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2"/>
  </p:notesMasterIdLst>
  <p:sldIdLst>
    <p:sldId id="256" r:id="rId2"/>
    <p:sldId id="313" r:id="rId3"/>
    <p:sldId id="316" r:id="rId4"/>
    <p:sldId id="312" r:id="rId5"/>
    <p:sldId id="314" r:id="rId6"/>
    <p:sldId id="311" r:id="rId7"/>
    <p:sldId id="262" r:id="rId8"/>
    <p:sldId id="318" r:id="rId9"/>
    <p:sldId id="263" r:id="rId10"/>
    <p:sldId id="315" r:id="rId11"/>
  </p:sldIdLst>
  <p:sldSz cx="9144000" cy="5143500" type="screen16x9"/>
  <p:notesSz cx="6858000" cy="9144000"/>
  <p:embeddedFontLst>
    <p:embeddedFont>
      <p:font typeface="Barriecito" panose="020B0604020202020204" charset="0"/>
      <p:regular r:id="rId13"/>
    </p:embeddedFont>
    <p:embeddedFont>
      <p:font typeface="Mandali" panose="020B0604020202020204" charset="0"/>
      <p:regular r:id="rId14"/>
    </p:embeddedFont>
    <p:embeddedFont>
      <p:font typeface="Roboto" panose="020000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681">
          <p15:clr>
            <a:srgbClr val="9AA0A6"/>
          </p15:clr>
        </p15:guide>
        <p15:guide id="2" pos="2990">
          <p15:clr>
            <a:srgbClr val="9AA0A6"/>
          </p15:clr>
        </p15:guide>
        <p15:guide id="3" orient="horz" pos="56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BDBBF4-2EA3-4311-911C-3497543747C2}" v="8" dt="2023-04-27T14:28:33.976"/>
  </p1510:revLst>
</p1510:revInfo>
</file>

<file path=ppt/tableStyles.xml><?xml version="1.0" encoding="utf-8"?>
<a:tblStyleLst xmlns:a="http://schemas.openxmlformats.org/drawingml/2006/main" def="{D4905BCA-701B-494E-A89B-154DC844F31C}">
  <a:tblStyle styleId="{D4905BCA-701B-494E-A89B-154DC844F31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56" y="72"/>
      </p:cViewPr>
      <p:guideLst>
        <p:guide pos="681"/>
        <p:guide pos="2990"/>
        <p:guide orient="horz" pos="5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KATHERINE VILLANUEVA PAVA" userId="a889605b-f0c1-4e1c-bae6-363fd860af6f" providerId="ADAL" clId="{F3BDBBF4-2EA3-4311-911C-3497543747C2}"/>
    <pc:docChg chg="custSel modSld">
      <pc:chgData name="DIANA KATHERINE VILLANUEVA PAVA" userId="a889605b-f0c1-4e1c-bae6-363fd860af6f" providerId="ADAL" clId="{F3BDBBF4-2EA3-4311-911C-3497543747C2}" dt="2023-04-27T14:38:16.004" v="77" actId="20577"/>
      <pc:docMkLst>
        <pc:docMk/>
      </pc:docMkLst>
      <pc:sldChg chg="modSp mod">
        <pc:chgData name="DIANA KATHERINE VILLANUEVA PAVA" userId="a889605b-f0c1-4e1c-bae6-363fd860af6f" providerId="ADAL" clId="{F3BDBBF4-2EA3-4311-911C-3497543747C2}" dt="2023-04-27T14:38:03.838" v="62" actId="20577"/>
        <pc:sldMkLst>
          <pc:docMk/>
          <pc:sldMk cId="0" sldId="256"/>
        </pc:sldMkLst>
        <pc:spChg chg="mod">
          <ac:chgData name="DIANA KATHERINE VILLANUEVA PAVA" userId="a889605b-f0c1-4e1c-bae6-363fd860af6f" providerId="ADAL" clId="{F3BDBBF4-2EA3-4311-911C-3497543747C2}" dt="2023-04-27T14:38:03.838" v="62" actId="20577"/>
          <ac:spMkLst>
            <pc:docMk/>
            <pc:sldMk cId="0" sldId="256"/>
            <ac:spMk id="1049" creationId="{00000000-0000-0000-0000-000000000000}"/>
          </ac:spMkLst>
        </pc:spChg>
      </pc:sldChg>
      <pc:sldChg chg="modSp mod">
        <pc:chgData name="DIANA KATHERINE VILLANUEVA PAVA" userId="a889605b-f0c1-4e1c-bae6-363fd860af6f" providerId="ADAL" clId="{F3BDBBF4-2EA3-4311-911C-3497543747C2}" dt="2023-04-27T14:38:16.004" v="77" actId="20577"/>
        <pc:sldMkLst>
          <pc:docMk/>
          <pc:sldMk cId="0" sldId="259"/>
        </pc:sldMkLst>
        <pc:spChg chg="mod">
          <ac:chgData name="DIANA KATHERINE VILLANUEVA PAVA" userId="a889605b-f0c1-4e1c-bae6-363fd860af6f" providerId="ADAL" clId="{F3BDBBF4-2EA3-4311-911C-3497543747C2}" dt="2023-04-27T14:38:16.004" v="77" actId="20577"/>
          <ac:spMkLst>
            <pc:docMk/>
            <pc:sldMk cId="0" sldId="259"/>
            <ac:spMk id="1156" creationId="{00000000-0000-0000-0000-000000000000}"/>
          </ac:spMkLst>
        </pc:spChg>
      </pc:sldChg>
      <pc:sldChg chg="addSp delSp modSp">
        <pc:chgData name="DIANA KATHERINE VILLANUEVA PAVA" userId="a889605b-f0c1-4e1c-bae6-363fd860af6f" providerId="ADAL" clId="{F3BDBBF4-2EA3-4311-911C-3497543747C2}" dt="2023-04-27T14:28:33.975" v="60" actId="1076"/>
        <pc:sldMkLst>
          <pc:docMk/>
          <pc:sldMk cId="0" sldId="262"/>
        </pc:sldMkLst>
        <pc:picChg chg="add mod">
          <ac:chgData name="DIANA KATHERINE VILLANUEVA PAVA" userId="a889605b-f0c1-4e1c-bae6-363fd860af6f" providerId="ADAL" clId="{F3BDBBF4-2EA3-4311-911C-3497543747C2}" dt="2023-04-27T14:28:33.975" v="60" actId="1076"/>
          <ac:picMkLst>
            <pc:docMk/>
            <pc:sldMk cId="0" sldId="262"/>
            <ac:picMk id="2" creationId="{FE8311D8-C3E6-8CB9-A6DE-519413184D89}"/>
          </ac:picMkLst>
        </pc:picChg>
        <pc:picChg chg="del">
          <ac:chgData name="DIANA KATHERINE VILLANUEVA PAVA" userId="a889605b-f0c1-4e1c-bae6-363fd860af6f" providerId="ADAL" clId="{F3BDBBF4-2EA3-4311-911C-3497543747C2}" dt="2023-04-27T14:19:20.442" v="53" actId="478"/>
          <ac:picMkLst>
            <pc:docMk/>
            <pc:sldMk cId="0" sldId="262"/>
            <ac:picMk id="1028" creationId="{A71F7399-F7DD-ED58-34D6-975EDA2EEDBC}"/>
          </ac:picMkLst>
        </pc:picChg>
      </pc:sldChg>
      <pc:sldChg chg="modSp mod">
        <pc:chgData name="DIANA KATHERINE VILLANUEVA PAVA" userId="a889605b-f0c1-4e1c-bae6-363fd860af6f" providerId="ADAL" clId="{F3BDBBF4-2EA3-4311-911C-3497543747C2}" dt="2023-04-27T14:18:59.278" v="52" actId="20577"/>
        <pc:sldMkLst>
          <pc:docMk/>
          <pc:sldMk cId="1767004536" sldId="312"/>
        </pc:sldMkLst>
        <pc:spChg chg="mod">
          <ac:chgData name="DIANA KATHERINE VILLANUEVA PAVA" userId="a889605b-f0c1-4e1c-bae6-363fd860af6f" providerId="ADAL" clId="{F3BDBBF4-2EA3-4311-911C-3497543747C2}" dt="2023-04-27T14:18:59.278" v="52" actId="20577"/>
          <ac:spMkLst>
            <pc:docMk/>
            <pc:sldMk cId="1767004536" sldId="312"/>
            <ac:spMk id="3" creationId="{C6268FD7-988D-1AC7-2843-54192E19932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Google Shape;10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7" name="Google Shape;10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11a1a7a0aa9_0_38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11a1a7a0aa9_0_38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679875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11a1a7a0aa9_0_38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11a1a7a0aa9_0_38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40447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11a1a7a0aa9_0_385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11a1a7a0aa9_0_385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061811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g11a1a7a0aa9_0_391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0" name="Google Shape;1280;g11a1a7a0aa9_0_391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>
          <a:extLst>
            <a:ext uri="{FF2B5EF4-FFF2-40B4-BE49-F238E27FC236}">
              <a16:creationId xmlns:a16="http://schemas.microsoft.com/office/drawing/2014/main" id="{BE76AB6D-DCB3-46F9-67C6-69714EDC52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g11a1a7a0aa9_0_38576:notes">
            <a:extLst>
              <a:ext uri="{FF2B5EF4-FFF2-40B4-BE49-F238E27FC236}">
                <a16:creationId xmlns:a16="http://schemas.microsoft.com/office/drawing/2014/main" id="{2EA009B2-2EA1-7776-449C-EF2CBAA1267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7" name="Google Shape;1187;g11a1a7a0aa9_0_38576:notes">
            <a:extLst>
              <a:ext uri="{FF2B5EF4-FFF2-40B4-BE49-F238E27FC236}">
                <a16:creationId xmlns:a16="http://schemas.microsoft.com/office/drawing/2014/main" id="{D02990B5-24CC-238C-208C-851E64B832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8194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1a1a7a0aa9_0_37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11a1a7a0aa9_0_37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g11a1a7a0aa9_0_377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5" name="Google Shape;1315;g11a1a7a0aa9_0_377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284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100" y="0"/>
            <a:ext cx="9144291" cy="5151549"/>
            <a:chOff x="100" y="0"/>
            <a:chExt cx="9144291" cy="5151549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100" y="156775"/>
              <a:ext cx="9144291" cy="4829975"/>
              <a:chOff x="101" y="169188"/>
              <a:chExt cx="9144291" cy="4829975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101" y="169188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101" y="423485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101" y="676981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101" y="930476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01" y="1184774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01" y="1438269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01" y="169264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01" y="1946142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01" y="2199718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01" y="2453293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01" y="2706788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01" y="296116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01" y="3214662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01" y="346896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01" y="3722455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01" y="397603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101" y="4229525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2"/>
              <p:cNvSpPr/>
              <p:nvPr/>
            </p:nvSpPr>
            <p:spPr>
              <a:xfrm>
                <a:off x="101" y="4483823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2"/>
              <p:cNvSpPr/>
              <p:nvPr/>
            </p:nvSpPr>
            <p:spPr>
              <a:xfrm>
                <a:off x="101" y="4737399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2"/>
              <p:cNvSpPr/>
              <p:nvPr/>
            </p:nvSpPr>
            <p:spPr>
              <a:xfrm>
                <a:off x="101" y="499169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" name="Google Shape;32;p2"/>
            <p:cNvSpPr/>
            <p:nvPr/>
          </p:nvSpPr>
          <p:spPr>
            <a:xfrm>
              <a:off x="535708" y="0"/>
              <a:ext cx="10792" cy="5151549"/>
            </a:xfrm>
            <a:custGeom>
              <a:avLst/>
              <a:gdLst/>
              <a:ahLst/>
              <a:cxnLst/>
              <a:rect l="l" t="t" r="r" b="b"/>
              <a:pathLst>
                <a:path w="134" h="64072" extrusionOk="0">
                  <a:moveTo>
                    <a:pt x="0" y="1"/>
                  </a:moveTo>
                  <a:lnTo>
                    <a:pt x="0" y="64072"/>
                  </a:lnTo>
                  <a:lnTo>
                    <a:pt x="134" y="6407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" name="Google Shape;33;p2"/>
          <p:cNvSpPr txBox="1">
            <a:spLocks noGrp="1"/>
          </p:cNvSpPr>
          <p:nvPr>
            <p:ph type="ctrTitle"/>
          </p:nvPr>
        </p:nvSpPr>
        <p:spPr>
          <a:xfrm>
            <a:off x="1166950" y="741563"/>
            <a:ext cx="7158600" cy="31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700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4" name="Google Shape;34;p2"/>
          <p:cNvSpPr txBox="1">
            <a:spLocks noGrp="1"/>
          </p:cNvSpPr>
          <p:nvPr>
            <p:ph type="subTitle" idx="1"/>
          </p:nvPr>
        </p:nvSpPr>
        <p:spPr>
          <a:xfrm>
            <a:off x="1166950" y="3908128"/>
            <a:ext cx="71586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700">
                <a:latin typeface="Mandali"/>
                <a:ea typeface="Mandali"/>
                <a:cs typeface="Mandali"/>
                <a:sym typeface="Mandal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oogle Shape;36;p3"/>
          <p:cNvGrpSpPr/>
          <p:nvPr/>
        </p:nvGrpSpPr>
        <p:grpSpPr>
          <a:xfrm>
            <a:off x="100" y="0"/>
            <a:ext cx="9144291" cy="5151549"/>
            <a:chOff x="100" y="0"/>
            <a:chExt cx="9144291" cy="5151549"/>
          </a:xfrm>
        </p:grpSpPr>
        <p:grpSp>
          <p:nvGrpSpPr>
            <p:cNvPr id="37" name="Google Shape;37;p3"/>
            <p:cNvGrpSpPr/>
            <p:nvPr/>
          </p:nvGrpSpPr>
          <p:grpSpPr>
            <a:xfrm>
              <a:off x="100" y="156775"/>
              <a:ext cx="9144291" cy="4829975"/>
              <a:chOff x="101" y="169188"/>
              <a:chExt cx="9144291" cy="4829975"/>
            </a:xfrm>
          </p:grpSpPr>
          <p:sp>
            <p:nvSpPr>
              <p:cNvPr id="38" name="Google Shape;38;p3"/>
              <p:cNvSpPr/>
              <p:nvPr/>
            </p:nvSpPr>
            <p:spPr>
              <a:xfrm>
                <a:off x="101" y="169188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101" y="423485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101" y="676981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101" y="930476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101" y="1184774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101" y="1438269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101" y="169264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101" y="1946142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101" y="2199718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101" y="2453293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101" y="2706788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101" y="296116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101" y="3214662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101" y="346896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101" y="3722455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101" y="397603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101" y="4229525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101" y="4483823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101" y="4737399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101" y="499169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8" name="Google Shape;58;p3"/>
            <p:cNvSpPr/>
            <p:nvPr/>
          </p:nvSpPr>
          <p:spPr>
            <a:xfrm>
              <a:off x="535708" y="0"/>
              <a:ext cx="10792" cy="5151549"/>
            </a:xfrm>
            <a:custGeom>
              <a:avLst/>
              <a:gdLst/>
              <a:ahLst/>
              <a:cxnLst/>
              <a:rect l="l" t="t" r="r" b="b"/>
              <a:pathLst>
                <a:path w="134" h="64072" extrusionOk="0">
                  <a:moveTo>
                    <a:pt x="0" y="1"/>
                  </a:moveTo>
                  <a:lnTo>
                    <a:pt x="0" y="64072"/>
                  </a:lnTo>
                  <a:lnTo>
                    <a:pt x="134" y="6407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3"/>
          <p:cNvSpPr txBox="1">
            <a:spLocks noGrp="1"/>
          </p:cNvSpPr>
          <p:nvPr>
            <p:ph type="title"/>
          </p:nvPr>
        </p:nvSpPr>
        <p:spPr>
          <a:xfrm>
            <a:off x="1767750" y="277950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0" name="Google Shape;60;p3"/>
          <p:cNvSpPr txBox="1">
            <a:spLocks noGrp="1"/>
          </p:cNvSpPr>
          <p:nvPr>
            <p:ph type="title" idx="2" hasCustomPrompt="1"/>
          </p:nvPr>
        </p:nvSpPr>
        <p:spPr>
          <a:xfrm>
            <a:off x="1767750" y="142355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9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1" name="Google Shape;61;p3"/>
          <p:cNvSpPr txBox="1">
            <a:spLocks noGrp="1"/>
          </p:cNvSpPr>
          <p:nvPr>
            <p:ph type="subTitle" idx="1"/>
          </p:nvPr>
        </p:nvSpPr>
        <p:spPr>
          <a:xfrm>
            <a:off x="1767750" y="3617950"/>
            <a:ext cx="5067600" cy="401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7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" name="Google Shape;153;p7"/>
          <p:cNvGrpSpPr/>
          <p:nvPr/>
        </p:nvGrpSpPr>
        <p:grpSpPr>
          <a:xfrm>
            <a:off x="100" y="0"/>
            <a:ext cx="9144291" cy="5151549"/>
            <a:chOff x="100" y="0"/>
            <a:chExt cx="9144291" cy="5151549"/>
          </a:xfrm>
        </p:grpSpPr>
        <p:grpSp>
          <p:nvGrpSpPr>
            <p:cNvPr id="154" name="Google Shape;154;p7"/>
            <p:cNvGrpSpPr/>
            <p:nvPr/>
          </p:nvGrpSpPr>
          <p:grpSpPr>
            <a:xfrm>
              <a:off x="100" y="156775"/>
              <a:ext cx="9144291" cy="4829975"/>
              <a:chOff x="101" y="169188"/>
              <a:chExt cx="9144291" cy="4829975"/>
            </a:xfrm>
          </p:grpSpPr>
          <p:sp>
            <p:nvSpPr>
              <p:cNvPr id="155" name="Google Shape;155;p7"/>
              <p:cNvSpPr/>
              <p:nvPr/>
            </p:nvSpPr>
            <p:spPr>
              <a:xfrm>
                <a:off x="101" y="169188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7"/>
              <p:cNvSpPr/>
              <p:nvPr/>
            </p:nvSpPr>
            <p:spPr>
              <a:xfrm>
                <a:off x="101" y="423485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7"/>
              <p:cNvSpPr/>
              <p:nvPr/>
            </p:nvSpPr>
            <p:spPr>
              <a:xfrm>
                <a:off x="101" y="676981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7"/>
              <p:cNvSpPr/>
              <p:nvPr/>
            </p:nvSpPr>
            <p:spPr>
              <a:xfrm>
                <a:off x="101" y="930476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7"/>
              <p:cNvSpPr/>
              <p:nvPr/>
            </p:nvSpPr>
            <p:spPr>
              <a:xfrm>
                <a:off x="101" y="1184774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7"/>
              <p:cNvSpPr/>
              <p:nvPr/>
            </p:nvSpPr>
            <p:spPr>
              <a:xfrm>
                <a:off x="101" y="1438269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7"/>
              <p:cNvSpPr/>
              <p:nvPr/>
            </p:nvSpPr>
            <p:spPr>
              <a:xfrm>
                <a:off x="101" y="169264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7"/>
              <p:cNvSpPr/>
              <p:nvPr/>
            </p:nvSpPr>
            <p:spPr>
              <a:xfrm>
                <a:off x="101" y="1946142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7"/>
              <p:cNvSpPr/>
              <p:nvPr/>
            </p:nvSpPr>
            <p:spPr>
              <a:xfrm>
                <a:off x="101" y="2199718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7"/>
              <p:cNvSpPr/>
              <p:nvPr/>
            </p:nvSpPr>
            <p:spPr>
              <a:xfrm>
                <a:off x="101" y="2453293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7"/>
              <p:cNvSpPr/>
              <p:nvPr/>
            </p:nvSpPr>
            <p:spPr>
              <a:xfrm>
                <a:off x="101" y="2706788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7"/>
              <p:cNvSpPr/>
              <p:nvPr/>
            </p:nvSpPr>
            <p:spPr>
              <a:xfrm>
                <a:off x="101" y="296116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7"/>
              <p:cNvSpPr/>
              <p:nvPr/>
            </p:nvSpPr>
            <p:spPr>
              <a:xfrm>
                <a:off x="101" y="3214662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7"/>
              <p:cNvSpPr/>
              <p:nvPr/>
            </p:nvSpPr>
            <p:spPr>
              <a:xfrm>
                <a:off x="101" y="346896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7"/>
              <p:cNvSpPr/>
              <p:nvPr/>
            </p:nvSpPr>
            <p:spPr>
              <a:xfrm>
                <a:off x="101" y="3722455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7"/>
              <p:cNvSpPr/>
              <p:nvPr/>
            </p:nvSpPr>
            <p:spPr>
              <a:xfrm>
                <a:off x="101" y="397603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7"/>
              <p:cNvSpPr/>
              <p:nvPr/>
            </p:nvSpPr>
            <p:spPr>
              <a:xfrm>
                <a:off x="101" y="4229525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7"/>
              <p:cNvSpPr/>
              <p:nvPr/>
            </p:nvSpPr>
            <p:spPr>
              <a:xfrm>
                <a:off x="101" y="4483823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7"/>
              <p:cNvSpPr/>
              <p:nvPr/>
            </p:nvSpPr>
            <p:spPr>
              <a:xfrm>
                <a:off x="101" y="4737399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7"/>
              <p:cNvSpPr/>
              <p:nvPr/>
            </p:nvSpPr>
            <p:spPr>
              <a:xfrm>
                <a:off x="101" y="499169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75" name="Google Shape;175;p7"/>
            <p:cNvSpPr/>
            <p:nvPr/>
          </p:nvSpPr>
          <p:spPr>
            <a:xfrm>
              <a:off x="535708" y="0"/>
              <a:ext cx="10792" cy="5151549"/>
            </a:xfrm>
            <a:custGeom>
              <a:avLst/>
              <a:gdLst/>
              <a:ahLst/>
              <a:cxnLst/>
              <a:rect l="l" t="t" r="r" b="b"/>
              <a:pathLst>
                <a:path w="134" h="64072" extrusionOk="0">
                  <a:moveTo>
                    <a:pt x="0" y="1"/>
                  </a:moveTo>
                  <a:lnTo>
                    <a:pt x="0" y="64072"/>
                  </a:lnTo>
                  <a:lnTo>
                    <a:pt x="134" y="6407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7"/>
          <p:cNvSpPr txBox="1">
            <a:spLocks noGrp="1"/>
          </p:cNvSpPr>
          <p:nvPr>
            <p:ph type="body" idx="1"/>
          </p:nvPr>
        </p:nvSpPr>
        <p:spPr>
          <a:xfrm>
            <a:off x="1301025" y="1681325"/>
            <a:ext cx="3994800" cy="261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800"/>
              <a:buChar char="●"/>
              <a:defRPr sz="1500">
                <a:solidFill>
                  <a:srgbClr val="434343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7"/>
          <p:cNvSpPr txBox="1">
            <a:spLocks noGrp="1"/>
          </p:cNvSpPr>
          <p:nvPr>
            <p:ph type="title"/>
          </p:nvPr>
        </p:nvSpPr>
        <p:spPr>
          <a:xfrm>
            <a:off x="1080750" y="368825"/>
            <a:ext cx="73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" name="Google Shape;204;p9"/>
          <p:cNvGrpSpPr/>
          <p:nvPr/>
        </p:nvGrpSpPr>
        <p:grpSpPr>
          <a:xfrm>
            <a:off x="100" y="0"/>
            <a:ext cx="9144291" cy="5151549"/>
            <a:chOff x="100" y="0"/>
            <a:chExt cx="9144291" cy="5151549"/>
          </a:xfrm>
        </p:grpSpPr>
        <p:grpSp>
          <p:nvGrpSpPr>
            <p:cNvPr id="205" name="Google Shape;205;p9"/>
            <p:cNvGrpSpPr/>
            <p:nvPr/>
          </p:nvGrpSpPr>
          <p:grpSpPr>
            <a:xfrm>
              <a:off x="100" y="156775"/>
              <a:ext cx="9144291" cy="4829975"/>
              <a:chOff x="101" y="169188"/>
              <a:chExt cx="9144291" cy="4829975"/>
            </a:xfrm>
          </p:grpSpPr>
          <p:sp>
            <p:nvSpPr>
              <p:cNvPr id="206" name="Google Shape;206;p9"/>
              <p:cNvSpPr/>
              <p:nvPr/>
            </p:nvSpPr>
            <p:spPr>
              <a:xfrm>
                <a:off x="101" y="169188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9"/>
              <p:cNvSpPr/>
              <p:nvPr/>
            </p:nvSpPr>
            <p:spPr>
              <a:xfrm>
                <a:off x="101" y="423485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9"/>
              <p:cNvSpPr/>
              <p:nvPr/>
            </p:nvSpPr>
            <p:spPr>
              <a:xfrm>
                <a:off x="101" y="676981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9"/>
              <p:cNvSpPr/>
              <p:nvPr/>
            </p:nvSpPr>
            <p:spPr>
              <a:xfrm>
                <a:off x="101" y="930476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9"/>
              <p:cNvSpPr/>
              <p:nvPr/>
            </p:nvSpPr>
            <p:spPr>
              <a:xfrm>
                <a:off x="101" y="1184774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9"/>
              <p:cNvSpPr/>
              <p:nvPr/>
            </p:nvSpPr>
            <p:spPr>
              <a:xfrm>
                <a:off x="101" y="1438269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9"/>
              <p:cNvSpPr/>
              <p:nvPr/>
            </p:nvSpPr>
            <p:spPr>
              <a:xfrm>
                <a:off x="101" y="169264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9"/>
              <p:cNvSpPr/>
              <p:nvPr/>
            </p:nvSpPr>
            <p:spPr>
              <a:xfrm>
                <a:off x="101" y="1946142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9"/>
              <p:cNvSpPr/>
              <p:nvPr/>
            </p:nvSpPr>
            <p:spPr>
              <a:xfrm>
                <a:off x="101" y="2199718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9"/>
              <p:cNvSpPr/>
              <p:nvPr/>
            </p:nvSpPr>
            <p:spPr>
              <a:xfrm>
                <a:off x="101" y="2453293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9"/>
              <p:cNvSpPr/>
              <p:nvPr/>
            </p:nvSpPr>
            <p:spPr>
              <a:xfrm>
                <a:off x="101" y="2706788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217;p9"/>
              <p:cNvSpPr/>
              <p:nvPr/>
            </p:nvSpPr>
            <p:spPr>
              <a:xfrm>
                <a:off x="101" y="296116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9"/>
              <p:cNvSpPr/>
              <p:nvPr/>
            </p:nvSpPr>
            <p:spPr>
              <a:xfrm>
                <a:off x="101" y="3214662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9"/>
              <p:cNvSpPr/>
              <p:nvPr/>
            </p:nvSpPr>
            <p:spPr>
              <a:xfrm>
                <a:off x="101" y="346896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9"/>
              <p:cNvSpPr/>
              <p:nvPr/>
            </p:nvSpPr>
            <p:spPr>
              <a:xfrm>
                <a:off x="101" y="3722455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9"/>
              <p:cNvSpPr/>
              <p:nvPr/>
            </p:nvSpPr>
            <p:spPr>
              <a:xfrm>
                <a:off x="101" y="397603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9"/>
              <p:cNvSpPr/>
              <p:nvPr/>
            </p:nvSpPr>
            <p:spPr>
              <a:xfrm>
                <a:off x="101" y="4229525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9"/>
              <p:cNvSpPr/>
              <p:nvPr/>
            </p:nvSpPr>
            <p:spPr>
              <a:xfrm>
                <a:off x="101" y="4483823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9"/>
              <p:cNvSpPr/>
              <p:nvPr/>
            </p:nvSpPr>
            <p:spPr>
              <a:xfrm>
                <a:off x="101" y="4737399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9"/>
              <p:cNvSpPr/>
              <p:nvPr/>
            </p:nvSpPr>
            <p:spPr>
              <a:xfrm>
                <a:off x="101" y="499169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6" name="Google Shape;226;p9"/>
            <p:cNvSpPr/>
            <p:nvPr/>
          </p:nvSpPr>
          <p:spPr>
            <a:xfrm>
              <a:off x="535708" y="0"/>
              <a:ext cx="10792" cy="5151549"/>
            </a:xfrm>
            <a:custGeom>
              <a:avLst/>
              <a:gdLst/>
              <a:ahLst/>
              <a:cxnLst/>
              <a:rect l="l" t="t" r="r" b="b"/>
              <a:pathLst>
                <a:path w="134" h="64072" extrusionOk="0">
                  <a:moveTo>
                    <a:pt x="0" y="1"/>
                  </a:moveTo>
                  <a:lnTo>
                    <a:pt x="0" y="64072"/>
                  </a:lnTo>
                  <a:lnTo>
                    <a:pt x="134" y="6407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7" name="Google Shape;227;p9"/>
          <p:cNvSpPr txBox="1">
            <a:spLocks noGrp="1"/>
          </p:cNvSpPr>
          <p:nvPr>
            <p:ph type="title"/>
          </p:nvPr>
        </p:nvSpPr>
        <p:spPr>
          <a:xfrm>
            <a:off x="2044350" y="1090625"/>
            <a:ext cx="5403900" cy="7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5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228" name="Google Shape;228;p9"/>
          <p:cNvSpPr txBox="1">
            <a:spLocks noGrp="1"/>
          </p:cNvSpPr>
          <p:nvPr>
            <p:ph type="subTitle" idx="1"/>
          </p:nvPr>
        </p:nvSpPr>
        <p:spPr>
          <a:xfrm>
            <a:off x="2044725" y="2077175"/>
            <a:ext cx="5403900" cy="14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1" name="Google Shape;521;p20"/>
          <p:cNvGrpSpPr/>
          <p:nvPr/>
        </p:nvGrpSpPr>
        <p:grpSpPr>
          <a:xfrm>
            <a:off x="100" y="0"/>
            <a:ext cx="9144291" cy="5151549"/>
            <a:chOff x="100" y="0"/>
            <a:chExt cx="9144291" cy="5151549"/>
          </a:xfrm>
        </p:grpSpPr>
        <p:grpSp>
          <p:nvGrpSpPr>
            <p:cNvPr id="522" name="Google Shape;522;p20"/>
            <p:cNvGrpSpPr/>
            <p:nvPr/>
          </p:nvGrpSpPr>
          <p:grpSpPr>
            <a:xfrm>
              <a:off x="100" y="156775"/>
              <a:ext cx="9144291" cy="4829975"/>
              <a:chOff x="101" y="169188"/>
              <a:chExt cx="9144291" cy="4829975"/>
            </a:xfrm>
          </p:grpSpPr>
          <p:sp>
            <p:nvSpPr>
              <p:cNvPr id="523" name="Google Shape;523;p20"/>
              <p:cNvSpPr/>
              <p:nvPr/>
            </p:nvSpPr>
            <p:spPr>
              <a:xfrm>
                <a:off x="101" y="169188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20"/>
              <p:cNvSpPr/>
              <p:nvPr/>
            </p:nvSpPr>
            <p:spPr>
              <a:xfrm>
                <a:off x="101" y="423485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20"/>
              <p:cNvSpPr/>
              <p:nvPr/>
            </p:nvSpPr>
            <p:spPr>
              <a:xfrm>
                <a:off x="101" y="676981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20"/>
              <p:cNvSpPr/>
              <p:nvPr/>
            </p:nvSpPr>
            <p:spPr>
              <a:xfrm>
                <a:off x="101" y="930476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20"/>
              <p:cNvSpPr/>
              <p:nvPr/>
            </p:nvSpPr>
            <p:spPr>
              <a:xfrm>
                <a:off x="101" y="1184774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20"/>
              <p:cNvSpPr/>
              <p:nvPr/>
            </p:nvSpPr>
            <p:spPr>
              <a:xfrm>
                <a:off x="101" y="1438269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20"/>
              <p:cNvSpPr/>
              <p:nvPr/>
            </p:nvSpPr>
            <p:spPr>
              <a:xfrm>
                <a:off x="101" y="169264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20"/>
              <p:cNvSpPr/>
              <p:nvPr/>
            </p:nvSpPr>
            <p:spPr>
              <a:xfrm>
                <a:off x="101" y="1946142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20"/>
              <p:cNvSpPr/>
              <p:nvPr/>
            </p:nvSpPr>
            <p:spPr>
              <a:xfrm>
                <a:off x="101" y="2199718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20"/>
              <p:cNvSpPr/>
              <p:nvPr/>
            </p:nvSpPr>
            <p:spPr>
              <a:xfrm>
                <a:off x="101" y="2453293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20"/>
              <p:cNvSpPr/>
              <p:nvPr/>
            </p:nvSpPr>
            <p:spPr>
              <a:xfrm>
                <a:off x="101" y="2706788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20"/>
              <p:cNvSpPr/>
              <p:nvPr/>
            </p:nvSpPr>
            <p:spPr>
              <a:xfrm>
                <a:off x="101" y="296116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20"/>
              <p:cNvSpPr/>
              <p:nvPr/>
            </p:nvSpPr>
            <p:spPr>
              <a:xfrm>
                <a:off x="101" y="3214662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20"/>
              <p:cNvSpPr/>
              <p:nvPr/>
            </p:nvSpPr>
            <p:spPr>
              <a:xfrm>
                <a:off x="101" y="346896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20"/>
              <p:cNvSpPr/>
              <p:nvPr/>
            </p:nvSpPr>
            <p:spPr>
              <a:xfrm>
                <a:off x="101" y="3722455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20"/>
              <p:cNvSpPr/>
              <p:nvPr/>
            </p:nvSpPr>
            <p:spPr>
              <a:xfrm>
                <a:off x="101" y="397603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20"/>
              <p:cNvSpPr/>
              <p:nvPr/>
            </p:nvSpPr>
            <p:spPr>
              <a:xfrm>
                <a:off x="101" y="4229525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20"/>
              <p:cNvSpPr/>
              <p:nvPr/>
            </p:nvSpPr>
            <p:spPr>
              <a:xfrm>
                <a:off x="101" y="4483823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20"/>
              <p:cNvSpPr/>
              <p:nvPr/>
            </p:nvSpPr>
            <p:spPr>
              <a:xfrm>
                <a:off x="101" y="4737399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20"/>
              <p:cNvSpPr/>
              <p:nvPr/>
            </p:nvSpPr>
            <p:spPr>
              <a:xfrm>
                <a:off x="101" y="499169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43" name="Google Shape;543;p20"/>
            <p:cNvSpPr/>
            <p:nvPr/>
          </p:nvSpPr>
          <p:spPr>
            <a:xfrm>
              <a:off x="535708" y="0"/>
              <a:ext cx="10792" cy="5151549"/>
            </a:xfrm>
            <a:custGeom>
              <a:avLst/>
              <a:gdLst/>
              <a:ahLst/>
              <a:cxnLst/>
              <a:rect l="l" t="t" r="r" b="b"/>
              <a:pathLst>
                <a:path w="134" h="64072" extrusionOk="0">
                  <a:moveTo>
                    <a:pt x="0" y="1"/>
                  </a:moveTo>
                  <a:lnTo>
                    <a:pt x="0" y="64072"/>
                  </a:lnTo>
                  <a:lnTo>
                    <a:pt x="134" y="6407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" name="Google Shape;544;p20"/>
          <p:cNvSpPr txBox="1">
            <a:spLocks noGrp="1"/>
          </p:cNvSpPr>
          <p:nvPr>
            <p:ph type="title"/>
          </p:nvPr>
        </p:nvSpPr>
        <p:spPr>
          <a:xfrm>
            <a:off x="1080750" y="368825"/>
            <a:ext cx="73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45" name="Google Shape;545;p20"/>
          <p:cNvGrpSpPr/>
          <p:nvPr/>
        </p:nvGrpSpPr>
        <p:grpSpPr>
          <a:xfrm rot="3788724">
            <a:off x="8143896" y="4140684"/>
            <a:ext cx="671381" cy="788070"/>
            <a:chOff x="3959950" y="1155275"/>
            <a:chExt cx="266200" cy="312500"/>
          </a:xfrm>
        </p:grpSpPr>
        <p:sp>
          <p:nvSpPr>
            <p:cNvPr id="546" name="Google Shape;546;p20"/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0"/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0"/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0"/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0"/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0"/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0"/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0"/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4" name="Google Shape;554;p20"/>
          <p:cNvSpPr/>
          <p:nvPr/>
        </p:nvSpPr>
        <p:spPr>
          <a:xfrm>
            <a:off x="7239025" y="4827178"/>
            <a:ext cx="886750" cy="185025"/>
          </a:xfrm>
          <a:custGeom>
            <a:avLst/>
            <a:gdLst/>
            <a:ahLst/>
            <a:cxnLst/>
            <a:rect l="l" t="t" r="r" b="b"/>
            <a:pathLst>
              <a:path w="35470" h="7401" extrusionOk="0">
                <a:moveTo>
                  <a:pt x="11183" y="0"/>
                </a:moveTo>
                <a:cubicBezTo>
                  <a:pt x="11091" y="0"/>
                  <a:pt x="10995" y="11"/>
                  <a:pt x="10898" y="32"/>
                </a:cubicBezTo>
                <a:cubicBezTo>
                  <a:pt x="7696" y="726"/>
                  <a:pt x="4495" y="1614"/>
                  <a:pt x="1370" y="2617"/>
                </a:cubicBezTo>
                <a:cubicBezTo>
                  <a:pt x="1" y="3038"/>
                  <a:pt x="421" y="4992"/>
                  <a:pt x="1612" y="4992"/>
                </a:cubicBezTo>
                <a:cubicBezTo>
                  <a:pt x="1730" y="4992"/>
                  <a:pt x="1855" y="4973"/>
                  <a:pt x="1987" y="4931"/>
                </a:cubicBezTo>
                <a:cubicBezTo>
                  <a:pt x="4106" y="4260"/>
                  <a:pt x="6225" y="3657"/>
                  <a:pt x="8366" y="3112"/>
                </a:cubicBezTo>
                <a:lnTo>
                  <a:pt x="8366" y="3112"/>
                </a:lnTo>
                <a:cubicBezTo>
                  <a:pt x="7655" y="3924"/>
                  <a:pt x="6867" y="4666"/>
                  <a:pt x="5999" y="5317"/>
                </a:cubicBezTo>
                <a:cubicBezTo>
                  <a:pt x="5150" y="6012"/>
                  <a:pt x="5883" y="7400"/>
                  <a:pt x="6848" y="7400"/>
                </a:cubicBezTo>
                <a:cubicBezTo>
                  <a:pt x="9394" y="7400"/>
                  <a:pt x="11361" y="6436"/>
                  <a:pt x="13792" y="5934"/>
                </a:cubicBezTo>
                <a:cubicBezTo>
                  <a:pt x="15836" y="5549"/>
                  <a:pt x="17958" y="5741"/>
                  <a:pt x="20041" y="5471"/>
                </a:cubicBezTo>
                <a:cubicBezTo>
                  <a:pt x="22510" y="5086"/>
                  <a:pt x="24940" y="4121"/>
                  <a:pt x="27371" y="3813"/>
                </a:cubicBezTo>
                <a:cubicBezTo>
                  <a:pt x="27623" y="3780"/>
                  <a:pt x="27873" y="3768"/>
                  <a:pt x="28120" y="3768"/>
                </a:cubicBezTo>
                <a:cubicBezTo>
                  <a:pt x="28795" y="3768"/>
                  <a:pt x="29456" y="3857"/>
                  <a:pt x="30132" y="3857"/>
                </a:cubicBezTo>
                <a:cubicBezTo>
                  <a:pt x="30379" y="3857"/>
                  <a:pt x="30628" y="3845"/>
                  <a:pt x="30881" y="3813"/>
                </a:cubicBezTo>
                <a:cubicBezTo>
                  <a:pt x="32038" y="3620"/>
                  <a:pt x="33157" y="3311"/>
                  <a:pt x="34199" y="2848"/>
                </a:cubicBezTo>
                <a:cubicBezTo>
                  <a:pt x="35470" y="2333"/>
                  <a:pt x="35120" y="441"/>
                  <a:pt x="34020" y="441"/>
                </a:cubicBezTo>
                <a:cubicBezTo>
                  <a:pt x="33885" y="441"/>
                  <a:pt x="33738" y="470"/>
                  <a:pt x="33581" y="534"/>
                </a:cubicBezTo>
                <a:cubicBezTo>
                  <a:pt x="32347" y="1074"/>
                  <a:pt x="31035" y="1421"/>
                  <a:pt x="29724" y="1498"/>
                </a:cubicBezTo>
                <a:cubicBezTo>
                  <a:pt x="28974" y="1498"/>
                  <a:pt x="28364" y="1335"/>
                  <a:pt x="27694" y="1335"/>
                </a:cubicBezTo>
                <a:cubicBezTo>
                  <a:pt x="27503" y="1335"/>
                  <a:pt x="27306" y="1348"/>
                  <a:pt x="27101" y="1382"/>
                </a:cubicBezTo>
                <a:cubicBezTo>
                  <a:pt x="24555" y="1807"/>
                  <a:pt x="22124" y="2732"/>
                  <a:pt x="19540" y="3080"/>
                </a:cubicBezTo>
                <a:cubicBezTo>
                  <a:pt x="17534" y="3350"/>
                  <a:pt x="15566" y="3234"/>
                  <a:pt x="13599" y="3543"/>
                </a:cubicBezTo>
                <a:cubicBezTo>
                  <a:pt x="12519" y="3702"/>
                  <a:pt x="11512" y="4016"/>
                  <a:pt x="10508" y="4308"/>
                </a:cubicBezTo>
                <a:lnTo>
                  <a:pt x="10508" y="4308"/>
                </a:lnTo>
                <a:cubicBezTo>
                  <a:pt x="11158" y="3523"/>
                  <a:pt x="11740" y="2687"/>
                  <a:pt x="12249" y="1807"/>
                </a:cubicBezTo>
                <a:cubicBezTo>
                  <a:pt x="12738" y="967"/>
                  <a:pt x="12086" y="0"/>
                  <a:pt x="111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8" name="Google Shape;938;p32"/>
          <p:cNvGrpSpPr/>
          <p:nvPr/>
        </p:nvGrpSpPr>
        <p:grpSpPr>
          <a:xfrm>
            <a:off x="100" y="0"/>
            <a:ext cx="9144291" cy="5151549"/>
            <a:chOff x="100" y="0"/>
            <a:chExt cx="9144291" cy="5151549"/>
          </a:xfrm>
        </p:grpSpPr>
        <p:grpSp>
          <p:nvGrpSpPr>
            <p:cNvPr id="939" name="Google Shape;939;p32"/>
            <p:cNvGrpSpPr/>
            <p:nvPr/>
          </p:nvGrpSpPr>
          <p:grpSpPr>
            <a:xfrm>
              <a:off x="100" y="156775"/>
              <a:ext cx="9144291" cy="4829975"/>
              <a:chOff x="101" y="169188"/>
              <a:chExt cx="9144291" cy="4829975"/>
            </a:xfrm>
          </p:grpSpPr>
          <p:sp>
            <p:nvSpPr>
              <p:cNvPr id="940" name="Google Shape;940;p32"/>
              <p:cNvSpPr/>
              <p:nvPr/>
            </p:nvSpPr>
            <p:spPr>
              <a:xfrm>
                <a:off x="101" y="169188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1" name="Google Shape;941;p32"/>
              <p:cNvSpPr/>
              <p:nvPr/>
            </p:nvSpPr>
            <p:spPr>
              <a:xfrm>
                <a:off x="101" y="423485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2" name="Google Shape;942;p32"/>
              <p:cNvSpPr/>
              <p:nvPr/>
            </p:nvSpPr>
            <p:spPr>
              <a:xfrm>
                <a:off x="101" y="676981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3" name="Google Shape;943;p32"/>
              <p:cNvSpPr/>
              <p:nvPr/>
            </p:nvSpPr>
            <p:spPr>
              <a:xfrm>
                <a:off x="101" y="930476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4" name="Google Shape;944;p32"/>
              <p:cNvSpPr/>
              <p:nvPr/>
            </p:nvSpPr>
            <p:spPr>
              <a:xfrm>
                <a:off x="101" y="1184774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5" name="Google Shape;945;p32"/>
              <p:cNvSpPr/>
              <p:nvPr/>
            </p:nvSpPr>
            <p:spPr>
              <a:xfrm>
                <a:off x="101" y="1438269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6" name="Google Shape;946;p32"/>
              <p:cNvSpPr/>
              <p:nvPr/>
            </p:nvSpPr>
            <p:spPr>
              <a:xfrm>
                <a:off x="101" y="169264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7" name="Google Shape;947;p32"/>
              <p:cNvSpPr/>
              <p:nvPr/>
            </p:nvSpPr>
            <p:spPr>
              <a:xfrm>
                <a:off x="101" y="1946142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8" name="Google Shape;948;p32"/>
              <p:cNvSpPr/>
              <p:nvPr/>
            </p:nvSpPr>
            <p:spPr>
              <a:xfrm>
                <a:off x="101" y="2199718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9" name="Google Shape;949;p32"/>
              <p:cNvSpPr/>
              <p:nvPr/>
            </p:nvSpPr>
            <p:spPr>
              <a:xfrm>
                <a:off x="101" y="2453293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32"/>
              <p:cNvSpPr/>
              <p:nvPr/>
            </p:nvSpPr>
            <p:spPr>
              <a:xfrm>
                <a:off x="101" y="2706788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32"/>
              <p:cNvSpPr/>
              <p:nvPr/>
            </p:nvSpPr>
            <p:spPr>
              <a:xfrm>
                <a:off x="101" y="296116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32"/>
              <p:cNvSpPr/>
              <p:nvPr/>
            </p:nvSpPr>
            <p:spPr>
              <a:xfrm>
                <a:off x="101" y="3214662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32"/>
              <p:cNvSpPr/>
              <p:nvPr/>
            </p:nvSpPr>
            <p:spPr>
              <a:xfrm>
                <a:off x="101" y="346896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32"/>
              <p:cNvSpPr/>
              <p:nvPr/>
            </p:nvSpPr>
            <p:spPr>
              <a:xfrm>
                <a:off x="101" y="3722455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32"/>
              <p:cNvSpPr/>
              <p:nvPr/>
            </p:nvSpPr>
            <p:spPr>
              <a:xfrm>
                <a:off x="101" y="397603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32"/>
              <p:cNvSpPr/>
              <p:nvPr/>
            </p:nvSpPr>
            <p:spPr>
              <a:xfrm>
                <a:off x="101" y="4229525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32"/>
              <p:cNvSpPr/>
              <p:nvPr/>
            </p:nvSpPr>
            <p:spPr>
              <a:xfrm>
                <a:off x="101" y="4483823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32"/>
              <p:cNvSpPr/>
              <p:nvPr/>
            </p:nvSpPr>
            <p:spPr>
              <a:xfrm>
                <a:off x="101" y="4737399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32"/>
              <p:cNvSpPr/>
              <p:nvPr/>
            </p:nvSpPr>
            <p:spPr>
              <a:xfrm>
                <a:off x="101" y="499169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0" name="Google Shape;960;p32"/>
            <p:cNvSpPr/>
            <p:nvPr/>
          </p:nvSpPr>
          <p:spPr>
            <a:xfrm>
              <a:off x="535708" y="0"/>
              <a:ext cx="10792" cy="5151549"/>
            </a:xfrm>
            <a:custGeom>
              <a:avLst/>
              <a:gdLst/>
              <a:ahLst/>
              <a:cxnLst/>
              <a:rect l="l" t="t" r="r" b="b"/>
              <a:pathLst>
                <a:path w="134" h="64072" extrusionOk="0">
                  <a:moveTo>
                    <a:pt x="0" y="1"/>
                  </a:moveTo>
                  <a:lnTo>
                    <a:pt x="0" y="64072"/>
                  </a:lnTo>
                  <a:lnTo>
                    <a:pt x="134" y="6407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61" name="Google Shape;961;p32"/>
          <p:cNvGrpSpPr/>
          <p:nvPr/>
        </p:nvGrpSpPr>
        <p:grpSpPr>
          <a:xfrm rot="-3788724" flipH="1">
            <a:off x="271122" y="4050159"/>
            <a:ext cx="671381" cy="788070"/>
            <a:chOff x="3959950" y="1155275"/>
            <a:chExt cx="266200" cy="312500"/>
          </a:xfrm>
        </p:grpSpPr>
        <p:sp>
          <p:nvSpPr>
            <p:cNvPr id="962" name="Google Shape;962;p32"/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2"/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2"/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2"/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2"/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2"/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2"/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2"/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0" name="Google Shape;970;p32"/>
          <p:cNvSpPr/>
          <p:nvPr/>
        </p:nvSpPr>
        <p:spPr>
          <a:xfrm flipH="1">
            <a:off x="960624" y="4736653"/>
            <a:ext cx="886750" cy="185025"/>
          </a:xfrm>
          <a:custGeom>
            <a:avLst/>
            <a:gdLst/>
            <a:ahLst/>
            <a:cxnLst/>
            <a:rect l="l" t="t" r="r" b="b"/>
            <a:pathLst>
              <a:path w="35470" h="7401" extrusionOk="0">
                <a:moveTo>
                  <a:pt x="11183" y="0"/>
                </a:moveTo>
                <a:cubicBezTo>
                  <a:pt x="11091" y="0"/>
                  <a:pt x="10995" y="11"/>
                  <a:pt x="10898" y="32"/>
                </a:cubicBezTo>
                <a:cubicBezTo>
                  <a:pt x="7696" y="726"/>
                  <a:pt x="4495" y="1614"/>
                  <a:pt x="1370" y="2617"/>
                </a:cubicBezTo>
                <a:cubicBezTo>
                  <a:pt x="1" y="3038"/>
                  <a:pt x="421" y="4992"/>
                  <a:pt x="1612" y="4992"/>
                </a:cubicBezTo>
                <a:cubicBezTo>
                  <a:pt x="1730" y="4992"/>
                  <a:pt x="1855" y="4973"/>
                  <a:pt x="1987" y="4931"/>
                </a:cubicBezTo>
                <a:cubicBezTo>
                  <a:pt x="4106" y="4260"/>
                  <a:pt x="6225" y="3657"/>
                  <a:pt x="8366" y="3112"/>
                </a:cubicBezTo>
                <a:lnTo>
                  <a:pt x="8366" y="3112"/>
                </a:lnTo>
                <a:cubicBezTo>
                  <a:pt x="7655" y="3924"/>
                  <a:pt x="6867" y="4666"/>
                  <a:pt x="5999" y="5317"/>
                </a:cubicBezTo>
                <a:cubicBezTo>
                  <a:pt x="5150" y="6012"/>
                  <a:pt x="5883" y="7400"/>
                  <a:pt x="6848" y="7400"/>
                </a:cubicBezTo>
                <a:cubicBezTo>
                  <a:pt x="9394" y="7400"/>
                  <a:pt x="11361" y="6436"/>
                  <a:pt x="13792" y="5934"/>
                </a:cubicBezTo>
                <a:cubicBezTo>
                  <a:pt x="15836" y="5549"/>
                  <a:pt x="17958" y="5741"/>
                  <a:pt x="20041" y="5471"/>
                </a:cubicBezTo>
                <a:cubicBezTo>
                  <a:pt x="22510" y="5086"/>
                  <a:pt x="24940" y="4121"/>
                  <a:pt x="27371" y="3813"/>
                </a:cubicBezTo>
                <a:cubicBezTo>
                  <a:pt x="27623" y="3780"/>
                  <a:pt x="27873" y="3768"/>
                  <a:pt x="28120" y="3768"/>
                </a:cubicBezTo>
                <a:cubicBezTo>
                  <a:pt x="28795" y="3768"/>
                  <a:pt x="29456" y="3857"/>
                  <a:pt x="30132" y="3857"/>
                </a:cubicBezTo>
                <a:cubicBezTo>
                  <a:pt x="30379" y="3857"/>
                  <a:pt x="30628" y="3845"/>
                  <a:pt x="30881" y="3813"/>
                </a:cubicBezTo>
                <a:cubicBezTo>
                  <a:pt x="32038" y="3620"/>
                  <a:pt x="33157" y="3311"/>
                  <a:pt x="34199" y="2848"/>
                </a:cubicBezTo>
                <a:cubicBezTo>
                  <a:pt x="35470" y="2333"/>
                  <a:pt x="35120" y="441"/>
                  <a:pt x="34020" y="441"/>
                </a:cubicBezTo>
                <a:cubicBezTo>
                  <a:pt x="33885" y="441"/>
                  <a:pt x="33738" y="470"/>
                  <a:pt x="33581" y="534"/>
                </a:cubicBezTo>
                <a:cubicBezTo>
                  <a:pt x="32347" y="1074"/>
                  <a:pt x="31035" y="1421"/>
                  <a:pt x="29724" y="1498"/>
                </a:cubicBezTo>
                <a:cubicBezTo>
                  <a:pt x="28974" y="1498"/>
                  <a:pt x="28364" y="1335"/>
                  <a:pt x="27694" y="1335"/>
                </a:cubicBezTo>
                <a:cubicBezTo>
                  <a:pt x="27503" y="1335"/>
                  <a:pt x="27306" y="1348"/>
                  <a:pt x="27101" y="1382"/>
                </a:cubicBezTo>
                <a:cubicBezTo>
                  <a:pt x="24555" y="1807"/>
                  <a:pt x="22124" y="2732"/>
                  <a:pt x="19540" y="3080"/>
                </a:cubicBezTo>
                <a:cubicBezTo>
                  <a:pt x="17534" y="3350"/>
                  <a:pt x="15566" y="3234"/>
                  <a:pt x="13599" y="3543"/>
                </a:cubicBezTo>
                <a:cubicBezTo>
                  <a:pt x="12519" y="3702"/>
                  <a:pt x="11512" y="4016"/>
                  <a:pt x="10508" y="4308"/>
                </a:cubicBezTo>
                <a:lnTo>
                  <a:pt x="10508" y="4308"/>
                </a:lnTo>
                <a:cubicBezTo>
                  <a:pt x="11158" y="3523"/>
                  <a:pt x="11740" y="2687"/>
                  <a:pt x="12249" y="1807"/>
                </a:cubicBezTo>
                <a:cubicBezTo>
                  <a:pt x="12738" y="967"/>
                  <a:pt x="12086" y="0"/>
                  <a:pt x="111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33"/>
          <p:cNvGrpSpPr/>
          <p:nvPr/>
        </p:nvGrpSpPr>
        <p:grpSpPr>
          <a:xfrm>
            <a:off x="100" y="0"/>
            <a:ext cx="9144291" cy="5151549"/>
            <a:chOff x="100" y="0"/>
            <a:chExt cx="9144291" cy="5151549"/>
          </a:xfrm>
        </p:grpSpPr>
        <p:grpSp>
          <p:nvGrpSpPr>
            <p:cNvPr id="973" name="Google Shape;973;p33"/>
            <p:cNvGrpSpPr/>
            <p:nvPr/>
          </p:nvGrpSpPr>
          <p:grpSpPr>
            <a:xfrm>
              <a:off x="100" y="156775"/>
              <a:ext cx="9144291" cy="4829975"/>
              <a:chOff x="101" y="169188"/>
              <a:chExt cx="9144291" cy="4829975"/>
            </a:xfrm>
          </p:grpSpPr>
          <p:sp>
            <p:nvSpPr>
              <p:cNvPr id="974" name="Google Shape;974;p33"/>
              <p:cNvSpPr/>
              <p:nvPr/>
            </p:nvSpPr>
            <p:spPr>
              <a:xfrm>
                <a:off x="101" y="169188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5" name="Google Shape;975;p33"/>
              <p:cNvSpPr/>
              <p:nvPr/>
            </p:nvSpPr>
            <p:spPr>
              <a:xfrm>
                <a:off x="101" y="423485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6" name="Google Shape;976;p33"/>
              <p:cNvSpPr/>
              <p:nvPr/>
            </p:nvSpPr>
            <p:spPr>
              <a:xfrm>
                <a:off x="101" y="676981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7" name="Google Shape;977;p33"/>
              <p:cNvSpPr/>
              <p:nvPr/>
            </p:nvSpPr>
            <p:spPr>
              <a:xfrm>
                <a:off x="101" y="930476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8" name="Google Shape;978;p33"/>
              <p:cNvSpPr/>
              <p:nvPr/>
            </p:nvSpPr>
            <p:spPr>
              <a:xfrm>
                <a:off x="101" y="1184774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9" name="Google Shape;979;p33"/>
              <p:cNvSpPr/>
              <p:nvPr/>
            </p:nvSpPr>
            <p:spPr>
              <a:xfrm>
                <a:off x="101" y="1438269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0" name="Google Shape;980;p33"/>
              <p:cNvSpPr/>
              <p:nvPr/>
            </p:nvSpPr>
            <p:spPr>
              <a:xfrm>
                <a:off x="101" y="169264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1" name="Google Shape;981;p33"/>
              <p:cNvSpPr/>
              <p:nvPr/>
            </p:nvSpPr>
            <p:spPr>
              <a:xfrm>
                <a:off x="101" y="1946142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2" name="Google Shape;982;p33"/>
              <p:cNvSpPr/>
              <p:nvPr/>
            </p:nvSpPr>
            <p:spPr>
              <a:xfrm>
                <a:off x="101" y="2199718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3" name="Google Shape;983;p33"/>
              <p:cNvSpPr/>
              <p:nvPr/>
            </p:nvSpPr>
            <p:spPr>
              <a:xfrm>
                <a:off x="101" y="2453293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4" name="Google Shape;984;p33"/>
              <p:cNvSpPr/>
              <p:nvPr/>
            </p:nvSpPr>
            <p:spPr>
              <a:xfrm>
                <a:off x="101" y="2706788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5" name="Google Shape;985;p33"/>
              <p:cNvSpPr/>
              <p:nvPr/>
            </p:nvSpPr>
            <p:spPr>
              <a:xfrm>
                <a:off x="101" y="296116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6" name="Google Shape;986;p33"/>
              <p:cNvSpPr/>
              <p:nvPr/>
            </p:nvSpPr>
            <p:spPr>
              <a:xfrm>
                <a:off x="101" y="3214662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7" name="Google Shape;987;p33"/>
              <p:cNvSpPr/>
              <p:nvPr/>
            </p:nvSpPr>
            <p:spPr>
              <a:xfrm>
                <a:off x="101" y="346896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8" name="Google Shape;988;p33"/>
              <p:cNvSpPr/>
              <p:nvPr/>
            </p:nvSpPr>
            <p:spPr>
              <a:xfrm>
                <a:off x="101" y="3722455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9" name="Google Shape;989;p33"/>
              <p:cNvSpPr/>
              <p:nvPr/>
            </p:nvSpPr>
            <p:spPr>
              <a:xfrm>
                <a:off x="101" y="397603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0" name="Google Shape;990;p33"/>
              <p:cNvSpPr/>
              <p:nvPr/>
            </p:nvSpPr>
            <p:spPr>
              <a:xfrm>
                <a:off x="101" y="4229525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1" name="Google Shape;991;p33"/>
              <p:cNvSpPr/>
              <p:nvPr/>
            </p:nvSpPr>
            <p:spPr>
              <a:xfrm>
                <a:off x="101" y="4483823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33"/>
              <p:cNvSpPr/>
              <p:nvPr/>
            </p:nvSpPr>
            <p:spPr>
              <a:xfrm>
                <a:off x="101" y="4737399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33"/>
              <p:cNvSpPr/>
              <p:nvPr/>
            </p:nvSpPr>
            <p:spPr>
              <a:xfrm>
                <a:off x="101" y="499169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4" name="Google Shape;994;p33"/>
            <p:cNvSpPr/>
            <p:nvPr/>
          </p:nvSpPr>
          <p:spPr>
            <a:xfrm>
              <a:off x="535708" y="0"/>
              <a:ext cx="10792" cy="5151549"/>
            </a:xfrm>
            <a:custGeom>
              <a:avLst/>
              <a:gdLst/>
              <a:ahLst/>
              <a:cxnLst/>
              <a:rect l="l" t="t" r="r" b="b"/>
              <a:pathLst>
                <a:path w="134" h="64072" extrusionOk="0">
                  <a:moveTo>
                    <a:pt x="0" y="1"/>
                  </a:moveTo>
                  <a:lnTo>
                    <a:pt x="0" y="64072"/>
                  </a:lnTo>
                  <a:lnTo>
                    <a:pt x="134" y="6407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5" name="Google Shape;995;p33"/>
          <p:cNvGrpSpPr/>
          <p:nvPr/>
        </p:nvGrpSpPr>
        <p:grpSpPr>
          <a:xfrm rot="-9330655">
            <a:off x="8418963" y="4175548"/>
            <a:ext cx="671409" cy="788047"/>
            <a:chOff x="3959950" y="1155275"/>
            <a:chExt cx="266200" cy="312500"/>
          </a:xfrm>
        </p:grpSpPr>
        <p:sp>
          <p:nvSpPr>
            <p:cNvPr id="996" name="Google Shape;996;p33"/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3"/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3"/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3"/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3"/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3"/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3"/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3"/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4" name="Google Shape;1004;p33"/>
          <p:cNvSpPr/>
          <p:nvPr/>
        </p:nvSpPr>
        <p:spPr>
          <a:xfrm rot="-5279999">
            <a:off x="8311269" y="3556159"/>
            <a:ext cx="886758" cy="185027"/>
          </a:xfrm>
          <a:custGeom>
            <a:avLst/>
            <a:gdLst/>
            <a:ahLst/>
            <a:cxnLst/>
            <a:rect l="l" t="t" r="r" b="b"/>
            <a:pathLst>
              <a:path w="35470" h="7401" extrusionOk="0">
                <a:moveTo>
                  <a:pt x="11183" y="0"/>
                </a:moveTo>
                <a:cubicBezTo>
                  <a:pt x="11091" y="0"/>
                  <a:pt x="10995" y="11"/>
                  <a:pt x="10898" y="32"/>
                </a:cubicBezTo>
                <a:cubicBezTo>
                  <a:pt x="7696" y="726"/>
                  <a:pt x="4495" y="1614"/>
                  <a:pt x="1370" y="2617"/>
                </a:cubicBezTo>
                <a:cubicBezTo>
                  <a:pt x="1" y="3038"/>
                  <a:pt x="421" y="4992"/>
                  <a:pt x="1612" y="4992"/>
                </a:cubicBezTo>
                <a:cubicBezTo>
                  <a:pt x="1730" y="4992"/>
                  <a:pt x="1855" y="4973"/>
                  <a:pt x="1987" y="4931"/>
                </a:cubicBezTo>
                <a:cubicBezTo>
                  <a:pt x="4106" y="4260"/>
                  <a:pt x="6225" y="3657"/>
                  <a:pt x="8366" y="3112"/>
                </a:cubicBezTo>
                <a:lnTo>
                  <a:pt x="8366" y="3112"/>
                </a:lnTo>
                <a:cubicBezTo>
                  <a:pt x="7655" y="3924"/>
                  <a:pt x="6867" y="4666"/>
                  <a:pt x="5999" y="5317"/>
                </a:cubicBezTo>
                <a:cubicBezTo>
                  <a:pt x="5150" y="6012"/>
                  <a:pt x="5883" y="7400"/>
                  <a:pt x="6848" y="7400"/>
                </a:cubicBezTo>
                <a:cubicBezTo>
                  <a:pt x="9394" y="7400"/>
                  <a:pt x="11361" y="6436"/>
                  <a:pt x="13792" y="5934"/>
                </a:cubicBezTo>
                <a:cubicBezTo>
                  <a:pt x="15836" y="5549"/>
                  <a:pt x="17958" y="5741"/>
                  <a:pt x="20041" y="5471"/>
                </a:cubicBezTo>
                <a:cubicBezTo>
                  <a:pt x="22510" y="5086"/>
                  <a:pt x="24940" y="4121"/>
                  <a:pt x="27371" y="3813"/>
                </a:cubicBezTo>
                <a:cubicBezTo>
                  <a:pt x="27623" y="3780"/>
                  <a:pt x="27873" y="3768"/>
                  <a:pt x="28120" y="3768"/>
                </a:cubicBezTo>
                <a:cubicBezTo>
                  <a:pt x="28795" y="3768"/>
                  <a:pt x="29456" y="3857"/>
                  <a:pt x="30132" y="3857"/>
                </a:cubicBezTo>
                <a:cubicBezTo>
                  <a:pt x="30379" y="3857"/>
                  <a:pt x="30628" y="3845"/>
                  <a:pt x="30881" y="3813"/>
                </a:cubicBezTo>
                <a:cubicBezTo>
                  <a:pt x="32038" y="3620"/>
                  <a:pt x="33157" y="3311"/>
                  <a:pt x="34199" y="2848"/>
                </a:cubicBezTo>
                <a:cubicBezTo>
                  <a:pt x="35470" y="2333"/>
                  <a:pt x="35120" y="441"/>
                  <a:pt x="34020" y="441"/>
                </a:cubicBezTo>
                <a:cubicBezTo>
                  <a:pt x="33885" y="441"/>
                  <a:pt x="33738" y="470"/>
                  <a:pt x="33581" y="534"/>
                </a:cubicBezTo>
                <a:cubicBezTo>
                  <a:pt x="32347" y="1074"/>
                  <a:pt x="31035" y="1421"/>
                  <a:pt x="29724" y="1498"/>
                </a:cubicBezTo>
                <a:cubicBezTo>
                  <a:pt x="28974" y="1498"/>
                  <a:pt x="28364" y="1335"/>
                  <a:pt x="27694" y="1335"/>
                </a:cubicBezTo>
                <a:cubicBezTo>
                  <a:pt x="27503" y="1335"/>
                  <a:pt x="27306" y="1348"/>
                  <a:pt x="27101" y="1382"/>
                </a:cubicBezTo>
                <a:cubicBezTo>
                  <a:pt x="24555" y="1807"/>
                  <a:pt x="22124" y="2732"/>
                  <a:pt x="19540" y="3080"/>
                </a:cubicBezTo>
                <a:cubicBezTo>
                  <a:pt x="17534" y="3350"/>
                  <a:pt x="15566" y="3234"/>
                  <a:pt x="13599" y="3543"/>
                </a:cubicBezTo>
                <a:cubicBezTo>
                  <a:pt x="12519" y="3702"/>
                  <a:pt x="11512" y="4016"/>
                  <a:pt x="10508" y="4308"/>
                </a:cubicBezTo>
                <a:lnTo>
                  <a:pt x="10508" y="4308"/>
                </a:lnTo>
                <a:cubicBezTo>
                  <a:pt x="11158" y="3523"/>
                  <a:pt x="11740" y="2687"/>
                  <a:pt x="12249" y="1807"/>
                </a:cubicBezTo>
                <a:cubicBezTo>
                  <a:pt x="12738" y="967"/>
                  <a:pt x="12086" y="0"/>
                  <a:pt x="111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0_1_1">
    <p:spTree>
      <p:nvGrpSpPr>
        <p:cNvPr id="1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6" name="Google Shape;1006;p34"/>
          <p:cNvGrpSpPr/>
          <p:nvPr/>
        </p:nvGrpSpPr>
        <p:grpSpPr>
          <a:xfrm>
            <a:off x="100" y="0"/>
            <a:ext cx="9144291" cy="5151549"/>
            <a:chOff x="100" y="0"/>
            <a:chExt cx="9144291" cy="5151549"/>
          </a:xfrm>
        </p:grpSpPr>
        <p:grpSp>
          <p:nvGrpSpPr>
            <p:cNvPr id="1007" name="Google Shape;1007;p34"/>
            <p:cNvGrpSpPr/>
            <p:nvPr/>
          </p:nvGrpSpPr>
          <p:grpSpPr>
            <a:xfrm>
              <a:off x="100" y="156775"/>
              <a:ext cx="9144291" cy="4829975"/>
              <a:chOff x="101" y="169188"/>
              <a:chExt cx="9144291" cy="4829975"/>
            </a:xfrm>
          </p:grpSpPr>
          <p:sp>
            <p:nvSpPr>
              <p:cNvPr id="1008" name="Google Shape;1008;p34"/>
              <p:cNvSpPr/>
              <p:nvPr/>
            </p:nvSpPr>
            <p:spPr>
              <a:xfrm>
                <a:off x="101" y="169188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9" name="Google Shape;1009;p34"/>
              <p:cNvSpPr/>
              <p:nvPr/>
            </p:nvSpPr>
            <p:spPr>
              <a:xfrm>
                <a:off x="101" y="423485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0" name="Google Shape;1010;p34"/>
              <p:cNvSpPr/>
              <p:nvPr/>
            </p:nvSpPr>
            <p:spPr>
              <a:xfrm>
                <a:off x="101" y="676981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1" name="Google Shape;1011;p34"/>
              <p:cNvSpPr/>
              <p:nvPr/>
            </p:nvSpPr>
            <p:spPr>
              <a:xfrm>
                <a:off x="101" y="930476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2" name="Google Shape;1012;p34"/>
              <p:cNvSpPr/>
              <p:nvPr/>
            </p:nvSpPr>
            <p:spPr>
              <a:xfrm>
                <a:off x="101" y="1184774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3" name="Google Shape;1013;p34"/>
              <p:cNvSpPr/>
              <p:nvPr/>
            </p:nvSpPr>
            <p:spPr>
              <a:xfrm>
                <a:off x="101" y="1438269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4" name="Google Shape;1014;p34"/>
              <p:cNvSpPr/>
              <p:nvPr/>
            </p:nvSpPr>
            <p:spPr>
              <a:xfrm>
                <a:off x="101" y="169264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5" name="Google Shape;1015;p34"/>
              <p:cNvSpPr/>
              <p:nvPr/>
            </p:nvSpPr>
            <p:spPr>
              <a:xfrm>
                <a:off x="101" y="1946142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6" name="Google Shape;1016;p34"/>
              <p:cNvSpPr/>
              <p:nvPr/>
            </p:nvSpPr>
            <p:spPr>
              <a:xfrm>
                <a:off x="101" y="2199718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7" name="Google Shape;1017;p34"/>
              <p:cNvSpPr/>
              <p:nvPr/>
            </p:nvSpPr>
            <p:spPr>
              <a:xfrm>
                <a:off x="101" y="2453293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8" name="Google Shape;1018;p34"/>
              <p:cNvSpPr/>
              <p:nvPr/>
            </p:nvSpPr>
            <p:spPr>
              <a:xfrm>
                <a:off x="101" y="2706788"/>
                <a:ext cx="9144291" cy="834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4" extrusionOk="0">
                    <a:moveTo>
                      <a:pt x="1" y="1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9" name="Google Shape;1019;p34"/>
              <p:cNvSpPr/>
              <p:nvPr/>
            </p:nvSpPr>
            <p:spPr>
              <a:xfrm>
                <a:off x="101" y="296116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2"/>
                    </a:lnTo>
                    <a:lnTo>
                      <a:pt x="96108" y="92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0" name="Google Shape;1020;p34"/>
              <p:cNvSpPr/>
              <p:nvPr/>
            </p:nvSpPr>
            <p:spPr>
              <a:xfrm>
                <a:off x="101" y="3214662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1" name="Google Shape;1021;p34"/>
              <p:cNvSpPr/>
              <p:nvPr/>
            </p:nvSpPr>
            <p:spPr>
              <a:xfrm>
                <a:off x="101" y="346896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2" name="Google Shape;1022;p34"/>
              <p:cNvSpPr/>
              <p:nvPr/>
            </p:nvSpPr>
            <p:spPr>
              <a:xfrm>
                <a:off x="101" y="3722455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3" name="Google Shape;1023;p34"/>
              <p:cNvSpPr/>
              <p:nvPr/>
            </p:nvSpPr>
            <p:spPr>
              <a:xfrm>
                <a:off x="101" y="3976030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0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4" name="Google Shape;1024;p34"/>
              <p:cNvSpPr/>
              <p:nvPr/>
            </p:nvSpPr>
            <p:spPr>
              <a:xfrm>
                <a:off x="101" y="4229525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5" name="Google Shape;1025;p34"/>
              <p:cNvSpPr/>
              <p:nvPr/>
            </p:nvSpPr>
            <p:spPr>
              <a:xfrm>
                <a:off x="101" y="4483823"/>
                <a:ext cx="9144291" cy="754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4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6" name="Google Shape;1026;p34"/>
              <p:cNvSpPr/>
              <p:nvPr/>
            </p:nvSpPr>
            <p:spPr>
              <a:xfrm>
                <a:off x="101" y="4737399"/>
                <a:ext cx="9144291" cy="8269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103" extrusionOk="0">
                    <a:moveTo>
                      <a:pt x="1" y="0"/>
                    </a:moveTo>
                    <a:lnTo>
                      <a:pt x="1" y="103"/>
                    </a:lnTo>
                    <a:lnTo>
                      <a:pt x="96108" y="103"/>
                    </a:lnTo>
                    <a:lnTo>
                      <a:pt x="96108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7" name="Google Shape;1027;p34"/>
              <p:cNvSpPr/>
              <p:nvPr/>
            </p:nvSpPr>
            <p:spPr>
              <a:xfrm>
                <a:off x="101" y="4991697"/>
                <a:ext cx="9144291" cy="7466"/>
              </a:xfrm>
              <a:custGeom>
                <a:avLst/>
                <a:gdLst/>
                <a:ahLst/>
                <a:cxnLst/>
                <a:rect l="l" t="t" r="r" b="b"/>
                <a:pathLst>
                  <a:path w="96109" h="93" extrusionOk="0">
                    <a:moveTo>
                      <a:pt x="1" y="1"/>
                    </a:moveTo>
                    <a:lnTo>
                      <a:pt x="1" y="93"/>
                    </a:lnTo>
                    <a:lnTo>
                      <a:pt x="96108" y="93"/>
                    </a:lnTo>
                    <a:lnTo>
                      <a:pt x="96108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28" name="Google Shape;1028;p34"/>
            <p:cNvSpPr/>
            <p:nvPr/>
          </p:nvSpPr>
          <p:spPr>
            <a:xfrm>
              <a:off x="535708" y="0"/>
              <a:ext cx="10792" cy="5151549"/>
            </a:xfrm>
            <a:custGeom>
              <a:avLst/>
              <a:gdLst/>
              <a:ahLst/>
              <a:cxnLst/>
              <a:rect l="l" t="t" r="r" b="b"/>
              <a:pathLst>
                <a:path w="134" h="64072" extrusionOk="0">
                  <a:moveTo>
                    <a:pt x="0" y="1"/>
                  </a:moveTo>
                  <a:lnTo>
                    <a:pt x="0" y="64072"/>
                  </a:lnTo>
                  <a:lnTo>
                    <a:pt x="134" y="64072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9" name="Google Shape;1029;p34"/>
          <p:cNvGrpSpPr/>
          <p:nvPr/>
        </p:nvGrpSpPr>
        <p:grpSpPr>
          <a:xfrm rot="9579703" flipH="1">
            <a:off x="149046" y="4230620"/>
            <a:ext cx="671393" cy="788022"/>
            <a:chOff x="3959950" y="1155275"/>
            <a:chExt cx="266200" cy="312500"/>
          </a:xfrm>
        </p:grpSpPr>
        <p:sp>
          <p:nvSpPr>
            <p:cNvPr id="1030" name="Google Shape;1030;p34"/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4"/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4"/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4"/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4"/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4"/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4"/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4"/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8" name="Google Shape;1038;p34"/>
          <p:cNvSpPr/>
          <p:nvPr/>
        </p:nvSpPr>
        <p:spPr>
          <a:xfrm rot="-5400000" flipH="1">
            <a:off x="-914121" y="2508127"/>
            <a:ext cx="2950384" cy="64297"/>
          </a:xfrm>
          <a:custGeom>
            <a:avLst/>
            <a:gdLst/>
            <a:ahLst/>
            <a:cxnLst/>
            <a:rect l="l" t="t" r="r" b="b"/>
            <a:pathLst>
              <a:path w="39273" h="3544" extrusionOk="0">
                <a:moveTo>
                  <a:pt x="25132" y="0"/>
                </a:moveTo>
                <a:cubicBezTo>
                  <a:pt x="20918" y="0"/>
                  <a:pt x="16701" y="166"/>
                  <a:pt x="12493" y="494"/>
                </a:cubicBezTo>
                <a:lnTo>
                  <a:pt x="1544" y="494"/>
                </a:lnTo>
                <a:cubicBezTo>
                  <a:pt x="1" y="494"/>
                  <a:pt x="1" y="2885"/>
                  <a:pt x="1544" y="2885"/>
                </a:cubicBezTo>
                <a:lnTo>
                  <a:pt x="5836" y="2885"/>
                </a:lnTo>
                <a:cubicBezTo>
                  <a:pt x="6015" y="3183"/>
                  <a:pt x="6344" y="3402"/>
                  <a:pt x="6829" y="3426"/>
                </a:cubicBezTo>
                <a:lnTo>
                  <a:pt x="8758" y="3541"/>
                </a:lnTo>
                <a:cubicBezTo>
                  <a:pt x="8783" y="3542"/>
                  <a:pt x="8808" y="3543"/>
                  <a:pt x="8832" y="3543"/>
                </a:cubicBezTo>
                <a:cubicBezTo>
                  <a:pt x="9239" y="3543"/>
                  <a:pt x="9534" y="3374"/>
                  <a:pt x="9717" y="3126"/>
                </a:cubicBezTo>
                <a:lnTo>
                  <a:pt x="9717" y="3126"/>
                </a:lnTo>
                <a:cubicBezTo>
                  <a:pt x="10656" y="3038"/>
                  <a:pt x="11595" y="2957"/>
                  <a:pt x="12534" y="2885"/>
                </a:cubicBezTo>
                <a:lnTo>
                  <a:pt x="37690" y="2885"/>
                </a:lnTo>
                <a:cubicBezTo>
                  <a:pt x="39272" y="2885"/>
                  <a:pt x="39233" y="609"/>
                  <a:pt x="37690" y="494"/>
                </a:cubicBezTo>
                <a:cubicBezTo>
                  <a:pt x="33514" y="164"/>
                  <a:pt x="29324" y="0"/>
                  <a:pt x="251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Barriecito"/>
              <a:buNone/>
              <a:defRPr sz="3600">
                <a:solidFill>
                  <a:schemeClr val="dk1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andali"/>
              <a:buChar char="●"/>
              <a:defRPr sz="1800">
                <a:solidFill>
                  <a:schemeClr val="dk2"/>
                </a:solidFill>
                <a:latin typeface="Mandali"/>
                <a:ea typeface="Mandali"/>
                <a:cs typeface="Mandali"/>
                <a:sym typeface="Mandali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dali"/>
              <a:buChar char="○"/>
              <a:defRPr>
                <a:solidFill>
                  <a:schemeClr val="dk2"/>
                </a:solidFill>
                <a:latin typeface="Mandali"/>
                <a:ea typeface="Mandali"/>
                <a:cs typeface="Mandali"/>
                <a:sym typeface="Mandali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dali"/>
              <a:buChar char="■"/>
              <a:defRPr>
                <a:solidFill>
                  <a:schemeClr val="dk2"/>
                </a:solidFill>
                <a:latin typeface="Mandali"/>
                <a:ea typeface="Mandali"/>
                <a:cs typeface="Mandali"/>
                <a:sym typeface="Mandali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dali"/>
              <a:buChar char="●"/>
              <a:defRPr>
                <a:solidFill>
                  <a:schemeClr val="dk2"/>
                </a:solidFill>
                <a:latin typeface="Mandali"/>
                <a:ea typeface="Mandali"/>
                <a:cs typeface="Mandali"/>
                <a:sym typeface="Mandali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dali"/>
              <a:buChar char="○"/>
              <a:defRPr>
                <a:solidFill>
                  <a:schemeClr val="dk2"/>
                </a:solidFill>
                <a:latin typeface="Mandali"/>
                <a:ea typeface="Mandali"/>
                <a:cs typeface="Mandali"/>
                <a:sym typeface="Mandali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dali"/>
              <a:buChar char="■"/>
              <a:defRPr>
                <a:solidFill>
                  <a:schemeClr val="dk2"/>
                </a:solidFill>
                <a:latin typeface="Mandali"/>
                <a:ea typeface="Mandali"/>
                <a:cs typeface="Mandali"/>
                <a:sym typeface="Mandali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dali"/>
              <a:buChar char="●"/>
              <a:defRPr>
                <a:solidFill>
                  <a:schemeClr val="dk2"/>
                </a:solidFill>
                <a:latin typeface="Mandali"/>
                <a:ea typeface="Mandali"/>
                <a:cs typeface="Mandali"/>
                <a:sym typeface="Mandali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dali"/>
              <a:buChar char="○"/>
              <a:defRPr>
                <a:solidFill>
                  <a:schemeClr val="dk2"/>
                </a:solidFill>
                <a:latin typeface="Mandali"/>
                <a:ea typeface="Mandali"/>
                <a:cs typeface="Mandali"/>
                <a:sym typeface="Mandali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andali"/>
              <a:buChar char="■"/>
              <a:defRPr>
                <a:solidFill>
                  <a:schemeClr val="dk2"/>
                </a:solidFill>
                <a:latin typeface="Mandali"/>
                <a:ea typeface="Mandali"/>
                <a:cs typeface="Mandali"/>
                <a:sym typeface="Mandal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3" r:id="rId3"/>
    <p:sldLayoutId id="2147483655" r:id="rId4"/>
    <p:sldLayoutId id="2147483658" r:id="rId5"/>
    <p:sldLayoutId id="2147483666" r:id="rId6"/>
    <p:sldLayoutId id="2147483678" r:id="rId7"/>
    <p:sldLayoutId id="2147483679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d3fh33eu6ay0qj.cloudfront.net/audio?lang=es&amp;text=f&amp;key=2fcb587542f6c1b808252ad0bda80e9c" TargetMode="External"/><Relationship Id="rId7" Type="http://schemas.openxmlformats.org/officeDocument/2006/relationships/hyperlink" Target="https://d3fh33eu6ay0qj.cloudfront.net/audio?lang=es&amp;text=a&amp;key=52d45a294950a00a0a416cca9a44159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d3fh33eu6ay0qj.cloudfront.net/audio?lang=es&amp;text=t&amp;key=64ac502affff77d455059d0f7591e573" TargetMode="External"/><Relationship Id="rId5" Type="http://schemas.openxmlformats.org/officeDocument/2006/relationships/hyperlink" Target="https://d3fh33eu6ay0qj.cloudfront.net/audio?lang=es&amp;text=o&amp;key=423dd93e1e34770f70da21c0f3237147" TargetMode="External"/><Relationship Id="rId4" Type="http://schemas.openxmlformats.org/officeDocument/2006/relationships/hyperlink" Target="https://d3fh33eu6ay0qj.cloudfront.net/audio?lang=es&amp;text=e&amp;key=222bf0cd8bb5dc4f65b1cd59139660cf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d3fh33eu6ay0qj.cloudfront.net/audio?lang=es&amp;text=i&amp;key=5536acaf9a2e2986a8f14283f621e37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es/resource/12189290/inferencias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3fh33eu6ay0qj.cloudfront.net/audio?lang=es&amp;text=i&amp;key=5536acaf9a2e2986a8f14283f621e370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3fh33eu6ay0qj.cloudfront.net/audio?lang=es&amp;text=i&amp;key=5536acaf9a2e2986a8f14283f621e37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hermanosmaristas-my.sharepoint.com/:w:/g/personal/dmguarnizoa_fmsnor_org/EQUMOydWO5RAk2hIWPSmdZEBLcC0Ho8w52oo8_0dSLOLzg?e=C2mMy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p38"/>
          <p:cNvSpPr txBox="1">
            <a:spLocks noGrp="1"/>
          </p:cNvSpPr>
          <p:nvPr>
            <p:ph type="ctrTitle"/>
          </p:nvPr>
        </p:nvSpPr>
        <p:spPr>
          <a:xfrm>
            <a:off x="1640101" y="-224201"/>
            <a:ext cx="7158600" cy="317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dirty="0">
                <a:solidFill>
                  <a:schemeClr val="accent2"/>
                </a:solidFill>
              </a:rPr>
              <a:t>SEMANA 7 </a:t>
            </a:r>
            <a:endParaRPr dirty="0">
              <a:solidFill>
                <a:schemeClr val="accent2"/>
              </a:solidFill>
            </a:endParaRPr>
          </a:p>
        </p:txBody>
      </p:sp>
      <p:sp>
        <p:nvSpPr>
          <p:cNvPr id="1050" name="Google Shape;1050;p38"/>
          <p:cNvSpPr txBox="1">
            <a:spLocks noGrp="1"/>
          </p:cNvSpPr>
          <p:nvPr>
            <p:ph type="subTitle" idx="1"/>
          </p:nvPr>
        </p:nvSpPr>
        <p:spPr>
          <a:xfrm>
            <a:off x="1166950" y="3908128"/>
            <a:ext cx="7158600" cy="46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FILOSOFÍA</a:t>
            </a:r>
            <a:endParaRPr dirty="0"/>
          </a:p>
        </p:txBody>
      </p:sp>
      <p:sp>
        <p:nvSpPr>
          <p:cNvPr id="1051" name="Google Shape;1051;p38"/>
          <p:cNvSpPr/>
          <p:nvPr/>
        </p:nvSpPr>
        <p:spPr>
          <a:xfrm>
            <a:off x="5467375" y="4294928"/>
            <a:ext cx="886750" cy="185025"/>
          </a:xfrm>
          <a:custGeom>
            <a:avLst/>
            <a:gdLst/>
            <a:ahLst/>
            <a:cxnLst/>
            <a:rect l="l" t="t" r="r" b="b"/>
            <a:pathLst>
              <a:path w="35470" h="7401" extrusionOk="0">
                <a:moveTo>
                  <a:pt x="11183" y="0"/>
                </a:moveTo>
                <a:cubicBezTo>
                  <a:pt x="11091" y="0"/>
                  <a:pt x="10995" y="11"/>
                  <a:pt x="10898" y="32"/>
                </a:cubicBezTo>
                <a:cubicBezTo>
                  <a:pt x="7696" y="726"/>
                  <a:pt x="4495" y="1614"/>
                  <a:pt x="1370" y="2617"/>
                </a:cubicBezTo>
                <a:cubicBezTo>
                  <a:pt x="1" y="3038"/>
                  <a:pt x="421" y="4992"/>
                  <a:pt x="1612" y="4992"/>
                </a:cubicBezTo>
                <a:cubicBezTo>
                  <a:pt x="1730" y="4992"/>
                  <a:pt x="1855" y="4973"/>
                  <a:pt x="1987" y="4931"/>
                </a:cubicBezTo>
                <a:cubicBezTo>
                  <a:pt x="4106" y="4260"/>
                  <a:pt x="6225" y="3657"/>
                  <a:pt x="8366" y="3112"/>
                </a:cubicBezTo>
                <a:lnTo>
                  <a:pt x="8366" y="3112"/>
                </a:lnTo>
                <a:cubicBezTo>
                  <a:pt x="7655" y="3924"/>
                  <a:pt x="6867" y="4666"/>
                  <a:pt x="5999" y="5317"/>
                </a:cubicBezTo>
                <a:cubicBezTo>
                  <a:pt x="5150" y="6012"/>
                  <a:pt x="5883" y="7400"/>
                  <a:pt x="6848" y="7400"/>
                </a:cubicBezTo>
                <a:cubicBezTo>
                  <a:pt x="9394" y="7400"/>
                  <a:pt x="11361" y="6436"/>
                  <a:pt x="13792" y="5934"/>
                </a:cubicBezTo>
                <a:cubicBezTo>
                  <a:pt x="15836" y="5549"/>
                  <a:pt x="17958" y="5741"/>
                  <a:pt x="20041" y="5471"/>
                </a:cubicBezTo>
                <a:cubicBezTo>
                  <a:pt x="22510" y="5086"/>
                  <a:pt x="24940" y="4121"/>
                  <a:pt x="27371" y="3813"/>
                </a:cubicBezTo>
                <a:cubicBezTo>
                  <a:pt x="27623" y="3780"/>
                  <a:pt x="27873" y="3768"/>
                  <a:pt x="28120" y="3768"/>
                </a:cubicBezTo>
                <a:cubicBezTo>
                  <a:pt x="28795" y="3768"/>
                  <a:pt x="29456" y="3857"/>
                  <a:pt x="30132" y="3857"/>
                </a:cubicBezTo>
                <a:cubicBezTo>
                  <a:pt x="30379" y="3857"/>
                  <a:pt x="30628" y="3845"/>
                  <a:pt x="30881" y="3813"/>
                </a:cubicBezTo>
                <a:cubicBezTo>
                  <a:pt x="32038" y="3620"/>
                  <a:pt x="33157" y="3311"/>
                  <a:pt x="34199" y="2848"/>
                </a:cubicBezTo>
                <a:cubicBezTo>
                  <a:pt x="35470" y="2333"/>
                  <a:pt x="35120" y="441"/>
                  <a:pt x="34020" y="441"/>
                </a:cubicBezTo>
                <a:cubicBezTo>
                  <a:pt x="33885" y="441"/>
                  <a:pt x="33738" y="470"/>
                  <a:pt x="33581" y="534"/>
                </a:cubicBezTo>
                <a:cubicBezTo>
                  <a:pt x="32347" y="1074"/>
                  <a:pt x="31035" y="1421"/>
                  <a:pt x="29724" y="1498"/>
                </a:cubicBezTo>
                <a:cubicBezTo>
                  <a:pt x="28974" y="1498"/>
                  <a:pt x="28364" y="1335"/>
                  <a:pt x="27694" y="1335"/>
                </a:cubicBezTo>
                <a:cubicBezTo>
                  <a:pt x="27503" y="1335"/>
                  <a:pt x="27306" y="1348"/>
                  <a:pt x="27101" y="1382"/>
                </a:cubicBezTo>
                <a:cubicBezTo>
                  <a:pt x="24555" y="1807"/>
                  <a:pt x="22124" y="2732"/>
                  <a:pt x="19540" y="3080"/>
                </a:cubicBezTo>
                <a:cubicBezTo>
                  <a:pt x="17534" y="3350"/>
                  <a:pt x="15566" y="3234"/>
                  <a:pt x="13599" y="3543"/>
                </a:cubicBezTo>
                <a:cubicBezTo>
                  <a:pt x="12519" y="3702"/>
                  <a:pt x="11512" y="4016"/>
                  <a:pt x="10508" y="4308"/>
                </a:cubicBezTo>
                <a:lnTo>
                  <a:pt x="10508" y="4308"/>
                </a:lnTo>
                <a:cubicBezTo>
                  <a:pt x="11158" y="3523"/>
                  <a:pt x="11740" y="2687"/>
                  <a:pt x="12249" y="1807"/>
                </a:cubicBezTo>
                <a:cubicBezTo>
                  <a:pt x="12738" y="967"/>
                  <a:pt x="12086" y="0"/>
                  <a:pt x="1118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8"/>
          <p:cNvSpPr/>
          <p:nvPr/>
        </p:nvSpPr>
        <p:spPr>
          <a:xfrm>
            <a:off x="1088250" y="4350278"/>
            <a:ext cx="4379136" cy="64297"/>
          </a:xfrm>
          <a:custGeom>
            <a:avLst/>
            <a:gdLst/>
            <a:ahLst/>
            <a:cxnLst/>
            <a:rect l="l" t="t" r="r" b="b"/>
            <a:pathLst>
              <a:path w="39273" h="3544" extrusionOk="0">
                <a:moveTo>
                  <a:pt x="25132" y="0"/>
                </a:moveTo>
                <a:cubicBezTo>
                  <a:pt x="20918" y="0"/>
                  <a:pt x="16701" y="166"/>
                  <a:pt x="12493" y="494"/>
                </a:cubicBezTo>
                <a:lnTo>
                  <a:pt x="1544" y="494"/>
                </a:lnTo>
                <a:cubicBezTo>
                  <a:pt x="1" y="494"/>
                  <a:pt x="1" y="2885"/>
                  <a:pt x="1544" y="2885"/>
                </a:cubicBezTo>
                <a:lnTo>
                  <a:pt x="5836" y="2885"/>
                </a:lnTo>
                <a:cubicBezTo>
                  <a:pt x="6015" y="3183"/>
                  <a:pt x="6344" y="3402"/>
                  <a:pt x="6829" y="3426"/>
                </a:cubicBezTo>
                <a:lnTo>
                  <a:pt x="8758" y="3541"/>
                </a:lnTo>
                <a:cubicBezTo>
                  <a:pt x="8783" y="3542"/>
                  <a:pt x="8808" y="3543"/>
                  <a:pt x="8832" y="3543"/>
                </a:cubicBezTo>
                <a:cubicBezTo>
                  <a:pt x="9239" y="3543"/>
                  <a:pt x="9534" y="3374"/>
                  <a:pt x="9717" y="3126"/>
                </a:cubicBezTo>
                <a:lnTo>
                  <a:pt x="9717" y="3126"/>
                </a:lnTo>
                <a:cubicBezTo>
                  <a:pt x="10656" y="3038"/>
                  <a:pt x="11595" y="2957"/>
                  <a:pt x="12534" y="2885"/>
                </a:cubicBezTo>
                <a:lnTo>
                  <a:pt x="37690" y="2885"/>
                </a:lnTo>
                <a:cubicBezTo>
                  <a:pt x="39272" y="2885"/>
                  <a:pt x="39233" y="609"/>
                  <a:pt x="37690" y="494"/>
                </a:cubicBezTo>
                <a:cubicBezTo>
                  <a:pt x="33514" y="164"/>
                  <a:pt x="29324" y="0"/>
                  <a:pt x="2513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53" name="Google Shape;1053;p38"/>
          <p:cNvGrpSpPr/>
          <p:nvPr/>
        </p:nvGrpSpPr>
        <p:grpSpPr>
          <a:xfrm rot="3788724">
            <a:off x="7524771" y="371984"/>
            <a:ext cx="671381" cy="788070"/>
            <a:chOff x="3959950" y="1155275"/>
            <a:chExt cx="266200" cy="312500"/>
          </a:xfrm>
        </p:grpSpPr>
        <p:sp>
          <p:nvSpPr>
            <p:cNvPr id="1054" name="Google Shape;1054;p38"/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8"/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8"/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8"/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8"/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8"/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8"/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8"/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2" name="Google Shape;1062;p38"/>
          <p:cNvGrpSpPr/>
          <p:nvPr/>
        </p:nvGrpSpPr>
        <p:grpSpPr>
          <a:xfrm>
            <a:off x="929159" y="737702"/>
            <a:ext cx="674119" cy="1091865"/>
            <a:chOff x="929159" y="737702"/>
            <a:chExt cx="674119" cy="1091865"/>
          </a:xfrm>
        </p:grpSpPr>
        <p:sp>
          <p:nvSpPr>
            <p:cNvPr id="1063" name="Google Shape;1063;p38"/>
            <p:cNvSpPr/>
            <p:nvPr/>
          </p:nvSpPr>
          <p:spPr>
            <a:xfrm rot="-460336">
              <a:off x="991524" y="826138"/>
              <a:ext cx="549388" cy="971102"/>
            </a:xfrm>
            <a:custGeom>
              <a:avLst/>
              <a:gdLst/>
              <a:ahLst/>
              <a:cxnLst/>
              <a:rect l="l" t="t" r="r" b="b"/>
              <a:pathLst>
                <a:path w="8479" h="14988" extrusionOk="0">
                  <a:moveTo>
                    <a:pt x="1908" y="0"/>
                  </a:moveTo>
                  <a:lnTo>
                    <a:pt x="698" y="3383"/>
                  </a:lnTo>
                  <a:lnTo>
                    <a:pt x="1" y="14988"/>
                  </a:lnTo>
                  <a:lnTo>
                    <a:pt x="7413" y="12845"/>
                  </a:lnTo>
                  <a:lnTo>
                    <a:pt x="8479" y="1979"/>
                  </a:lnTo>
                  <a:lnTo>
                    <a:pt x="1908" y="0"/>
                  </a:ln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2863" dist="9525" dir="5400000" algn="bl" rotWithShape="0">
                <a:schemeClr val="dk2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64" name="Google Shape;1064;p38"/>
            <p:cNvGrpSpPr/>
            <p:nvPr/>
          </p:nvGrpSpPr>
          <p:grpSpPr>
            <a:xfrm rot="-460336">
              <a:off x="991524" y="826138"/>
              <a:ext cx="549388" cy="971102"/>
              <a:chOff x="4162375" y="2028275"/>
              <a:chExt cx="211975" cy="374700"/>
            </a:xfrm>
          </p:grpSpPr>
          <p:sp>
            <p:nvSpPr>
              <p:cNvPr id="1065" name="Google Shape;1065;p38"/>
              <p:cNvSpPr/>
              <p:nvPr/>
            </p:nvSpPr>
            <p:spPr>
              <a:xfrm>
                <a:off x="4162375" y="2028275"/>
                <a:ext cx="211975" cy="374700"/>
              </a:xfrm>
              <a:custGeom>
                <a:avLst/>
                <a:gdLst/>
                <a:ahLst/>
                <a:cxnLst/>
                <a:rect l="l" t="t" r="r" b="b"/>
                <a:pathLst>
                  <a:path w="8479" h="14988" extrusionOk="0">
                    <a:moveTo>
                      <a:pt x="1908" y="0"/>
                    </a:moveTo>
                    <a:lnTo>
                      <a:pt x="698" y="3383"/>
                    </a:lnTo>
                    <a:lnTo>
                      <a:pt x="1" y="14988"/>
                    </a:lnTo>
                    <a:lnTo>
                      <a:pt x="7413" y="12845"/>
                    </a:lnTo>
                    <a:lnTo>
                      <a:pt x="8479" y="1979"/>
                    </a:lnTo>
                    <a:lnTo>
                      <a:pt x="1908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6" name="Google Shape;1066;p38"/>
              <p:cNvSpPr/>
              <p:nvPr/>
            </p:nvSpPr>
            <p:spPr>
              <a:xfrm>
                <a:off x="4222350" y="2100025"/>
                <a:ext cx="103825" cy="230675"/>
              </a:xfrm>
              <a:custGeom>
                <a:avLst/>
                <a:gdLst/>
                <a:ahLst/>
                <a:cxnLst/>
                <a:rect l="l" t="t" r="r" b="b"/>
                <a:pathLst>
                  <a:path w="4153" h="9227" extrusionOk="0">
                    <a:moveTo>
                      <a:pt x="257" y="0"/>
                    </a:moveTo>
                    <a:lnTo>
                      <a:pt x="1" y="8735"/>
                    </a:lnTo>
                    <a:lnTo>
                      <a:pt x="318" y="9175"/>
                    </a:lnTo>
                    <a:lnTo>
                      <a:pt x="2194" y="9227"/>
                    </a:lnTo>
                    <a:lnTo>
                      <a:pt x="2307" y="5331"/>
                    </a:lnTo>
                    <a:lnTo>
                      <a:pt x="3927" y="5372"/>
                    </a:lnTo>
                    <a:lnTo>
                      <a:pt x="3978" y="3578"/>
                    </a:lnTo>
                    <a:lnTo>
                      <a:pt x="3660" y="3148"/>
                    </a:lnTo>
                    <a:lnTo>
                      <a:pt x="2369" y="3107"/>
                    </a:lnTo>
                    <a:lnTo>
                      <a:pt x="2389" y="2307"/>
                    </a:lnTo>
                    <a:lnTo>
                      <a:pt x="4101" y="2358"/>
                    </a:lnTo>
                    <a:lnTo>
                      <a:pt x="4153" y="544"/>
                    </a:lnTo>
                    <a:lnTo>
                      <a:pt x="3845" y="103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7" name="Google Shape;1067;p38"/>
              <p:cNvSpPr/>
              <p:nvPr/>
            </p:nvSpPr>
            <p:spPr>
              <a:xfrm>
                <a:off x="4224400" y="2102075"/>
                <a:ext cx="9230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8633" extrusionOk="0">
                    <a:moveTo>
                      <a:pt x="257" y="0"/>
                    </a:moveTo>
                    <a:lnTo>
                      <a:pt x="1" y="8581"/>
                    </a:lnTo>
                    <a:lnTo>
                      <a:pt x="1733" y="8632"/>
                    </a:lnTo>
                    <a:lnTo>
                      <a:pt x="1846" y="4737"/>
                    </a:lnTo>
                    <a:lnTo>
                      <a:pt x="3466" y="4778"/>
                    </a:lnTo>
                    <a:lnTo>
                      <a:pt x="3517" y="3127"/>
                    </a:lnTo>
                    <a:lnTo>
                      <a:pt x="1897" y="3086"/>
                    </a:lnTo>
                    <a:lnTo>
                      <a:pt x="1938" y="1712"/>
                    </a:lnTo>
                    <a:lnTo>
                      <a:pt x="3640" y="1764"/>
                    </a:lnTo>
                    <a:lnTo>
                      <a:pt x="3691" y="103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8" name="Google Shape;1068;p38"/>
              <p:cNvSpPr/>
              <p:nvPr/>
            </p:nvSpPr>
            <p:spPr>
              <a:xfrm>
                <a:off x="4222350" y="2100025"/>
                <a:ext cx="96125" cy="219925"/>
              </a:xfrm>
              <a:custGeom>
                <a:avLst/>
                <a:gdLst/>
                <a:ahLst/>
                <a:cxnLst/>
                <a:rect l="l" t="t" r="r" b="b"/>
                <a:pathLst>
                  <a:path w="3845" h="8797" extrusionOk="0">
                    <a:moveTo>
                      <a:pt x="400" y="154"/>
                    </a:moveTo>
                    <a:lnTo>
                      <a:pt x="3691" y="246"/>
                    </a:lnTo>
                    <a:lnTo>
                      <a:pt x="3650" y="1774"/>
                    </a:lnTo>
                    <a:lnTo>
                      <a:pt x="1938" y="1723"/>
                    </a:lnTo>
                    <a:lnTo>
                      <a:pt x="1897" y="3240"/>
                    </a:lnTo>
                    <a:lnTo>
                      <a:pt x="3517" y="3291"/>
                    </a:lnTo>
                    <a:lnTo>
                      <a:pt x="3466" y="4788"/>
                    </a:lnTo>
                    <a:lnTo>
                      <a:pt x="1846" y="4747"/>
                    </a:lnTo>
                    <a:lnTo>
                      <a:pt x="1733" y="8642"/>
                    </a:lnTo>
                    <a:lnTo>
                      <a:pt x="154" y="8601"/>
                    </a:lnTo>
                    <a:lnTo>
                      <a:pt x="400" y="154"/>
                    </a:lnTo>
                    <a:close/>
                    <a:moveTo>
                      <a:pt x="257" y="0"/>
                    </a:moveTo>
                    <a:lnTo>
                      <a:pt x="1" y="8735"/>
                    </a:lnTo>
                    <a:lnTo>
                      <a:pt x="1877" y="8796"/>
                    </a:lnTo>
                    <a:lnTo>
                      <a:pt x="2000" y="4890"/>
                    </a:lnTo>
                    <a:lnTo>
                      <a:pt x="3619" y="4942"/>
                    </a:lnTo>
                    <a:lnTo>
                      <a:pt x="3671" y="3148"/>
                    </a:lnTo>
                    <a:lnTo>
                      <a:pt x="2051" y="3096"/>
                    </a:lnTo>
                    <a:lnTo>
                      <a:pt x="2082" y="1876"/>
                    </a:lnTo>
                    <a:lnTo>
                      <a:pt x="3794" y="1917"/>
                    </a:lnTo>
                    <a:lnTo>
                      <a:pt x="3845" y="103"/>
                    </a:lnTo>
                    <a:lnTo>
                      <a:pt x="257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69" name="Google Shape;1069;p38">
              <a:hlinkClick r:id="rId3"/>
            </p:cNvPr>
            <p:cNvSpPr/>
            <p:nvPr/>
          </p:nvSpPr>
          <p:spPr>
            <a:xfrm rot="154978">
              <a:off x="993288" y="748165"/>
              <a:ext cx="487087" cy="1009060"/>
            </a:xfrm>
            <a:custGeom>
              <a:avLst/>
              <a:gdLst/>
              <a:ahLst/>
              <a:cxnLst/>
              <a:rect l="l" t="t" r="r" b="b"/>
              <a:pathLst>
                <a:path w="14856" h="30776" extrusionOk="0">
                  <a:moveTo>
                    <a:pt x="5885" y="52"/>
                  </a:moveTo>
                  <a:cubicBezTo>
                    <a:pt x="5957" y="62"/>
                    <a:pt x="5906" y="0"/>
                    <a:pt x="5885" y="52"/>
                  </a:cubicBezTo>
                  <a:close/>
                  <a:moveTo>
                    <a:pt x="1272" y="257"/>
                  </a:moveTo>
                  <a:cubicBezTo>
                    <a:pt x="1262" y="226"/>
                    <a:pt x="1221" y="226"/>
                    <a:pt x="1180" y="226"/>
                  </a:cubicBezTo>
                  <a:cubicBezTo>
                    <a:pt x="1149" y="277"/>
                    <a:pt x="1251" y="287"/>
                    <a:pt x="1272" y="257"/>
                  </a:cubicBezTo>
                  <a:close/>
                  <a:moveTo>
                    <a:pt x="5034" y="523"/>
                  </a:moveTo>
                  <a:cubicBezTo>
                    <a:pt x="5065" y="482"/>
                    <a:pt x="5034" y="462"/>
                    <a:pt x="5034" y="400"/>
                  </a:cubicBezTo>
                  <a:cubicBezTo>
                    <a:pt x="4993" y="410"/>
                    <a:pt x="4983" y="380"/>
                    <a:pt x="4952" y="380"/>
                  </a:cubicBezTo>
                  <a:cubicBezTo>
                    <a:pt x="4962" y="441"/>
                    <a:pt x="4993" y="492"/>
                    <a:pt x="5034" y="523"/>
                  </a:cubicBezTo>
                  <a:close/>
                  <a:moveTo>
                    <a:pt x="5250" y="410"/>
                  </a:moveTo>
                  <a:cubicBezTo>
                    <a:pt x="5208" y="462"/>
                    <a:pt x="5291" y="380"/>
                    <a:pt x="5250" y="410"/>
                  </a:cubicBezTo>
                  <a:close/>
                  <a:moveTo>
                    <a:pt x="5824" y="421"/>
                  </a:moveTo>
                  <a:cubicBezTo>
                    <a:pt x="5803" y="400"/>
                    <a:pt x="5762" y="421"/>
                    <a:pt x="5762" y="451"/>
                  </a:cubicBezTo>
                  <a:cubicBezTo>
                    <a:pt x="5793" y="462"/>
                    <a:pt x="5813" y="451"/>
                    <a:pt x="5813" y="431"/>
                  </a:cubicBezTo>
                  <a:close/>
                  <a:moveTo>
                    <a:pt x="4768" y="421"/>
                  </a:moveTo>
                  <a:cubicBezTo>
                    <a:pt x="4706" y="410"/>
                    <a:pt x="4696" y="451"/>
                    <a:pt x="4716" y="492"/>
                  </a:cubicBezTo>
                  <a:cubicBezTo>
                    <a:pt x="4757" y="503"/>
                    <a:pt x="4778" y="472"/>
                    <a:pt x="4768" y="431"/>
                  </a:cubicBezTo>
                  <a:close/>
                  <a:moveTo>
                    <a:pt x="6141" y="728"/>
                  </a:moveTo>
                  <a:cubicBezTo>
                    <a:pt x="6213" y="718"/>
                    <a:pt x="6213" y="585"/>
                    <a:pt x="6172" y="533"/>
                  </a:cubicBezTo>
                  <a:lnTo>
                    <a:pt x="6100" y="533"/>
                  </a:lnTo>
                  <a:cubicBezTo>
                    <a:pt x="6100" y="615"/>
                    <a:pt x="6059" y="708"/>
                    <a:pt x="6141" y="738"/>
                  </a:cubicBezTo>
                  <a:close/>
                  <a:moveTo>
                    <a:pt x="3620" y="759"/>
                  </a:moveTo>
                  <a:cubicBezTo>
                    <a:pt x="3589" y="759"/>
                    <a:pt x="3568" y="790"/>
                    <a:pt x="3568" y="831"/>
                  </a:cubicBezTo>
                  <a:cubicBezTo>
                    <a:pt x="3620" y="841"/>
                    <a:pt x="3599" y="790"/>
                    <a:pt x="3620" y="759"/>
                  </a:cubicBezTo>
                  <a:close/>
                  <a:moveTo>
                    <a:pt x="13697" y="820"/>
                  </a:moveTo>
                  <a:cubicBezTo>
                    <a:pt x="13697" y="800"/>
                    <a:pt x="13707" y="790"/>
                    <a:pt x="13717" y="779"/>
                  </a:cubicBezTo>
                  <a:cubicBezTo>
                    <a:pt x="13697" y="779"/>
                    <a:pt x="13686" y="759"/>
                    <a:pt x="13656" y="759"/>
                  </a:cubicBezTo>
                  <a:cubicBezTo>
                    <a:pt x="13656" y="790"/>
                    <a:pt x="13656" y="820"/>
                    <a:pt x="13697" y="820"/>
                  </a:cubicBezTo>
                  <a:close/>
                  <a:moveTo>
                    <a:pt x="5803" y="974"/>
                  </a:moveTo>
                  <a:cubicBezTo>
                    <a:pt x="5803" y="954"/>
                    <a:pt x="5793" y="954"/>
                    <a:pt x="5772" y="943"/>
                  </a:cubicBezTo>
                  <a:cubicBezTo>
                    <a:pt x="5690" y="1087"/>
                    <a:pt x="5352" y="1179"/>
                    <a:pt x="5414" y="1333"/>
                  </a:cubicBezTo>
                  <a:cubicBezTo>
                    <a:pt x="5567" y="1251"/>
                    <a:pt x="5711" y="1128"/>
                    <a:pt x="5803" y="974"/>
                  </a:cubicBezTo>
                  <a:close/>
                  <a:moveTo>
                    <a:pt x="6264" y="1425"/>
                  </a:moveTo>
                  <a:cubicBezTo>
                    <a:pt x="6141" y="1507"/>
                    <a:pt x="5977" y="1620"/>
                    <a:pt x="5957" y="1774"/>
                  </a:cubicBezTo>
                  <a:cubicBezTo>
                    <a:pt x="6141" y="1805"/>
                    <a:pt x="6264" y="1579"/>
                    <a:pt x="6264" y="1425"/>
                  </a:cubicBezTo>
                  <a:close/>
                  <a:moveTo>
                    <a:pt x="11646" y="1518"/>
                  </a:moveTo>
                  <a:cubicBezTo>
                    <a:pt x="11646" y="1497"/>
                    <a:pt x="11646" y="1477"/>
                    <a:pt x="11616" y="1477"/>
                  </a:cubicBezTo>
                  <a:cubicBezTo>
                    <a:pt x="11616" y="1497"/>
                    <a:pt x="11636" y="1518"/>
                    <a:pt x="11646" y="1518"/>
                  </a:cubicBezTo>
                  <a:close/>
                  <a:moveTo>
                    <a:pt x="12200" y="1630"/>
                  </a:moveTo>
                  <a:cubicBezTo>
                    <a:pt x="12241" y="1682"/>
                    <a:pt x="12221" y="1579"/>
                    <a:pt x="12200" y="1630"/>
                  </a:cubicBezTo>
                  <a:close/>
                  <a:moveTo>
                    <a:pt x="9258" y="1774"/>
                  </a:moveTo>
                  <a:cubicBezTo>
                    <a:pt x="9258" y="1743"/>
                    <a:pt x="9289" y="1743"/>
                    <a:pt x="9289" y="1702"/>
                  </a:cubicBezTo>
                  <a:cubicBezTo>
                    <a:pt x="9237" y="1671"/>
                    <a:pt x="9166" y="1671"/>
                    <a:pt x="9176" y="1764"/>
                  </a:cubicBezTo>
                  <a:cubicBezTo>
                    <a:pt x="9196" y="1774"/>
                    <a:pt x="9227" y="1784"/>
                    <a:pt x="9258" y="1774"/>
                  </a:cubicBezTo>
                  <a:close/>
                  <a:moveTo>
                    <a:pt x="3445" y="1774"/>
                  </a:moveTo>
                  <a:cubicBezTo>
                    <a:pt x="3497" y="1794"/>
                    <a:pt x="3538" y="1815"/>
                    <a:pt x="3620" y="1846"/>
                  </a:cubicBezTo>
                  <a:cubicBezTo>
                    <a:pt x="3640" y="1733"/>
                    <a:pt x="3466" y="1641"/>
                    <a:pt x="3455" y="1774"/>
                  </a:cubicBezTo>
                  <a:close/>
                  <a:moveTo>
                    <a:pt x="3086" y="2010"/>
                  </a:moveTo>
                  <a:cubicBezTo>
                    <a:pt x="3076" y="1969"/>
                    <a:pt x="3025" y="1958"/>
                    <a:pt x="2953" y="1958"/>
                  </a:cubicBezTo>
                  <a:cubicBezTo>
                    <a:pt x="2943" y="1979"/>
                    <a:pt x="2933" y="1999"/>
                    <a:pt x="2943" y="2030"/>
                  </a:cubicBezTo>
                  <a:cubicBezTo>
                    <a:pt x="2994" y="2020"/>
                    <a:pt x="3066" y="2040"/>
                    <a:pt x="3086" y="2010"/>
                  </a:cubicBezTo>
                  <a:close/>
                  <a:moveTo>
                    <a:pt x="11031" y="1999"/>
                  </a:moveTo>
                  <a:lnTo>
                    <a:pt x="11001" y="1999"/>
                  </a:lnTo>
                  <a:lnTo>
                    <a:pt x="11001" y="2030"/>
                  </a:lnTo>
                  <a:lnTo>
                    <a:pt x="11031" y="2030"/>
                  </a:lnTo>
                  <a:close/>
                  <a:moveTo>
                    <a:pt x="12518" y="2143"/>
                  </a:moveTo>
                  <a:cubicBezTo>
                    <a:pt x="12569" y="2153"/>
                    <a:pt x="12549" y="2061"/>
                    <a:pt x="12518" y="2071"/>
                  </a:cubicBezTo>
                  <a:cubicBezTo>
                    <a:pt x="12528" y="2092"/>
                    <a:pt x="12528" y="2112"/>
                    <a:pt x="12518" y="2143"/>
                  </a:cubicBezTo>
                  <a:close/>
                  <a:moveTo>
                    <a:pt x="3015" y="2143"/>
                  </a:moveTo>
                  <a:cubicBezTo>
                    <a:pt x="3004" y="2112"/>
                    <a:pt x="2953" y="2112"/>
                    <a:pt x="2933" y="2102"/>
                  </a:cubicBezTo>
                  <a:cubicBezTo>
                    <a:pt x="2912" y="2133"/>
                    <a:pt x="2912" y="2163"/>
                    <a:pt x="2933" y="2194"/>
                  </a:cubicBezTo>
                  <a:cubicBezTo>
                    <a:pt x="2984" y="2194"/>
                    <a:pt x="3015" y="2184"/>
                    <a:pt x="3015" y="2143"/>
                  </a:cubicBezTo>
                  <a:close/>
                  <a:moveTo>
                    <a:pt x="4891" y="2266"/>
                  </a:moveTo>
                  <a:cubicBezTo>
                    <a:pt x="4891" y="2235"/>
                    <a:pt x="4880" y="2225"/>
                    <a:pt x="4850" y="2225"/>
                  </a:cubicBezTo>
                  <a:cubicBezTo>
                    <a:pt x="4850" y="2256"/>
                    <a:pt x="4860" y="2276"/>
                    <a:pt x="4891" y="2266"/>
                  </a:cubicBezTo>
                  <a:close/>
                  <a:moveTo>
                    <a:pt x="11267" y="2266"/>
                  </a:moveTo>
                  <a:cubicBezTo>
                    <a:pt x="11277" y="2235"/>
                    <a:pt x="11236" y="2245"/>
                    <a:pt x="11226" y="2225"/>
                  </a:cubicBezTo>
                  <a:cubicBezTo>
                    <a:pt x="11226" y="2256"/>
                    <a:pt x="11236" y="2276"/>
                    <a:pt x="11277" y="2266"/>
                  </a:cubicBezTo>
                  <a:close/>
                  <a:moveTo>
                    <a:pt x="7351" y="2379"/>
                  </a:moveTo>
                  <a:cubicBezTo>
                    <a:pt x="7372" y="2163"/>
                    <a:pt x="6931" y="2317"/>
                    <a:pt x="7095" y="2553"/>
                  </a:cubicBezTo>
                  <a:cubicBezTo>
                    <a:pt x="7208" y="2522"/>
                    <a:pt x="7351" y="2450"/>
                    <a:pt x="7361" y="2379"/>
                  </a:cubicBezTo>
                  <a:close/>
                  <a:moveTo>
                    <a:pt x="6008" y="2286"/>
                  </a:moveTo>
                  <a:cubicBezTo>
                    <a:pt x="5977" y="2286"/>
                    <a:pt x="5926" y="2266"/>
                    <a:pt x="5936" y="2307"/>
                  </a:cubicBezTo>
                  <a:cubicBezTo>
                    <a:pt x="5967" y="2317"/>
                    <a:pt x="5998" y="2307"/>
                    <a:pt x="6008" y="2276"/>
                  </a:cubicBezTo>
                  <a:close/>
                  <a:moveTo>
                    <a:pt x="11267" y="2399"/>
                  </a:moveTo>
                  <a:cubicBezTo>
                    <a:pt x="11206" y="2358"/>
                    <a:pt x="11308" y="2307"/>
                    <a:pt x="11236" y="2286"/>
                  </a:cubicBezTo>
                  <a:cubicBezTo>
                    <a:pt x="11236" y="2297"/>
                    <a:pt x="11226" y="2297"/>
                    <a:pt x="11216" y="2297"/>
                  </a:cubicBezTo>
                  <a:cubicBezTo>
                    <a:pt x="11216" y="2338"/>
                    <a:pt x="11236" y="2430"/>
                    <a:pt x="11277" y="2389"/>
                  </a:cubicBezTo>
                  <a:close/>
                  <a:moveTo>
                    <a:pt x="2974" y="2307"/>
                  </a:moveTo>
                  <a:cubicBezTo>
                    <a:pt x="2974" y="2399"/>
                    <a:pt x="3035" y="2440"/>
                    <a:pt x="3127" y="2450"/>
                  </a:cubicBezTo>
                  <a:cubicBezTo>
                    <a:pt x="3107" y="2379"/>
                    <a:pt x="3045" y="2327"/>
                    <a:pt x="2974" y="2307"/>
                  </a:cubicBezTo>
                  <a:close/>
                  <a:moveTo>
                    <a:pt x="11175" y="2461"/>
                  </a:moveTo>
                  <a:cubicBezTo>
                    <a:pt x="11144" y="2461"/>
                    <a:pt x="11195" y="2430"/>
                    <a:pt x="11144" y="2420"/>
                  </a:cubicBezTo>
                  <a:cubicBezTo>
                    <a:pt x="11134" y="2450"/>
                    <a:pt x="11154" y="2512"/>
                    <a:pt x="11175" y="2461"/>
                  </a:cubicBezTo>
                  <a:close/>
                  <a:moveTo>
                    <a:pt x="11226" y="2481"/>
                  </a:moveTo>
                  <a:cubicBezTo>
                    <a:pt x="11236" y="2461"/>
                    <a:pt x="11247" y="2440"/>
                    <a:pt x="11257" y="2420"/>
                  </a:cubicBezTo>
                  <a:lnTo>
                    <a:pt x="11195" y="2420"/>
                  </a:lnTo>
                  <a:cubicBezTo>
                    <a:pt x="11195" y="2450"/>
                    <a:pt x="11206" y="2471"/>
                    <a:pt x="11236" y="2481"/>
                  </a:cubicBezTo>
                  <a:close/>
                  <a:moveTo>
                    <a:pt x="11411" y="2420"/>
                  </a:moveTo>
                  <a:cubicBezTo>
                    <a:pt x="11411" y="2440"/>
                    <a:pt x="11411" y="2471"/>
                    <a:pt x="11421" y="2481"/>
                  </a:cubicBezTo>
                  <a:cubicBezTo>
                    <a:pt x="11441" y="2481"/>
                    <a:pt x="11462" y="2409"/>
                    <a:pt x="11411" y="2420"/>
                  </a:cubicBezTo>
                  <a:close/>
                  <a:moveTo>
                    <a:pt x="5772" y="2512"/>
                  </a:moveTo>
                  <a:cubicBezTo>
                    <a:pt x="5762" y="2512"/>
                    <a:pt x="5752" y="2491"/>
                    <a:pt x="5762" y="2481"/>
                  </a:cubicBezTo>
                  <a:cubicBezTo>
                    <a:pt x="5711" y="2481"/>
                    <a:pt x="5701" y="2512"/>
                    <a:pt x="5649" y="2512"/>
                  </a:cubicBezTo>
                  <a:cubicBezTo>
                    <a:pt x="5639" y="2543"/>
                    <a:pt x="5670" y="2532"/>
                    <a:pt x="5670" y="2563"/>
                  </a:cubicBezTo>
                  <a:cubicBezTo>
                    <a:pt x="5721" y="2563"/>
                    <a:pt x="5752" y="2543"/>
                    <a:pt x="5772" y="2502"/>
                  </a:cubicBezTo>
                  <a:close/>
                  <a:moveTo>
                    <a:pt x="5188" y="2512"/>
                  </a:moveTo>
                  <a:cubicBezTo>
                    <a:pt x="5208" y="2553"/>
                    <a:pt x="5219" y="2450"/>
                    <a:pt x="5188" y="2512"/>
                  </a:cubicBezTo>
                  <a:close/>
                  <a:moveTo>
                    <a:pt x="3291" y="2686"/>
                  </a:moveTo>
                  <a:cubicBezTo>
                    <a:pt x="3281" y="2614"/>
                    <a:pt x="3199" y="2532"/>
                    <a:pt x="3127" y="2563"/>
                  </a:cubicBezTo>
                  <a:cubicBezTo>
                    <a:pt x="3168" y="2625"/>
                    <a:pt x="3189" y="2748"/>
                    <a:pt x="3302" y="2686"/>
                  </a:cubicBezTo>
                  <a:close/>
                  <a:moveTo>
                    <a:pt x="5957" y="2707"/>
                  </a:moveTo>
                  <a:cubicBezTo>
                    <a:pt x="5957" y="2614"/>
                    <a:pt x="5885" y="2563"/>
                    <a:pt x="5813" y="2614"/>
                  </a:cubicBezTo>
                  <a:cubicBezTo>
                    <a:pt x="5783" y="2707"/>
                    <a:pt x="5895" y="2768"/>
                    <a:pt x="5957" y="2696"/>
                  </a:cubicBezTo>
                  <a:close/>
                  <a:moveTo>
                    <a:pt x="10191" y="2635"/>
                  </a:moveTo>
                  <a:cubicBezTo>
                    <a:pt x="10252" y="2645"/>
                    <a:pt x="10191" y="2594"/>
                    <a:pt x="10191" y="2635"/>
                  </a:cubicBezTo>
                  <a:close/>
                  <a:moveTo>
                    <a:pt x="5619" y="2635"/>
                  </a:moveTo>
                  <a:cubicBezTo>
                    <a:pt x="5598" y="2635"/>
                    <a:pt x="5578" y="2635"/>
                    <a:pt x="5557" y="2645"/>
                  </a:cubicBezTo>
                  <a:cubicBezTo>
                    <a:pt x="5557" y="2686"/>
                    <a:pt x="5588" y="2686"/>
                    <a:pt x="5619" y="2686"/>
                  </a:cubicBezTo>
                  <a:close/>
                  <a:moveTo>
                    <a:pt x="12784" y="2727"/>
                  </a:moveTo>
                  <a:cubicBezTo>
                    <a:pt x="12836" y="2748"/>
                    <a:pt x="12784" y="2686"/>
                    <a:pt x="12784" y="2727"/>
                  </a:cubicBezTo>
                  <a:close/>
                  <a:moveTo>
                    <a:pt x="13512" y="2830"/>
                  </a:moveTo>
                  <a:cubicBezTo>
                    <a:pt x="13492" y="2891"/>
                    <a:pt x="13440" y="2830"/>
                    <a:pt x="13399" y="2860"/>
                  </a:cubicBezTo>
                  <a:cubicBezTo>
                    <a:pt x="13399" y="2922"/>
                    <a:pt x="13358" y="2953"/>
                    <a:pt x="13317" y="2912"/>
                  </a:cubicBezTo>
                  <a:cubicBezTo>
                    <a:pt x="13287" y="2963"/>
                    <a:pt x="13317" y="2994"/>
                    <a:pt x="13317" y="3055"/>
                  </a:cubicBezTo>
                  <a:cubicBezTo>
                    <a:pt x="13440" y="3055"/>
                    <a:pt x="13604" y="2953"/>
                    <a:pt x="13512" y="2830"/>
                  </a:cubicBezTo>
                  <a:close/>
                  <a:moveTo>
                    <a:pt x="13123" y="3045"/>
                  </a:moveTo>
                  <a:cubicBezTo>
                    <a:pt x="13153" y="2942"/>
                    <a:pt x="13123" y="2840"/>
                    <a:pt x="13030" y="2860"/>
                  </a:cubicBezTo>
                  <a:cubicBezTo>
                    <a:pt x="13030" y="2932"/>
                    <a:pt x="13061" y="2994"/>
                    <a:pt x="13123" y="3035"/>
                  </a:cubicBezTo>
                  <a:close/>
                  <a:moveTo>
                    <a:pt x="10785" y="2901"/>
                  </a:moveTo>
                  <a:cubicBezTo>
                    <a:pt x="10837" y="2912"/>
                    <a:pt x="10785" y="2860"/>
                    <a:pt x="10785" y="2901"/>
                  </a:cubicBezTo>
                  <a:close/>
                  <a:moveTo>
                    <a:pt x="11400" y="2932"/>
                  </a:moveTo>
                  <a:cubicBezTo>
                    <a:pt x="11421" y="2973"/>
                    <a:pt x="11431" y="2871"/>
                    <a:pt x="11400" y="2932"/>
                  </a:cubicBezTo>
                  <a:close/>
                  <a:moveTo>
                    <a:pt x="3620" y="3086"/>
                  </a:moveTo>
                  <a:cubicBezTo>
                    <a:pt x="3548" y="3035"/>
                    <a:pt x="3507" y="2953"/>
                    <a:pt x="3425" y="2932"/>
                  </a:cubicBezTo>
                  <a:cubicBezTo>
                    <a:pt x="3466" y="2994"/>
                    <a:pt x="3558" y="3086"/>
                    <a:pt x="3620" y="3076"/>
                  </a:cubicBezTo>
                  <a:close/>
                  <a:moveTo>
                    <a:pt x="10785" y="2942"/>
                  </a:moveTo>
                  <a:cubicBezTo>
                    <a:pt x="10857" y="2953"/>
                    <a:pt x="10796" y="2901"/>
                    <a:pt x="10785" y="2942"/>
                  </a:cubicBezTo>
                  <a:close/>
                  <a:moveTo>
                    <a:pt x="10888" y="2984"/>
                  </a:moveTo>
                  <a:cubicBezTo>
                    <a:pt x="10888" y="2963"/>
                    <a:pt x="10929" y="2973"/>
                    <a:pt x="10919" y="2942"/>
                  </a:cubicBezTo>
                  <a:lnTo>
                    <a:pt x="10878" y="2942"/>
                  </a:lnTo>
                  <a:cubicBezTo>
                    <a:pt x="10888" y="2953"/>
                    <a:pt x="10878" y="2984"/>
                    <a:pt x="10898" y="2984"/>
                  </a:cubicBezTo>
                  <a:close/>
                  <a:moveTo>
                    <a:pt x="11093" y="2953"/>
                  </a:moveTo>
                  <a:cubicBezTo>
                    <a:pt x="11144" y="2973"/>
                    <a:pt x="11093" y="2912"/>
                    <a:pt x="11093" y="2953"/>
                  </a:cubicBezTo>
                  <a:close/>
                  <a:moveTo>
                    <a:pt x="9637" y="3045"/>
                  </a:moveTo>
                  <a:cubicBezTo>
                    <a:pt x="9688" y="3055"/>
                    <a:pt x="9637" y="2994"/>
                    <a:pt x="9637" y="3045"/>
                  </a:cubicBezTo>
                  <a:close/>
                  <a:moveTo>
                    <a:pt x="10919" y="3127"/>
                  </a:moveTo>
                  <a:cubicBezTo>
                    <a:pt x="10908" y="3107"/>
                    <a:pt x="10919" y="3086"/>
                    <a:pt x="10929" y="3066"/>
                  </a:cubicBezTo>
                  <a:cubicBezTo>
                    <a:pt x="10919" y="3066"/>
                    <a:pt x="10898" y="3066"/>
                    <a:pt x="10888" y="3055"/>
                  </a:cubicBezTo>
                  <a:cubicBezTo>
                    <a:pt x="10878" y="3096"/>
                    <a:pt x="10888" y="3107"/>
                    <a:pt x="10929" y="3117"/>
                  </a:cubicBezTo>
                  <a:close/>
                  <a:moveTo>
                    <a:pt x="10734" y="3096"/>
                  </a:moveTo>
                  <a:cubicBezTo>
                    <a:pt x="10796" y="3107"/>
                    <a:pt x="10734" y="3055"/>
                    <a:pt x="10734" y="3096"/>
                  </a:cubicBezTo>
                  <a:close/>
                  <a:moveTo>
                    <a:pt x="11226" y="3127"/>
                  </a:moveTo>
                  <a:cubicBezTo>
                    <a:pt x="11236" y="3137"/>
                    <a:pt x="11308" y="3158"/>
                    <a:pt x="11318" y="3127"/>
                  </a:cubicBezTo>
                  <a:cubicBezTo>
                    <a:pt x="11277" y="3137"/>
                    <a:pt x="11247" y="3086"/>
                    <a:pt x="11236" y="3117"/>
                  </a:cubicBezTo>
                  <a:close/>
                  <a:moveTo>
                    <a:pt x="11113" y="3137"/>
                  </a:moveTo>
                  <a:cubicBezTo>
                    <a:pt x="11175" y="3148"/>
                    <a:pt x="11113" y="3096"/>
                    <a:pt x="11113" y="3137"/>
                  </a:cubicBezTo>
                  <a:close/>
                  <a:moveTo>
                    <a:pt x="11134" y="3209"/>
                  </a:moveTo>
                  <a:close/>
                  <a:moveTo>
                    <a:pt x="3753" y="3219"/>
                  </a:moveTo>
                  <a:cubicBezTo>
                    <a:pt x="3794" y="3281"/>
                    <a:pt x="3773" y="3178"/>
                    <a:pt x="3753" y="3219"/>
                  </a:cubicBezTo>
                  <a:close/>
                  <a:moveTo>
                    <a:pt x="11062" y="3219"/>
                  </a:moveTo>
                  <a:lnTo>
                    <a:pt x="11021" y="3219"/>
                  </a:lnTo>
                  <a:close/>
                  <a:moveTo>
                    <a:pt x="11001" y="3250"/>
                  </a:moveTo>
                  <a:lnTo>
                    <a:pt x="11001" y="3291"/>
                  </a:lnTo>
                  <a:cubicBezTo>
                    <a:pt x="11072" y="3281"/>
                    <a:pt x="11042" y="3250"/>
                    <a:pt x="11011" y="3250"/>
                  </a:cubicBezTo>
                  <a:close/>
                  <a:moveTo>
                    <a:pt x="3907" y="3353"/>
                  </a:moveTo>
                  <a:cubicBezTo>
                    <a:pt x="3896" y="3291"/>
                    <a:pt x="3855" y="3281"/>
                    <a:pt x="3804" y="3260"/>
                  </a:cubicBezTo>
                  <a:cubicBezTo>
                    <a:pt x="3814" y="3312"/>
                    <a:pt x="3855" y="3342"/>
                    <a:pt x="3917" y="3353"/>
                  </a:cubicBezTo>
                  <a:close/>
                  <a:moveTo>
                    <a:pt x="10919" y="3260"/>
                  </a:moveTo>
                  <a:cubicBezTo>
                    <a:pt x="10919" y="3301"/>
                    <a:pt x="10939" y="3322"/>
                    <a:pt x="10960" y="3332"/>
                  </a:cubicBezTo>
                  <a:cubicBezTo>
                    <a:pt x="10970" y="3291"/>
                    <a:pt x="10970" y="3260"/>
                    <a:pt x="10929" y="3260"/>
                  </a:cubicBezTo>
                  <a:close/>
                  <a:moveTo>
                    <a:pt x="10683" y="3332"/>
                  </a:moveTo>
                  <a:cubicBezTo>
                    <a:pt x="10724" y="3383"/>
                    <a:pt x="10703" y="3281"/>
                    <a:pt x="10683" y="3332"/>
                  </a:cubicBezTo>
                  <a:close/>
                  <a:moveTo>
                    <a:pt x="10867" y="3435"/>
                  </a:moveTo>
                  <a:cubicBezTo>
                    <a:pt x="10867" y="3383"/>
                    <a:pt x="10826" y="3394"/>
                    <a:pt x="10847" y="3353"/>
                  </a:cubicBezTo>
                  <a:cubicBezTo>
                    <a:pt x="10796" y="3353"/>
                    <a:pt x="10816" y="3332"/>
                    <a:pt x="10765" y="3353"/>
                  </a:cubicBezTo>
                  <a:cubicBezTo>
                    <a:pt x="10785" y="3383"/>
                    <a:pt x="10816" y="3465"/>
                    <a:pt x="10867" y="3435"/>
                  </a:cubicBezTo>
                  <a:close/>
                  <a:moveTo>
                    <a:pt x="9832" y="3394"/>
                  </a:moveTo>
                  <a:cubicBezTo>
                    <a:pt x="9791" y="3435"/>
                    <a:pt x="9873" y="3353"/>
                    <a:pt x="9832" y="3394"/>
                  </a:cubicBezTo>
                  <a:close/>
                  <a:moveTo>
                    <a:pt x="10734" y="3435"/>
                  </a:moveTo>
                  <a:cubicBezTo>
                    <a:pt x="10796" y="3445"/>
                    <a:pt x="10734" y="3394"/>
                    <a:pt x="10734" y="3435"/>
                  </a:cubicBezTo>
                  <a:close/>
                  <a:moveTo>
                    <a:pt x="11042" y="3465"/>
                  </a:moveTo>
                  <a:cubicBezTo>
                    <a:pt x="11072" y="3465"/>
                    <a:pt x="11083" y="3486"/>
                    <a:pt x="11103" y="3506"/>
                  </a:cubicBezTo>
                  <a:cubicBezTo>
                    <a:pt x="11124" y="3455"/>
                    <a:pt x="11062" y="3424"/>
                    <a:pt x="11052" y="3455"/>
                  </a:cubicBezTo>
                  <a:close/>
                  <a:moveTo>
                    <a:pt x="4511" y="3722"/>
                  </a:moveTo>
                  <a:cubicBezTo>
                    <a:pt x="4409" y="3629"/>
                    <a:pt x="4204" y="3640"/>
                    <a:pt x="4122" y="3537"/>
                  </a:cubicBezTo>
                  <a:cubicBezTo>
                    <a:pt x="4173" y="3670"/>
                    <a:pt x="4368" y="3722"/>
                    <a:pt x="4511" y="3711"/>
                  </a:cubicBezTo>
                  <a:close/>
                  <a:moveTo>
                    <a:pt x="10990" y="3629"/>
                  </a:moveTo>
                  <a:cubicBezTo>
                    <a:pt x="11021" y="3691"/>
                    <a:pt x="11011" y="3588"/>
                    <a:pt x="10990" y="3629"/>
                  </a:cubicBezTo>
                  <a:close/>
                  <a:moveTo>
                    <a:pt x="6531" y="3988"/>
                  </a:moveTo>
                  <a:lnTo>
                    <a:pt x="6531" y="3937"/>
                  </a:lnTo>
                  <a:lnTo>
                    <a:pt x="6480" y="3937"/>
                  </a:lnTo>
                  <a:cubicBezTo>
                    <a:pt x="6480" y="3968"/>
                    <a:pt x="6490" y="3988"/>
                    <a:pt x="6531" y="3978"/>
                  </a:cubicBezTo>
                  <a:close/>
                  <a:moveTo>
                    <a:pt x="11267" y="3998"/>
                  </a:moveTo>
                  <a:cubicBezTo>
                    <a:pt x="11329" y="4009"/>
                    <a:pt x="11267" y="3957"/>
                    <a:pt x="11267" y="3998"/>
                  </a:cubicBezTo>
                  <a:close/>
                  <a:moveTo>
                    <a:pt x="11462" y="4101"/>
                  </a:moveTo>
                  <a:cubicBezTo>
                    <a:pt x="11523" y="4111"/>
                    <a:pt x="11462" y="4050"/>
                    <a:pt x="11462" y="4101"/>
                  </a:cubicBezTo>
                  <a:close/>
                  <a:moveTo>
                    <a:pt x="11083" y="4121"/>
                  </a:moveTo>
                  <a:cubicBezTo>
                    <a:pt x="11052" y="4060"/>
                    <a:pt x="10990" y="4142"/>
                    <a:pt x="11083" y="4121"/>
                  </a:cubicBezTo>
                  <a:close/>
                  <a:moveTo>
                    <a:pt x="11154" y="4111"/>
                  </a:moveTo>
                  <a:cubicBezTo>
                    <a:pt x="11216" y="4121"/>
                    <a:pt x="11154" y="4070"/>
                    <a:pt x="11154" y="4111"/>
                  </a:cubicBezTo>
                  <a:close/>
                  <a:moveTo>
                    <a:pt x="11431" y="4193"/>
                  </a:moveTo>
                  <a:cubicBezTo>
                    <a:pt x="11493" y="4214"/>
                    <a:pt x="11431" y="4152"/>
                    <a:pt x="11431" y="4193"/>
                  </a:cubicBezTo>
                  <a:close/>
                  <a:moveTo>
                    <a:pt x="2205" y="4214"/>
                  </a:moveTo>
                  <a:cubicBezTo>
                    <a:pt x="2174" y="4285"/>
                    <a:pt x="2215" y="4378"/>
                    <a:pt x="2236" y="4429"/>
                  </a:cubicBezTo>
                  <a:cubicBezTo>
                    <a:pt x="2266" y="4347"/>
                    <a:pt x="2307" y="4244"/>
                    <a:pt x="2215" y="4203"/>
                  </a:cubicBezTo>
                  <a:close/>
                  <a:moveTo>
                    <a:pt x="11851" y="4224"/>
                  </a:moveTo>
                  <a:cubicBezTo>
                    <a:pt x="11790" y="4183"/>
                    <a:pt x="11790" y="4285"/>
                    <a:pt x="11851" y="4224"/>
                  </a:cubicBezTo>
                  <a:close/>
                  <a:moveTo>
                    <a:pt x="11657" y="4265"/>
                  </a:moveTo>
                  <a:cubicBezTo>
                    <a:pt x="11708" y="4275"/>
                    <a:pt x="11657" y="4224"/>
                    <a:pt x="11657" y="4265"/>
                  </a:cubicBezTo>
                  <a:close/>
                  <a:moveTo>
                    <a:pt x="11124" y="4419"/>
                  </a:moveTo>
                  <a:cubicBezTo>
                    <a:pt x="11093" y="4460"/>
                    <a:pt x="11175" y="4378"/>
                    <a:pt x="11124" y="4419"/>
                  </a:cubicBezTo>
                  <a:close/>
                  <a:moveTo>
                    <a:pt x="13440" y="4962"/>
                  </a:moveTo>
                  <a:cubicBezTo>
                    <a:pt x="13481" y="4880"/>
                    <a:pt x="13584" y="4890"/>
                    <a:pt x="13686" y="4901"/>
                  </a:cubicBezTo>
                  <a:cubicBezTo>
                    <a:pt x="13707" y="4849"/>
                    <a:pt x="13666" y="4788"/>
                    <a:pt x="13645" y="4736"/>
                  </a:cubicBezTo>
                  <a:cubicBezTo>
                    <a:pt x="13461" y="4808"/>
                    <a:pt x="13348" y="4665"/>
                    <a:pt x="13164" y="4654"/>
                  </a:cubicBezTo>
                  <a:cubicBezTo>
                    <a:pt x="13133" y="4613"/>
                    <a:pt x="13143" y="4521"/>
                    <a:pt x="13092" y="4501"/>
                  </a:cubicBezTo>
                  <a:cubicBezTo>
                    <a:pt x="13041" y="4521"/>
                    <a:pt x="13061" y="4613"/>
                    <a:pt x="13051" y="4634"/>
                  </a:cubicBezTo>
                  <a:cubicBezTo>
                    <a:pt x="13020" y="4634"/>
                    <a:pt x="12979" y="4644"/>
                    <a:pt x="12959" y="4665"/>
                  </a:cubicBezTo>
                  <a:cubicBezTo>
                    <a:pt x="12948" y="4942"/>
                    <a:pt x="13317" y="4860"/>
                    <a:pt x="13440" y="4962"/>
                  </a:cubicBezTo>
                  <a:close/>
                  <a:moveTo>
                    <a:pt x="10939" y="4521"/>
                  </a:moveTo>
                  <a:cubicBezTo>
                    <a:pt x="10939" y="4542"/>
                    <a:pt x="10919" y="4562"/>
                    <a:pt x="10939" y="4562"/>
                  </a:cubicBezTo>
                  <a:cubicBezTo>
                    <a:pt x="10939" y="4552"/>
                    <a:pt x="10960" y="4531"/>
                    <a:pt x="10939" y="4521"/>
                  </a:cubicBezTo>
                  <a:close/>
                  <a:moveTo>
                    <a:pt x="3579" y="4736"/>
                  </a:moveTo>
                  <a:cubicBezTo>
                    <a:pt x="3579" y="4695"/>
                    <a:pt x="3609" y="4675"/>
                    <a:pt x="3650" y="4675"/>
                  </a:cubicBezTo>
                  <a:cubicBezTo>
                    <a:pt x="3691" y="4685"/>
                    <a:pt x="3691" y="4778"/>
                    <a:pt x="3784" y="4767"/>
                  </a:cubicBezTo>
                  <a:cubicBezTo>
                    <a:pt x="3743" y="4490"/>
                    <a:pt x="3435" y="4654"/>
                    <a:pt x="3343" y="4675"/>
                  </a:cubicBezTo>
                  <a:cubicBezTo>
                    <a:pt x="3445" y="4757"/>
                    <a:pt x="3455" y="4736"/>
                    <a:pt x="3579" y="4736"/>
                  </a:cubicBezTo>
                  <a:close/>
                  <a:moveTo>
                    <a:pt x="9893" y="4634"/>
                  </a:moveTo>
                  <a:cubicBezTo>
                    <a:pt x="9955" y="4654"/>
                    <a:pt x="9893" y="4593"/>
                    <a:pt x="9893" y="4634"/>
                  </a:cubicBezTo>
                  <a:close/>
                  <a:moveTo>
                    <a:pt x="10744" y="4767"/>
                  </a:moveTo>
                  <a:cubicBezTo>
                    <a:pt x="10816" y="4778"/>
                    <a:pt x="10765" y="4726"/>
                    <a:pt x="10744" y="4767"/>
                  </a:cubicBezTo>
                  <a:close/>
                  <a:moveTo>
                    <a:pt x="10744" y="4860"/>
                  </a:moveTo>
                  <a:cubicBezTo>
                    <a:pt x="10683" y="4829"/>
                    <a:pt x="10662" y="4911"/>
                    <a:pt x="10744" y="4860"/>
                  </a:cubicBezTo>
                  <a:close/>
                  <a:moveTo>
                    <a:pt x="11195" y="4880"/>
                  </a:moveTo>
                  <a:cubicBezTo>
                    <a:pt x="11195" y="4901"/>
                    <a:pt x="11206" y="4921"/>
                    <a:pt x="11226" y="4931"/>
                  </a:cubicBezTo>
                  <a:cubicBezTo>
                    <a:pt x="11247" y="4911"/>
                    <a:pt x="11216" y="4890"/>
                    <a:pt x="11185" y="4880"/>
                  </a:cubicBezTo>
                  <a:close/>
                  <a:moveTo>
                    <a:pt x="11052" y="5024"/>
                  </a:moveTo>
                  <a:cubicBezTo>
                    <a:pt x="11042" y="4993"/>
                    <a:pt x="11072" y="4931"/>
                    <a:pt x="11042" y="4921"/>
                  </a:cubicBezTo>
                  <a:cubicBezTo>
                    <a:pt x="11011" y="4931"/>
                    <a:pt x="10980" y="4942"/>
                    <a:pt x="10939" y="4952"/>
                  </a:cubicBezTo>
                  <a:cubicBezTo>
                    <a:pt x="10939" y="5065"/>
                    <a:pt x="10990" y="4993"/>
                    <a:pt x="11052" y="5013"/>
                  </a:cubicBezTo>
                  <a:close/>
                  <a:moveTo>
                    <a:pt x="11923" y="4952"/>
                  </a:moveTo>
                  <a:cubicBezTo>
                    <a:pt x="11892" y="4993"/>
                    <a:pt x="11964" y="4911"/>
                    <a:pt x="11923" y="4952"/>
                  </a:cubicBezTo>
                  <a:close/>
                  <a:moveTo>
                    <a:pt x="11206" y="4993"/>
                  </a:moveTo>
                  <a:cubicBezTo>
                    <a:pt x="11175" y="5034"/>
                    <a:pt x="11257" y="4952"/>
                    <a:pt x="11206" y="4993"/>
                  </a:cubicBez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1462" y="5024"/>
                  </a:move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0509" y="5013"/>
                  </a:moveTo>
                  <a:cubicBezTo>
                    <a:pt x="10529" y="5054"/>
                    <a:pt x="10550" y="4962"/>
                    <a:pt x="10509" y="5013"/>
                  </a:cubicBezTo>
                  <a:close/>
                  <a:moveTo>
                    <a:pt x="11062" y="5024"/>
                  </a:moveTo>
                  <a:cubicBezTo>
                    <a:pt x="11031" y="5044"/>
                    <a:pt x="11083" y="5085"/>
                    <a:pt x="11042" y="5116"/>
                  </a:cubicBezTo>
                  <a:cubicBezTo>
                    <a:pt x="11093" y="5126"/>
                    <a:pt x="11062" y="5054"/>
                    <a:pt x="11052" y="5034"/>
                  </a:cubicBezTo>
                  <a:close/>
                  <a:moveTo>
                    <a:pt x="12344" y="5157"/>
                  </a:moveTo>
                  <a:lnTo>
                    <a:pt x="12344" y="5054"/>
                  </a:lnTo>
                  <a:cubicBezTo>
                    <a:pt x="12282" y="5044"/>
                    <a:pt x="12282" y="5085"/>
                    <a:pt x="12272" y="5126"/>
                  </a:cubicBezTo>
                  <a:cubicBezTo>
                    <a:pt x="12313" y="5116"/>
                    <a:pt x="12292" y="5167"/>
                    <a:pt x="12333" y="5157"/>
                  </a:cubicBezTo>
                  <a:close/>
                  <a:moveTo>
                    <a:pt x="10867" y="5147"/>
                  </a:moveTo>
                  <a:cubicBezTo>
                    <a:pt x="10919" y="5157"/>
                    <a:pt x="10898" y="5065"/>
                    <a:pt x="10867" y="5075"/>
                  </a:cubicBezTo>
                  <a:cubicBezTo>
                    <a:pt x="10867" y="5106"/>
                    <a:pt x="10898" y="5116"/>
                    <a:pt x="10867" y="5147"/>
                  </a:cubicBezTo>
                  <a:close/>
                  <a:moveTo>
                    <a:pt x="12600" y="5177"/>
                  </a:moveTo>
                  <a:cubicBezTo>
                    <a:pt x="12600" y="5136"/>
                    <a:pt x="12610" y="5075"/>
                    <a:pt x="12569" y="5075"/>
                  </a:cubicBezTo>
                  <a:cubicBezTo>
                    <a:pt x="12559" y="5095"/>
                    <a:pt x="12569" y="5167"/>
                    <a:pt x="12600" y="5167"/>
                  </a:cubicBezTo>
                  <a:close/>
                  <a:moveTo>
                    <a:pt x="10498" y="5106"/>
                  </a:moveTo>
                  <a:cubicBezTo>
                    <a:pt x="10560" y="5116"/>
                    <a:pt x="10498" y="5065"/>
                    <a:pt x="10498" y="5106"/>
                  </a:cubicBezTo>
                  <a:close/>
                  <a:moveTo>
                    <a:pt x="11093" y="5106"/>
                  </a:moveTo>
                  <a:cubicBezTo>
                    <a:pt x="11093" y="5136"/>
                    <a:pt x="11062" y="5147"/>
                    <a:pt x="11072" y="5188"/>
                  </a:cubicBezTo>
                  <a:lnTo>
                    <a:pt x="11124" y="5188"/>
                  </a:lnTo>
                  <a:cubicBezTo>
                    <a:pt x="11093" y="5147"/>
                    <a:pt x="11134" y="5116"/>
                    <a:pt x="11093" y="5106"/>
                  </a:cubicBezTo>
                  <a:close/>
                  <a:moveTo>
                    <a:pt x="11134" y="5147"/>
                  </a:moveTo>
                  <a:lnTo>
                    <a:pt x="11165" y="5147"/>
                  </a:lnTo>
                  <a:lnTo>
                    <a:pt x="11165" y="5116"/>
                  </a:lnTo>
                  <a:lnTo>
                    <a:pt x="11134" y="5116"/>
                  </a:lnTo>
                  <a:close/>
                  <a:moveTo>
                    <a:pt x="10478" y="5188"/>
                  </a:moveTo>
                  <a:cubicBezTo>
                    <a:pt x="10539" y="5198"/>
                    <a:pt x="10478" y="5147"/>
                    <a:pt x="10478" y="5188"/>
                  </a:cubicBezTo>
                  <a:close/>
                  <a:moveTo>
                    <a:pt x="10908" y="5188"/>
                  </a:moveTo>
                  <a:close/>
                  <a:moveTo>
                    <a:pt x="10908" y="5188"/>
                  </a:moveTo>
                  <a:close/>
                  <a:moveTo>
                    <a:pt x="10908" y="5208"/>
                  </a:moveTo>
                  <a:close/>
                  <a:moveTo>
                    <a:pt x="10908" y="5218"/>
                  </a:moveTo>
                  <a:close/>
                  <a:moveTo>
                    <a:pt x="10908" y="5198"/>
                  </a:moveTo>
                  <a:close/>
                  <a:moveTo>
                    <a:pt x="10252" y="5208"/>
                  </a:moveTo>
                  <a:cubicBezTo>
                    <a:pt x="10334" y="5229"/>
                    <a:pt x="10273" y="5167"/>
                    <a:pt x="10252" y="5208"/>
                  </a:cubicBezTo>
                  <a:close/>
                  <a:moveTo>
                    <a:pt x="4850" y="5311"/>
                  </a:moveTo>
                  <a:cubicBezTo>
                    <a:pt x="4829" y="5249"/>
                    <a:pt x="4757" y="5218"/>
                    <a:pt x="4696" y="5259"/>
                  </a:cubicBezTo>
                  <a:cubicBezTo>
                    <a:pt x="4542" y="5352"/>
                    <a:pt x="4880" y="5516"/>
                    <a:pt x="4850" y="5311"/>
                  </a:cubicBezTo>
                  <a:close/>
                  <a:moveTo>
                    <a:pt x="10293" y="5259"/>
                  </a:moveTo>
                  <a:cubicBezTo>
                    <a:pt x="10344" y="5300"/>
                    <a:pt x="10324" y="5208"/>
                    <a:pt x="10293" y="5259"/>
                  </a:cubicBezTo>
                  <a:close/>
                  <a:moveTo>
                    <a:pt x="11400" y="5321"/>
                  </a:moveTo>
                  <a:close/>
                  <a:moveTo>
                    <a:pt x="11400" y="5300"/>
                  </a:moveTo>
                  <a:close/>
                  <a:moveTo>
                    <a:pt x="11400" y="5290"/>
                  </a:moveTo>
                  <a:close/>
                  <a:moveTo>
                    <a:pt x="11400" y="5290"/>
                  </a:moveTo>
                  <a:close/>
                  <a:moveTo>
                    <a:pt x="11400" y="5300"/>
                  </a:moveTo>
                  <a:close/>
                  <a:moveTo>
                    <a:pt x="12590" y="5311"/>
                  </a:moveTo>
                  <a:cubicBezTo>
                    <a:pt x="12651" y="5321"/>
                    <a:pt x="12590" y="5270"/>
                    <a:pt x="12590" y="5311"/>
                  </a:cubicBezTo>
                  <a:close/>
                  <a:moveTo>
                    <a:pt x="10447" y="5321"/>
                  </a:moveTo>
                  <a:cubicBezTo>
                    <a:pt x="10509" y="5341"/>
                    <a:pt x="10447" y="5280"/>
                    <a:pt x="10447" y="5321"/>
                  </a:cubicBezTo>
                  <a:close/>
                  <a:moveTo>
                    <a:pt x="10027" y="5321"/>
                  </a:moveTo>
                  <a:cubicBezTo>
                    <a:pt x="9986" y="5372"/>
                    <a:pt x="10078" y="5362"/>
                    <a:pt x="10027" y="5321"/>
                  </a:cubicBezTo>
                  <a:close/>
                  <a:moveTo>
                    <a:pt x="11144" y="5362"/>
                  </a:moveTo>
                  <a:cubicBezTo>
                    <a:pt x="11113" y="5413"/>
                    <a:pt x="11195" y="5331"/>
                    <a:pt x="11144" y="5362"/>
                  </a:cubicBezTo>
                  <a:close/>
                  <a:moveTo>
                    <a:pt x="10293" y="5382"/>
                  </a:moveTo>
                  <a:cubicBezTo>
                    <a:pt x="10324" y="5434"/>
                    <a:pt x="10314" y="5331"/>
                    <a:pt x="10293" y="5382"/>
                  </a:cubicBezTo>
                  <a:close/>
                  <a:moveTo>
                    <a:pt x="10796" y="5382"/>
                  </a:moveTo>
                  <a:cubicBezTo>
                    <a:pt x="10816" y="5423"/>
                    <a:pt x="10837" y="5321"/>
                    <a:pt x="10796" y="5382"/>
                  </a:cubicBezTo>
                  <a:close/>
                  <a:moveTo>
                    <a:pt x="10755" y="5403"/>
                  </a:moveTo>
                  <a:cubicBezTo>
                    <a:pt x="10775" y="5454"/>
                    <a:pt x="10785" y="5352"/>
                    <a:pt x="10755" y="5403"/>
                  </a:cubicBezTo>
                  <a:close/>
                  <a:moveTo>
                    <a:pt x="10170" y="5454"/>
                  </a:moveTo>
                  <a:cubicBezTo>
                    <a:pt x="10170" y="5434"/>
                    <a:pt x="10191" y="5413"/>
                    <a:pt x="10170" y="5403"/>
                  </a:cubicBezTo>
                  <a:cubicBezTo>
                    <a:pt x="10170" y="5423"/>
                    <a:pt x="10139" y="5444"/>
                    <a:pt x="10170" y="5454"/>
                  </a:cubicBezTo>
                  <a:close/>
                  <a:moveTo>
                    <a:pt x="10068" y="5423"/>
                  </a:moveTo>
                  <a:cubicBezTo>
                    <a:pt x="9975" y="5403"/>
                    <a:pt x="10037" y="5464"/>
                    <a:pt x="10068" y="5423"/>
                  </a:cubicBezTo>
                  <a:close/>
                  <a:moveTo>
                    <a:pt x="11072" y="5464"/>
                  </a:moveTo>
                  <a:cubicBezTo>
                    <a:pt x="11093" y="5505"/>
                    <a:pt x="11113" y="5413"/>
                    <a:pt x="11072" y="5464"/>
                  </a:cubicBezTo>
                  <a:close/>
                  <a:moveTo>
                    <a:pt x="10293" y="5546"/>
                  </a:moveTo>
                  <a:cubicBezTo>
                    <a:pt x="10293" y="5505"/>
                    <a:pt x="10242" y="5505"/>
                    <a:pt x="10232" y="5475"/>
                  </a:cubicBezTo>
                  <a:cubicBezTo>
                    <a:pt x="10221" y="5526"/>
                    <a:pt x="10242" y="5557"/>
                    <a:pt x="10293" y="5546"/>
                  </a:cubicBezTo>
                  <a:close/>
                  <a:moveTo>
                    <a:pt x="10365" y="5505"/>
                  </a:moveTo>
                  <a:lnTo>
                    <a:pt x="10386" y="5505"/>
                  </a:lnTo>
                  <a:lnTo>
                    <a:pt x="10386" y="5475"/>
                  </a:lnTo>
                  <a:lnTo>
                    <a:pt x="10365" y="5475"/>
                  </a:lnTo>
                  <a:close/>
                  <a:moveTo>
                    <a:pt x="10939" y="5505"/>
                  </a:moveTo>
                  <a:cubicBezTo>
                    <a:pt x="10960" y="5557"/>
                    <a:pt x="10970" y="5454"/>
                    <a:pt x="10939" y="5505"/>
                  </a:cubicBezTo>
                  <a:close/>
                  <a:moveTo>
                    <a:pt x="10437" y="5536"/>
                  </a:moveTo>
                  <a:cubicBezTo>
                    <a:pt x="10344" y="5516"/>
                    <a:pt x="10406" y="5577"/>
                    <a:pt x="10437" y="5536"/>
                  </a:cubicBezTo>
                  <a:close/>
                  <a:moveTo>
                    <a:pt x="10170" y="5659"/>
                  </a:moveTo>
                  <a:cubicBezTo>
                    <a:pt x="10211" y="5700"/>
                    <a:pt x="10211" y="5608"/>
                    <a:pt x="10170" y="5659"/>
                  </a:cubicBezTo>
                  <a:close/>
                  <a:moveTo>
                    <a:pt x="10037" y="5680"/>
                  </a:moveTo>
                  <a:cubicBezTo>
                    <a:pt x="9996" y="5721"/>
                    <a:pt x="10088" y="5721"/>
                    <a:pt x="10037" y="5680"/>
                  </a:cubicBezTo>
                  <a:close/>
                  <a:moveTo>
                    <a:pt x="10990" y="5700"/>
                  </a:moveTo>
                  <a:cubicBezTo>
                    <a:pt x="11042" y="5721"/>
                    <a:pt x="10990" y="5659"/>
                    <a:pt x="10990" y="5700"/>
                  </a:cubicBezTo>
                  <a:close/>
                  <a:moveTo>
                    <a:pt x="11103" y="5700"/>
                  </a:moveTo>
                  <a:cubicBezTo>
                    <a:pt x="11144" y="5751"/>
                    <a:pt x="11124" y="5659"/>
                    <a:pt x="11103" y="5700"/>
                  </a:cubicBezTo>
                  <a:close/>
                  <a:moveTo>
                    <a:pt x="9043" y="5946"/>
                  </a:moveTo>
                  <a:cubicBezTo>
                    <a:pt x="9084" y="5854"/>
                    <a:pt x="9237" y="5864"/>
                    <a:pt x="9227" y="5721"/>
                  </a:cubicBezTo>
                  <a:cubicBezTo>
                    <a:pt x="9073" y="5649"/>
                    <a:pt x="8858" y="5874"/>
                    <a:pt x="9053" y="5946"/>
                  </a:cubicBezTo>
                  <a:close/>
                  <a:moveTo>
                    <a:pt x="10416" y="5721"/>
                  </a:moveTo>
                  <a:cubicBezTo>
                    <a:pt x="10478" y="5731"/>
                    <a:pt x="10416" y="5680"/>
                    <a:pt x="10416" y="5721"/>
                  </a:cubicBezTo>
                  <a:close/>
                  <a:moveTo>
                    <a:pt x="10262" y="5741"/>
                  </a:moveTo>
                  <a:close/>
                  <a:moveTo>
                    <a:pt x="10262" y="5762"/>
                  </a:moveTo>
                  <a:close/>
                  <a:moveTo>
                    <a:pt x="10262" y="5721"/>
                  </a:moveTo>
                  <a:close/>
                  <a:moveTo>
                    <a:pt x="10262" y="5741"/>
                  </a:moveTo>
                  <a:close/>
                  <a:moveTo>
                    <a:pt x="10262" y="5721"/>
                  </a:moveTo>
                  <a:close/>
                  <a:moveTo>
                    <a:pt x="10324" y="5751"/>
                  </a:moveTo>
                  <a:cubicBezTo>
                    <a:pt x="10386" y="5762"/>
                    <a:pt x="10324" y="5700"/>
                    <a:pt x="10324" y="5751"/>
                  </a:cubicBezTo>
                  <a:close/>
                  <a:moveTo>
                    <a:pt x="10068" y="5813"/>
                  </a:moveTo>
                  <a:cubicBezTo>
                    <a:pt x="10119" y="5792"/>
                    <a:pt x="10078" y="5792"/>
                    <a:pt x="10057" y="5762"/>
                  </a:cubicBezTo>
                  <a:cubicBezTo>
                    <a:pt x="10047" y="5782"/>
                    <a:pt x="10057" y="5803"/>
                    <a:pt x="10088" y="5813"/>
                  </a:cubicBezTo>
                  <a:close/>
                  <a:moveTo>
                    <a:pt x="1436" y="6110"/>
                  </a:moveTo>
                  <a:cubicBezTo>
                    <a:pt x="1518" y="6028"/>
                    <a:pt x="1528" y="5885"/>
                    <a:pt x="1590" y="5792"/>
                  </a:cubicBezTo>
                  <a:cubicBezTo>
                    <a:pt x="1446" y="5751"/>
                    <a:pt x="1456" y="5987"/>
                    <a:pt x="1446" y="6110"/>
                  </a:cubicBezTo>
                  <a:close/>
                  <a:moveTo>
                    <a:pt x="11124" y="5833"/>
                  </a:moveTo>
                  <a:cubicBezTo>
                    <a:pt x="11093" y="5885"/>
                    <a:pt x="11175" y="5792"/>
                    <a:pt x="11124" y="5833"/>
                  </a:cubicBezTo>
                  <a:close/>
                  <a:moveTo>
                    <a:pt x="11175" y="5854"/>
                  </a:moveTo>
                  <a:close/>
                  <a:moveTo>
                    <a:pt x="11175" y="5885"/>
                  </a:moveTo>
                  <a:close/>
                  <a:moveTo>
                    <a:pt x="11175" y="5854"/>
                  </a:moveTo>
                  <a:close/>
                  <a:moveTo>
                    <a:pt x="11175" y="5854"/>
                  </a:moveTo>
                  <a:close/>
                  <a:moveTo>
                    <a:pt x="11175" y="5864"/>
                  </a:moveTo>
                  <a:close/>
                  <a:moveTo>
                    <a:pt x="11810" y="5997"/>
                  </a:moveTo>
                  <a:cubicBezTo>
                    <a:pt x="11831" y="5956"/>
                    <a:pt x="11841" y="5915"/>
                    <a:pt x="11841" y="5874"/>
                  </a:cubicBezTo>
                  <a:cubicBezTo>
                    <a:pt x="11810" y="5844"/>
                    <a:pt x="11759" y="5864"/>
                    <a:pt x="11739" y="5885"/>
                  </a:cubicBezTo>
                  <a:cubicBezTo>
                    <a:pt x="11831" y="5885"/>
                    <a:pt x="11749" y="5987"/>
                    <a:pt x="11821" y="5997"/>
                  </a:cubicBezTo>
                  <a:close/>
                  <a:moveTo>
                    <a:pt x="6644" y="5977"/>
                  </a:moveTo>
                  <a:cubicBezTo>
                    <a:pt x="6644" y="5926"/>
                    <a:pt x="6644" y="5874"/>
                    <a:pt x="6592" y="5874"/>
                  </a:cubicBezTo>
                  <a:cubicBezTo>
                    <a:pt x="6603" y="5926"/>
                    <a:pt x="6592" y="5987"/>
                    <a:pt x="6654" y="5977"/>
                  </a:cubicBezTo>
                  <a:close/>
                  <a:moveTo>
                    <a:pt x="7669" y="5885"/>
                  </a:moveTo>
                  <a:cubicBezTo>
                    <a:pt x="7679" y="6018"/>
                    <a:pt x="7669" y="6161"/>
                    <a:pt x="7730" y="6243"/>
                  </a:cubicBezTo>
                  <a:cubicBezTo>
                    <a:pt x="7782" y="6120"/>
                    <a:pt x="7761" y="5987"/>
                    <a:pt x="7679" y="5885"/>
                  </a:cubicBezTo>
                  <a:close/>
                  <a:moveTo>
                    <a:pt x="11503" y="5946"/>
                  </a:moveTo>
                  <a:close/>
                  <a:moveTo>
                    <a:pt x="11503" y="5926"/>
                  </a:moveTo>
                  <a:lnTo>
                    <a:pt x="11503" y="5946"/>
                  </a:lnTo>
                  <a:close/>
                  <a:moveTo>
                    <a:pt x="11728" y="5926"/>
                  </a:moveTo>
                  <a:cubicBezTo>
                    <a:pt x="11698" y="5977"/>
                    <a:pt x="11780" y="5895"/>
                    <a:pt x="11728" y="5926"/>
                  </a:cubicBezTo>
                  <a:close/>
                  <a:moveTo>
                    <a:pt x="12641" y="5915"/>
                  </a:moveTo>
                  <a:lnTo>
                    <a:pt x="12569" y="5915"/>
                  </a:lnTo>
                  <a:cubicBezTo>
                    <a:pt x="12538" y="6028"/>
                    <a:pt x="12682" y="6028"/>
                    <a:pt x="12641" y="5915"/>
                  </a:cubicBezTo>
                  <a:close/>
                  <a:moveTo>
                    <a:pt x="11359" y="5977"/>
                  </a:moveTo>
                  <a:cubicBezTo>
                    <a:pt x="11298" y="6028"/>
                    <a:pt x="11400" y="6018"/>
                    <a:pt x="11359" y="5977"/>
                  </a:cubicBezTo>
                  <a:close/>
                  <a:moveTo>
                    <a:pt x="13410" y="6059"/>
                  </a:moveTo>
                  <a:cubicBezTo>
                    <a:pt x="13379" y="6079"/>
                    <a:pt x="13399" y="6131"/>
                    <a:pt x="13440" y="6131"/>
                  </a:cubicBezTo>
                  <a:cubicBezTo>
                    <a:pt x="13430" y="6100"/>
                    <a:pt x="13461" y="6038"/>
                    <a:pt x="13410" y="6059"/>
                  </a:cubicBezTo>
                  <a:close/>
                  <a:moveTo>
                    <a:pt x="11421" y="6325"/>
                  </a:moveTo>
                  <a:cubicBezTo>
                    <a:pt x="11390" y="6366"/>
                    <a:pt x="11472" y="6295"/>
                    <a:pt x="11421" y="6325"/>
                  </a:cubicBezTo>
                  <a:close/>
                  <a:moveTo>
                    <a:pt x="7720" y="6407"/>
                  </a:moveTo>
                  <a:cubicBezTo>
                    <a:pt x="7710" y="6479"/>
                    <a:pt x="7648" y="6541"/>
                    <a:pt x="7669" y="6602"/>
                  </a:cubicBezTo>
                  <a:cubicBezTo>
                    <a:pt x="7720" y="6582"/>
                    <a:pt x="7782" y="6448"/>
                    <a:pt x="7720" y="6407"/>
                  </a:cubicBezTo>
                  <a:close/>
                  <a:moveTo>
                    <a:pt x="5208" y="6633"/>
                  </a:moveTo>
                  <a:cubicBezTo>
                    <a:pt x="5239" y="6582"/>
                    <a:pt x="5229" y="6510"/>
                    <a:pt x="5198" y="6469"/>
                  </a:cubicBezTo>
                  <a:lnTo>
                    <a:pt x="5157" y="6469"/>
                  </a:lnTo>
                  <a:cubicBezTo>
                    <a:pt x="5137" y="6510"/>
                    <a:pt x="5137" y="6572"/>
                    <a:pt x="5157" y="6623"/>
                  </a:cubicBezTo>
                  <a:cubicBezTo>
                    <a:pt x="5178" y="6613"/>
                    <a:pt x="5198" y="6623"/>
                    <a:pt x="5219" y="6633"/>
                  </a:cubicBezTo>
                  <a:close/>
                  <a:moveTo>
                    <a:pt x="452" y="6592"/>
                  </a:moveTo>
                  <a:cubicBezTo>
                    <a:pt x="503" y="6551"/>
                    <a:pt x="472" y="6469"/>
                    <a:pt x="411" y="6479"/>
                  </a:cubicBezTo>
                  <a:cubicBezTo>
                    <a:pt x="401" y="6530"/>
                    <a:pt x="401" y="6582"/>
                    <a:pt x="452" y="6592"/>
                  </a:cubicBezTo>
                  <a:close/>
                  <a:moveTo>
                    <a:pt x="10755" y="6510"/>
                  </a:moveTo>
                  <a:cubicBezTo>
                    <a:pt x="10785" y="6561"/>
                    <a:pt x="10775" y="6459"/>
                    <a:pt x="10755" y="6510"/>
                  </a:cubicBezTo>
                  <a:close/>
                  <a:moveTo>
                    <a:pt x="8192" y="6602"/>
                  </a:moveTo>
                  <a:lnTo>
                    <a:pt x="8192" y="6561"/>
                  </a:lnTo>
                  <a:lnTo>
                    <a:pt x="8151" y="6561"/>
                  </a:lnTo>
                  <a:cubicBezTo>
                    <a:pt x="8140" y="6602"/>
                    <a:pt x="8161" y="6613"/>
                    <a:pt x="8192" y="6602"/>
                  </a:cubicBezTo>
                  <a:close/>
                  <a:moveTo>
                    <a:pt x="10488" y="6623"/>
                  </a:moveTo>
                  <a:cubicBezTo>
                    <a:pt x="10539" y="6633"/>
                    <a:pt x="10488" y="6572"/>
                    <a:pt x="10488" y="6623"/>
                  </a:cubicBezTo>
                  <a:close/>
                  <a:moveTo>
                    <a:pt x="10652" y="6674"/>
                  </a:moveTo>
                  <a:lnTo>
                    <a:pt x="10621" y="6674"/>
                  </a:lnTo>
                  <a:lnTo>
                    <a:pt x="10621" y="6705"/>
                  </a:lnTo>
                  <a:lnTo>
                    <a:pt x="10652" y="6705"/>
                  </a:lnTo>
                  <a:close/>
                  <a:moveTo>
                    <a:pt x="7618" y="6715"/>
                  </a:moveTo>
                  <a:cubicBezTo>
                    <a:pt x="7618" y="6705"/>
                    <a:pt x="7597" y="6695"/>
                    <a:pt x="7587" y="6684"/>
                  </a:cubicBezTo>
                  <a:cubicBezTo>
                    <a:pt x="7556" y="6848"/>
                    <a:pt x="7351" y="7012"/>
                    <a:pt x="7392" y="7269"/>
                  </a:cubicBezTo>
                  <a:cubicBezTo>
                    <a:pt x="7505" y="7115"/>
                    <a:pt x="7536" y="6879"/>
                    <a:pt x="7618" y="6715"/>
                  </a:cubicBezTo>
                  <a:close/>
                  <a:moveTo>
                    <a:pt x="9002" y="6705"/>
                  </a:moveTo>
                  <a:cubicBezTo>
                    <a:pt x="8950" y="6777"/>
                    <a:pt x="8971" y="6951"/>
                    <a:pt x="9043" y="6982"/>
                  </a:cubicBezTo>
                  <a:cubicBezTo>
                    <a:pt x="9073" y="6910"/>
                    <a:pt x="9094" y="6725"/>
                    <a:pt x="9012" y="6705"/>
                  </a:cubicBezTo>
                  <a:close/>
                  <a:moveTo>
                    <a:pt x="10929" y="6859"/>
                  </a:moveTo>
                  <a:cubicBezTo>
                    <a:pt x="10970" y="6900"/>
                    <a:pt x="10949" y="6807"/>
                    <a:pt x="10929" y="6859"/>
                  </a:cubicBezTo>
                  <a:close/>
                  <a:moveTo>
                    <a:pt x="13307" y="7115"/>
                  </a:moveTo>
                  <a:cubicBezTo>
                    <a:pt x="13328" y="7074"/>
                    <a:pt x="13328" y="7033"/>
                    <a:pt x="13328" y="6982"/>
                  </a:cubicBezTo>
                  <a:cubicBezTo>
                    <a:pt x="13194" y="6961"/>
                    <a:pt x="13194" y="7125"/>
                    <a:pt x="13317" y="7115"/>
                  </a:cubicBezTo>
                  <a:close/>
                  <a:moveTo>
                    <a:pt x="11821" y="7279"/>
                  </a:moveTo>
                  <a:cubicBezTo>
                    <a:pt x="11872" y="7187"/>
                    <a:pt x="11800" y="7074"/>
                    <a:pt x="11698" y="7074"/>
                  </a:cubicBezTo>
                  <a:cubicBezTo>
                    <a:pt x="11698" y="7187"/>
                    <a:pt x="11708" y="7289"/>
                    <a:pt x="11831" y="7279"/>
                  </a:cubicBezTo>
                  <a:close/>
                  <a:moveTo>
                    <a:pt x="1446" y="7105"/>
                  </a:moveTo>
                  <a:cubicBezTo>
                    <a:pt x="1118" y="7084"/>
                    <a:pt x="1497" y="7361"/>
                    <a:pt x="1446" y="7105"/>
                  </a:cubicBezTo>
                  <a:close/>
                  <a:moveTo>
                    <a:pt x="10078" y="7228"/>
                  </a:moveTo>
                  <a:lnTo>
                    <a:pt x="10078" y="7156"/>
                  </a:lnTo>
                  <a:lnTo>
                    <a:pt x="10027" y="7156"/>
                  </a:lnTo>
                  <a:cubicBezTo>
                    <a:pt x="10016" y="7207"/>
                    <a:pt x="10047" y="7217"/>
                    <a:pt x="10088" y="7217"/>
                  </a:cubicBezTo>
                  <a:close/>
                  <a:moveTo>
                    <a:pt x="10078" y="7310"/>
                  </a:moveTo>
                  <a:cubicBezTo>
                    <a:pt x="10386" y="7597"/>
                    <a:pt x="10324" y="6992"/>
                    <a:pt x="10078" y="7310"/>
                  </a:cubicBezTo>
                  <a:close/>
                  <a:moveTo>
                    <a:pt x="7228" y="7289"/>
                  </a:moveTo>
                  <a:cubicBezTo>
                    <a:pt x="7249" y="7340"/>
                    <a:pt x="7300" y="7310"/>
                    <a:pt x="7320" y="7258"/>
                  </a:cubicBezTo>
                  <a:cubicBezTo>
                    <a:pt x="7279" y="7238"/>
                    <a:pt x="7249" y="7238"/>
                    <a:pt x="7228" y="7279"/>
                  </a:cubicBezTo>
                  <a:close/>
                  <a:moveTo>
                    <a:pt x="2482" y="7289"/>
                  </a:moveTo>
                  <a:cubicBezTo>
                    <a:pt x="2461" y="7258"/>
                    <a:pt x="2441" y="7289"/>
                    <a:pt x="2430" y="7310"/>
                  </a:cubicBezTo>
                  <a:lnTo>
                    <a:pt x="2482" y="7310"/>
                  </a:lnTo>
                  <a:close/>
                  <a:moveTo>
                    <a:pt x="6480" y="7330"/>
                  </a:moveTo>
                  <a:cubicBezTo>
                    <a:pt x="6490" y="7330"/>
                    <a:pt x="6500" y="7340"/>
                    <a:pt x="6500" y="7351"/>
                  </a:cubicBezTo>
                  <a:cubicBezTo>
                    <a:pt x="6521" y="7361"/>
                    <a:pt x="6541" y="7351"/>
                    <a:pt x="6551" y="7330"/>
                  </a:cubicBezTo>
                  <a:cubicBezTo>
                    <a:pt x="6541" y="7330"/>
                    <a:pt x="6541" y="7320"/>
                    <a:pt x="6541" y="7299"/>
                  </a:cubicBezTo>
                  <a:cubicBezTo>
                    <a:pt x="6521" y="7299"/>
                    <a:pt x="6500" y="7310"/>
                    <a:pt x="6490" y="7320"/>
                  </a:cubicBezTo>
                  <a:close/>
                  <a:moveTo>
                    <a:pt x="3107" y="7371"/>
                  </a:moveTo>
                  <a:cubicBezTo>
                    <a:pt x="3015" y="7289"/>
                    <a:pt x="2943" y="7494"/>
                    <a:pt x="2758" y="7422"/>
                  </a:cubicBezTo>
                  <a:cubicBezTo>
                    <a:pt x="2748" y="7494"/>
                    <a:pt x="2666" y="7474"/>
                    <a:pt x="2666" y="7556"/>
                  </a:cubicBezTo>
                  <a:cubicBezTo>
                    <a:pt x="2840" y="7607"/>
                    <a:pt x="3035" y="7525"/>
                    <a:pt x="3117" y="7361"/>
                  </a:cubicBezTo>
                  <a:close/>
                  <a:moveTo>
                    <a:pt x="8848" y="7371"/>
                  </a:moveTo>
                  <a:cubicBezTo>
                    <a:pt x="8776" y="7371"/>
                    <a:pt x="8663" y="7351"/>
                    <a:pt x="8684" y="7443"/>
                  </a:cubicBezTo>
                  <a:cubicBezTo>
                    <a:pt x="8745" y="7463"/>
                    <a:pt x="8858" y="7443"/>
                    <a:pt x="8848" y="7361"/>
                  </a:cubicBezTo>
                  <a:close/>
                  <a:moveTo>
                    <a:pt x="134" y="7648"/>
                  </a:moveTo>
                  <a:cubicBezTo>
                    <a:pt x="544" y="7545"/>
                    <a:pt x="1" y="7156"/>
                    <a:pt x="134" y="7648"/>
                  </a:cubicBezTo>
                  <a:close/>
                  <a:moveTo>
                    <a:pt x="6490" y="7392"/>
                  </a:moveTo>
                  <a:cubicBezTo>
                    <a:pt x="6439" y="7422"/>
                    <a:pt x="6377" y="7443"/>
                    <a:pt x="6387" y="7535"/>
                  </a:cubicBezTo>
                  <a:cubicBezTo>
                    <a:pt x="6459" y="7535"/>
                    <a:pt x="6541" y="7412"/>
                    <a:pt x="6490" y="7392"/>
                  </a:cubicBezTo>
                  <a:close/>
                  <a:moveTo>
                    <a:pt x="7495" y="7566"/>
                  </a:moveTo>
                  <a:cubicBezTo>
                    <a:pt x="7443" y="7535"/>
                    <a:pt x="7341" y="7545"/>
                    <a:pt x="7331" y="7607"/>
                  </a:cubicBezTo>
                  <a:cubicBezTo>
                    <a:pt x="7392" y="7627"/>
                    <a:pt x="7454" y="7607"/>
                    <a:pt x="7495" y="7556"/>
                  </a:cubicBezTo>
                  <a:close/>
                  <a:moveTo>
                    <a:pt x="1200" y="7832"/>
                  </a:moveTo>
                  <a:cubicBezTo>
                    <a:pt x="1221" y="7761"/>
                    <a:pt x="1139" y="7750"/>
                    <a:pt x="1118" y="7750"/>
                  </a:cubicBezTo>
                  <a:cubicBezTo>
                    <a:pt x="934" y="7812"/>
                    <a:pt x="1159" y="7966"/>
                    <a:pt x="1200" y="7832"/>
                  </a:cubicBezTo>
                  <a:close/>
                  <a:moveTo>
                    <a:pt x="11605" y="7740"/>
                  </a:moveTo>
                  <a:cubicBezTo>
                    <a:pt x="11585" y="7761"/>
                    <a:pt x="11575" y="7853"/>
                    <a:pt x="11636" y="7832"/>
                  </a:cubicBezTo>
                  <a:cubicBezTo>
                    <a:pt x="11626" y="7802"/>
                    <a:pt x="11667" y="7730"/>
                    <a:pt x="11605" y="7740"/>
                  </a:cubicBezTo>
                  <a:close/>
                  <a:moveTo>
                    <a:pt x="462" y="7812"/>
                  </a:moveTo>
                  <a:cubicBezTo>
                    <a:pt x="462" y="7781"/>
                    <a:pt x="442" y="7781"/>
                    <a:pt x="442" y="7750"/>
                  </a:cubicBezTo>
                  <a:cubicBezTo>
                    <a:pt x="421" y="7750"/>
                    <a:pt x="401" y="7750"/>
                    <a:pt x="380" y="7771"/>
                  </a:cubicBezTo>
                  <a:cubicBezTo>
                    <a:pt x="370" y="7812"/>
                    <a:pt x="421" y="7812"/>
                    <a:pt x="452" y="7812"/>
                  </a:cubicBezTo>
                  <a:close/>
                  <a:moveTo>
                    <a:pt x="5690" y="7822"/>
                  </a:moveTo>
                  <a:cubicBezTo>
                    <a:pt x="5690" y="7873"/>
                    <a:pt x="5649" y="7812"/>
                    <a:pt x="5639" y="7853"/>
                  </a:cubicBezTo>
                  <a:cubicBezTo>
                    <a:pt x="5660" y="7863"/>
                    <a:pt x="5680" y="7873"/>
                    <a:pt x="5711" y="7863"/>
                  </a:cubicBezTo>
                  <a:cubicBezTo>
                    <a:pt x="5701" y="7853"/>
                    <a:pt x="5711" y="7832"/>
                    <a:pt x="5690" y="7822"/>
                  </a:cubicBezTo>
                  <a:close/>
                  <a:moveTo>
                    <a:pt x="7894" y="8007"/>
                  </a:moveTo>
                  <a:cubicBezTo>
                    <a:pt x="7915" y="7966"/>
                    <a:pt x="7905" y="7863"/>
                    <a:pt x="7833" y="7873"/>
                  </a:cubicBezTo>
                  <a:cubicBezTo>
                    <a:pt x="7823" y="7955"/>
                    <a:pt x="7843" y="7986"/>
                    <a:pt x="7884" y="8007"/>
                  </a:cubicBezTo>
                  <a:close/>
                  <a:moveTo>
                    <a:pt x="8243" y="8130"/>
                  </a:moveTo>
                  <a:cubicBezTo>
                    <a:pt x="8315" y="8119"/>
                    <a:pt x="8325" y="8037"/>
                    <a:pt x="8335" y="7966"/>
                  </a:cubicBezTo>
                  <a:cubicBezTo>
                    <a:pt x="8171" y="7914"/>
                    <a:pt x="8243" y="8078"/>
                    <a:pt x="8243" y="8130"/>
                  </a:cubicBezTo>
                  <a:close/>
                  <a:moveTo>
                    <a:pt x="52" y="7996"/>
                  </a:moveTo>
                  <a:lnTo>
                    <a:pt x="52" y="8037"/>
                  </a:lnTo>
                  <a:cubicBezTo>
                    <a:pt x="83" y="8027"/>
                    <a:pt x="83" y="7996"/>
                    <a:pt x="52" y="7996"/>
                  </a:cubicBezTo>
                  <a:close/>
                  <a:moveTo>
                    <a:pt x="4183" y="8017"/>
                  </a:moveTo>
                  <a:cubicBezTo>
                    <a:pt x="4142" y="7996"/>
                    <a:pt x="4101" y="8017"/>
                    <a:pt x="4030" y="8007"/>
                  </a:cubicBezTo>
                  <a:cubicBezTo>
                    <a:pt x="4050" y="8058"/>
                    <a:pt x="4153" y="8058"/>
                    <a:pt x="4183" y="8027"/>
                  </a:cubicBezTo>
                  <a:close/>
                  <a:moveTo>
                    <a:pt x="3332" y="8150"/>
                  </a:moveTo>
                  <a:cubicBezTo>
                    <a:pt x="3332" y="8119"/>
                    <a:pt x="3404" y="8058"/>
                    <a:pt x="3332" y="8048"/>
                  </a:cubicBezTo>
                  <a:cubicBezTo>
                    <a:pt x="3322" y="8078"/>
                    <a:pt x="3291" y="8130"/>
                    <a:pt x="3322" y="8150"/>
                  </a:cubicBezTo>
                  <a:close/>
                  <a:moveTo>
                    <a:pt x="11933" y="8314"/>
                  </a:moveTo>
                  <a:cubicBezTo>
                    <a:pt x="11985" y="8273"/>
                    <a:pt x="12067" y="8099"/>
                    <a:pt x="11974" y="8048"/>
                  </a:cubicBezTo>
                  <a:cubicBezTo>
                    <a:pt x="11882" y="8171"/>
                    <a:pt x="11749" y="8232"/>
                    <a:pt x="11933" y="8314"/>
                  </a:cubicBezTo>
                  <a:close/>
                  <a:moveTo>
                    <a:pt x="11810" y="8283"/>
                  </a:moveTo>
                  <a:lnTo>
                    <a:pt x="11810" y="8191"/>
                  </a:lnTo>
                  <a:cubicBezTo>
                    <a:pt x="11595" y="8017"/>
                    <a:pt x="11554" y="8366"/>
                    <a:pt x="11810" y="8294"/>
                  </a:cubicBezTo>
                  <a:close/>
                  <a:moveTo>
                    <a:pt x="12754" y="8335"/>
                  </a:moveTo>
                  <a:cubicBezTo>
                    <a:pt x="12825" y="8201"/>
                    <a:pt x="12713" y="8140"/>
                    <a:pt x="12641" y="8222"/>
                  </a:cubicBezTo>
                  <a:cubicBezTo>
                    <a:pt x="12661" y="8242"/>
                    <a:pt x="12702" y="8345"/>
                    <a:pt x="12754" y="8335"/>
                  </a:cubicBezTo>
                  <a:close/>
                  <a:moveTo>
                    <a:pt x="12518" y="8232"/>
                  </a:moveTo>
                  <a:cubicBezTo>
                    <a:pt x="12518" y="8263"/>
                    <a:pt x="12518" y="8304"/>
                    <a:pt x="12559" y="8304"/>
                  </a:cubicBezTo>
                  <a:cubicBezTo>
                    <a:pt x="12559" y="8263"/>
                    <a:pt x="12559" y="8222"/>
                    <a:pt x="12518" y="8232"/>
                  </a:cubicBezTo>
                  <a:close/>
                  <a:moveTo>
                    <a:pt x="13276" y="8232"/>
                  </a:moveTo>
                  <a:cubicBezTo>
                    <a:pt x="13266" y="8314"/>
                    <a:pt x="13338" y="8242"/>
                    <a:pt x="13276" y="8232"/>
                  </a:cubicBezTo>
                  <a:close/>
                  <a:moveTo>
                    <a:pt x="6469" y="8509"/>
                  </a:moveTo>
                  <a:cubicBezTo>
                    <a:pt x="6510" y="8519"/>
                    <a:pt x="6551" y="8509"/>
                    <a:pt x="6562" y="8468"/>
                  </a:cubicBezTo>
                  <a:cubicBezTo>
                    <a:pt x="6490" y="8458"/>
                    <a:pt x="6551" y="8304"/>
                    <a:pt x="6490" y="8283"/>
                  </a:cubicBezTo>
                  <a:cubicBezTo>
                    <a:pt x="6500" y="8376"/>
                    <a:pt x="6449" y="8458"/>
                    <a:pt x="6480" y="8509"/>
                  </a:cubicBezTo>
                  <a:close/>
                  <a:moveTo>
                    <a:pt x="5044" y="8427"/>
                  </a:moveTo>
                  <a:cubicBezTo>
                    <a:pt x="5065" y="8407"/>
                    <a:pt x="5106" y="8417"/>
                    <a:pt x="5085" y="8355"/>
                  </a:cubicBezTo>
                  <a:lnTo>
                    <a:pt x="5044" y="8355"/>
                  </a:lnTo>
                  <a:cubicBezTo>
                    <a:pt x="5034" y="8366"/>
                    <a:pt x="5014" y="8427"/>
                    <a:pt x="5044" y="8427"/>
                  </a:cubicBezTo>
                  <a:close/>
                  <a:moveTo>
                    <a:pt x="8684" y="8437"/>
                  </a:moveTo>
                  <a:cubicBezTo>
                    <a:pt x="8653" y="8407"/>
                    <a:pt x="8581" y="8417"/>
                    <a:pt x="8520" y="8417"/>
                  </a:cubicBezTo>
                  <a:cubicBezTo>
                    <a:pt x="8509" y="8396"/>
                    <a:pt x="8520" y="8376"/>
                    <a:pt x="8530" y="8355"/>
                  </a:cubicBezTo>
                  <a:cubicBezTo>
                    <a:pt x="8335" y="8417"/>
                    <a:pt x="8632" y="8581"/>
                    <a:pt x="8684" y="8448"/>
                  </a:cubicBezTo>
                  <a:close/>
                  <a:moveTo>
                    <a:pt x="3148" y="8376"/>
                  </a:moveTo>
                  <a:cubicBezTo>
                    <a:pt x="3117" y="8427"/>
                    <a:pt x="3076" y="8499"/>
                    <a:pt x="3148" y="8540"/>
                  </a:cubicBezTo>
                  <a:cubicBezTo>
                    <a:pt x="3158" y="8499"/>
                    <a:pt x="3220" y="8386"/>
                    <a:pt x="3148" y="8376"/>
                  </a:cubicBezTo>
                  <a:close/>
                  <a:moveTo>
                    <a:pt x="4604" y="8499"/>
                  </a:moveTo>
                  <a:cubicBezTo>
                    <a:pt x="4614" y="8458"/>
                    <a:pt x="4634" y="8386"/>
                    <a:pt x="4552" y="8396"/>
                  </a:cubicBezTo>
                  <a:cubicBezTo>
                    <a:pt x="4522" y="8437"/>
                    <a:pt x="4552" y="8499"/>
                    <a:pt x="4604" y="8499"/>
                  </a:cubicBezTo>
                  <a:close/>
                  <a:moveTo>
                    <a:pt x="8212" y="8499"/>
                  </a:moveTo>
                  <a:cubicBezTo>
                    <a:pt x="8222" y="8468"/>
                    <a:pt x="8243" y="8448"/>
                    <a:pt x="8233" y="8396"/>
                  </a:cubicBezTo>
                  <a:cubicBezTo>
                    <a:pt x="8192" y="8407"/>
                    <a:pt x="8140" y="8417"/>
                    <a:pt x="8099" y="8417"/>
                  </a:cubicBezTo>
                  <a:cubicBezTo>
                    <a:pt x="8099" y="8478"/>
                    <a:pt x="8140" y="8509"/>
                    <a:pt x="8212" y="8499"/>
                  </a:cubicBezTo>
                  <a:close/>
                  <a:moveTo>
                    <a:pt x="11903" y="8427"/>
                  </a:moveTo>
                  <a:cubicBezTo>
                    <a:pt x="11790" y="8448"/>
                    <a:pt x="11759" y="8540"/>
                    <a:pt x="11790" y="8653"/>
                  </a:cubicBezTo>
                  <a:cubicBezTo>
                    <a:pt x="11862" y="8663"/>
                    <a:pt x="11862" y="8601"/>
                    <a:pt x="11923" y="8601"/>
                  </a:cubicBezTo>
                  <a:cubicBezTo>
                    <a:pt x="11892" y="8540"/>
                    <a:pt x="11923" y="8468"/>
                    <a:pt x="11903" y="8427"/>
                  </a:cubicBezTo>
                  <a:close/>
                  <a:moveTo>
                    <a:pt x="6715" y="8601"/>
                  </a:moveTo>
                  <a:cubicBezTo>
                    <a:pt x="6726" y="8765"/>
                    <a:pt x="6685" y="8950"/>
                    <a:pt x="6736" y="9083"/>
                  </a:cubicBezTo>
                  <a:cubicBezTo>
                    <a:pt x="6767" y="8929"/>
                    <a:pt x="6756" y="8601"/>
                    <a:pt x="6767" y="8448"/>
                  </a:cubicBezTo>
                  <a:cubicBezTo>
                    <a:pt x="6715" y="8478"/>
                    <a:pt x="6623" y="8458"/>
                    <a:pt x="6592" y="8499"/>
                  </a:cubicBezTo>
                  <a:cubicBezTo>
                    <a:pt x="6592" y="8571"/>
                    <a:pt x="6685" y="8550"/>
                    <a:pt x="6715" y="8601"/>
                  </a:cubicBezTo>
                  <a:close/>
                  <a:moveTo>
                    <a:pt x="9381" y="8694"/>
                  </a:moveTo>
                  <a:cubicBezTo>
                    <a:pt x="9412" y="8663"/>
                    <a:pt x="9401" y="8622"/>
                    <a:pt x="9360" y="8612"/>
                  </a:cubicBezTo>
                  <a:cubicBezTo>
                    <a:pt x="9350" y="8642"/>
                    <a:pt x="9330" y="8704"/>
                    <a:pt x="9381" y="8694"/>
                  </a:cubicBezTo>
                  <a:close/>
                  <a:moveTo>
                    <a:pt x="1569" y="8622"/>
                  </a:moveTo>
                  <a:cubicBezTo>
                    <a:pt x="1538" y="8714"/>
                    <a:pt x="1651" y="8714"/>
                    <a:pt x="1641" y="8642"/>
                  </a:cubicBezTo>
                  <a:cubicBezTo>
                    <a:pt x="1600" y="8642"/>
                    <a:pt x="1600" y="8612"/>
                    <a:pt x="1559" y="8622"/>
                  </a:cubicBezTo>
                  <a:close/>
                  <a:moveTo>
                    <a:pt x="4573" y="8694"/>
                  </a:moveTo>
                  <a:cubicBezTo>
                    <a:pt x="4624" y="8694"/>
                    <a:pt x="4624" y="8663"/>
                    <a:pt x="4624" y="8622"/>
                  </a:cubicBezTo>
                  <a:lnTo>
                    <a:pt x="4573" y="8622"/>
                  </a:lnTo>
                  <a:close/>
                  <a:moveTo>
                    <a:pt x="4450" y="8796"/>
                  </a:moveTo>
                  <a:cubicBezTo>
                    <a:pt x="4419" y="8817"/>
                    <a:pt x="4450" y="8837"/>
                    <a:pt x="4481" y="8847"/>
                  </a:cubicBezTo>
                  <a:cubicBezTo>
                    <a:pt x="4470" y="8827"/>
                    <a:pt x="4491" y="8776"/>
                    <a:pt x="4440" y="8796"/>
                  </a:cubicBezTo>
                  <a:close/>
                  <a:moveTo>
                    <a:pt x="2266" y="8991"/>
                  </a:moveTo>
                  <a:cubicBezTo>
                    <a:pt x="2328" y="8929"/>
                    <a:pt x="2266" y="8827"/>
                    <a:pt x="2184" y="8806"/>
                  </a:cubicBezTo>
                  <a:cubicBezTo>
                    <a:pt x="2133" y="8878"/>
                    <a:pt x="2174" y="8970"/>
                    <a:pt x="2266" y="8991"/>
                  </a:cubicBezTo>
                  <a:close/>
                  <a:moveTo>
                    <a:pt x="4552" y="8888"/>
                  </a:moveTo>
                  <a:cubicBezTo>
                    <a:pt x="4552" y="8868"/>
                    <a:pt x="4604" y="8878"/>
                    <a:pt x="4593" y="8837"/>
                  </a:cubicBezTo>
                  <a:cubicBezTo>
                    <a:pt x="4583" y="8786"/>
                    <a:pt x="4542" y="8837"/>
                    <a:pt x="4511" y="8837"/>
                  </a:cubicBezTo>
                  <a:cubicBezTo>
                    <a:pt x="4501" y="8868"/>
                    <a:pt x="4532" y="8868"/>
                    <a:pt x="4542" y="8888"/>
                  </a:cubicBezTo>
                  <a:close/>
                  <a:moveTo>
                    <a:pt x="7597" y="8960"/>
                  </a:moveTo>
                  <a:cubicBezTo>
                    <a:pt x="7628" y="8919"/>
                    <a:pt x="7597" y="8837"/>
                    <a:pt x="7536" y="8837"/>
                  </a:cubicBezTo>
                  <a:cubicBezTo>
                    <a:pt x="7495" y="8888"/>
                    <a:pt x="7525" y="8960"/>
                    <a:pt x="7597" y="8960"/>
                  </a:cubicBezTo>
                  <a:close/>
                  <a:moveTo>
                    <a:pt x="4829" y="8909"/>
                  </a:moveTo>
                  <a:cubicBezTo>
                    <a:pt x="4788" y="8899"/>
                    <a:pt x="4788" y="8847"/>
                    <a:pt x="4737" y="8847"/>
                  </a:cubicBezTo>
                  <a:cubicBezTo>
                    <a:pt x="4716" y="8888"/>
                    <a:pt x="4737" y="8919"/>
                    <a:pt x="4747" y="8960"/>
                  </a:cubicBezTo>
                  <a:cubicBezTo>
                    <a:pt x="4788" y="8960"/>
                    <a:pt x="4819" y="8940"/>
                    <a:pt x="4819" y="8909"/>
                  </a:cubicBezTo>
                  <a:close/>
                  <a:moveTo>
                    <a:pt x="4757" y="8991"/>
                  </a:moveTo>
                  <a:cubicBezTo>
                    <a:pt x="4604" y="8960"/>
                    <a:pt x="4757" y="9114"/>
                    <a:pt x="4757" y="8991"/>
                  </a:cubicBezTo>
                  <a:close/>
                  <a:moveTo>
                    <a:pt x="5547" y="9442"/>
                  </a:moveTo>
                  <a:cubicBezTo>
                    <a:pt x="5865" y="9462"/>
                    <a:pt x="5649" y="9104"/>
                    <a:pt x="5547" y="9442"/>
                  </a:cubicBezTo>
                  <a:close/>
                  <a:moveTo>
                    <a:pt x="9043" y="9565"/>
                  </a:moveTo>
                  <a:cubicBezTo>
                    <a:pt x="9176" y="9555"/>
                    <a:pt x="9237" y="9483"/>
                    <a:pt x="9227" y="9329"/>
                  </a:cubicBezTo>
                  <a:cubicBezTo>
                    <a:pt x="9104" y="9339"/>
                    <a:pt x="9022" y="9442"/>
                    <a:pt x="9032" y="9565"/>
                  </a:cubicBezTo>
                  <a:close/>
                  <a:moveTo>
                    <a:pt x="4860" y="9483"/>
                  </a:moveTo>
                  <a:cubicBezTo>
                    <a:pt x="4850" y="9442"/>
                    <a:pt x="4880" y="9442"/>
                    <a:pt x="4870" y="9401"/>
                  </a:cubicBezTo>
                  <a:cubicBezTo>
                    <a:pt x="4798" y="9339"/>
                    <a:pt x="4696" y="9350"/>
                    <a:pt x="4634" y="9432"/>
                  </a:cubicBezTo>
                  <a:cubicBezTo>
                    <a:pt x="4706" y="9462"/>
                    <a:pt x="4778" y="9473"/>
                    <a:pt x="4850" y="9483"/>
                  </a:cubicBezTo>
                  <a:close/>
                  <a:moveTo>
                    <a:pt x="5085" y="9565"/>
                  </a:moveTo>
                  <a:cubicBezTo>
                    <a:pt x="5157" y="9483"/>
                    <a:pt x="5055" y="9370"/>
                    <a:pt x="4942" y="9391"/>
                  </a:cubicBezTo>
                  <a:cubicBezTo>
                    <a:pt x="4942" y="9462"/>
                    <a:pt x="4993" y="9544"/>
                    <a:pt x="5075" y="9565"/>
                  </a:cubicBezTo>
                  <a:close/>
                  <a:moveTo>
                    <a:pt x="8971" y="9483"/>
                  </a:moveTo>
                  <a:cubicBezTo>
                    <a:pt x="8971" y="9391"/>
                    <a:pt x="8858" y="9421"/>
                    <a:pt x="8848" y="9483"/>
                  </a:cubicBezTo>
                  <a:cubicBezTo>
                    <a:pt x="8879" y="9503"/>
                    <a:pt x="8899" y="9473"/>
                    <a:pt x="8961" y="9483"/>
                  </a:cubicBezTo>
                  <a:close/>
                  <a:moveTo>
                    <a:pt x="9524" y="9473"/>
                  </a:moveTo>
                  <a:cubicBezTo>
                    <a:pt x="9442" y="9442"/>
                    <a:pt x="9360" y="9421"/>
                    <a:pt x="9278" y="9432"/>
                  </a:cubicBezTo>
                  <a:cubicBezTo>
                    <a:pt x="9278" y="9524"/>
                    <a:pt x="9453" y="9514"/>
                    <a:pt x="9514" y="9473"/>
                  </a:cubicBezTo>
                  <a:close/>
                  <a:moveTo>
                    <a:pt x="9647" y="9544"/>
                  </a:moveTo>
                  <a:cubicBezTo>
                    <a:pt x="9750" y="9524"/>
                    <a:pt x="9791" y="9565"/>
                    <a:pt x="9873" y="9585"/>
                  </a:cubicBezTo>
                  <a:cubicBezTo>
                    <a:pt x="9883" y="9452"/>
                    <a:pt x="9699" y="9514"/>
                    <a:pt x="9637" y="9473"/>
                  </a:cubicBezTo>
                  <a:cubicBezTo>
                    <a:pt x="9617" y="9503"/>
                    <a:pt x="9647" y="9503"/>
                    <a:pt x="9637" y="9534"/>
                  </a:cubicBezTo>
                  <a:close/>
                  <a:moveTo>
                    <a:pt x="8674" y="9483"/>
                  </a:moveTo>
                  <a:cubicBezTo>
                    <a:pt x="8602" y="9534"/>
                    <a:pt x="8468" y="9442"/>
                    <a:pt x="8427" y="9555"/>
                  </a:cubicBezTo>
                  <a:cubicBezTo>
                    <a:pt x="8489" y="9575"/>
                    <a:pt x="8632" y="9555"/>
                    <a:pt x="8653" y="9483"/>
                  </a:cubicBezTo>
                  <a:close/>
                  <a:moveTo>
                    <a:pt x="5455" y="9555"/>
                  </a:moveTo>
                  <a:lnTo>
                    <a:pt x="5455" y="9514"/>
                  </a:lnTo>
                  <a:cubicBezTo>
                    <a:pt x="5373" y="9493"/>
                    <a:pt x="5352" y="9575"/>
                    <a:pt x="5434" y="9555"/>
                  </a:cubicBezTo>
                  <a:close/>
                  <a:moveTo>
                    <a:pt x="9996" y="9585"/>
                  </a:moveTo>
                  <a:cubicBezTo>
                    <a:pt x="9996" y="9544"/>
                    <a:pt x="9975" y="9555"/>
                    <a:pt x="9996" y="9524"/>
                  </a:cubicBezTo>
                  <a:cubicBezTo>
                    <a:pt x="9955" y="9524"/>
                    <a:pt x="9924" y="9524"/>
                    <a:pt x="9924" y="9565"/>
                  </a:cubicBezTo>
                  <a:cubicBezTo>
                    <a:pt x="9945" y="9565"/>
                    <a:pt x="9965" y="9565"/>
                    <a:pt x="9986" y="9585"/>
                  </a:cubicBezTo>
                  <a:close/>
                  <a:moveTo>
                    <a:pt x="10129" y="9596"/>
                  </a:moveTo>
                  <a:cubicBezTo>
                    <a:pt x="10109" y="9544"/>
                    <a:pt x="10088" y="9565"/>
                    <a:pt x="10037" y="9524"/>
                  </a:cubicBezTo>
                  <a:cubicBezTo>
                    <a:pt x="10037" y="9555"/>
                    <a:pt x="10027" y="9555"/>
                    <a:pt x="10027" y="9585"/>
                  </a:cubicBezTo>
                  <a:cubicBezTo>
                    <a:pt x="10047" y="9585"/>
                    <a:pt x="10068" y="9606"/>
                    <a:pt x="10109" y="9596"/>
                  </a:cubicBezTo>
                  <a:close/>
                  <a:moveTo>
                    <a:pt x="9248" y="9626"/>
                  </a:moveTo>
                  <a:cubicBezTo>
                    <a:pt x="9227" y="9647"/>
                    <a:pt x="9227" y="9678"/>
                    <a:pt x="9227" y="9708"/>
                  </a:cubicBezTo>
                  <a:cubicBezTo>
                    <a:pt x="9268" y="9708"/>
                    <a:pt x="9289" y="9626"/>
                    <a:pt x="9227" y="9626"/>
                  </a:cubicBezTo>
                  <a:close/>
                  <a:moveTo>
                    <a:pt x="6172" y="9708"/>
                  </a:moveTo>
                  <a:cubicBezTo>
                    <a:pt x="6090" y="9626"/>
                    <a:pt x="6008" y="9678"/>
                    <a:pt x="5875" y="9637"/>
                  </a:cubicBezTo>
                  <a:cubicBezTo>
                    <a:pt x="5926" y="9729"/>
                    <a:pt x="6080" y="9790"/>
                    <a:pt x="6152" y="9708"/>
                  </a:cubicBezTo>
                  <a:close/>
                  <a:moveTo>
                    <a:pt x="10447" y="9749"/>
                  </a:moveTo>
                  <a:cubicBezTo>
                    <a:pt x="10457" y="9708"/>
                    <a:pt x="10427" y="9698"/>
                    <a:pt x="10396" y="9698"/>
                  </a:cubicBezTo>
                  <a:cubicBezTo>
                    <a:pt x="10365" y="9739"/>
                    <a:pt x="10406" y="9749"/>
                    <a:pt x="10437" y="9749"/>
                  </a:cubicBezTo>
                  <a:close/>
                  <a:moveTo>
                    <a:pt x="7720" y="9770"/>
                  </a:moveTo>
                  <a:cubicBezTo>
                    <a:pt x="7710" y="9801"/>
                    <a:pt x="7638" y="9821"/>
                    <a:pt x="7679" y="9862"/>
                  </a:cubicBezTo>
                  <a:cubicBezTo>
                    <a:pt x="7710" y="9862"/>
                    <a:pt x="7761" y="9780"/>
                    <a:pt x="7710" y="9760"/>
                  </a:cubicBezTo>
                  <a:close/>
                  <a:moveTo>
                    <a:pt x="11749" y="10026"/>
                  </a:moveTo>
                  <a:cubicBezTo>
                    <a:pt x="12036" y="9995"/>
                    <a:pt x="11687" y="9760"/>
                    <a:pt x="11749" y="10026"/>
                  </a:cubicBezTo>
                  <a:close/>
                  <a:moveTo>
                    <a:pt x="3527" y="9934"/>
                  </a:moveTo>
                  <a:cubicBezTo>
                    <a:pt x="3497" y="9893"/>
                    <a:pt x="3455" y="9924"/>
                    <a:pt x="3414" y="9924"/>
                  </a:cubicBezTo>
                  <a:cubicBezTo>
                    <a:pt x="3394" y="9975"/>
                    <a:pt x="3507" y="9995"/>
                    <a:pt x="3507" y="9934"/>
                  </a:cubicBezTo>
                  <a:close/>
                  <a:moveTo>
                    <a:pt x="10714" y="9934"/>
                  </a:moveTo>
                  <a:lnTo>
                    <a:pt x="10744" y="9934"/>
                  </a:lnTo>
                  <a:lnTo>
                    <a:pt x="10744" y="9913"/>
                  </a:lnTo>
                  <a:lnTo>
                    <a:pt x="10714" y="9913"/>
                  </a:lnTo>
                  <a:close/>
                  <a:moveTo>
                    <a:pt x="2625" y="9924"/>
                  </a:moveTo>
                  <a:lnTo>
                    <a:pt x="2584" y="9924"/>
                  </a:lnTo>
                  <a:lnTo>
                    <a:pt x="2584" y="9965"/>
                  </a:lnTo>
                  <a:cubicBezTo>
                    <a:pt x="2605" y="9965"/>
                    <a:pt x="2594" y="9934"/>
                    <a:pt x="2615" y="9913"/>
                  </a:cubicBezTo>
                  <a:close/>
                  <a:moveTo>
                    <a:pt x="2769" y="9965"/>
                  </a:moveTo>
                  <a:cubicBezTo>
                    <a:pt x="2748" y="9954"/>
                    <a:pt x="2728" y="9944"/>
                    <a:pt x="2697" y="9954"/>
                  </a:cubicBezTo>
                  <a:cubicBezTo>
                    <a:pt x="2697" y="9965"/>
                    <a:pt x="2697" y="9985"/>
                    <a:pt x="2687" y="9995"/>
                  </a:cubicBezTo>
                  <a:cubicBezTo>
                    <a:pt x="2687" y="10016"/>
                    <a:pt x="2758" y="10016"/>
                    <a:pt x="2748" y="9965"/>
                  </a:cubicBezTo>
                  <a:close/>
                  <a:moveTo>
                    <a:pt x="6131" y="10098"/>
                  </a:moveTo>
                  <a:cubicBezTo>
                    <a:pt x="6090" y="9780"/>
                    <a:pt x="5854" y="10129"/>
                    <a:pt x="6131" y="10098"/>
                  </a:cubicBezTo>
                  <a:close/>
                  <a:moveTo>
                    <a:pt x="5096" y="10047"/>
                  </a:moveTo>
                  <a:cubicBezTo>
                    <a:pt x="5126" y="10067"/>
                    <a:pt x="5137" y="10088"/>
                    <a:pt x="5188" y="10077"/>
                  </a:cubicBezTo>
                  <a:cubicBezTo>
                    <a:pt x="5198" y="10026"/>
                    <a:pt x="5167" y="9985"/>
                    <a:pt x="5116" y="9965"/>
                  </a:cubicBezTo>
                  <a:cubicBezTo>
                    <a:pt x="5075" y="9975"/>
                    <a:pt x="5065" y="9995"/>
                    <a:pt x="5075" y="10047"/>
                  </a:cubicBezTo>
                  <a:close/>
                  <a:moveTo>
                    <a:pt x="4142" y="10006"/>
                  </a:moveTo>
                  <a:cubicBezTo>
                    <a:pt x="4122" y="10077"/>
                    <a:pt x="4265" y="10067"/>
                    <a:pt x="4235" y="9995"/>
                  </a:cubicBezTo>
                  <a:cubicBezTo>
                    <a:pt x="4183" y="9985"/>
                    <a:pt x="4142" y="9985"/>
                    <a:pt x="4122" y="10006"/>
                  </a:cubicBezTo>
                  <a:close/>
                  <a:moveTo>
                    <a:pt x="10888" y="10036"/>
                  </a:moveTo>
                  <a:cubicBezTo>
                    <a:pt x="10878" y="10077"/>
                    <a:pt x="10898" y="10098"/>
                    <a:pt x="10939" y="10098"/>
                  </a:cubicBezTo>
                  <a:cubicBezTo>
                    <a:pt x="10949" y="10047"/>
                    <a:pt x="10908" y="10006"/>
                    <a:pt x="10867" y="10026"/>
                  </a:cubicBezTo>
                  <a:close/>
                  <a:moveTo>
                    <a:pt x="13041" y="10036"/>
                  </a:moveTo>
                  <a:lnTo>
                    <a:pt x="13000" y="10036"/>
                  </a:lnTo>
                  <a:cubicBezTo>
                    <a:pt x="12979" y="10057"/>
                    <a:pt x="12969" y="10139"/>
                    <a:pt x="13010" y="10139"/>
                  </a:cubicBezTo>
                  <a:cubicBezTo>
                    <a:pt x="13020" y="10108"/>
                    <a:pt x="13041" y="10057"/>
                    <a:pt x="13020" y="10026"/>
                  </a:cubicBezTo>
                  <a:close/>
                  <a:moveTo>
                    <a:pt x="5680" y="10313"/>
                  </a:moveTo>
                  <a:cubicBezTo>
                    <a:pt x="5670" y="9934"/>
                    <a:pt x="5311" y="10416"/>
                    <a:pt x="5680" y="10313"/>
                  </a:cubicBezTo>
                  <a:close/>
                  <a:moveTo>
                    <a:pt x="1959" y="10334"/>
                  </a:moveTo>
                  <a:cubicBezTo>
                    <a:pt x="1990" y="10334"/>
                    <a:pt x="1990" y="10231"/>
                    <a:pt x="1959" y="10231"/>
                  </a:cubicBezTo>
                  <a:cubicBezTo>
                    <a:pt x="1938" y="10252"/>
                    <a:pt x="1897" y="10334"/>
                    <a:pt x="1938" y="10324"/>
                  </a:cubicBezTo>
                  <a:close/>
                  <a:moveTo>
                    <a:pt x="6039" y="10344"/>
                  </a:moveTo>
                  <a:cubicBezTo>
                    <a:pt x="6090" y="10303"/>
                    <a:pt x="6244" y="10303"/>
                    <a:pt x="6326" y="10252"/>
                  </a:cubicBezTo>
                  <a:cubicBezTo>
                    <a:pt x="6213" y="10221"/>
                    <a:pt x="5988" y="10242"/>
                    <a:pt x="6008" y="10344"/>
                  </a:cubicBezTo>
                  <a:close/>
                  <a:moveTo>
                    <a:pt x="11482" y="10334"/>
                  </a:moveTo>
                  <a:cubicBezTo>
                    <a:pt x="11482" y="10385"/>
                    <a:pt x="11534" y="10436"/>
                    <a:pt x="11585" y="10426"/>
                  </a:cubicBezTo>
                  <a:cubicBezTo>
                    <a:pt x="11575" y="10344"/>
                    <a:pt x="11513" y="10293"/>
                    <a:pt x="11452" y="10324"/>
                  </a:cubicBezTo>
                  <a:close/>
                  <a:moveTo>
                    <a:pt x="759" y="10457"/>
                  </a:moveTo>
                  <a:lnTo>
                    <a:pt x="759" y="10477"/>
                  </a:lnTo>
                  <a:cubicBezTo>
                    <a:pt x="708" y="10549"/>
                    <a:pt x="811" y="10375"/>
                    <a:pt x="739" y="10447"/>
                  </a:cubicBezTo>
                  <a:close/>
                  <a:moveTo>
                    <a:pt x="11841" y="10457"/>
                  </a:moveTo>
                  <a:cubicBezTo>
                    <a:pt x="11821" y="10477"/>
                    <a:pt x="11821" y="10508"/>
                    <a:pt x="11862" y="10518"/>
                  </a:cubicBezTo>
                  <a:cubicBezTo>
                    <a:pt x="11831" y="10488"/>
                    <a:pt x="11841" y="10457"/>
                    <a:pt x="11821" y="10447"/>
                  </a:cubicBezTo>
                  <a:close/>
                  <a:moveTo>
                    <a:pt x="12159" y="10457"/>
                  </a:moveTo>
                  <a:cubicBezTo>
                    <a:pt x="12139" y="10467"/>
                    <a:pt x="12087" y="10447"/>
                    <a:pt x="12077" y="10477"/>
                  </a:cubicBezTo>
                  <a:cubicBezTo>
                    <a:pt x="12077" y="10508"/>
                    <a:pt x="12149" y="10508"/>
                    <a:pt x="12139" y="10447"/>
                  </a:cubicBezTo>
                  <a:close/>
                  <a:moveTo>
                    <a:pt x="7536" y="10559"/>
                  </a:moveTo>
                  <a:cubicBezTo>
                    <a:pt x="7566" y="10580"/>
                    <a:pt x="7607" y="10590"/>
                    <a:pt x="7648" y="10600"/>
                  </a:cubicBezTo>
                  <a:cubicBezTo>
                    <a:pt x="7638" y="10549"/>
                    <a:pt x="7607" y="10518"/>
                    <a:pt x="7556" y="10498"/>
                  </a:cubicBezTo>
                  <a:cubicBezTo>
                    <a:pt x="7536" y="10518"/>
                    <a:pt x="7505" y="10508"/>
                    <a:pt x="7505" y="10549"/>
                  </a:cubicBezTo>
                  <a:close/>
                  <a:moveTo>
                    <a:pt x="1436" y="10600"/>
                  </a:moveTo>
                  <a:cubicBezTo>
                    <a:pt x="1477" y="10631"/>
                    <a:pt x="1518" y="10641"/>
                    <a:pt x="1569" y="10641"/>
                  </a:cubicBezTo>
                  <a:cubicBezTo>
                    <a:pt x="1641" y="10529"/>
                    <a:pt x="1426" y="10447"/>
                    <a:pt x="1405" y="10590"/>
                  </a:cubicBezTo>
                  <a:close/>
                  <a:moveTo>
                    <a:pt x="12672" y="10549"/>
                  </a:moveTo>
                  <a:cubicBezTo>
                    <a:pt x="12672" y="10539"/>
                    <a:pt x="12672" y="10529"/>
                    <a:pt x="12651" y="10529"/>
                  </a:cubicBezTo>
                  <a:cubicBezTo>
                    <a:pt x="12641" y="10529"/>
                    <a:pt x="12641" y="10539"/>
                    <a:pt x="12620" y="10529"/>
                  </a:cubicBezTo>
                  <a:lnTo>
                    <a:pt x="12620" y="10570"/>
                  </a:lnTo>
                  <a:lnTo>
                    <a:pt x="12672" y="10570"/>
                  </a:lnTo>
                  <a:close/>
                  <a:moveTo>
                    <a:pt x="13399" y="10611"/>
                  </a:moveTo>
                  <a:lnTo>
                    <a:pt x="13399" y="10570"/>
                  </a:lnTo>
                  <a:cubicBezTo>
                    <a:pt x="13307" y="10580"/>
                    <a:pt x="13215" y="10611"/>
                    <a:pt x="13133" y="10662"/>
                  </a:cubicBezTo>
                  <a:cubicBezTo>
                    <a:pt x="13235" y="10682"/>
                    <a:pt x="13266" y="10590"/>
                    <a:pt x="13369" y="10611"/>
                  </a:cubicBezTo>
                  <a:close/>
                  <a:moveTo>
                    <a:pt x="1733" y="10682"/>
                  </a:moveTo>
                  <a:cubicBezTo>
                    <a:pt x="1774" y="10713"/>
                    <a:pt x="1815" y="10723"/>
                    <a:pt x="1867" y="10723"/>
                  </a:cubicBezTo>
                  <a:cubicBezTo>
                    <a:pt x="1897" y="10672"/>
                    <a:pt x="1867" y="10600"/>
                    <a:pt x="1805" y="10590"/>
                  </a:cubicBezTo>
                  <a:cubicBezTo>
                    <a:pt x="1764" y="10621"/>
                    <a:pt x="1713" y="10611"/>
                    <a:pt x="1713" y="10672"/>
                  </a:cubicBezTo>
                  <a:close/>
                  <a:moveTo>
                    <a:pt x="12702" y="10939"/>
                  </a:moveTo>
                  <a:cubicBezTo>
                    <a:pt x="12702" y="10908"/>
                    <a:pt x="12682" y="10887"/>
                    <a:pt x="12692" y="10846"/>
                  </a:cubicBezTo>
                  <a:cubicBezTo>
                    <a:pt x="12672" y="10846"/>
                    <a:pt x="12641" y="10846"/>
                    <a:pt x="12631" y="10826"/>
                  </a:cubicBezTo>
                  <a:cubicBezTo>
                    <a:pt x="12631" y="10754"/>
                    <a:pt x="12682" y="10641"/>
                    <a:pt x="12610" y="10621"/>
                  </a:cubicBezTo>
                  <a:cubicBezTo>
                    <a:pt x="12569" y="10723"/>
                    <a:pt x="12549" y="10836"/>
                    <a:pt x="12538" y="10959"/>
                  </a:cubicBezTo>
                  <a:cubicBezTo>
                    <a:pt x="12590" y="10980"/>
                    <a:pt x="12651" y="10969"/>
                    <a:pt x="12692" y="10928"/>
                  </a:cubicBezTo>
                  <a:close/>
                  <a:moveTo>
                    <a:pt x="12692" y="10682"/>
                  </a:moveTo>
                  <a:cubicBezTo>
                    <a:pt x="12692" y="10959"/>
                    <a:pt x="13225" y="10980"/>
                    <a:pt x="13430" y="10928"/>
                  </a:cubicBezTo>
                  <a:cubicBezTo>
                    <a:pt x="13287" y="10703"/>
                    <a:pt x="12897" y="10887"/>
                    <a:pt x="12672" y="10672"/>
                  </a:cubicBezTo>
                  <a:close/>
                  <a:moveTo>
                    <a:pt x="2922" y="10754"/>
                  </a:moveTo>
                  <a:cubicBezTo>
                    <a:pt x="2840" y="10703"/>
                    <a:pt x="2738" y="10795"/>
                    <a:pt x="2779" y="10867"/>
                  </a:cubicBezTo>
                  <a:cubicBezTo>
                    <a:pt x="2820" y="10836"/>
                    <a:pt x="2892" y="10816"/>
                    <a:pt x="2902" y="10744"/>
                  </a:cubicBezTo>
                  <a:close/>
                  <a:moveTo>
                    <a:pt x="7126" y="10744"/>
                  </a:moveTo>
                  <a:cubicBezTo>
                    <a:pt x="7115" y="10816"/>
                    <a:pt x="7187" y="10867"/>
                    <a:pt x="7249" y="10836"/>
                  </a:cubicBezTo>
                  <a:cubicBezTo>
                    <a:pt x="7218" y="10764"/>
                    <a:pt x="7177" y="10734"/>
                    <a:pt x="7105" y="10734"/>
                  </a:cubicBezTo>
                  <a:close/>
                  <a:moveTo>
                    <a:pt x="13574" y="10857"/>
                  </a:moveTo>
                  <a:cubicBezTo>
                    <a:pt x="13604" y="10898"/>
                    <a:pt x="13697" y="10836"/>
                    <a:pt x="13656" y="10795"/>
                  </a:cubicBezTo>
                  <a:cubicBezTo>
                    <a:pt x="13645" y="10836"/>
                    <a:pt x="13645" y="10754"/>
                    <a:pt x="13604" y="10785"/>
                  </a:cubicBezTo>
                  <a:cubicBezTo>
                    <a:pt x="13594" y="10816"/>
                    <a:pt x="13553" y="10816"/>
                    <a:pt x="13553" y="10846"/>
                  </a:cubicBezTo>
                  <a:close/>
                  <a:moveTo>
                    <a:pt x="3220" y="10795"/>
                  </a:moveTo>
                  <a:lnTo>
                    <a:pt x="3220" y="10836"/>
                  </a:lnTo>
                  <a:cubicBezTo>
                    <a:pt x="3250" y="10836"/>
                    <a:pt x="3271" y="10836"/>
                    <a:pt x="3271" y="10816"/>
                  </a:cubicBezTo>
                  <a:cubicBezTo>
                    <a:pt x="3240" y="10795"/>
                    <a:pt x="3230" y="10785"/>
                    <a:pt x="3199" y="10785"/>
                  </a:cubicBezTo>
                  <a:close/>
                  <a:moveTo>
                    <a:pt x="2707" y="10990"/>
                  </a:moveTo>
                  <a:cubicBezTo>
                    <a:pt x="2666" y="10959"/>
                    <a:pt x="2687" y="10867"/>
                    <a:pt x="2666" y="10816"/>
                  </a:cubicBezTo>
                  <a:lnTo>
                    <a:pt x="2605" y="10816"/>
                  </a:lnTo>
                  <a:cubicBezTo>
                    <a:pt x="2533" y="10887"/>
                    <a:pt x="2584" y="11092"/>
                    <a:pt x="2687" y="10990"/>
                  </a:cubicBezTo>
                  <a:close/>
                  <a:moveTo>
                    <a:pt x="6654" y="10857"/>
                  </a:moveTo>
                  <a:cubicBezTo>
                    <a:pt x="6613" y="10846"/>
                    <a:pt x="6613" y="10877"/>
                    <a:pt x="6582" y="10867"/>
                  </a:cubicBezTo>
                  <a:cubicBezTo>
                    <a:pt x="6541" y="10908"/>
                    <a:pt x="6664" y="10898"/>
                    <a:pt x="6623" y="10846"/>
                  </a:cubicBezTo>
                  <a:close/>
                  <a:moveTo>
                    <a:pt x="2482" y="10928"/>
                  </a:moveTo>
                  <a:cubicBezTo>
                    <a:pt x="2195" y="10836"/>
                    <a:pt x="2471" y="11226"/>
                    <a:pt x="2482" y="10928"/>
                  </a:cubicBezTo>
                  <a:close/>
                  <a:moveTo>
                    <a:pt x="2758" y="11062"/>
                  </a:moveTo>
                  <a:cubicBezTo>
                    <a:pt x="2810" y="11092"/>
                    <a:pt x="2830" y="11051"/>
                    <a:pt x="2902" y="11062"/>
                  </a:cubicBezTo>
                  <a:cubicBezTo>
                    <a:pt x="2902" y="10949"/>
                    <a:pt x="2717" y="10949"/>
                    <a:pt x="2738" y="11051"/>
                  </a:cubicBezTo>
                  <a:close/>
                  <a:moveTo>
                    <a:pt x="10878" y="10990"/>
                  </a:moveTo>
                  <a:cubicBezTo>
                    <a:pt x="10857" y="11062"/>
                    <a:pt x="10919" y="11041"/>
                    <a:pt x="10949" y="11062"/>
                  </a:cubicBezTo>
                  <a:cubicBezTo>
                    <a:pt x="10939" y="10990"/>
                    <a:pt x="10898" y="10949"/>
                    <a:pt x="10857" y="10990"/>
                  </a:cubicBezTo>
                  <a:close/>
                  <a:moveTo>
                    <a:pt x="7648" y="11154"/>
                  </a:moveTo>
                  <a:cubicBezTo>
                    <a:pt x="7648" y="11062"/>
                    <a:pt x="7607" y="11010"/>
                    <a:pt x="7515" y="11010"/>
                  </a:cubicBezTo>
                  <a:cubicBezTo>
                    <a:pt x="7495" y="11092"/>
                    <a:pt x="7546" y="11164"/>
                    <a:pt x="7618" y="11144"/>
                  </a:cubicBezTo>
                  <a:close/>
                  <a:moveTo>
                    <a:pt x="6111" y="11051"/>
                  </a:moveTo>
                  <a:cubicBezTo>
                    <a:pt x="5875" y="10959"/>
                    <a:pt x="6090" y="11359"/>
                    <a:pt x="6111" y="11051"/>
                  </a:cubicBezTo>
                  <a:close/>
                  <a:moveTo>
                    <a:pt x="1262" y="11092"/>
                  </a:moveTo>
                  <a:cubicBezTo>
                    <a:pt x="1313" y="11103"/>
                    <a:pt x="1344" y="11062"/>
                    <a:pt x="1292" y="11051"/>
                  </a:cubicBezTo>
                  <a:cubicBezTo>
                    <a:pt x="1262" y="11062"/>
                    <a:pt x="1241" y="11062"/>
                    <a:pt x="1241" y="11082"/>
                  </a:cubicBezTo>
                  <a:close/>
                  <a:moveTo>
                    <a:pt x="5598" y="11123"/>
                  </a:moveTo>
                  <a:cubicBezTo>
                    <a:pt x="5660" y="11154"/>
                    <a:pt x="5731" y="11113"/>
                    <a:pt x="5731" y="11051"/>
                  </a:cubicBezTo>
                  <a:cubicBezTo>
                    <a:pt x="5649" y="11051"/>
                    <a:pt x="5598" y="11062"/>
                    <a:pt x="5578" y="11113"/>
                  </a:cubicBezTo>
                  <a:close/>
                  <a:moveTo>
                    <a:pt x="11872" y="11205"/>
                  </a:moveTo>
                  <a:cubicBezTo>
                    <a:pt x="11892" y="11185"/>
                    <a:pt x="11892" y="11103"/>
                    <a:pt x="11862" y="11092"/>
                  </a:cubicBezTo>
                  <a:cubicBezTo>
                    <a:pt x="11841" y="11113"/>
                    <a:pt x="11810" y="11185"/>
                    <a:pt x="11851" y="11195"/>
                  </a:cubicBezTo>
                  <a:close/>
                  <a:moveTo>
                    <a:pt x="4276" y="11154"/>
                  </a:moveTo>
                  <a:lnTo>
                    <a:pt x="4276" y="11205"/>
                  </a:lnTo>
                  <a:lnTo>
                    <a:pt x="4327" y="11205"/>
                  </a:lnTo>
                  <a:cubicBezTo>
                    <a:pt x="4317" y="11154"/>
                    <a:pt x="4296" y="11133"/>
                    <a:pt x="4245" y="11144"/>
                  </a:cubicBezTo>
                  <a:close/>
                  <a:moveTo>
                    <a:pt x="9330" y="11431"/>
                  </a:moveTo>
                  <a:cubicBezTo>
                    <a:pt x="9350" y="11410"/>
                    <a:pt x="9330" y="11349"/>
                    <a:pt x="9371" y="11349"/>
                  </a:cubicBezTo>
                  <a:cubicBezTo>
                    <a:pt x="9504" y="11328"/>
                    <a:pt x="9576" y="11492"/>
                    <a:pt x="9678" y="11431"/>
                  </a:cubicBezTo>
                  <a:cubicBezTo>
                    <a:pt x="9688" y="11379"/>
                    <a:pt x="9617" y="11420"/>
                    <a:pt x="9617" y="11369"/>
                  </a:cubicBezTo>
                  <a:cubicBezTo>
                    <a:pt x="9637" y="11349"/>
                    <a:pt x="9647" y="11318"/>
                    <a:pt x="9658" y="11287"/>
                  </a:cubicBezTo>
                  <a:cubicBezTo>
                    <a:pt x="9637" y="11287"/>
                    <a:pt x="9617" y="11287"/>
                    <a:pt x="9606" y="11277"/>
                  </a:cubicBezTo>
                  <a:cubicBezTo>
                    <a:pt x="9586" y="11308"/>
                    <a:pt x="9606" y="11338"/>
                    <a:pt x="9586" y="11349"/>
                  </a:cubicBezTo>
                  <a:cubicBezTo>
                    <a:pt x="9473" y="11215"/>
                    <a:pt x="9114" y="11215"/>
                    <a:pt x="9299" y="11420"/>
                  </a:cubicBezTo>
                  <a:close/>
                  <a:moveTo>
                    <a:pt x="11001" y="11246"/>
                  </a:moveTo>
                  <a:cubicBezTo>
                    <a:pt x="10980" y="11297"/>
                    <a:pt x="11001" y="11338"/>
                    <a:pt x="11042" y="11349"/>
                  </a:cubicBezTo>
                  <a:cubicBezTo>
                    <a:pt x="11042" y="11308"/>
                    <a:pt x="11052" y="11215"/>
                    <a:pt x="10980" y="11236"/>
                  </a:cubicBezTo>
                  <a:close/>
                  <a:moveTo>
                    <a:pt x="6838" y="11267"/>
                  </a:moveTo>
                  <a:cubicBezTo>
                    <a:pt x="6818" y="11349"/>
                    <a:pt x="6900" y="11267"/>
                    <a:pt x="6838" y="11267"/>
                  </a:cubicBezTo>
                  <a:close/>
                  <a:moveTo>
                    <a:pt x="10888" y="11277"/>
                  </a:moveTo>
                  <a:cubicBezTo>
                    <a:pt x="10888" y="11328"/>
                    <a:pt x="10847" y="11431"/>
                    <a:pt x="10939" y="11420"/>
                  </a:cubicBezTo>
                  <a:cubicBezTo>
                    <a:pt x="10919" y="11359"/>
                    <a:pt x="10898" y="11308"/>
                    <a:pt x="10867" y="11267"/>
                  </a:cubicBezTo>
                  <a:close/>
                  <a:moveTo>
                    <a:pt x="7771" y="11400"/>
                  </a:moveTo>
                  <a:cubicBezTo>
                    <a:pt x="7843" y="11400"/>
                    <a:pt x="7874" y="11502"/>
                    <a:pt x="7956" y="11461"/>
                  </a:cubicBezTo>
                  <a:cubicBezTo>
                    <a:pt x="7935" y="11410"/>
                    <a:pt x="7925" y="11349"/>
                    <a:pt x="7935" y="11297"/>
                  </a:cubicBezTo>
                  <a:cubicBezTo>
                    <a:pt x="7864" y="11297"/>
                    <a:pt x="7864" y="11359"/>
                    <a:pt x="7782" y="11318"/>
                  </a:cubicBezTo>
                  <a:cubicBezTo>
                    <a:pt x="7761" y="11338"/>
                    <a:pt x="7751" y="11359"/>
                    <a:pt x="7751" y="11390"/>
                  </a:cubicBezTo>
                  <a:close/>
                  <a:moveTo>
                    <a:pt x="12559" y="11338"/>
                  </a:moveTo>
                  <a:cubicBezTo>
                    <a:pt x="12590" y="11338"/>
                    <a:pt x="12600" y="11318"/>
                    <a:pt x="12600" y="11287"/>
                  </a:cubicBezTo>
                  <a:cubicBezTo>
                    <a:pt x="12559" y="11277"/>
                    <a:pt x="12528" y="11287"/>
                    <a:pt x="12528" y="11318"/>
                  </a:cubicBezTo>
                  <a:close/>
                  <a:moveTo>
                    <a:pt x="4522" y="11431"/>
                  </a:moveTo>
                  <a:cubicBezTo>
                    <a:pt x="4542" y="11400"/>
                    <a:pt x="4542" y="11308"/>
                    <a:pt x="4501" y="11308"/>
                  </a:cubicBezTo>
                  <a:cubicBezTo>
                    <a:pt x="4460" y="11328"/>
                    <a:pt x="4460" y="11400"/>
                    <a:pt x="4501" y="11420"/>
                  </a:cubicBezTo>
                  <a:close/>
                  <a:moveTo>
                    <a:pt x="11872" y="11338"/>
                  </a:moveTo>
                  <a:cubicBezTo>
                    <a:pt x="11882" y="11369"/>
                    <a:pt x="11851" y="11441"/>
                    <a:pt x="11882" y="11451"/>
                  </a:cubicBezTo>
                  <a:cubicBezTo>
                    <a:pt x="11882" y="11410"/>
                    <a:pt x="11892" y="11318"/>
                    <a:pt x="11851" y="11318"/>
                  </a:cubicBezTo>
                  <a:close/>
                  <a:moveTo>
                    <a:pt x="12477" y="11431"/>
                  </a:moveTo>
                  <a:cubicBezTo>
                    <a:pt x="12487" y="11400"/>
                    <a:pt x="12487" y="11338"/>
                    <a:pt x="12436" y="11338"/>
                  </a:cubicBezTo>
                  <a:cubicBezTo>
                    <a:pt x="12405" y="11359"/>
                    <a:pt x="12415" y="11410"/>
                    <a:pt x="12446" y="11420"/>
                  </a:cubicBezTo>
                  <a:close/>
                  <a:moveTo>
                    <a:pt x="3814" y="11420"/>
                  </a:moveTo>
                  <a:cubicBezTo>
                    <a:pt x="3835" y="11390"/>
                    <a:pt x="3825" y="11338"/>
                    <a:pt x="3763" y="11338"/>
                  </a:cubicBezTo>
                  <a:cubicBezTo>
                    <a:pt x="3753" y="11390"/>
                    <a:pt x="3784" y="11400"/>
                    <a:pt x="3814" y="11420"/>
                  </a:cubicBezTo>
                  <a:close/>
                  <a:moveTo>
                    <a:pt x="4265" y="11359"/>
                  </a:moveTo>
                  <a:cubicBezTo>
                    <a:pt x="4235" y="11441"/>
                    <a:pt x="4245" y="11595"/>
                    <a:pt x="4306" y="11636"/>
                  </a:cubicBezTo>
                  <a:cubicBezTo>
                    <a:pt x="4378" y="11533"/>
                    <a:pt x="4399" y="11400"/>
                    <a:pt x="4265" y="11349"/>
                  </a:cubicBezTo>
                  <a:close/>
                  <a:moveTo>
                    <a:pt x="12313" y="11400"/>
                  </a:moveTo>
                  <a:cubicBezTo>
                    <a:pt x="12374" y="11410"/>
                    <a:pt x="12313" y="11359"/>
                    <a:pt x="12313" y="11400"/>
                  </a:cubicBezTo>
                  <a:close/>
                  <a:moveTo>
                    <a:pt x="1385" y="11410"/>
                  </a:moveTo>
                  <a:cubicBezTo>
                    <a:pt x="1364" y="11390"/>
                    <a:pt x="1323" y="11400"/>
                    <a:pt x="1282" y="11400"/>
                  </a:cubicBezTo>
                  <a:cubicBezTo>
                    <a:pt x="1282" y="11441"/>
                    <a:pt x="1303" y="11461"/>
                    <a:pt x="1303" y="11492"/>
                  </a:cubicBezTo>
                  <a:cubicBezTo>
                    <a:pt x="1354" y="11502"/>
                    <a:pt x="1385" y="11492"/>
                    <a:pt x="1395" y="11451"/>
                  </a:cubicBezTo>
                  <a:cubicBezTo>
                    <a:pt x="1385" y="11441"/>
                    <a:pt x="1385" y="11420"/>
                    <a:pt x="1385" y="11410"/>
                  </a:cubicBezTo>
                  <a:close/>
                  <a:moveTo>
                    <a:pt x="1620" y="11400"/>
                  </a:moveTo>
                  <a:cubicBezTo>
                    <a:pt x="1620" y="11420"/>
                    <a:pt x="1620" y="11441"/>
                    <a:pt x="1641" y="11451"/>
                  </a:cubicBezTo>
                  <a:cubicBezTo>
                    <a:pt x="1661" y="11441"/>
                    <a:pt x="1713" y="11451"/>
                    <a:pt x="1702" y="11410"/>
                  </a:cubicBezTo>
                  <a:cubicBezTo>
                    <a:pt x="1702" y="11369"/>
                    <a:pt x="1641" y="11400"/>
                    <a:pt x="1620" y="11390"/>
                  </a:cubicBezTo>
                  <a:close/>
                  <a:moveTo>
                    <a:pt x="9842" y="11451"/>
                  </a:moveTo>
                  <a:cubicBezTo>
                    <a:pt x="9822" y="11472"/>
                    <a:pt x="9822" y="11502"/>
                    <a:pt x="9822" y="11523"/>
                  </a:cubicBezTo>
                  <a:cubicBezTo>
                    <a:pt x="9832" y="11523"/>
                    <a:pt x="9852" y="11523"/>
                    <a:pt x="9852" y="11533"/>
                  </a:cubicBezTo>
                  <a:cubicBezTo>
                    <a:pt x="9893" y="11533"/>
                    <a:pt x="9904" y="11502"/>
                    <a:pt x="9904" y="11472"/>
                  </a:cubicBezTo>
                  <a:cubicBezTo>
                    <a:pt x="9873" y="11472"/>
                    <a:pt x="9873" y="11441"/>
                    <a:pt x="9832" y="11451"/>
                  </a:cubicBezTo>
                  <a:close/>
                  <a:moveTo>
                    <a:pt x="13061" y="11513"/>
                  </a:moveTo>
                  <a:lnTo>
                    <a:pt x="13061" y="11451"/>
                  </a:lnTo>
                  <a:cubicBezTo>
                    <a:pt x="13020" y="11451"/>
                    <a:pt x="12989" y="11482"/>
                    <a:pt x="12989" y="11523"/>
                  </a:cubicBezTo>
                  <a:cubicBezTo>
                    <a:pt x="13010" y="11523"/>
                    <a:pt x="13030" y="11513"/>
                    <a:pt x="13041" y="11502"/>
                  </a:cubicBezTo>
                  <a:close/>
                  <a:moveTo>
                    <a:pt x="8797" y="11472"/>
                  </a:moveTo>
                  <a:cubicBezTo>
                    <a:pt x="8756" y="11461"/>
                    <a:pt x="8745" y="11482"/>
                    <a:pt x="8735" y="11513"/>
                  </a:cubicBezTo>
                  <a:cubicBezTo>
                    <a:pt x="8756" y="11533"/>
                    <a:pt x="8817" y="11523"/>
                    <a:pt x="8797" y="11461"/>
                  </a:cubicBezTo>
                  <a:close/>
                  <a:moveTo>
                    <a:pt x="9565" y="11482"/>
                  </a:moveTo>
                  <a:cubicBezTo>
                    <a:pt x="9555" y="11523"/>
                    <a:pt x="9596" y="11523"/>
                    <a:pt x="9586" y="11564"/>
                  </a:cubicBezTo>
                  <a:cubicBezTo>
                    <a:pt x="9668" y="11564"/>
                    <a:pt x="9699" y="11615"/>
                    <a:pt x="9709" y="11677"/>
                  </a:cubicBezTo>
                  <a:cubicBezTo>
                    <a:pt x="9770" y="11687"/>
                    <a:pt x="9760" y="11636"/>
                    <a:pt x="9822" y="11646"/>
                  </a:cubicBezTo>
                  <a:cubicBezTo>
                    <a:pt x="9801" y="11523"/>
                    <a:pt x="9678" y="11513"/>
                    <a:pt x="9565" y="11472"/>
                  </a:cubicBezTo>
                  <a:close/>
                  <a:moveTo>
                    <a:pt x="5998" y="11564"/>
                  </a:moveTo>
                  <a:cubicBezTo>
                    <a:pt x="6018" y="11492"/>
                    <a:pt x="5936" y="11502"/>
                    <a:pt x="5947" y="11564"/>
                  </a:cubicBezTo>
                  <a:close/>
                  <a:moveTo>
                    <a:pt x="7925" y="11523"/>
                  </a:moveTo>
                  <a:lnTo>
                    <a:pt x="7864" y="11523"/>
                  </a:lnTo>
                  <a:cubicBezTo>
                    <a:pt x="7864" y="11554"/>
                    <a:pt x="7843" y="11574"/>
                    <a:pt x="7853" y="11625"/>
                  </a:cubicBezTo>
                  <a:lnTo>
                    <a:pt x="7925" y="11625"/>
                  </a:lnTo>
                  <a:close/>
                  <a:moveTo>
                    <a:pt x="2912" y="11554"/>
                  </a:moveTo>
                  <a:cubicBezTo>
                    <a:pt x="2861" y="11523"/>
                    <a:pt x="2810" y="11564"/>
                    <a:pt x="2820" y="11625"/>
                  </a:cubicBezTo>
                  <a:cubicBezTo>
                    <a:pt x="2861" y="11615"/>
                    <a:pt x="2912" y="11605"/>
                    <a:pt x="2902" y="11543"/>
                  </a:cubicBezTo>
                  <a:close/>
                  <a:moveTo>
                    <a:pt x="11851" y="11554"/>
                  </a:moveTo>
                  <a:cubicBezTo>
                    <a:pt x="11851" y="11687"/>
                    <a:pt x="11769" y="11789"/>
                    <a:pt x="11749" y="11943"/>
                  </a:cubicBezTo>
                  <a:cubicBezTo>
                    <a:pt x="11831" y="11861"/>
                    <a:pt x="11903" y="11625"/>
                    <a:pt x="11851" y="11543"/>
                  </a:cubicBezTo>
                  <a:close/>
                  <a:moveTo>
                    <a:pt x="6213" y="11574"/>
                  </a:moveTo>
                  <a:cubicBezTo>
                    <a:pt x="6172" y="11625"/>
                    <a:pt x="6080" y="11625"/>
                    <a:pt x="6059" y="11687"/>
                  </a:cubicBezTo>
                  <a:cubicBezTo>
                    <a:pt x="6141" y="11687"/>
                    <a:pt x="6254" y="11615"/>
                    <a:pt x="6203" y="11574"/>
                  </a:cubicBezTo>
                  <a:close/>
                  <a:moveTo>
                    <a:pt x="1979" y="11636"/>
                  </a:moveTo>
                  <a:cubicBezTo>
                    <a:pt x="1949" y="11687"/>
                    <a:pt x="2020" y="11605"/>
                    <a:pt x="1979" y="11636"/>
                  </a:cubicBezTo>
                  <a:close/>
                  <a:moveTo>
                    <a:pt x="6633" y="11646"/>
                  </a:moveTo>
                  <a:cubicBezTo>
                    <a:pt x="6613" y="11718"/>
                    <a:pt x="6510" y="11687"/>
                    <a:pt x="6500" y="11759"/>
                  </a:cubicBezTo>
                  <a:cubicBezTo>
                    <a:pt x="6551" y="11748"/>
                    <a:pt x="6705" y="11697"/>
                    <a:pt x="6623" y="11646"/>
                  </a:cubicBezTo>
                  <a:close/>
                  <a:moveTo>
                    <a:pt x="1282" y="11666"/>
                  </a:moveTo>
                  <a:cubicBezTo>
                    <a:pt x="1231" y="11728"/>
                    <a:pt x="1323" y="11759"/>
                    <a:pt x="1323" y="11677"/>
                  </a:cubicBezTo>
                  <a:cubicBezTo>
                    <a:pt x="1292" y="11677"/>
                    <a:pt x="1292" y="11656"/>
                    <a:pt x="1272" y="11656"/>
                  </a:cubicBezTo>
                  <a:close/>
                  <a:moveTo>
                    <a:pt x="10303" y="11861"/>
                  </a:moveTo>
                  <a:cubicBezTo>
                    <a:pt x="10283" y="11707"/>
                    <a:pt x="10191" y="11646"/>
                    <a:pt x="10037" y="11666"/>
                  </a:cubicBezTo>
                  <a:cubicBezTo>
                    <a:pt x="10037" y="11687"/>
                    <a:pt x="10027" y="11697"/>
                    <a:pt x="10027" y="11718"/>
                  </a:cubicBezTo>
                  <a:cubicBezTo>
                    <a:pt x="10109" y="11779"/>
                    <a:pt x="10201" y="11820"/>
                    <a:pt x="10293" y="11851"/>
                  </a:cubicBezTo>
                  <a:close/>
                  <a:moveTo>
                    <a:pt x="12374" y="11707"/>
                  </a:moveTo>
                  <a:lnTo>
                    <a:pt x="12374" y="11677"/>
                  </a:lnTo>
                  <a:cubicBezTo>
                    <a:pt x="12344" y="11625"/>
                    <a:pt x="12292" y="11718"/>
                    <a:pt x="12364" y="11697"/>
                  </a:cubicBezTo>
                  <a:close/>
                  <a:moveTo>
                    <a:pt x="9535" y="11687"/>
                  </a:moveTo>
                  <a:close/>
                  <a:moveTo>
                    <a:pt x="9535" y="11687"/>
                  </a:moveTo>
                  <a:lnTo>
                    <a:pt x="9535" y="11687"/>
                  </a:lnTo>
                  <a:lnTo>
                    <a:pt x="9535" y="11707"/>
                  </a:lnTo>
                  <a:close/>
                  <a:moveTo>
                    <a:pt x="4327" y="11677"/>
                  </a:moveTo>
                  <a:cubicBezTo>
                    <a:pt x="4327" y="11718"/>
                    <a:pt x="4327" y="11738"/>
                    <a:pt x="4358" y="11738"/>
                  </a:cubicBezTo>
                  <a:cubicBezTo>
                    <a:pt x="4358" y="11718"/>
                    <a:pt x="4378" y="11677"/>
                    <a:pt x="4327" y="11677"/>
                  </a:cubicBezTo>
                  <a:close/>
                  <a:moveTo>
                    <a:pt x="9094" y="11697"/>
                  </a:moveTo>
                  <a:lnTo>
                    <a:pt x="9063" y="11697"/>
                  </a:lnTo>
                  <a:lnTo>
                    <a:pt x="9063" y="11728"/>
                  </a:lnTo>
                  <a:lnTo>
                    <a:pt x="9094" y="11728"/>
                  </a:lnTo>
                  <a:close/>
                  <a:moveTo>
                    <a:pt x="2820" y="11882"/>
                  </a:moveTo>
                  <a:cubicBezTo>
                    <a:pt x="2871" y="11820"/>
                    <a:pt x="2840" y="11728"/>
                    <a:pt x="2769" y="11707"/>
                  </a:cubicBezTo>
                  <a:cubicBezTo>
                    <a:pt x="2728" y="11759"/>
                    <a:pt x="2728" y="11892"/>
                    <a:pt x="2820" y="11882"/>
                  </a:cubicBezTo>
                  <a:close/>
                  <a:moveTo>
                    <a:pt x="5588" y="11769"/>
                  </a:moveTo>
                  <a:cubicBezTo>
                    <a:pt x="5608" y="11810"/>
                    <a:pt x="5557" y="11912"/>
                    <a:pt x="5619" y="11923"/>
                  </a:cubicBezTo>
                  <a:cubicBezTo>
                    <a:pt x="5639" y="11871"/>
                    <a:pt x="5701" y="11851"/>
                    <a:pt x="5701" y="11779"/>
                  </a:cubicBezTo>
                  <a:cubicBezTo>
                    <a:pt x="5680" y="11738"/>
                    <a:pt x="5639" y="11748"/>
                    <a:pt x="5598" y="11769"/>
                  </a:cubicBezTo>
                  <a:close/>
                  <a:moveTo>
                    <a:pt x="11523" y="11748"/>
                  </a:moveTo>
                  <a:cubicBezTo>
                    <a:pt x="11523" y="11800"/>
                    <a:pt x="11585" y="11789"/>
                    <a:pt x="11605" y="11769"/>
                  </a:cubicBezTo>
                  <a:cubicBezTo>
                    <a:pt x="11575" y="11748"/>
                    <a:pt x="11564" y="11738"/>
                    <a:pt x="11523" y="11759"/>
                  </a:cubicBezTo>
                  <a:close/>
                  <a:moveTo>
                    <a:pt x="9299" y="11820"/>
                  </a:moveTo>
                  <a:cubicBezTo>
                    <a:pt x="9268" y="11789"/>
                    <a:pt x="9248" y="11748"/>
                    <a:pt x="9176" y="11748"/>
                  </a:cubicBezTo>
                  <a:cubicBezTo>
                    <a:pt x="9196" y="11974"/>
                    <a:pt x="9401" y="12230"/>
                    <a:pt x="9227" y="12425"/>
                  </a:cubicBezTo>
                  <a:cubicBezTo>
                    <a:pt x="9432" y="12415"/>
                    <a:pt x="9381" y="12138"/>
                    <a:pt x="9330" y="11984"/>
                  </a:cubicBezTo>
                  <a:cubicBezTo>
                    <a:pt x="9412" y="11964"/>
                    <a:pt x="9555" y="12015"/>
                    <a:pt x="9535" y="11861"/>
                  </a:cubicBezTo>
                  <a:cubicBezTo>
                    <a:pt x="9453" y="11851"/>
                    <a:pt x="9391" y="11789"/>
                    <a:pt x="9299" y="11830"/>
                  </a:cubicBezTo>
                  <a:close/>
                  <a:moveTo>
                    <a:pt x="13410" y="11769"/>
                  </a:moveTo>
                  <a:cubicBezTo>
                    <a:pt x="13379" y="11830"/>
                    <a:pt x="13461" y="11841"/>
                    <a:pt x="13410" y="11769"/>
                  </a:cubicBezTo>
                  <a:close/>
                  <a:moveTo>
                    <a:pt x="10037" y="11779"/>
                  </a:moveTo>
                  <a:cubicBezTo>
                    <a:pt x="10027" y="11820"/>
                    <a:pt x="9996" y="11974"/>
                    <a:pt x="10057" y="11984"/>
                  </a:cubicBezTo>
                  <a:cubicBezTo>
                    <a:pt x="10098" y="11954"/>
                    <a:pt x="10078" y="11830"/>
                    <a:pt x="10037" y="11789"/>
                  </a:cubicBezTo>
                  <a:close/>
                  <a:moveTo>
                    <a:pt x="12866" y="11861"/>
                  </a:moveTo>
                  <a:cubicBezTo>
                    <a:pt x="12897" y="11882"/>
                    <a:pt x="12938" y="11892"/>
                    <a:pt x="12979" y="11892"/>
                  </a:cubicBezTo>
                  <a:cubicBezTo>
                    <a:pt x="12979" y="11861"/>
                    <a:pt x="13000" y="11861"/>
                    <a:pt x="12989" y="11820"/>
                  </a:cubicBezTo>
                  <a:cubicBezTo>
                    <a:pt x="12948" y="11789"/>
                    <a:pt x="12897" y="11820"/>
                    <a:pt x="12866" y="11871"/>
                  </a:cubicBezTo>
                  <a:close/>
                  <a:moveTo>
                    <a:pt x="13174" y="11810"/>
                  </a:moveTo>
                  <a:lnTo>
                    <a:pt x="13143" y="11810"/>
                  </a:lnTo>
                  <a:lnTo>
                    <a:pt x="13143" y="11830"/>
                  </a:lnTo>
                  <a:lnTo>
                    <a:pt x="13174" y="11830"/>
                  </a:lnTo>
                  <a:close/>
                  <a:moveTo>
                    <a:pt x="3138" y="11974"/>
                  </a:moveTo>
                  <a:cubicBezTo>
                    <a:pt x="3086" y="11892"/>
                    <a:pt x="3004" y="11841"/>
                    <a:pt x="2902" y="11820"/>
                  </a:cubicBezTo>
                  <a:cubicBezTo>
                    <a:pt x="2881" y="11923"/>
                    <a:pt x="3056" y="11995"/>
                    <a:pt x="3148" y="11984"/>
                  </a:cubicBezTo>
                  <a:close/>
                  <a:moveTo>
                    <a:pt x="9576" y="11892"/>
                  </a:moveTo>
                  <a:cubicBezTo>
                    <a:pt x="9596" y="11871"/>
                    <a:pt x="9596" y="11820"/>
                    <a:pt x="9565" y="11820"/>
                  </a:cubicBezTo>
                  <a:cubicBezTo>
                    <a:pt x="9545" y="11841"/>
                    <a:pt x="9545" y="11892"/>
                    <a:pt x="9586" y="11902"/>
                  </a:cubicBezTo>
                  <a:close/>
                  <a:moveTo>
                    <a:pt x="8653" y="11933"/>
                  </a:moveTo>
                  <a:cubicBezTo>
                    <a:pt x="8530" y="11933"/>
                    <a:pt x="8499" y="11830"/>
                    <a:pt x="8376" y="11830"/>
                  </a:cubicBezTo>
                  <a:cubicBezTo>
                    <a:pt x="8315" y="12046"/>
                    <a:pt x="8622" y="12066"/>
                    <a:pt x="8653" y="11933"/>
                  </a:cubicBezTo>
                  <a:close/>
                  <a:moveTo>
                    <a:pt x="9043" y="11943"/>
                  </a:moveTo>
                  <a:cubicBezTo>
                    <a:pt x="9053" y="11912"/>
                    <a:pt x="9084" y="11902"/>
                    <a:pt x="9073" y="11861"/>
                  </a:cubicBezTo>
                  <a:cubicBezTo>
                    <a:pt x="9043" y="11861"/>
                    <a:pt x="9043" y="11892"/>
                    <a:pt x="9002" y="11871"/>
                  </a:cubicBezTo>
                  <a:cubicBezTo>
                    <a:pt x="9012" y="11912"/>
                    <a:pt x="9022" y="11943"/>
                    <a:pt x="9053" y="11954"/>
                  </a:cubicBezTo>
                  <a:close/>
                  <a:moveTo>
                    <a:pt x="9873" y="11943"/>
                  </a:moveTo>
                  <a:cubicBezTo>
                    <a:pt x="9904" y="11933"/>
                    <a:pt x="9893" y="11841"/>
                    <a:pt x="9842" y="11861"/>
                  </a:cubicBezTo>
                  <a:cubicBezTo>
                    <a:pt x="9852" y="11902"/>
                    <a:pt x="9822" y="11964"/>
                    <a:pt x="9873" y="11954"/>
                  </a:cubicBezTo>
                  <a:close/>
                  <a:moveTo>
                    <a:pt x="7495" y="11943"/>
                  </a:moveTo>
                  <a:cubicBezTo>
                    <a:pt x="7597" y="12005"/>
                    <a:pt x="7720" y="12025"/>
                    <a:pt x="7833" y="12005"/>
                  </a:cubicBezTo>
                  <a:cubicBezTo>
                    <a:pt x="7864" y="11820"/>
                    <a:pt x="7515" y="11861"/>
                    <a:pt x="7495" y="11954"/>
                  </a:cubicBezTo>
                  <a:close/>
                  <a:moveTo>
                    <a:pt x="12415" y="11933"/>
                  </a:moveTo>
                  <a:cubicBezTo>
                    <a:pt x="12415" y="11902"/>
                    <a:pt x="12415" y="11882"/>
                    <a:pt x="12395" y="11871"/>
                  </a:cubicBezTo>
                  <a:cubicBezTo>
                    <a:pt x="12395" y="11912"/>
                    <a:pt x="12374" y="11954"/>
                    <a:pt x="12426" y="11933"/>
                  </a:cubicBezTo>
                  <a:close/>
                  <a:moveTo>
                    <a:pt x="12221" y="11923"/>
                  </a:moveTo>
                  <a:cubicBezTo>
                    <a:pt x="12221" y="11995"/>
                    <a:pt x="12323" y="11954"/>
                    <a:pt x="12354" y="11933"/>
                  </a:cubicBezTo>
                  <a:cubicBezTo>
                    <a:pt x="12313" y="11902"/>
                    <a:pt x="12262" y="11902"/>
                    <a:pt x="12231" y="11923"/>
                  </a:cubicBezTo>
                  <a:close/>
                  <a:moveTo>
                    <a:pt x="12149" y="11943"/>
                  </a:moveTo>
                  <a:cubicBezTo>
                    <a:pt x="12108" y="11923"/>
                    <a:pt x="11954" y="11923"/>
                    <a:pt x="11954" y="11984"/>
                  </a:cubicBezTo>
                  <a:cubicBezTo>
                    <a:pt x="12015" y="12025"/>
                    <a:pt x="12139" y="12015"/>
                    <a:pt x="12159" y="11954"/>
                  </a:cubicBezTo>
                  <a:close/>
                  <a:moveTo>
                    <a:pt x="2359" y="11943"/>
                  </a:moveTo>
                  <a:cubicBezTo>
                    <a:pt x="2359" y="11964"/>
                    <a:pt x="2338" y="11974"/>
                    <a:pt x="2348" y="12005"/>
                  </a:cubicBezTo>
                  <a:cubicBezTo>
                    <a:pt x="2389" y="12036"/>
                    <a:pt x="2389" y="11954"/>
                    <a:pt x="2359" y="11954"/>
                  </a:cubicBezTo>
                  <a:close/>
                  <a:moveTo>
                    <a:pt x="11411" y="12189"/>
                  </a:moveTo>
                  <a:cubicBezTo>
                    <a:pt x="11534" y="12148"/>
                    <a:pt x="11677" y="12148"/>
                    <a:pt x="11749" y="12025"/>
                  </a:cubicBezTo>
                  <a:cubicBezTo>
                    <a:pt x="11616" y="12015"/>
                    <a:pt x="11482" y="12077"/>
                    <a:pt x="11411" y="12189"/>
                  </a:cubicBezTo>
                  <a:close/>
                  <a:moveTo>
                    <a:pt x="10098" y="12066"/>
                  </a:moveTo>
                  <a:cubicBezTo>
                    <a:pt x="10078" y="12107"/>
                    <a:pt x="10109" y="12128"/>
                    <a:pt x="10109" y="12179"/>
                  </a:cubicBezTo>
                  <a:cubicBezTo>
                    <a:pt x="10129" y="12189"/>
                    <a:pt x="10180" y="12159"/>
                    <a:pt x="10180" y="12189"/>
                  </a:cubicBezTo>
                  <a:cubicBezTo>
                    <a:pt x="10139" y="12251"/>
                    <a:pt x="10119" y="12312"/>
                    <a:pt x="10109" y="12384"/>
                  </a:cubicBezTo>
                  <a:cubicBezTo>
                    <a:pt x="10242" y="12364"/>
                    <a:pt x="10150" y="12230"/>
                    <a:pt x="10242" y="12179"/>
                  </a:cubicBezTo>
                  <a:cubicBezTo>
                    <a:pt x="10334" y="12118"/>
                    <a:pt x="10580" y="12261"/>
                    <a:pt x="10591" y="12046"/>
                  </a:cubicBezTo>
                  <a:cubicBezTo>
                    <a:pt x="10396" y="12046"/>
                    <a:pt x="10262" y="12128"/>
                    <a:pt x="10098" y="12066"/>
                  </a:cubicBezTo>
                  <a:close/>
                  <a:moveTo>
                    <a:pt x="3579" y="12251"/>
                  </a:moveTo>
                  <a:cubicBezTo>
                    <a:pt x="3620" y="12169"/>
                    <a:pt x="3476" y="12138"/>
                    <a:pt x="3425" y="12148"/>
                  </a:cubicBezTo>
                  <a:cubicBezTo>
                    <a:pt x="3455" y="12210"/>
                    <a:pt x="3517" y="12241"/>
                    <a:pt x="3579" y="12251"/>
                  </a:cubicBezTo>
                  <a:close/>
                  <a:moveTo>
                    <a:pt x="6295" y="12292"/>
                  </a:moveTo>
                  <a:cubicBezTo>
                    <a:pt x="6295" y="12261"/>
                    <a:pt x="6295" y="12230"/>
                    <a:pt x="6316" y="12220"/>
                  </a:cubicBezTo>
                  <a:cubicBezTo>
                    <a:pt x="6387" y="12200"/>
                    <a:pt x="6541" y="12261"/>
                    <a:pt x="6531" y="12159"/>
                  </a:cubicBezTo>
                  <a:cubicBezTo>
                    <a:pt x="6398" y="12189"/>
                    <a:pt x="6172" y="12056"/>
                    <a:pt x="6141" y="12261"/>
                  </a:cubicBezTo>
                  <a:cubicBezTo>
                    <a:pt x="6182" y="12282"/>
                    <a:pt x="6244" y="12302"/>
                    <a:pt x="6295" y="12292"/>
                  </a:cubicBezTo>
                  <a:close/>
                  <a:moveTo>
                    <a:pt x="9945" y="12179"/>
                  </a:moveTo>
                  <a:cubicBezTo>
                    <a:pt x="9975" y="12179"/>
                    <a:pt x="9986" y="12159"/>
                    <a:pt x="9986" y="12138"/>
                  </a:cubicBezTo>
                  <a:cubicBezTo>
                    <a:pt x="9955" y="12128"/>
                    <a:pt x="9945" y="12148"/>
                    <a:pt x="9945" y="12179"/>
                  </a:cubicBezTo>
                  <a:close/>
                  <a:moveTo>
                    <a:pt x="9494" y="12302"/>
                  </a:moveTo>
                  <a:cubicBezTo>
                    <a:pt x="9627" y="12302"/>
                    <a:pt x="9750" y="12251"/>
                    <a:pt x="9842" y="12169"/>
                  </a:cubicBezTo>
                  <a:cubicBezTo>
                    <a:pt x="9719" y="12159"/>
                    <a:pt x="9586" y="12210"/>
                    <a:pt x="9494" y="12302"/>
                  </a:cubicBezTo>
                  <a:close/>
                  <a:moveTo>
                    <a:pt x="11134" y="12169"/>
                  </a:moveTo>
                  <a:cubicBezTo>
                    <a:pt x="11134" y="12200"/>
                    <a:pt x="11113" y="12200"/>
                    <a:pt x="11124" y="12230"/>
                  </a:cubicBezTo>
                  <a:cubicBezTo>
                    <a:pt x="11185" y="12261"/>
                    <a:pt x="11175" y="12159"/>
                    <a:pt x="11134" y="12169"/>
                  </a:cubicBezTo>
                  <a:close/>
                  <a:moveTo>
                    <a:pt x="8376" y="12343"/>
                  </a:moveTo>
                  <a:cubicBezTo>
                    <a:pt x="8632" y="12312"/>
                    <a:pt x="8417" y="12056"/>
                    <a:pt x="8366" y="12323"/>
                  </a:cubicBezTo>
                  <a:cubicBezTo>
                    <a:pt x="8376" y="12323"/>
                    <a:pt x="8376" y="12333"/>
                    <a:pt x="8376" y="12343"/>
                  </a:cubicBezTo>
                  <a:close/>
                  <a:moveTo>
                    <a:pt x="5701" y="12630"/>
                  </a:moveTo>
                  <a:cubicBezTo>
                    <a:pt x="5854" y="12610"/>
                    <a:pt x="6049" y="12528"/>
                    <a:pt x="6213" y="12517"/>
                  </a:cubicBezTo>
                  <a:cubicBezTo>
                    <a:pt x="5803" y="12343"/>
                    <a:pt x="5362" y="12241"/>
                    <a:pt x="4921" y="12210"/>
                  </a:cubicBezTo>
                  <a:lnTo>
                    <a:pt x="4921" y="12251"/>
                  </a:lnTo>
                  <a:cubicBezTo>
                    <a:pt x="5198" y="12374"/>
                    <a:pt x="5629" y="12353"/>
                    <a:pt x="5844" y="12517"/>
                  </a:cubicBezTo>
                  <a:cubicBezTo>
                    <a:pt x="5752" y="12507"/>
                    <a:pt x="5670" y="12558"/>
                    <a:pt x="5701" y="12630"/>
                  </a:cubicBezTo>
                  <a:close/>
                  <a:moveTo>
                    <a:pt x="7269" y="12261"/>
                  </a:moveTo>
                  <a:cubicBezTo>
                    <a:pt x="7259" y="12179"/>
                    <a:pt x="7126" y="12200"/>
                    <a:pt x="7064" y="12210"/>
                  </a:cubicBezTo>
                  <a:cubicBezTo>
                    <a:pt x="7095" y="12302"/>
                    <a:pt x="7187" y="12271"/>
                    <a:pt x="7269" y="12261"/>
                  </a:cubicBezTo>
                  <a:close/>
                  <a:moveTo>
                    <a:pt x="8345" y="12251"/>
                  </a:moveTo>
                  <a:cubicBezTo>
                    <a:pt x="8345" y="12220"/>
                    <a:pt x="8345" y="12200"/>
                    <a:pt x="8325" y="12189"/>
                  </a:cubicBezTo>
                  <a:cubicBezTo>
                    <a:pt x="8325" y="12220"/>
                    <a:pt x="8304" y="12261"/>
                    <a:pt x="8345" y="12251"/>
                  </a:cubicBezTo>
                  <a:close/>
                  <a:moveTo>
                    <a:pt x="11195" y="12323"/>
                  </a:moveTo>
                  <a:cubicBezTo>
                    <a:pt x="11267" y="12302"/>
                    <a:pt x="11329" y="12261"/>
                    <a:pt x="11390" y="12210"/>
                  </a:cubicBezTo>
                  <a:cubicBezTo>
                    <a:pt x="11288" y="12220"/>
                    <a:pt x="11206" y="12230"/>
                    <a:pt x="11185" y="12323"/>
                  </a:cubicBezTo>
                  <a:close/>
                  <a:moveTo>
                    <a:pt x="2164" y="12220"/>
                  </a:moveTo>
                  <a:cubicBezTo>
                    <a:pt x="2154" y="12241"/>
                    <a:pt x="2143" y="12261"/>
                    <a:pt x="2154" y="12292"/>
                  </a:cubicBezTo>
                  <a:cubicBezTo>
                    <a:pt x="2205" y="12302"/>
                    <a:pt x="2205" y="12220"/>
                    <a:pt x="2164" y="12220"/>
                  </a:cubicBezTo>
                  <a:close/>
                  <a:moveTo>
                    <a:pt x="10088" y="12220"/>
                  </a:moveTo>
                  <a:close/>
                  <a:moveTo>
                    <a:pt x="10088" y="12230"/>
                  </a:moveTo>
                  <a:close/>
                  <a:moveTo>
                    <a:pt x="10088" y="12251"/>
                  </a:moveTo>
                  <a:close/>
                  <a:moveTo>
                    <a:pt x="10088" y="12230"/>
                  </a:moveTo>
                  <a:close/>
                  <a:moveTo>
                    <a:pt x="10088" y="12220"/>
                  </a:moveTo>
                  <a:close/>
                  <a:moveTo>
                    <a:pt x="10775" y="12312"/>
                  </a:moveTo>
                  <a:cubicBezTo>
                    <a:pt x="10775" y="12282"/>
                    <a:pt x="10796" y="12282"/>
                    <a:pt x="10785" y="12241"/>
                  </a:cubicBezTo>
                  <a:cubicBezTo>
                    <a:pt x="10765" y="12241"/>
                    <a:pt x="10755" y="12220"/>
                    <a:pt x="10734" y="12230"/>
                  </a:cubicBezTo>
                  <a:cubicBezTo>
                    <a:pt x="10724" y="12282"/>
                    <a:pt x="10724" y="12323"/>
                    <a:pt x="10765" y="12323"/>
                  </a:cubicBezTo>
                  <a:close/>
                  <a:moveTo>
                    <a:pt x="10898" y="12394"/>
                  </a:moveTo>
                  <a:cubicBezTo>
                    <a:pt x="11144" y="12333"/>
                    <a:pt x="10826" y="12128"/>
                    <a:pt x="10898" y="12394"/>
                  </a:cubicBezTo>
                  <a:close/>
                  <a:moveTo>
                    <a:pt x="3999" y="12425"/>
                  </a:moveTo>
                  <a:cubicBezTo>
                    <a:pt x="3978" y="12364"/>
                    <a:pt x="3917" y="12323"/>
                    <a:pt x="3845" y="12323"/>
                  </a:cubicBezTo>
                  <a:cubicBezTo>
                    <a:pt x="3855" y="12405"/>
                    <a:pt x="3917" y="12425"/>
                    <a:pt x="3999" y="12435"/>
                  </a:cubicBezTo>
                  <a:close/>
                  <a:moveTo>
                    <a:pt x="9125" y="12456"/>
                  </a:moveTo>
                  <a:cubicBezTo>
                    <a:pt x="9186" y="12466"/>
                    <a:pt x="9186" y="12425"/>
                    <a:pt x="9217" y="12405"/>
                  </a:cubicBezTo>
                  <a:cubicBezTo>
                    <a:pt x="9196" y="12405"/>
                    <a:pt x="9196" y="12394"/>
                    <a:pt x="9196" y="12384"/>
                  </a:cubicBezTo>
                  <a:cubicBezTo>
                    <a:pt x="9155" y="12394"/>
                    <a:pt x="9114" y="12405"/>
                    <a:pt x="9114" y="12456"/>
                  </a:cubicBezTo>
                  <a:close/>
                  <a:moveTo>
                    <a:pt x="2266" y="12497"/>
                  </a:moveTo>
                  <a:cubicBezTo>
                    <a:pt x="2307" y="12528"/>
                    <a:pt x="2359" y="12497"/>
                    <a:pt x="2338" y="12435"/>
                  </a:cubicBezTo>
                  <a:cubicBezTo>
                    <a:pt x="2277" y="12446"/>
                    <a:pt x="2266" y="12466"/>
                    <a:pt x="2266" y="12497"/>
                  </a:cubicBezTo>
                  <a:close/>
                  <a:moveTo>
                    <a:pt x="5014" y="12456"/>
                  </a:moveTo>
                  <a:cubicBezTo>
                    <a:pt x="4983" y="12425"/>
                    <a:pt x="4973" y="12456"/>
                    <a:pt x="4932" y="12456"/>
                  </a:cubicBezTo>
                  <a:lnTo>
                    <a:pt x="4932" y="12507"/>
                  </a:lnTo>
                  <a:cubicBezTo>
                    <a:pt x="4973" y="12517"/>
                    <a:pt x="5014" y="12517"/>
                    <a:pt x="5003" y="12456"/>
                  </a:cubicBezTo>
                  <a:close/>
                  <a:moveTo>
                    <a:pt x="7802" y="12579"/>
                  </a:moveTo>
                  <a:lnTo>
                    <a:pt x="7802" y="12538"/>
                  </a:lnTo>
                  <a:lnTo>
                    <a:pt x="7751" y="12538"/>
                  </a:lnTo>
                  <a:cubicBezTo>
                    <a:pt x="7741" y="12579"/>
                    <a:pt x="7751" y="12589"/>
                    <a:pt x="7792" y="12589"/>
                  </a:cubicBezTo>
                  <a:close/>
                  <a:moveTo>
                    <a:pt x="1231" y="12589"/>
                  </a:moveTo>
                  <a:lnTo>
                    <a:pt x="1231" y="12548"/>
                  </a:lnTo>
                  <a:cubicBezTo>
                    <a:pt x="1200" y="12548"/>
                    <a:pt x="1180" y="12548"/>
                    <a:pt x="1180" y="12579"/>
                  </a:cubicBezTo>
                  <a:cubicBezTo>
                    <a:pt x="1190" y="12589"/>
                    <a:pt x="1200" y="12610"/>
                    <a:pt x="1231" y="12599"/>
                  </a:cubicBezTo>
                  <a:close/>
                  <a:moveTo>
                    <a:pt x="10734" y="12548"/>
                  </a:moveTo>
                  <a:cubicBezTo>
                    <a:pt x="10734" y="12579"/>
                    <a:pt x="10683" y="12528"/>
                    <a:pt x="10683" y="12579"/>
                  </a:cubicBezTo>
                  <a:cubicBezTo>
                    <a:pt x="10714" y="12589"/>
                    <a:pt x="10724" y="12610"/>
                    <a:pt x="10755" y="12620"/>
                  </a:cubicBezTo>
                  <a:cubicBezTo>
                    <a:pt x="10734" y="12610"/>
                    <a:pt x="10755" y="12558"/>
                    <a:pt x="10724" y="12558"/>
                  </a:cubicBezTo>
                  <a:close/>
                  <a:moveTo>
                    <a:pt x="11072" y="12692"/>
                  </a:moveTo>
                  <a:cubicBezTo>
                    <a:pt x="11124" y="12415"/>
                    <a:pt x="10816" y="12702"/>
                    <a:pt x="11072" y="12692"/>
                  </a:cubicBezTo>
                  <a:close/>
                  <a:moveTo>
                    <a:pt x="7269" y="12661"/>
                  </a:moveTo>
                  <a:cubicBezTo>
                    <a:pt x="7300" y="12620"/>
                    <a:pt x="7320" y="12712"/>
                    <a:pt x="7382" y="12692"/>
                  </a:cubicBezTo>
                  <a:cubicBezTo>
                    <a:pt x="7392" y="12671"/>
                    <a:pt x="7402" y="12651"/>
                    <a:pt x="7392" y="12620"/>
                  </a:cubicBezTo>
                  <a:cubicBezTo>
                    <a:pt x="7351" y="12620"/>
                    <a:pt x="7310" y="12610"/>
                    <a:pt x="7259" y="12589"/>
                  </a:cubicBezTo>
                  <a:cubicBezTo>
                    <a:pt x="7249" y="12630"/>
                    <a:pt x="7238" y="12651"/>
                    <a:pt x="7259" y="12671"/>
                  </a:cubicBezTo>
                  <a:close/>
                  <a:moveTo>
                    <a:pt x="7577" y="12702"/>
                  </a:moveTo>
                  <a:cubicBezTo>
                    <a:pt x="7771" y="13081"/>
                    <a:pt x="7884" y="12446"/>
                    <a:pt x="7577" y="12702"/>
                  </a:cubicBezTo>
                  <a:close/>
                  <a:moveTo>
                    <a:pt x="9699" y="12702"/>
                  </a:moveTo>
                  <a:cubicBezTo>
                    <a:pt x="9688" y="12763"/>
                    <a:pt x="9729" y="12774"/>
                    <a:pt x="9770" y="12774"/>
                  </a:cubicBezTo>
                  <a:cubicBezTo>
                    <a:pt x="9781" y="12722"/>
                    <a:pt x="9750" y="12702"/>
                    <a:pt x="9688" y="12702"/>
                  </a:cubicBezTo>
                  <a:close/>
                  <a:moveTo>
                    <a:pt x="10088" y="12845"/>
                  </a:moveTo>
                  <a:cubicBezTo>
                    <a:pt x="10088" y="12835"/>
                    <a:pt x="10109" y="12835"/>
                    <a:pt x="10119" y="12835"/>
                  </a:cubicBezTo>
                  <a:cubicBezTo>
                    <a:pt x="10160" y="12774"/>
                    <a:pt x="10109" y="12722"/>
                    <a:pt x="10047" y="12722"/>
                  </a:cubicBezTo>
                  <a:cubicBezTo>
                    <a:pt x="10016" y="12763"/>
                    <a:pt x="10037" y="12835"/>
                    <a:pt x="10088" y="12856"/>
                  </a:cubicBezTo>
                  <a:close/>
                  <a:moveTo>
                    <a:pt x="2451" y="12763"/>
                  </a:moveTo>
                  <a:cubicBezTo>
                    <a:pt x="2451" y="12774"/>
                    <a:pt x="2441" y="12784"/>
                    <a:pt x="2420" y="12774"/>
                  </a:cubicBezTo>
                  <a:lnTo>
                    <a:pt x="2420" y="12804"/>
                  </a:lnTo>
                  <a:cubicBezTo>
                    <a:pt x="2441" y="12804"/>
                    <a:pt x="2451" y="12815"/>
                    <a:pt x="2471" y="12825"/>
                  </a:cubicBezTo>
                  <a:cubicBezTo>
                    <a:pt x="2451" y="12804"/>
                    <a:pt x="2461" y="12774"/>
                    <a:pt x="2441" y="12763"/>
                  </a:cubicBezTo>
                  <a:close/>
                  <a:moveTo>
                    <a:pt x="10262" y="12845"/>
                  </a:moveTo>
                  <a:cubicBezTo>
                    <a:pt x="10262" y="12804"/>
                    <a:pt x="10283" y="12815"/>
                    <a:pt x="10262" y="12794"/>
                  </a:cubicBezTo>
                  <a:cubicBezTo>
                    <a:pt x="10221" y="12784"/>
                    <a:pt x="10211" y="12845"/>
                    <a:pt x="10252" y="12856"/>
                  </a:cubicBezTo>
                  <a:close/>
                  <a:moveTo>
                    <a:pt x="13768" y="12958"/>
                  </a:moveTo>
                  <a:cubicBezTo>
                    <a:pt x="13768" y="12938"/>
                    <a:pt x="13789" y="12886"/>
                    <a:pt x="13758" y="12886"/>
                  </a:cubicBezTo>
                  <a:cubicBezTo>
                    <a:pt x="13727" y="12897"/>
                    <a:pt x="13727" y="12958"/>
                    <a:pt x="13768" y="12958"/>
                  </a:cubicBezTo>
                  <a:close/>
                  <a:moveTo>
                    <a:pt x="9617" y="12917"/>
                  </a:moveTo>
                  <a:cubicBezTo>
                    <a:pt x="9617" y="12948"/>
                    <a:pt x="9637" y="12979"/>
                    <a:pt x="9678" y="12979"/>
                  </a:cubicBezTo>
                  <a:cubicBezTo>
                    <a:pt x="9678" y="12927"/>
                    <a:pt x="9637" y="12897"/>
                    <a:pt x="9606" y="12927"/>
                  </a:cubicBezTo>
                  <a:close/>
                  <a:moveTo>
                    <a:pt x="9965" y="12917"/>
                  </a:moveTo>
                  <a:lnTo>
                    <a:pt x="9965" y="13020"/>
                  </a:lnTo>
                  <a:cubicBezTo>
                    <a:pt x="10047" y="13040"/>
                    <a:pt x="10057" y="12958"/>
                    <a:pt x="10027" y="12917"/>
                  </a:cubicBezTo>
                  <a:close/>
                  <a:moveTo>
                    <a:pt x="1754" y="12927"/>
                  </a:moveTo>
                  <a:cubicBezTo>
                    <a:pt x="1733" y="12999"/>
                    <a:pt x="1774" y="13061"/>
                    <a:pt x="1836" y="13071"/>
                  </a:cubicBezTo>
                  <a:cubicBezTo>
                    <a:pt x="1877" y="13009"/>
                    <a:pt x="1805" y="12948"/>
                    <a:pt x="1743" y="12938"/>
                  </a:cubicBezTo>
                  <a:close/>
                  <a:moveTo>
                    <a:pt x="9801" y="12958"/>
                  </a:moveTo>
                  <a:cubicBezTo>
                    <a:pt x="9801" y="13020"/>
                    <a:pt x="9822" y="13040"/>
                    <a:pt x="9883" y="13030"/>
                  </a:cubicBezTo>
                  <a:lnTo>
                    <a:pt x="9883" y="12958"/>
                  </a:lnTo>
                  <a:cubicBezTo>
                    <a:pt x="9852" y="12948"/>
                    <a:pt x="9822" y="12948"/>
                    <a:pt x="9791" y="12958"/>
                  </a:cubicBezTo>
                  <a:close/>
                  <a:moveTo>
                    <a:pt x="10344" y="13030"/>
                  </a:moveTo>
                  <a:cubicBezTo>
                    <a:pt x="10386" y="13040"/>
                    <a:pt x="10406" y="13009"/>
                    <a:pt x="10416" y="12989"/>
                  </a:cubicBezTo>
                  <a:cubicBezTo>
                    <a:pt x="10406" y="12989"/>
                    <a:pt x="10396" y="12989"/>
                    <a:pt x="10396" y="12979"/>
                  </a:cubicBezTo>
                  <a:cubicBezTo>
                    <a:pt x="10355" y="12979"/>
                    <a:pt x="10355" y="13020"/>
                    <a:pt x="10334" y="13030"/>
                  </a:cubicBezTo>
                  <a:close/>
                  <a:moveTo>
                    <a:pt x="13871" y="12989"/>
                  </a:moveTo>
                  <a:lnTo>
                    <a:pt x="13840" y="12989"/>
                  </a:lnTo>
                  <a:lnTo>
                    <a:pt x="13840" y="13020"/>
                  </a:lnTo>
                  <a:lnTo>
                    <a:pt x="13871" y="13020"/>
                  </a:lnTo>
                  <a:close/>
                  <a:moveTo>
                    <a:pt x="8079" y="13020"/>
                  </a:moveTo>
                  <a:cubicBezTo>
                    <a:pt x="8017" y="12979"/>
                    <a:pt x="7946" y="13030"/>
                    <a:pt x="7946" y="13102"/>
                  </a:cubicBezTo>
                  <a:cubicBezTo>
                    <a:pt x="8007" y="13132"/>
                    <a:pt x="8079" y="13081"/>
                    <a:pt x="8069" y="13020"/>
                  </a:cubicBezTo>
                  <a:close/>
                  <a:moveTo>
                    <a:pt x="3948" y="13091"/>
                  </a:moveTo>
                  <a:lnTo>
                    <a:pt x="3948" y="13132"/>
                  </a:lnTo>
                  <a:cubicBezTo>
                    <a:pt x="3989" y="13143"/>
                    <a:pt x="3999" y="13122"/>
                    <a:pt x="4030" y="13122"/>
                  </a:cubicBezTo>
                  <a:cubicBezTo>
                    <a:pt x="4040" y="13071"/>
                    <a:pt x="3958" y="13071"/>
                    <a:pt x="3948" y="13091"/>
                  </a:cubicBezTo>
                  <a:close/>
                  <a:moveTo>
                    <a:pt x="1979" y="13204"/>
                  </a:moveTo>
                  <a:cubicBezTo>
                    <a:pt x="2000" y="13204"/>
                    <a:pt x="2020" y="13204"/>
                    <a:pt x="2020" y="13173"/>
                  </a:cubicBezTo>
                  <a:cubicBezTo>
                    <a:pt x="2000" y="13173"/>
                    <a:pt x="1969" y="13184"/>
                    <a:pt x="1969" y="13204"/>
                  </a:cubicBezTo>
                  <a:close/>
                  <a:moveTo>
                    <a:pt x="2277" y="13214"/>
                  </a:moveTo>
                  <a:lnTo>
                    <a:pt x="2236" y="13214"/>
                  </a:lnTo>
                  <a:cubicBezTo>
                    <a:pt x="2225" y="13255"/>
                    <a:pt x="2205" y="13327"/>
                    <a:pt x="2266" y="13327"/>
                  </a:cubicBezTo>
                  <a:cubicBezTo>
                    <a:pt x="2297" y="13307"/>
                    <a:pt x="2287" y="13255"/>
                    <a:pt x="2277" y="13214"/>
                  </a:cubicBezTo>
                  <a:close/>
                  <a:moveTo>
                    <a:pt x="1180" y="13317"/>
                  </a:moveTo>
                  <a:cubicBezTo>
                    <a:pt x="1190" y="13143"/>
                    <a:pt x="995" y="13327"/>
                    <a:pt x="1180" y="13317"/>
                  </a:cubicBezTo>
                  <a:close/>
                  <a:moveTo>
                    <a:pt x="2256" y="13440"/>
                  </a:moveTo>
                  <a:cubicBezTo>
                    <a:pt x="2307" y="13430"/>
                    <a:pt x="2307" y="13358"/>
                    <a:pt x="2256" y="13348"/>
                  </a:cubicBezTo>
                  <a:cubicBezTo>
                    <a:pt x="2246" y="13368"/>
                    <a:pt x="2215" y="13430"/>
                    <a:pt x="2246" y="13440"/>
                  </a:cubicBezTo>
                  <a:close/>
                  <a:moveTo>
                    <a:pt x="2225" y="13440"/>
                  </a:moveTo>
                  <a:cubicBezTo>
                    <a:pt x="2164" y="13440"/>
                    <a:pt x="2143" y="13471"/>
                    <a:pt x="2082" y="13460"/>
                  </a:cubicBezTo>
                  <a:cubicBezTo>
                    <a:pt x="2051" y="13573"/>
                    <a:pt x="2256" y="13542"/>
                    <a:pt x="2215" y="13440"/>
                  </a:cubicBezTo>
                  <a:close/>
                  <a:moveTo>
                    <a:pt x="2687" y="13471"/>
                  </a:moveTo>
                  <a:cubicBezTo>
                    <a:pt x="2635" y="13471"/>
                    <a:pt x="2646" y="13522"/>
                    <a:pt x="2687" y="13532"/>
                  </a:cubicBezTo>
                  <a:close/>
                  <a:moveTo>
                    <a:pt x="2102" y="13706"/>
                  </a:moveTo>
                  <a:cubicBezTo>
                    <a:pt x="2102" y="13686"/>
                    <a:pt x="2113" y="13676"/>
                    <a:pt x="2113" y="13655"/>
                  </a:cubicBezTo>
                  <a:lnTo>
                    <a:pt x="2051" y="13655"/>
                  </a:lnTo>
                  <a:cubicBezTo>
                    <a:pt x="2051" y="13686"/>
                    <a:pt x="2072" y="13696"/>
                    <a:pt x="2092" y="13706"/>
                  </a:cubicBezTo>
                  <a:close/>
                  <a:moveTo>
                    <a:pt x="1661" y="13758"/>
                  </a:moveTo>
                  <a:cubicBezTo>
                    <a:pt x="1661" y="13676"/>
                    <a:pt x="1590" y="13665"/>
                    <a:pt x="1569" y="13727"/>
                  </a:cubicBezTo>
                  <a:cubicBezTo>
                    <a:pt x="1579" y="13727"/>
                    <a:pt x="1579" y="13737"/>
                    <a:pt x="1579" y="13758"/>
                  </a:cubicBezTo>
                  <a:close/>
                  <a:moveTo>
                    <a:pt x="688" y="13768"/>
                  </a:moveTo>
                  <a:cubicBezTo>
                    <a:pt x="729" y="13809"/>
                    <a:pt x="708" y="13717"/>
                    <a:pt x="688" y="13768"/>
                  </a:cubicBezTo>
                  <a:close/>
                  <a:moveTo>
                    <a:pt x="1374" y="13850"/>
                  </a:moveTo>
                  <a:lnTo>
                    <a:pt x="1313" y="13850"/>
                  </a:lnTo>
                  <a:cubicBezTo>
                    <a:pt x="1303" y="13901"/>
                    <a:pt x="1364" y="13891"/>
                    <a:pt x="1364" y="13850"/>
                  </a:cubicBezTo>
                  <a:close/>
                  <a:moveTo>
                    <a:pt x="1128" y="13983"/>
                  </a:moveTo>
                  <a:lnTo>
                    <a:pt x="1159" y="13983"/>
                  </a:lnTo>
                  <a:lnTo>
                    <a:pt x="1159" y="13953"/>
                  </a:lnTo>
                  <a:lnTo>
                    <a:pt x="1128" y="13953"/>
                  </a:lnTo>
                  <a:close/>
                  <a:moveTo>
                    <a:pt x="2031" y="14158"/>
                  </a:moveTo>
                  <a:cubicBezTo>
                    <a:pt x="2031" y="14137"/>
                    <a:pt x="2072" y="14147"/>
                    <a:pt x="2061" y="14106"/>
                  </a:cubicBezTo>
                  <a:cubicBezTo>
                    <a:pt x="2041" y="14106"/>
                    <a:pt x="2041" y="14086"/>
                    <a:pt x="2020" y="14096"/>
                  </a:cubicBezTo>
                  <a:cubicBezTo>
                    <a:pt x="2020" y="14106"/>
                    <a:pt x="1990" y="14158"/>
                    <a:pt x="2020" y="14158"/>
                  </a:cubicBezTo>
                  <a:close/>
                  <a:moveTo>
                    <a:pt x="1026" y="14291"/>
                  </a:moveTo>
                  <a:cubicBezTo>
                    <a:pt x="1005" y="14281"/>
                    <a:pt x="985" y="14270"/>
                    <a:pt x="964" y="14260"/>
                  </a:cubicBezTo>
                  <a:cubicBezTo>
                    <a:pt x="964" y="14281"/>
                    <a:pt x="944" y="14291"/>
                    <a:pt x="954" y="14322"/>
                  </a:cubicBezTo>
                  <a:cubicBezTo>
                    <a:pt x="985" y="14311"/>
                    <a:pt x="1016" y="14311"/>
                    <a:pt x="1016" y="14281"/>
                  </a:cubicBezTo>
                  <a:close/>
                  <a:moveTo>
                    <a:pt x="1426" y="14363"/>
                  </a:moveTo>
                  <a:cubicBezTo>
                    <a:pt x="1487" y="14373"/>
                    <a:pt x="1426" y="14322"/>
                    <a:pt x="1426" y="14363"/>
                  </a:cubicBezTo>
                  <a:close/>
                  <a:moveTo>
                    <a:pt x="226" y="14516"/>
                  </a:moveTo>
                  <a:cubicBezTo>
                    <a:pt x="226" y="14568"/>
                    <a:pt x="329" y="14619"/>
                    <a:pt x="339" y="14568"/>
                  </a:cubicBezTo>
                  <a:cubicBezTo>
                    <a:pt x="278" y="14557"/>
                    <a:pt x="288" y="14496"/>
                    <a:pt x="216" y="14506"/>
                  </a:cubicBezTo>
                  <a:close/>
                  <a:moveTo>
                    <a:pt x="1887" y="14588"/>
                  </a:moveTo>
                  <a:cubicBezTo>
                    <a:pt x="1795" y="14537"/>
                    <a:pt x="1672" y="14537"/>
                    <a:pt x="1569" y="14588"/>
                  </a:cubicBezTo>
                  <a:cubicBezTo>
                    <a:pt x="1672" y="14650"/>
                    <a:pt x="1795" y="14639"/>
                    <a:pt x="1887" y="14578"/>
                  </a:cubicBezTo>
                  <a:close/>
                  <a:moveTo>
                    <a:pt x="3425" y="13963"/>
                  </a:moveTo>
                  <a:cubicBezTo>
                    <a:pt x="3414" y="14014"/>
                    <a:pt x="3476" y="13983"/>
                    <a:pt x="3486" y="14004"/>
                  </a:cubicBezTo>
                  <a:cubicBezTo>
                    <a:pt x="3497" y="13953"/>
                    <a:pt x="3466" y="13953"/>
                    <a:pt x="3425" y="13963"/>
                  </a:cubicBezTo>
                  <a:close/>
                  <a:moveTo>
                    <a:pt x="2400" y="14024"/>
                  </a:moveTo>
                  <a:cubicBezTo>
                    <a:pt x="2400" y="14004"/>
                    <a:pt x="2441" y="14014"/>
                    <a:pt x="2430" y="13983"/>
                  </a:cubicBezTo>
                  <a:cubicBezTo>
                    <a:pt x="2400" y="13963"/>
                    <a:pt x="2369" y="14014"/>
                    <a:pt x="2410" y="14014"/>
                  </a:cubicBezTo>
                  <a:close/>
                  <a:moveTo>
                    <a:pt x="2359" y="14106"/>
                  </a:moveTo>
                  <a:cubicBezTo>
                    <a:pt x="2389" y="14137"/>
                    <a:pt x="2410" y="14178"/>
                    <a:pt x="2461" y="14147"/>
                  </a:cubicBezTo>
                  <a:cubicBezTo>
                    <a:pt x="2471" y="14096"/>
                    <a:pt x="2389" y="14065"/>
                    <a:pt x="2359" y="14096"/>
                  </a:cubicBezTo>
                  <a:close/>
                  <a:moveTo>
                    <a:pt x="1661" y="14147"/>
                  </a:moveTo>
                  <a:cubicBezTo>
                    <a:pt x="1579" y="14127"/>
                    <a:pt x="1405" y="14127"/>
                    <a:pt x="1497" y="14250"/>
                  </a:cubicBezTo>
                  <a:cubicBezTo>
                    <a:pt x="1569" y="14260"/>
                    <a:pt x="1641" y="14209"/>
                    <a:pt x="1661" y="14137"/>
                  </a:cubicBezTo>
                  <a:close/>
                  <a:moveTo>
                    <a:pt x="2656" y="14209"/>
                  </a:moveTo>
                  <a:cubicBezTo>
                    <a:pt x="2635" y="14188"/>
                    <a:pt x="2553" y="14178"/>
                    <a:pt x="2553" y="14219"/>
                  </a:cubicBezTo>
                  <a:cubicBezTo>
                    <a:pt x="2564" y="14219"/>
                    <a:pt x="2574" y="14229"/>
                    <a:pt x="2574" y="14250"/>
                  </a:cubicBezTo>
                  <a:cubicBezTo>
                    <a:pt x="2605" y="14250"/>
                    <a:pt x="2646" y="14229"/>
                    <a:pt x="2656" y="14199"/>
                  </a:cubicBezTo>
                  <a:close/>
                  <a:moveTo>
                    <a:pt x="2154" y="14414"/>
                  </a:moveTo>
                  <a:cubicBezTo>
                    <a:pt x="2133" y="14414"/>
                    <a:pt x="2113" y="14424"/>
                    <a:pt x="2113" y="14445"/>
                  </a:cubicBezTo>
                  <a:cubicBezTo>
                    <a:pt x="2133" y="14434"/>
                    <a:pt x="2154" y="14434"/>
                    <a:pt x="2154" y="14404"/>
                  </a:cubicBezTo>
                  <a:close/>
                  <a:moveTo>
                    <a:pt x="1518" y="14855"/>
                  </a:moveTo>
                  <a:cubicBezTo>
                    <a:pt x="1518" y="14762"/>
                    <a:pt x="1467" y="14793"/>
                    <a:pt x="1415" y="14814"/>
                  </a:cubicBezTo>
                  <a:cubicBezTo>
                    <a:pt x="1405" y="14855"/>
                    <a:pt x="1497" y="14865"/>
                    <a:pt x="1528" y="14844"/>
                  </a:cubicBezTo>
                  <a:close/>
                  <a:moveTo>
                    <a:pt x="1938" y="14834"/>
                  </a:moveTo>
                  <a:cubicBezTo>
                    <a:pt x="2000" y="14865"/>
                    <a:pt x="2061" y="14875"/>
                    <a:pt x="2051" y="14783"/>
                  </a:cubicBezTo>
                  <a:cubicBezTo>
                    <a:pt x="1990" y="14762"/>
                    <a:pt x="1959" y="14783"/>
                    <a:pt x="1938" y="14834"/>
                  </a:cubicBezTo>
                  <a:close/>
                  <a:moveTo>
                    <a:pt x="1344" y="15193"/>
                  </a:moveTo>
                  <a:cubicBezTo>
                    <a:pt x="1385" y="15121"/>
                    <a:pt x="1262" y="15090"/>
                    <a:pt x="1251" y="15172"/>
                  </a:cubicBezTo>
                  <a:cubicBezTo>
                    <a:pt x="1282" y="15183"/>
                    <a:pt x="1313" y="15193"/>
                    <a:pt x="1344" y="15183"/>
                  </a:cubicBezTo>
                  <a:close/>
                  <a:moveTo>
                    <a:pt x="2348" y="15726"/>
                  </a:moveTo>
                  <a:cubicBezTo>
                    <a:pt x="2389" y="15870"/>
                    <a:pt x="2471" y="15675"/>
                    <a:pt x="2348" y="15726"/>
                  </a:cubicBezTo>
                  <a:close/>
                  <a:moveTo>
                    <a:pt x="6295" y="17643"/>
                  </a:moveTo>
                  <a:cubicBezTo>
                    <a:pt x="6254" y="17633"/>
                    <a:pt x="6131" y="17653"/>
                    <a:pt x="6152" y="17746"/>
                  </a:cubicBezTo>
                  <a:cubicBezTo>
                    <a:pt x="6234" y="17735"/>
                    <a:pt x="6295" y="17715"/>
                    <a:pt x="6295" y="17643"/>
                  </a:cubicBezTo>
                  <a:close/>
                  <a:moveTo>
                    <a:pt x="11503" y="18104"/>
                  </a:moveTo>
                  <a:cubicBezTo>
                    <a:pt x="11534" y="18063"/>
                    <a:pt x="11595" y="18074"/>
                    <a:pt x="11595" y="18012"/>
                  </a:cubicBezTo>
                  <a:cubicBezTo>
                    <a:pt x="11370" y="18022"/>
                    <a:pt x="11124" y="17623"/>
                    <a:pt x="11462" y="17807"/>
                  </a:cubicBezTo>
                  <a:cubicBezTo>
                    <a:pt x="11575" y="17623"/>
                    <a:pt x="11134" y="17541"/>
                    <a:pt x="11195" y="17807"/>
                  </a:cubicBezTo>
                  <a:cubicBezTo>
                    <a:pt x="11093" y="17838"/>
                    <a:pt x="11001" y="17776"/>
                    <a:pt x="11001" y="17910"/>
                  </a:cubicBezTo>
                  <a:cubicBezTo>
                    <a:pt x="11072" y="17930"/>
                    <a:pt x="11134" y="17858"/>
                    <a:pt x="11226" y="17879"/>
                  </a:cubicBezTo>
                  <a:cubicBezTo>
                    <a:pt x="11247" y="18033"/>
                    <a:pt x="11441" y="18002"/>
                    <a:pt x="11503" y="18104"/>
                  </a:cubicBezTo>
                  <a:close/>
                  <a:moveTo>
                    <a:pt x="5742" y="17746"/>
                  </a:moveTo>
                  <a:cubicBezTo>
                    <a:pt x="5742" y="17582"/>
                    <a:pt x="5465" y="17725"/>
                    <a:pt x="5547" y="17910"/>
                  </a:cubicBezTo>
                  <a:cubicBezTo>
                    <a:pt x="5649" y="17889"/>
                    <a:pt x="5752" y="17828"/>
                    <a:pt x="5752" y="17746"/>
                  </a:cubicBezTo>
                  <a:close/>
                  <a:moveTo>
                    <a:pt x="4563" y="17838"/>
                  </a:moveTo>
                  <a:cubicBezTo>
                    <a:pt x="4614" y="17807"/>
                    <a:pt x="4665" y="17797"/>
                    <a:pt x="4675" y="17735"/>
                  </a:cubicBezTo>
                  <a:cubicBezTo>
                    <a:pt x="4604" y="17653"/>
                    <a:pt x="4501" y="17725"/>
                    <a:pt x="4573" y="17828"/>
                  </a:cubicBezTo>
                  <a:close/>
                  <a:moveTo>
                    <a:pt x="9924" y="17746"/>
                  </a:moveTo>
                  <a:cubicBezTo>
                    <a:pt x="9883" y="17746"/>
                    <a:pt x="9863" y="17766"/>
                    <a:pt x="9873" y="17807"/>
                  </a:cubicBezTo>
                  <a:lnTo>
                    <a:pt x="9924" y="17807"/>
                  </a:lnTo>
                  <a:close/>
                  <a:moveTo>
                    <a:pt x="7669" y="17920"/>
                  </a:moveTo>
                  <a:cubicBezTo>
                    <a:pt x="7700" y="17899"/>
                    <a:pt x="7720" y="17807"/>
                    <a:pt x="7669" y="17787"/>
                  </a:cubicBezTo>
                  <a:cubicBezTo>
                    <a:pt x="7638" y="17807"/>
                    <a:pt x="7587" y="17920"/>
                    <a:pt x="7679" y="17920"/>
                  </a:cubicBezTo>
                  <a:close/>
                  <a:moveTo>
                    <a:pt x="10293" y="17951"/>
                  </a:moveTo>
                  <a:cubicBezTo>
                    <a:pt x="10273" y="17899"/>
                    <a:pt x="10324" y="17807"/>
                    <a:pt x="10262" y="17807"/>
                  </a:cubicBezTo>
                  <a:cubicBezTo>
                    <a:pt x="10232" y="17869"/>
                    <a:pt x="10221" y="17930"/>
                    <a:pt x="10221" y="18002"/>
                  </a:cubicBezTo>
                  <a:cubicBezTo>
                    <a:pt x="10119" y="18022"/>
                    <a:pt x="9975" y="18012"/>
                    <a:pt x="9924" y="18084"/>
                  </a:cubicBezTo>
                  <a:cubicBezTo>
                    <a:pt x="10078" y="18084"/>
                    <a:pt x="10498" y="18104"/>
                    <a:pt x="10570" y="17930"/>
                  </a:cubicBezTo>
                  <a:cubicBezTo>
                    <a:pt x="10478" y="17951"/>
                    <a:pt x="10375" y="17992"/>
                    <a:pt x="10293" y="17951"/>
                  </a:cubicBezTo>
                  <a:close/>
                  <a:moveTo>
                    <a:pt x="13553" y="17817"/>
                  </a:moveTo>
                  <a:cubicBezTo>
                    <a:pt x="13533" y="17838"/>
                    <a:pt x="13533" y="17869"/>
                    <a:pt x="13533" y="17889"/>
                  </a:cubicBezTo>
                  <a:cubicBezTo>
                    <a:pt x="13604" y="17899"/>
                    <a:pt x="13584" y="17828"/>
                    <a:pt x="13553" y="17817"/>
                  </a:cubicBezTo>
                  <a:close/>
                  <a:moveTo>
                    <a:pt x="5865" y="17858"/>
                  </a:moveTo>
                  <a:cubicBezTo>
                    <a:pt x="5824" y="17807"/>
                    <a:pt x="5762" y="17879"/>
                    <a:pt x="5701" y="17889"/>
                  </a:cubicBezTo>
                  <a:cubicBezTo>
                    <a:pt x="5711" y="17981"/>
                    <a:pt x="5639" y="17992"/>
                    <a:pt x="5639" y="18084"/>
                  </a:cubicBezTo>
                  <a:cubicBezTo>
                    <a:pt x="5690" y="18104"/>
                    <a:pt x="5711" y="18156"/>
                    <a:pt x="5752" y="18186"/>
                  </a:cubicBezTo>
                  <a:cubicBezTo>
                    <a:pt x="5752" y="18145"/>
                    <a:pt x="5721" y="18125"/>
                    <a:pt x="5711" y="18084"/>
                  </a:cubicBezTo>
                  <a:cubicBezTo>
                    <a:pt x="5772" y="18012"/>
                    <a:pt x="5865" y="17981"/>
                    <a:pt x="5865" y="17858"/>
                  </a:cubicBezTo>
                  <a:close/>
                  <a:moveTo>
                    <a:pt x="10919" y="17889"/>
                  </a:moveTo>
                  <a:cubicBezTo>
                    <a:pt x="10837" y="17879"/>
                    <a:pt x="10703" y="17889"/>
                    <a:pt x="10662" y="17951"/>
                  </a:cubicBezTo>
                  <a:lnTo>
                    <a:pt x="10662" y="17971"/>
                  </a:lnTo>
                  <a:cubicBezTo>
                    <a:pt x="10714" y="17992"/>
                    <a:pt x="10960" y="17981"/>
                    <a:pt x="10929" y="17889"/>
                  </a:cubicBezTo>
                  <a:close/>
                  <a:moveTo>
                    <a:pt x="8284" y="17899"/>
                  </a:moveTo>
                  <a:cubicBezTo>
                    <a:pt x="8274" y="17899"/>
                    <a:pt x="8274" y="17889"/>
                    <a:pt x="8243" y="17889"/>
                  </a:cubicBezTo>
                  <a:cubicBezTo>
                    <a:pt x="8222" y="17920"/>
                    <a:pt x="8233" y="17992"/>
                    <a:pt x="8243" y="18033"/>
                  </a:cubicBezTo>
                  <a:cubicBezTo>
                    <a:pt x="8304" y="18033"/>
                    <a:pt x="8294" y="17961"/>
                    <a:pt x="8294" y="17910"/>
                  </a:cubicBezTo>
                  <a:close/>
                  <a:moveTo>
                    <a:pt x="11759" y="18104"/>
                  </a:moveTo>
                  <a:close/>
                  <a:moveTo>
                    <a:pt x="11759" y="18094"/>
                  </a:moveTo>
                  <a:close/>
                  <a:moveTo>
                    <a:pt x="11759" y="18094"/>
                  </a:moveTo>
                  <a:close/>
                  <a:moveTo>
                    <a:pt x="11759" y="18125"/>
                  </a:moveTo>
                  <a:close/>
                  <a:moveTo>
                    <a:pt x="11759" y="18104"/>
                  </a:moveTo>
                  <a:close/>
                  <a:moveTo>
                    <a:pt x="9207" y="18217"/>
                  </a:moveTo>
                  <a:cubicBezTo>
                    <a:pt x="9125" y="18227"/>
                    <a:pt x="8971" y="18186"/>
                    <a:pt x="8950" y="18309"/>
                  </a:cubicBezTo>
                  <a:cubicBezTo>
                    <a:pt x="9186" y="18268"/>
                    <a:pt x="9514" y="18248"/>
                    <a:pt x="9719" y="18115"/>
                  </a:cubicBezTo>
                  <a:cubicBezTo>
                    <a:pt x="9586" y="18084"/>
                    <a:pt x="9391" y="18176"/>
                    <a:pt x="9217" y="18217"/>
                  </a:cubicBezTo>
                  <a:close/>
                  <a:moveTo>
                    <a:pt x="8920" y="18340"/>
                  </a:moveTo>
                  <a:lnTo>
                    <a:pt x="8920" y="18268"/>
                  </a:lnTo>
                  <a:cubicBezTo>
                    <a:pt x="8858" y="18227"/>
                    <a:pt x="8745" y="18268"/>
                    <a:pt x="8807" y="18350"/>
                  </a:cubicBezTo>
                  <a:cubicBezTo>
                    <a:pt x="8858" y="18340"/>
                    <a:pt x="8879" y="18361"/>
                    <a:pt x="8930" y="18340"/>
                  </a:cubicBezTo>
                  <a:close/>
                  <a:moveTo>
                    <a:pt x="8202" y="18330"/>
                  </a:moveTo>
                  <a:cubicBezTo>
                    <a:pt x="8202" y="18361"/>
                    <a:pt x="8202" y="18391"/>
                    <a:pt x="8233" y="18402"/>
                  </a:cubicBezTo>
                  <a:cubicBezTo>
                    <a:pt x="8233" y="18371"/>
                    <a:pt x="8243" y="18371"/>
                    <a:pt x="8243" y="18340"/>
                  </a:cubicBezTo>
                  <a:cubicBezTo>
                    <a:pt x="8233" y="18340"/>
                    <a:pt x="8233" y="18320"/>
                    <a:pt x="8212" y="18330"/>
                  </a:cubicBezTo>
                  <a:close/>
                  <a:moveTo>
                    <a:pt x="9811" y="18648"/>
                  </a:moveTo>
                  <a:cubicBezTo>
                    <a:pt x="9791" y="18648"/>
                    <a:pt x="9791" y="18627"/>
                    <a:pt x="9770" y="18637"/>
                  </a:cubicBezTo>
                  <a:cubicBezTo>
                    <a:pt x="9760" y="18678"/>
                    <a:pt x="9729" y="18689"/>
                    <a:pt x="9729" y="18750"/>
                  </a:cubicBezTo>
                  <a:cubicBezTo>
                    <a:pt x="9811" y="18760"/>
                    <a:pt x="9822" y="18709"/>
                    <a:pt x="9822" y="18648"/>
                  </a:cubicBezTo>
                  <a:close/>
                  <a:moveTo>
                    <a:pt x="9576" y="18709"/>
                  </a:moveTo>
                  <a:cubicBezTo>
                    <a:pt x="9565" y="18740"/>
                    <a:pt x="9535" y="18689"/>
                    <a:pt x="9514" y="18678"/>
                  </a:cubicBezTo>
                  <a:cubicBezTo>
                    <a:pt x="9483" y="18709"/>
                    <a:pt x="9555" y="18740"/>
                    <a:pt x="9586" y="18750"/>
                  </a:cubicBezTo>
                  <a:lnTo>
                    <a:pt x="9586" y="18719"/>
                  </a:lnTo>
                  <a:cubicBezTo>
                    <a:pt x="9596" y="18709"/>
                    <a:pt x="9596" y="18699"/>
                    <a:pt x="9586" y="18709"/>
                  </a:cubicBezTo>
                  <a:close/>
                  <a:moveTo>
                    <a:pt x="944" y="18709"/>
                  </a:moveTo>
                  <a:lnTo>
                    <a:pt x="944" y="18760"/>
                  </a:lnTo>
                  <a:lnTo>
                    <a:pt x="964" y="18760"/>
                  </a:lnTo>
                  <a:cubicBezTo>
                    <a:pt x="975" y="18740"/>
                    <a:pt x="964" y="18719"/>
                    <a:pt x="954" y="18709"/>
                  </a:cubicBezTo>
                  <a:close/>
                  <a:moveTo>
                    <a:pt x="9401" y="18822"/>
                  </a:moveTo>
                  <a:lnTo>
                    <a:pt x="9401" y="18750"/>
                  </a:lnTo>
                  <a:lnTo>
                    <a:pt x="9360" y="18750"/>
                  </a:lnTo>
                  <a:cubicBezTo>
                    <a:pt x="9360" y="18791"/>
                    <a:pt x="9360" y="18822"/>
                    <a:pt x="9401" y="18822"/>
                  </a:cubicBezTo>
                  <a:close/>
                  <a:moveTo>
                    <a:pt x="12631" y="18760"/>
                  </a:moveTo>
                  <a:cubicBezTo>
                    <a:pt x="12518" y="18791"/>
                    <a:pt x="12528" y="18853"/>
                    <a:pt x="12600" y="18894"/>
                  </a:cubicBezTo>
                  <a:cubicBezTo>
                    <a:pt x="12702" y="18935"/>
                    <a:pt x="12948" y="19058"/>
                    <a:pt x="12969" y="18935"/>
                  </a:cubicBezTo>
                  <a:cubicBezTo>
                    <a:pt x="12979" y="18812"/>
                    <a:pt x="12682" y="18750"/>
                    <a:pt x="12631" y="18760"/>
                  </a:cubicBezTo>
                  <a:close/>
                  <a:moveTo>
                    <a:pt x="9166" y="18904"/>
                  </a:moveTo>
                  <a:cubicBezTo>
                    <a:pt x="9166" y="18883"/>
                    <a:pt x="9186" y="18883"/>
                    <a:pt x="9196" y="18873"/>
                  </a:cubicBezTo>
                  <a:cubicBezTo>
                    <a:pt x="9196" y="18822"/>
                    <a:pt x="9176" y="18781"/>
                    <a:pt x="9104" y="18791"/>
                  </a:cubicBezTo>
                  <a:cubicBezTo>
                    <a:pt x="9073" y="18842"/>
                    <a:pt x="9104" y="18914"/>
                    <a:pt x="9176" y="18904"/>
                  </a:cubicBezTo>
                  <a:close/>
                  <a:moveTo>
                    <a:pt x="8499" y="19099"/>
                  </a:moveTo>
                  <a:lnTo>
                    <a:pt x="8499" y="18996"/>
                  </a:lnTo>
                  <a:cubicBezTo>
                    <a:pt x="8438" y="19006"/>
                    <a:pt x="8386" y="18976"/>
                    <a:pt x="8356" y="18924"/>
                  </a:cubicBezTo>
                  <a:lnTo>
                    <a:pt x="8335" y="18924"/>
                  </a:lnTo>
                  <a:cubicBezTo>
                    <a:pt x="8294" y="18955"/>
                    <a:pt x="8345" y="19068"/>
                    <a:pt x="8284" y="19068"/>
                  </a:cubicBezTo>
                  <a:cubicBezTo>
                    <a:pt x="8202" y="19017"/>
                    <a:pt x="8089" y="19068"/>
                    <a:pt x="8120" y="19212"/>
                  </a:cubicBezTo>
                  <a:cubicBezTo>
                    <a:pt x="8315" y="19314"/>
                    <a:pt x="8376" y="19140"/>
                    <a:pt x="8499" y="19099"/>
                  </a:cubicBezTo>
                  <a:close/>
                  <a:moveTo>
                    <a:pt x="6131" y="19130"/>
                  </a:moveTo>
                  <a:cubicBezTo>
                    <a:pt x="6029" y="19130"/>
                    <a:pt x="6039" y="19191"/>
                    <a:pt x="6039" y="19304"/>
                  </a:cubicBezTo>
                  <a:cubicBezTo>
                    <a:pt x="6121" y="19283"/>
                    <a:pt x="6162" y="19201"/>
                    <a:pt x="6141" y="19130"/>
                  </a:cubicBezTo>
                  <a:close/>
                  <a:moveTo>
                    <a:pt x="6992" y="19181"/>
                  </a:moveTo>
                  <a:cubicBezTo>
                    <a:pt x="6951" y="19273"/>
                    <a:pt x="7074" y="19335"/>
                    <a:pt x="7146" y="19283"/>
                  </a:cubicBezTo>
                  <a:cubicBezTo>
                    <a:pt x="7167" y="19171"/>
                    <a:pt x="7074" y="19150"/>
                    <a:pt x="6992" y="19181"/>
                  </a:cubicBezTo>
                  <a:close/>
                  <a:moveTo>
                    <a:pt x="3086" y="19324"/>
                  </a:moveTo>
                  <a:cubicBezTo>
                    <a:pt x="3189" y="19365"/>
                    <a:pt x="3445" y="19386"/>
                    <a:pt x="3466" y="19253"/>
                  </a:cubicBezTo>
                  <a:cubicBezTo>
                    <a:pt x="3353" y="19212"/>
                    <a:pt x="3117" y="19191"/>
                    <a:pt x="3086" y="19324"/>
                  </a:cubicBezTo>
                  <a:close/>
                  <a:moveTo>
                    <a:pt x="14835" y="19386"/>
                  </a:moveTo>
                  <a:cubicBezTo>
                    <a:pt x="14742" y="19396"/>
                    <a:pt x="14640" y="19560"/>
                    <a:pt x="14753" y="19601"/>
                  </a:cubicBezTo>
                  <a:cubicBezTo>
                    <a:pt x="14783" y="19529"/>
                    <a:pt x="14855" y="19499"/>
                    <a:pt x="14835" y="19376"/>
                  </a:cubicBezTo>
                  <a:close/>
                  <a:moveTo>
                    <a:pt x="6111" y="19529"/>
                  </a:moveTo>
                  <a:cubicBezTo>
                    <a:pt x="6152" y="19581"/>
                    <a:pt x="6152" y="19478"/>
                    <a:pt x="6111" y="19529"/>
                  </a:cubicBezTo>
                  <a:close/>
                  <a:moveTo>
                    <a:pt x="10949" y="19591"/>
                  </a:moveTo>
                  <a:cubicBezTo>
                    <a:pt x="10908" y="19601"/>
                    <a:pt x="10878" y="19601"/>
                    <a:pt x="10878" y="19642"/>
                  </a:cubicBezTo>
                  <a:cubicBezTo>
                    <a:pt x="10939" y="19652"/>
                    <a:pt x="10939" y="19611"/>
                    <a:pt x="10949" y="19591"/>
                  </a:cubicBezTo>
                  <a:close/>
                  <a:moveTo>
                    <a:pt x="13943" y="19601"/>
                  </a:moveTo>
                  <a:cubicBezTo>
                    <a:pt x="13861" y="19560"/>
                    <a:pt x="13768" y="19642"/>
                    <a:pt x="13717" y="19622"/>
                  </a:cubicBezTo>
                  <a:cubicBezTo>
                    <a:pt x="13727" y="19745"/>
                    <a:pt x="13953" y="19714"/>
                    <a:pt x="13943" y="19601"/>
                  </a:cubicBezTo>
                  <a:close/>
                  <a:moveTo>
                    <a:pt x="10980" y="19704"/>
                  </a:moveTo>
                  <a:cubicBezTo>
                    <a:pt x="10919" y="19786"/>
                    <a:pt x="10939" y="19704"/>
                    <a:pt x="10847" y="19714"/>
                  </a:cubicBezTo>
                  <a:cubicBezTo>
                    <a:pt x="10847" y="19745"/>
                    <a:pt x="10847" y="19765"/>
                    <a:pt x="10857" y="19786"/>
                  </a:cubicBezTo>
                  <a:cubicBezTo>
                    <a:pt x="10929" y="19796"/>
                    <a:pt x="11072" y="19765"/>
                    <a:pt x="10980" y="19704"/>
                  </a:cubicBezTo>
                  <a:close/>
                  <a:moveTo>
                    <a:pt x="6111" y="19980"/>
                  </a:moveTo>
                  <a:cubicBezTo>
                    <a:pt x="6121" y="19909"/>
                    <a:pt x="6162" y="19868"/>
                    <a:pt x="6162" y="19775"/>
                  </a:cubicBezTo>
                  <a:cubicBezTo>
                    <a:pt x="6141" y="19775"/>
                    <a:pt x="6141" y="19755"/>
                    <a:pt x="6121" y="19745"/>
                  </a:cubicBezTo>
                  <a:cubicBezTo>
                    <a:pt x="6059" y="19755"/>
                    <a:pt x="6039" y="19960"/>
                    <a:pt x="6111" y="19980"/>
                  </a:cubicBezTo>
                  <a:close/>
                  <a:moveTo>
                    <a:pt x="11810" y="19847"/>
                  </a:moveTo>
                  <a:cubicBezTo>
                    <a:pt x="11872" y="19857"/>
                    <a:pt x="11872" y="19816"/>
                    <a:pt x="11882" y="19775"/>
                  </a:cubicBezTo>
                  <a:cubicBezTo>
                    <a:pt x="11851" y="19724"/>
                    <a:pt x="11780" y="19796"/>
                    <a:pt x="11821" y="19847"/>
                  </a:cubicBezTo>
                  <a:close/>
                  <a:moveTo>
                    <a:pt x="11749" y="19806"/>
                  </a:moveTo>
                  <a:cubicBezTo>
                    <a:pt x="11749" y="19847"/>
                    <a:pt x="11687" y="19827"/>
                    <a:pt x="11698" y="19888"/>
                  </a:cubicBezTo>
                  <a:cubicBezTo>
                    <a:pt x="11759" y="19898"/>
                    <a:pt x="11810" y="19806"/>
                    <a:pt x="11749" y="19796"/>
                  </a:cubicBezTo>
                  <a:close/>
                  <a:moveTo>
                    <a:pt x="8458" y="19827"/>
                  </a:moveTo>
                  <a:cubicBezTo>
                    <a:pt x="8468" y="19909"/>
                    <a:pt x="8581" y="19970"/>
                    <a:pt x="8643" y="19929"/>
                  </a:cubicBezTo>
                  <a:cubicBezTo>
                    <a:pt x="8632" y="19847"/>
                    <a:pt x="8561" y="19816"/>
                    <a:pt x="8458" y="19827"/>
                  </a:cubicBezTo>
                  <a:close/>
                  <a:moveTo>
                    <a:pt x="9227" y="20165"/>
                  </a:moveTo>
                  <a:cubicBezTo>
                    <a:pt x="9299" y="20103"/>
                    <a:pt x="9371" y="20042"/>
                    <a:pt x="9453" y="19980"/>
                  </a:cubicBezTo>
                  <a:cubicBezTo>
                    <a:pt x="9412" y="19939"/>
                    <a:pt x="9360" y="19909"/>
                    <a:pt x="9340" y="19847"/>
                  </a:cubicBezTo>
                  <a:cubicBezTo>
                    <a:pt x="9340" y="19970"/>
                    <a:pt x="9196" y="20032"/>
                    <a:pt x="9227" y="20165"/>
                  </a:cubicBezTo>
                  <a:close/>
                  <a:moveTo>
                    <a:pt x="14107" y="19929"/>
                  </a:moveTo>
                  <a:cubicBezTo>
                    <a:pt x="14168" y="19939"/>
                    <a:pt x="14107" y="19888"/>
                    <a:pt x="14107" y="19929"/>
                  </a:cubicBezTo>
                  <a:close/>
                  <a:moveTo>
                    <a:pt x="6541" y="19970"/>
                  </a:moveTo>
                  <a:cubicBezTo>
                    <a:pt x="6541" y="19991"/>
                    <a:pt x="6521" y="20001"/>
                    <a:pt x="6521" y="20021"/>
                  </a:cubicBezTo>
                  <a:cubicBezTo>
                    <a:pt x="6572" y="20052"/>
                    <a:pt x="6572" y="19960"/>
                    <a:pt x="6541" y="19970"/>
                  </a:cubicBezTo>
                  <a:close/>
                  <a:moveTo>
                    <a:pt x="6316" y="20165"/>
                  </a:moveTo>
                  <a:cubicBezTo>
                    <a:pt x="6336" y="20216"/>
                    <a:pt x="6346" y="20114"/>
                    <a:pt x="6316" y="20165"/>
                  </a:cubicBezTo>
                  <a:close/>
                  <a:moveTo>
                    <a:pt x="8899" y="20165"/>
                  </a:moveTo>
                  <a:cubicBezTo>
                    <a:pt x="8889" y="20185"/>
                    <a:pt x="8889" y="20216"/>
                    <a:pt x="8920" y="20226"/>
                  </a:cubicBezTo>
                  <a:cubicBezTo>
                    <a:pt x="8920" y="20196"/>
                    <a:pt x="8930" y="20165"/>
                    <a:pt x="8909" y="20165"/>
                  </a:cubicBezTo>
                  <a:close/>
                  <a:moveTo>
                    <a:pt x="6592" y="20278"/>
                  </a:moveTo>
                  <a:cubicBezTo>
                    <a:pt x="6592" y="20257"/>
                    <a:pt x="6603" y="20237"/>
                    <a:pt x="6613" y="20226"/>
                  </a:cubicBezTo>
                  <a:cubicBezTo>
                    <a:pt x="6562" y="20226"/>
                    <a:pt x="6521" y="20226"/>
                    <a:pt x="6521" y="20278"/>
                  </a:cubicBezTo>
                  <a:close/>
                  <a:moveTo>
                    <a:pt x="6654" y="20278"/>
                  </a:moveTo>
                  <a:cubicBezTo>
                    <a:pt x="6685" y="20278"/>
                    <a:pt x="6695" y="20257"/>
                    <a:pt x="6695" y="20226"/>
                  </a:cubicBezTo>
                  <a:cubicBezTo>
                    <a:pt x="6674" y="20216"/>
                    <a:pt x="6654" y="20226"/>
                    <a:pt x="6633" y="20237"/>
                  </a:cubicBezTo>
                  <a:cubicBezTo>
                    <a:pt x="6644" y="20247"/>
                    <a:pt x="6644" y="20267"/>
                    <a:pt x="6654" y="20278"/>
                  </a:cubicBezTo>
                  <a:close/>
                  <a:moveTo>
                    <a:pt x="6972" y="20278"/>
                  </a:moveTo>
                  <a:cubicBezTo>
                    <a:pt x="6859" y="20267"/>
                    <a:pt x="6808" y="20319"/>
                    <a:pt x="6808" y="20421"/>
                  </a:cubicBezTo>
                  <a:cubicBezTo>
                    <a:pt x="6859" y="20401"/>
                    <a:pt x="6920" y="20390"/>
                    <a:pt x="6972" y="20360"/>
                  </a:cubicBezTo>
                  <a:close/>
                  <a:moveTo>
                    <a:pt x="10344" y="20319"/>
                  </a:moveTo>
                  <a:cubicBezTo>
                    <a:pt x="10324" y="20329"/>
                    <a:pt x="10293" y="20319"/>
                    <a:pt x="10273" y="20308"/>
                  </a:cubicBezTo>
                  <a:cubicBezTo>
                    <a:pt x="10232" y="20411"/>
                    <a:pt x="10170" y="20616"/>
                    <a:pt x="10303" y="20657"/>
                  </a:cubicBezTo>
                  <a:cubicBezTo>
                    <a:pt x="10355" y="20554"/>
                    <a:pt x="10375" y="20431"/>
                    <a:pt x="10355" y="20319"/>
                  </a:cubicBezTo>
                  <a:close/>
                  <a:moveTo>
                    <a:pt x="7259" y="20513"/>
                  </a:moveTo>
                  <a:cubicBezTo>
                    <a:pt x="7259" y="20534"/>
                    <a:pt x="7238" y="20534"/>
                    <a:pt x="7238" y="20565"/>
                  </a:cubicBezTo>
                  <a:cubicBezTo>
                    <a:pt x="7279" y="20585"/>
                    <a:pt x="7290" y="20513"/>
                    <a:pt x="7259" y="20513"/>
                  </a:cubicBezTo>
                  <a:close/>
                  <a:moveTo>
                    <a:pt x="8868" y="20626"/>
                  </a:moveTo>
                  <a:cubicBezTo>
                    <a:pt x="8868" y="20595"/>
                    <a:pt x="8940" y="20565"/>
                    <a:pt x="8889" y="20534"/>
                  </a:cubicBezTo>
                  <a:cubicBezTo>
                    <a:pt x="8879" y="20554"/>
                    <a:pt x="8807" y="20606"/>
                    <a:pt x="8868" y="20626"/>
                  </a:cubicBezTo>
                  <a:close/>
                  <a:moveTo>
                    <a:pt x="12405" y="20718"/>
                  </a:moveTo>
                  <a:cubicBezTo>
                    <a:pt x="12487" y="20729"/>
                    <a:pt x="12661" y="20718"/>
                    <a:pt x="12672" y="20616"/>
                  </a:cubicBezTo>
                  <a:cubicBezTo>
                    <a:pt x="12590" y="20585"/>
                    <a:pt x="12436" y="20606"/>
                    <a:pt x="12405" y="20708"/>
                  </a:cubicBezTo>
                  <a:close/>
                  <a:moveTo>
                    <a:pt x="8622" y="20667"/>
                  </a:moveTo>
                  <a:cubicBezTo>
                    <a:pt x="8591" y="20708"/>
                    <a:pt x="8612" y="20790"/>
                    <a:pt x="8684" y="20770"/>
                  </a:cubicBezTo>
                  <a:cubicBezTo>
                    <a:pt x="8684" y="20739"/>
                    <a:pt x="8704" y="20729"/>
                    <a:pt x="8694" y="20688"/>
                  </a:cubicBezTo>
                  <a:cubicBezTo>
                    <a:pt x="8684" y="20667"/>
                    <a:pt x="8653" y="20667"/>
                    <a:pt x="8632" y="20667"/>
                  </a:cubicBezTo>
                  <a:close/>
                  <a:moveTo>
                    <a:pt x="2861" y="20698"/>
                  </a:moveTo>
                  <a:cubicBezTo>
                    <a:pt x="2861" y="20739"/>
                    <a:pt x="2861" y="20759"/>
                    <a:pt x="2902" y="20759"/>
                  </a:cubicBezTo>
                  <a:cubicBezTo>
                    <a:pt x="2943" y="20708"/>
                    <a:pt x="2933" y="20667"/>
                    <a:pt x="2861" y="20698"/>
                  </a:cubicBezTo>
                  <a:close/>
                  <a:moveTo>
                    <a:pt x="7269" y="20739"/>
                  </a:moveTo>
                  <a:lnTo>
                    <a:pt x="7269" y="20759"/>
                  </a:lnTo>
                  <a:close/>
                  <a:moveTo>
                    <a:pt x="7269" y="20759"/>
                  </a:moveTo>
                  <a:close/>
                  <a:moveTo>
                    <a:pt x="7105" y="20882"/>
                  </a:moveTo>
                  <a:cubicBezTo>
                    <a:pt x="7136" y="20934"/>
                    <a:pt x="7126" y="20841"/>
                    <a:pt x="7105" y="20882"/>
                  </a:cubicBezTo>
                  <a:close/>
                  <a:moveTo>
                    <a:pt x="1959" y="21047"/>
                  </a:moveTo>
                  <a:cubicBezTo>
                    <a:pt x="1702" y="21047"/>
                    <a:pt x="1528" y="20954"/>
                    <a:pt x="1313" y="20913"/>
                  </a:cubicBezTo>
                  <a:cubicBezTo>
                    <a:pt x="1436" y="21057"/>
                    <a:pt x="1743" y="21108"/>
                    <a:pt x="1959" y="21047"/>
                  </a:cubicBezTo>
                  <a:close/>
                  <a:moveTo>
                    <a:pt x="13902" y="21375"/>
                  </a:moveTo>
                  <a:cubicBezTo>
                    <a:pt x="13912" y="21313"/>
                    <a:pt x="13902" y="21241"/>
                    <a:pt x="13881" y="21180"/>
                  </a:cubicBezTo>
                  <a:cubicBezTo>
                    <a:pt x="13861" y="21241"/>
                    <a:pt x="13871" y="21313"/>
                    <a:pt x="13902" y="21375"/>
                  </a:cubicBezTo>
                  <a:close/>
                  <a:moveTo>
                    <a:pt x="4358" y="21457"/>
                  </a:moveTo>
                  <a:cubicBezTo>
                    <a:pt x="4358" y="21539"/>
                    <a:pt x="4378" y="21600"/>
                    <a:pt x="4460" y="21590"/>
                  </a:cubicBezTo>
                  <a:cubicBezTo>
                    <a:pt x="4481" y="21569"/>
                    <a:pt x="4470" y="21528"/>
                    <a:pt x="4470" y="21487"/>
                  </a:cubicBezTo>
                  <a:cubicBezTo>
                    <a:pt x="4440" y="21477"/>
                    <a:pt x="4399" y="21457"/>
                    <a:pt x="4358" y="21457"/>
                  </a:cubicBezTo>
                  <a:close/>
                  <a:moveTo>
                    <a:pt x="10139" y="21641"/>
                  </a:moveTo>
                  <a:cubicBezTo>
                    <a:pt x="10191" y="21662"/>
                    <a:pt x="10201" y="21569"/>
                    <a:pt x="10170" y="21559"/>
                  </a:cubicBezTo>
                  <a:cubicBezTo>
                    <a:pt x="10170" y="21600"/>
                    <a:pt x="10139" y="21600"/>
                    <a:pt x="10139" y="21641"/>
                  </a:cubicBezTo>
                  <a:close/>
                  <a:moveTo>
                    <a:pt x="10139" y="22123"/>
                  </a:moveTo>
                  <a:cubicBezTo>
                    <a:pt x="10078" y="22143"/>
                    <a:pt x="10109" y="22051"/>
                    <a:pt x="10057" y="22061"/>
                  </a:cubicBezTo>
                  <a:cubicBezTo>
                    <a:pt x="10047" y="22113"/>
                    <a:pt x="10057" y="22164"/>
                    <a:pt x="10088" y="22205"/>
                  </a:cubicBezTo>
                  <a:cubicBezTo>
                    <a:pt x="10129" y="22195"/>
                    <a:pt x="10150" y="22174"/>
                    <a:pt x="10139" y="22113"/>
                  </a:cubicBezTo>
                  <a:close/>
                  <a:moveTo>
                    <a:pt x="4870" y="22379"/>
                  </a:moveTo>
                  <a:cubicBezTo>
                    <a:pt x="4870" y="22441"/>
                    <a:pt x="4798" y="22574"/>
                    <a:pt x="4870" y="22635"/>
                  </a:cubicBezTo>
                  <a:cubicBezTo>
                    <a:pt x="4870" y="22543"/>
                    <a:pt x="4942" y="22400"/>
                    <a:pt x="4870" y="22369"/>
                  </a:cubicBezTo>
                  <a:close/>
                  <a:moveTo>
                    <a:pt x="10970" y="22430"/>
                  </a:moveTo>
                  <a:cubicBezTo>
                    <a:pt x="10898" y="22410"/>
                    <a:pt x="10714" y="22389"/>
                    <a:pt x="10673" y="22441"/>
                  </a:cubicBezTo>
                  <a:cubicBezTo>
                    <a:pt x="10683" y="22441"/>
                    <a:pt x="10693" y="22461"/>
                    <a:pt x="10683" y="22471"/>
                  </a:cubicBezTo>
                  <a:cubicBezTo>
                    <a:pt x="10775" y="22420"/>
                    <a:pt x="10919" y="22471"/>
                    <a:pt x="10970" y="22430"/>
                  </a:cubicBezTo>
                  <a:close/>
                  <a:moveTo>
                    <a:pt x="14312" y="22492"/>
                  </a:moveTo>
                  <a:cubicBezTo>
                    <a:pt x="14261" y="22430"/>
                    <a:pt x="14056" y="22420"/>
                    <a:pt x="13922" y="22430"/>
                  </a:cubicBezTo>
                  <a:cubicBezTo>
                    <a:pt x="13922" y="22461"/>
                    <a:pt x="13922" y="22482"/>
                    <a:pt x="13943" y="22492"/>
                  </a:cubicBezTo>
                  <a:cubicBezTo>
                    <a:pt x="13974" y="22492"/>
                    <a:pt x="13943" y="22441"/>
                    <a:pt x="13994" y="22441"/>
                  </a:cubicBezTo>
                  <a:cubicBezTo>
                    <a:pt x="14056" y="22523"/>
                    <a:pt x="14261" y="22471"/>
                    <a:pt x="14312" y="22482"/>
                  </a:cubicBezTo>
                  <a:close/>
                  <a:moveTo>
                    <a:pt x="13471" y="22471"/>
                  </a:moveTo>
                  <a:cubicBezTo>
                    <a:pt x="13420" y="22420"/>
                    <a:pt x="13440" y="22523"/>
                    <a:pt x="13471" y="22471"/>
                  </a:cubicBezTo>
                  <a:close/>
                  <a:moveTo>
                    <a:pt x="13604" y="22471"/>
                  </a:moveTo>
                  <a:lnTo>
                    <a:pt x="13604" y="22512"/>
                  </a:lnTo>
                  <a:cubicBezTo>
                    <a:pt x="13676" y="22543"/>
                    <a:pt x="13799" y="22523"/>
                    <a:pt x="13779" y="22461"/>
                  </a:cubicBezTo>
                  <a:cubicBezTo>
                    <a:pt x="13758" y="22482"/>
                    <a:pt x="13635" y="22430"/>
                    <a:pt x="13594" y="22471"/>
                  </a:cubicBezTo>
                  <a:close/>
                  <a:moveTo>
                    <a:pt x="8715" y="22759"/>
                  </a:moveTo>
                  <a:cubicBezTo>
                    <a:pt x="9094" y="22676"/>
                    <a:pt x="8632" y="22389"/>
                    <a:pt x="8715" y="22759"/>
                  </a:cubicBezTo>
                  <a:close/>
                  <a:moveTo>
                    <a:pt x="8591" y="22728"/>
                  </a:moveTo>
                  <a:cubicBezTo>
                    <a:pt x="8561" y="22697"/>
                    <a:pt x="8550" y="22748"/>
                    <a:pt x="8499" y="22738"/>
                  </a:cubicBezTo>
                  <a:cubicBezTo>
                    <a:pt x="8479" y="22646"/>
                    <a:pt x="8335" y="22533"/>
                    <a:pt x="8284" y="22666"/>
                  </a:cubicBezTo>
                  <a:cubicBezTo>
                    <a:pt x="8304" y="22707"/>
                    <a:pt x="8427" y="22656"/>
                    <a:pt x="8438" y="22707"/>
                  </a:cubicBezTo>
                  <a:cubicBezTo>
                    <a:pt x="8438" y="22769"/>
                    <a:pt x="8397" y="22769"/>
                    <a:pt x="8407" y="22820"/>
                  </a:cubicBezTo>
                  <a:cubicBezTo>
                    <a:pt x="8448" y="22892"/>
                    <a:pt x="8550" y="22861"/>
                    <a:pt x="8602" y="22820"/>
                  </a:cubicBezTo>
                  <a:cubicBezTo>
                    <a:pt x="8602" y="22779"/>
                    <a:pt x="8612" y="22738"/>
                    <a:pt x="8591" y="22718"/>
                  </a:cubicBezTo>
                  <a:close/>
                  <a:moveTo>
                    <a:pt x="9740" y="22923"/>
                  </a:moveTo>
                  <a:cubicBezTo>
                    <a:pt x="9740" y="22861"/>
                    <a:pt x="9770" y="22851"/>
                    <a:pt x="9770" y="22789"/>
                  </a:cubicBezTo>
                  <a:cubicBezTo>
                    <a:pt x="9545" y="22769"/>
                    <a:pt x="9401" y="22635"/>
                    <a:pt x="9207" y="22656"/>
                  </a:cubicBezTo>
                  <a:cubicBezTo>
                    <a:pt x="9145" y="22851"/>
                    <a:pt x="9278" y="22953"/>
                    <a:pt x="9494" y="22943"/>
                  </a:cubicBezTo>
                  <a:cubicBezTo>
                    <a:pt x="9535" y="22933"/>
                    <a:pt x="9524" y="22861"/>
                    <a:pt x="9586" y="22861"/>
                  </a:cubicBezTo>
                  <a:cubicBezTo>
                    <a:pt x="9647" y="22861"/>
                    <a:pt x="9647" y="22943"/>
                    <a:pt x="9740" y="22912"/>
                  </a:cubicBezTo>
                  <a:close/>
                  <a:moveTo>
                    <a:pt x="14322" y="22697"/>
                  </a:moveTo>
                  <a:cubicBezTo>
                    <a:pt x="14322" y="22800"/>
                    <a:pt x="14281" y="22861"/>
                    <a:pt x="14281" y="22953"/>
                  </a:cubicBezTo>
                  <a:cubicBezTo>
                    <a:pt x="14332" y="22923"/>
                    <a:pt x="14363" y="22728"/>
                    <a:pt x="14322" y="22697"/>
                  </a:cubicBezTo>
                  <a:close/>
                  <a:moveTo>
                    <a:pt x="9043" y="22964"/>
                  </a:moveTo>
                  <a:cubicBezTo>
                    <a:pt x="9043" y="22953"/>
                    <a:pt x="9043" y="22943"/>
                    <a:pt x="9053" y="22943"/>
                  </a:cubicBezTo>
                  <a:cubicBezTo>
                    <a:pt x="8930" y="22625"/>
                    <a:pt x="8612" y="23005"/>
                    <a:pt x="9032" y="22974"/>
                  </a:cubicBezTo>
                  <a:close/>
                  <a:moveTo>
                    <a:pt x="7761" y="23035"/>
                  </a:moveTo>
                  <a:cubicBezTo>
                    <a:pt x="7812" y="23025"/>
                    <a:pt x="7812" y="23076"/>
                    <a:pt x="7864" y="23066"/>
                  </a:cubicBezTo>
                  <a:cubicBezTo>
                    <a:pt x="7884" y="22974"/>
                    <a:pt x="7976" y="22953"/>
                    <a:pt x="7997" y="22861"/>
                  </a:cubicBezTo>
                  <a:cubicBezTo>
                    <a:pt x="7874" y="22841"/>
                    <a:pt x="7782" y="22943"/>
                    <a:pt x="7751" y="23046"/>
                  </a:cubicBezTo>
                  <a:close/>
                  <a:moveTo>
                    <a:pt x="10150" y="22964"/>
                  </a:moveTo>
                  <a:cubicBezTo>
                    <a:pt x="10150" y="22984"/>
                    <a:pt x="10150" y="23005"/>
                    <a:pt x="10160" y="23015"/>
                  </a:cubicBezTo>
                  <a:cubicBezTo>
                    <a:pt x="10180" y="23015"/>
                    <a:pt x="10191" y="22953"/>
                    <a:pt x="10139" y="22974"/>
                  </a:cubicBezTo>
                  <a:close/>
                  <a:moveTo>
                    <a:pt x="9043" y="23302"/>
                  </a:moveTo>
                  <a:cubicBezTo>
                    <a:pt x="8950" y="23322"/>
                    <a:pt x="8920" y="23394"/>
                    <a:pt x="8858" y="23435"/>
                  </a:cubicBezTo>
                  <a:cubicBezTo>
                    <a:pt x="8930" y="23435"/>
                    <a:pt x="9084" y="23435"/>
                    <a:pt x="9032" y="23312"/>
                  </a:cubicBezTo>
                  <a:close/>
                  <a:moveTo>
                    <a:pt x="9299" y="23374"/>
                  </a:moveTo>
                  <a:cubicBezTo>
                    <a:pt x="9299" y="23394"/>
                    <a:pt x="9278" y="23394"/>
                    <a:pt x="9289" y="23415"/>
                  </a:cubicBezTo>
                  <a:cubicBezTo>
                    <a:pt x="9309" y="23445"/>
                    <a:pt x="9319" y="23374"/>
                    <a:pt x="9289" y="23384"/>
                  </a:cubicBezTo>
                  <a:close/>
                  <a:moveTo>
                    <a:pt x="8848" y="23435"/>
                  </a:moveTo>
                  <a:cubicBezTo>
                    <a:pt x="8848" y="23404"/>
                    <a:pt x="8797" y="23435"/>
                    <a:pt x="8797" y="23445"/>
                  </a:cubicBezTo>
                  <a:cubicBezTo>
                    <a:pt x="8817" y="23435"/>
                    <a:pt x="8848" y="23497"/>
                    <a:pt x="8838" y="23435"/>
                  </a:cubicBezTo>
                  <a:close/>
                  <a:moveTo>
                    <a:pt x="8991" y="23456"/>
                  </a:moveTo>
                  <a:cubicBezTo>
                    <a:pt x="8991" y="23497"/>
                    <a:pt x="8971" y="23507"/>
                    <a:pt x="8961" y="23527"/>
                  </a:cubicBezTo>
                  <a:lnTo>
                    <a:pt x="9043" y="23527"/>
                  </a:lnTo>
                  <a:cubicBezTo>
                    <a:pt x="9043" y="23486"/>
                    <a:pt x="9022" y="23466"/>
                    <a:pt x="8981" y="23466"/>
                  </a:cubicBezTo>
                  <a:close/>
                  <a:moveTo>
                    <a:pt x="14127" y="23773"/>
                  </a:moveTo>
                  <a:cubicBezTo>
                    <a:pt x="14148" y="23681"/>
                    <a:pt x="14240" y="23538"/>
                    <a:pt x="14179" y="23456"/>
                  </a:cubicBezTo>
                  <a:cubicBezTo>
                    <a:pt x="14097" y="23497"/>
                    <a:pt x="14066" y="23712"/>
                    <a:pt x="14117" y="23773"/>
                  </a:cubicBezTo>
                  <a:close/>
                  <a:moveTo>
                    <a:pt x="8674" y="23558"/>
                  </a:moveTo>
                  <a:cubicBezTo>
                    <a:pt x="8674" y="23579"/>
                    <a:pt x="8674" y="23609"/>
                    <a:pt x="8684" y="23620"/>
                  </a:cubicBezTo>
                  <a:cubicBezTo>
                    <a:pt x="8684" y="23599"/>
                    <a:pt x="8684" y="23568"/>
                    <a:pt x="8663" y="23558"/>
                  </a:cubicBezTo>
                  <a:close/>
                  <a:moveTo>
                    <a:pt x="8950" y="23691"/>
                  </a:moveTo>
                  <a:cubicBezTo>
                    <a:pt x="8950" y="23722"/>
                    <a:pt x="8971" y="23763"/>
                    <a:pt x="8991" y="23804"/>
                  </a:cubicBezTo>
                  <a:cubicBezTo>
                    <a:pt x="9135" y="23804"/>
                    <a:pt x="9043" y="23589"/>
                    <a:pt x="8940" y="23691"/>
                  </a:cubicBezTo>
                  <a:close/>
                  <a:moveTo>
                    <a:pt x="9832" y="23702"/>
                  </a:moveTo>
                  <a:cubicBezTo>
                    <a:pt x="9781" y="23763"/>
                    <a:pt x="9914" y="23722"/>
                    <a:pt x="9832" y="23702"/>
                  </a:cubicBezTo>
                  <a:close/>
                  <a:moveTo>
                    <a:pt x="9945" y="23814"/>
                  </a:moveTo>
                  <a:close/>
                  <a:moveTo>
                    <a:pt x="11411" y="23866"/>
                  </a:moveTo>
                  <a:close/>
                  <a:moveTo>
                    <a:pt x="6613" y="23896"/>
                  </a:moveTo>
                  <a:cubicBezTo>
                    <a:pt x="6562" y="23948"/>
                    <a:pt x="6408" y="23917"/>
                    <a:pt x="6398" y="24009"/>
                  </a:cubicBezTo>
                  <a:cubicBezTo>
                    <a:pt x="6469" y="24050"/>
                    <a:pt x="6674" y="23968"/>
                    <a:pt x="6603" y="23896"/>
                  </a:cubicBezTo>
                  <a:close/>
                  <a:moveTo>
                    <a:pt x="7505" y="23927"/>
                  </a:moveTo>
                  <a:cubicBezTo>
                    <a:pt x="7556" y="23968"/>
                    <a:pt x="7546" y="23876"/>
                    <a:pt x="7505" y="23927"/>
                  </a:cubicBezTo>
                  <a:close/>
                  <a:moveTo>
                    <a:pt x="7454" y="23958"/>
                  </a:moveTo>
                  <a:cubicBezTo>
                    <a:pt x="7474" y="23958"/>
                    <a:pt x="7505" y="23958"/>
                    <a:pt x="7505" y="23937"/>
                  </a:cubicBezTo>
                  <a:cubicBezTo>
                    <a:pt x="7474" y="23927"/>
                    <a:pt x="7443" y="23927"/>
                    <a:pt x="7443" y="23958"/>
                  </a:cubicBezTo>
                  <a:close/>
                  <a:moveTo>
                    <a:pt x="8848" y="23958"/>
                  </a:moveTo>
                  <a:cubicBezTo>
                    <a:pt x="8858" y="23999"/>
                    <a:pt x="8848" y="24040"/>
                    <a:pt x="8838" y="24081"/>
                  </a:cubicBezTo>
                  <a:cubicBezTo>
                    <a:pt x="8899" y="24081"/>
                    <a:pt x="8920" y="23968"/>
                    <a:pt x="8838" y="23958"/>
                  </a:cubicBezTo>
                  <a:close/>
                  <a:moveTo>
                    <a:pt x="7351" y="23978"/>
                  </a:moveTo>
                  <a:cubicBezTo>
                    <a:pt x="7433" y="23999"/>
                    <a:pt x="7372" y="23937"/>
                    <a:pt x="7351" y="23978"/>
                  </a:cubicBezTo>
                  <a:close/>
                  <a:moveTo>
                    <a:pt x="11185" y="23999"/>
                  </a:moveTo>
                  <a:cubicBezTo>
                    <a:pt x="11185" y="24050"/>
                    <a:pt x="11206" y="24091"/>
                    <a:pt x="11257" y="24091"/>
                  </a:cubicBezTo>
                  <a:cubicBezTo>
                    <a:pt x="11257" y="24040"/>
                    <a:pt x="11277" y="24030"/>
                    <a:pt x="11257" y="23978"/>
                  </a:cubicBezTo>
                  <a:cubicBezTo>
                    <a:pt x="11226" y="23978"/>
                    <a:pt x="11206" y="23978"/>
                    <a:pt x="11175" y="23999"/>
                  </a:cubicBezTo>
                  <a:close/>
                  <a:moveTo>
                    <a:pt x="7126" y="24050"/>
                  </a:moveTo>
                  <a:close/>
                  <a:moveTo>
                    <a:pt x="7105" y="24050"/>
                  </a:moveTo>
                  <a:cubicBezTo>
                    <a:pt x="7064" y="24050"/>
                    <a:pt x="7033" y="24060"/>
                    <a:pt x="7013" y="24091"/>
                  </a:cubicBezTo>
                  <a:cubicBezTo>
                    <a:pt x="7033" y="24081"/>
                    <a:pt x="7085" y="24091"/>
                    <a:pt x="7095" y="24050"/>
                  </a:cubicBezTo>
                  <a:close/>
                  <a:moveTo>
                    <a:pt x="6879" y="24081"/>
                  </a:moveTo>
                  <a:cubicBezTo>
                    <a:pt x="6869" y="24142"/>
                    <a:pt x="6900" y="24163"/>
                    <a:pt x="6920" y="24194"/>
                  </a:cubicBezTo>
                  <a:cubicBezTo>
                    <a:pt x="6951" y="24183"/>
                    <a:pt x="6951" y="24142"/>
                    <a:pt x="6951" y="24091"/>
                  </a:cubicBezTo>
                  <a:cubicBezTo>
                    <a:pt x="6920" y="24101"/>
                    <a:pt x="6890" y="24101"/>
                    <a:pt x="6869" y="24081"/>
                  </a:cubicBezTo>
                  <a:close/>
                  <a:moveTo>
                    <a:pt x="10119" y="24112"/>
                  </a:moveTo>
                  <a:cubicBezTo>
                    <a:pt x="10119" y="24173"/>
                    <a:pt x="10180" y="24173"/>
                    <a:pt x="10221" y="24153"/>
                  </a:cubicBezTo>
                  <a:cubicBezTo>
                    <a:pt x="10211" y="24091"/>
                    <a:pt x="10160" y="24091"/>
                    <a:pt x="10109" y="24112"/>
                  </a:cubicBezTo>
                  <a:close/>
                  <a:moveTo>
                    <a:pt x="8561" y="24265"/>
                  </a:moveTo>
                  <a:cubicBezTo>
                    <a:pt x="8602" y="24265"/>
                    <a:pt x="8602" y="24214"/>
                    <a:pt x="8622" y="24194"/>
                  </a:cubicBezTo>
                  <a:cubicBezTo>
                    <a:pt x="8561" y="24194"/>
                    <a:pt x="8520" y="24235"/>
                    <a:pt x="8550" y="24265"/>
                  </a:cubicBezTo>
                  <a:close/>
                  <a:moveTo>
                    <a:pt x="11944" y="24224"/>
                  </a:moveTo>
                  <a:cubicBezTo>
                    <a:pt x="11995" y="24337"/>
                    <a:pt x="12026" y="24450"/>
                    <a:pt x="12036" y="24573"/>
                  </a:cubicBezTo>
                  <a:cubicBezTo>
                    <a:pt x="12036" y="24522"/>
                    <a:pt x="12056" y="24542"/>
                    <a:pt x="12098" y="24542"/>
                  </a:cubicBezTo>
                  <a:cubicBezTo>
                    <a:pt x="12098" y="24604"/>
                    <a:pt x="12108" y="24655"/>
                    <a:pt x="12128" y="24717"/>
                  </a:cubicBezTo>
                  <a:cubicBezTo>
                    <a:pt x="12159" y="24932"/>
                    <a:pt x="12149" y="24717"/>
                    <a:pt x="12169" y="24532"/>
                  </a:cubicBezTo>
                  <a:cubicBezTo>
                    <a:pt x="12036" y="24481"/>
                    <a:pt x="12056" y="24214"/>
                    <a:pt x="11933" y="24224"/>
                  </a:cubicBezTo>
                  <a:close/>
                  <a:moveTo>
                    <a:pt x="1405" y="24778"/>
                  </a:moveTo>
                  <a:cubicBezTo>
                    <a:pt x="1446" y="24829"/>
                    <a:pt x="1426" y="24737"/>
                    <a:pt x="1405" y="24778"/>
                  </a:cubicBezTo>
                  <a:close/>
                  <a:moveTo>
                    <a:pt x="11462" y="24993"/>
                  </a:moveTo>
                  <a:cubicBezTo>
                    <a:pt x="11462" y="25014"/>
                    <a:pt x="11452" y="25065"/>
                    <a:pt x="11493" y="25045"/>
                  </a:cubicBezTo>
                  <a:cubicBezTo>
                    <a:pt x="11493" y="25024"/>
                    <a:pt x="11482" y="25004"/>
                    <a:pt x="11462" y="24993"/>
                  </a:cubicBezTo>
                  <a:close/>
                  <a:moveTo>
                    <a:pt x="7310" y="25024"/>
                  </a:moveTo>
                  <a:lnTo>
                    <a:pt x="7310" y="25045"/>
                  </a:lnTo>
                  <a:lnTo>
                    <a:pt x="7351" y="25045"/>
                  </a:lnTo>
                  <a:cubicBezTo>
                    <a:pt x="7341" y="25024"/>
                    <a:pt x="7331" y="25014"/>
                    <a:pt x="7300" y="25024"/>
                  </a:cubicBezTo>
                  <a:close/>
                  <a:moveTo>
                    <a:pt x="11257" y="25096"/>
                  </a:moveTo>
                  <a:cubicBezTo>
                    <a:pt x="11236" y="25045"/>
                    <a:pt x="11134" y="25086"/>
                    <a:pt x="11154" y="25157"/>
                  </a:cubicBezTo>
                  <a:cubicBezTo>
                    <a:pt x="11206" y="25157"/>
                    <a:pt x="11236" y="25137"/>
                    <a:pt x="11247" y="25096"/>
                  </a:cubicBezTo>
                  <a:close/>
                  <a:moveTo>
                    <a:pt x="5813" y="25178"/>
                  </a:moveTo>
                  <a:cubicBezTo>
                    <a:pt x="5988" y="25168"/>
                    <a:pt x="6070" y="25393"/>
                    <a:pt x="6244" y="25383"/>
                  </a:cubicBezTo>
                  <a:cubicBezTo>
                    <a:pt x="6172" y="25393"/>
                    <a:pt x="6100" y="25414"/>
                    <a:pt x="6090" y="25444"/>
                  </a:cubicBezTo>
                  <a:cubicBezTo>
                    <a:pt x="6264" y="25465"/>
                    <a:pt x="6439" y="25465"/>
                    <a:pt x="6603" y="25424"/>
                  </a:cubicBezTo>
                  <a:cubicBezTo>
                    <a:pt x="6223" y="25424"/>
                    <a:pt x="6080" y="25127"/>
                    <a:pt x="5783" y="25106"/>
                  </a:cubicBezTo>
                  <a:cubicBezTo>
                    <a:pt x="5762" y="25147"/>
                    <a:pt x="5813" y="25137"/>
                    <a:pt x="5803" y="25178"/>
                  </a:cubicBezTo>
                  <a:close/>
                  <a:moveTo>
                    <a:pt x="13266" y="25291"/>
                  </a:moveTo>
                  <a:cubicBezTo>
                    <a:pt x="13307" y="25301"/>
                    <a:pt x="13328" y="25239"/>
                    <a:pt x="13297" y="25229"/>
                  </a:cubicBezTo>
                  <a:cubicBezTo>
                    <a:pt x="13287" y="25250"/>
                    <a:pt x="13266" y="25260"/>
                    <a:pt x="13266" y="25291"/>
                  </a:cubicBezTo>
                  <a:close/>
                  <a:moveTo>
                    <a:pt x="5383" y="25516"/>
                  </a:moveTo>
                  <a:cubicBezTo>
                    <a:pt x="5608" y="25526"/>
                    <a:pt x="5834" y="25496"/>
                    <a:pt x="6059" y="25434"/>
                  </a:cubicBezTo>
                  <a:cubicBezTo>
                    <a:pt x="5885" y="25403"/>
                    <a:pt x="5526" y="25424"/>
                    <a:pt x="5383" y="25516"/>
                  </a:cubicBezTo>
                  <a:close/>
                  <a:moveTo>
                    <a:pt x="7054" y="25567"/>
                  </a:moveTo>
                  <a:cubicBezTo>
                    <a:pt x="6910" y="25547"/>
                    <a:pt x="6797" y="25383"/>
                    <a:pt x="6623" y="25434"/>
                  </a:cubicBezTo>
                  <a:cubicBezTo>
                    <a:pt x="6910" y="25588"/>
                    <a:pt x="7197" y="25608"/>
                    <a:pt x="7454" y="25701"/>
                  </a:cubicBezTo>
                  <a:cubicBezTo>
                    <a:pt x="7372" y="25465"/>
                    <a:pt x="7218" y="25578"/>
                    <a:pt x="7054" y="25557"/>
                  </a:cubicBezTo>
                  <a:close/>
                  <a:moveTo>
                    <a:pt x="7935" y="25742"/>
                  </a:moveTo>
                  <a:cubicBezTo>
                    <a:pt x="7966" y="25680"/>
                    <a:pt x="7946" y="25588"/>
                    <a:pt x="7874" y="25588"/>
                  </a:cubicBezTo>
                  <a:cubicBezTo>
                    <a:pt x="7864" y="25649"/>
                    <a:pt x="7884" y="25701"/>
                    <a:pt x="7935" y="25742"/>
                  </a:cubicBezTo>
                  <a:close/>
                  <a:moveTo>
                    <a:pt x="8202" y="25670"/>
                  </a:moveTo>
                  <a:cubicBezTo>
                    <a:pt x="8192" y="25721"/>
                    <a:pt x="8284" y="25731"/>
                    <a:pt x="8294" y="25711"/>
                  </a:cubicBezTo>
                  <a:cubicBezTo>
                    <a:pt x="8274" y="25711"/>
                    <a:pt x="8284" y="25680"/>
                    <a:pt x="8294" y="25670"/>
                  </a:cubicBezTo>
                  <a:close/>
                  <a:moveTo>
                    <a:pt x="7454" y="25731"/>
                  </a:moveTo>
                  <a:cubicBezTo>
                    <a:pt x="7495" y="25783"/>
                    <a:pt x="7474" y="25680"/>
                    <a:pt x="7454" y="25731"/>
                  </a:cubicBezTo>
                  <a:close/>
                  <a:moveTo>
                    <a:pt x="7505" y="25783"/>
                  </a:moveTo>
                  <a:cubicBezTo>
                    <a:pt x="7566" y="25906"/>
                    <a:pt x="7659" y="26008"/>
                    <a:pt x="7782" y="26070"/>
                  </a:cubicBezTo>
                  <a:cubicBezTo>
                    <a:pt x="7679" y="25988"/>
                    <a:pt x="7618" y="25793"/>
                    <a:pt x="7495" y="25772"/>
                  </a:cubicBezTo>
                  <a:close/>
                  <a:moveTo>
                    <a:pt x="12128" y="25813"/>
                  </a:moveTo>
                  <a:cubicBezTo>
                    <a:pt x="12169" y="25875"/>
                    <a:pt x="12149" y="25772"/>
                    <a:pt x="12128" y="25813"/>
                  </a:cubicBezTo>
                  <a:close/>
                  <a:moveTo>
                    <a:pt x="2584" y="26080"/>
                  </a:moveTo>
                  <a:cubicBezTo>
                    <a:pt x="2758" y="26059"/>
                    <a:pt x="2943" y="26059"/>
                    <a:pt x="3035" y="25957"/>
                  </a:cubicBezTo>
                  <a:cubicBezTo>
                    <a:pt x="2871" y="25926"/>
                    <a:pt x="2707" y="25967"/>
                    <a:pt x="2584" y="26080"/>
                  </a:cubicBezTo>
                  <a:close/>
                  <a:moveTo>
                    <a:pt x="7782" y="26100"/>
                  </a:moveTo>
                  <a:cubicBezTo>
                    <a:pt x="7812" y="26141"/>
                    <a:pt x="7782" y="26162"/>
                    <a:pt x="7823" y="26193"/>
                  </a:cubicBezTo>
                  <a:cubicBezTo>
                    <a:pt x="7853" y="26152"/>
                    <a:pt x="7812" y="26111"/>
                    <a:pt x="7782" y="26090"/>
                  </a:cubicBezTo>
                  <a:close/>
                  <a:moveTo>
                    <a:pt x="2164" y="26223"/>
                  </a:moveTo>
                  <a:cubicBezTo>
                    <a:pt x="2215" y="26203"/>
                    <a:pt x="2297" y="26223"/>
                    <a:pt x="2297" y="26152"/>
                  </a:cubicBezTo>
                  <a:cubicBezTo>
                    <a:pt x="2256" y="26172"/>
                    <a:pt x="2195" y="26172"/>
                    <a:pt x="2154" y="26193"/>
                  </a:cubicBezTo>
                  <a:cubicBezTo>
                    <a:pt x="2164" y="26193"/>
                    <a:pt x="2164" y="26203"/>
                    <a:pt x="2164" y="26213"/>
                  </a:cubicBezTo>
                  <a:close/>
                  <a:moveTo>
                    <a:pt x="7905" y="26285"/>
                  </a:moveTo>
                  <a:cubicBezTo>
                    <a:pt x="7853" y="26285"/>
                    <a:pt x="7884" y="26193"/>
                    <a:pt x="7833" y="26182"/>
                  </a:cubicBezTo>
                  <a:cubicBezTo>
                    <a:pt x="7802" y="26203"/>
                    <a:pt x="7874" y="26306"/>
                    <a:pt x="7905" y="26275"/>
                  </a:cubicBezTo>
                  <a:close/>
                  <a:moveTo>
                    <a:pt x="954" y="26234"/>
                  </a:moveTo>
                  <a:lnTo>
                    <a:pt x="954" y="26264"/>
                  </a:lnTo>
                  <a:lnTo>
                    <a:pt x="964" y="26264"/>
                  </a:lnTo>
                  <a:cubicBezTo>
                    <a:pt x="964" y="26244"/>
                    <a:pt x="1005" y="26264"/>
                    <a:pt x="1005" y="26234"/>
                  </a:cubicBezTo>
                  <a:close/>
                  <a:moveTo>
                    <a:pt x="8028" y="26234"/>
                  </a:moveTo>
                  <a:cubicBezTo>
                    <a:pt x="8028" y="26264"/>
                    <a:pt x="7997" y="26275"/>
                    <a:pt x="8007" y="26326"/>
                  </a:cubicBezTo>
                  <a:cubicBezTo>
                    <a:pt x="8038" y="26326"/>
                    <a:pt x="8058" y="26244"/>
                    <a:pt x="8028" y="26234"/>
                  </a:cubicBezTo>
                  <a:close/>
                  <a:moveTo>
                    <a:pt x="1805" y="26326"/>
                  </a:moveTo>
                  <a:cubicBezTo>
                    <a:pt x="1877" y="26336"/>
                    <a:pt x="1887" y="26285"/>
                    <a:pt x="1959" y="26295"/>
                  </a:cubicBezTo>
                  <a:cubicBezTo>
                    <a:pt x="1928" y="26223"/>
                    <a:pt x="1815" y="26285"/>
                    <a:pt x="1805" y="26316"/>
                  </a:cubicBezTo>
                  <a:close/>
                  <a:moveTo>
                    <a:pt x="1231" y="26306"/>
                  </a:moveTo>
                  <a:close/>
                  <a:moveTo>
                    <a:pt x="1282" y="26306"/>
                  </a:moveTo>
                  <a:close/>
                  <a:moveTo>
                    <a:pt x="2584" y="26306"/>
                  </a:moveTo>
                  <a:cubicBezTo>
                    <a:pt x="2656" y="26418"/>
                    <a:pt x="2799" y="26459"/>
                    <a:pt x="2912" y="26398"/>
                  </a:cubicBezTo>
                  <a:cubicBezTo>
                    <a:pt x="2810" y="26347"/>
                    <a:pt x="2697" y="26316"/>
                    <a:pt x="2584" y="26306"/>
                  </a:cubicBezTo>
                  <a:close/>
                  <a:moveTo>
                    <a:pt x="7905" y="26367"/>
                  </a:moveTo>
                  <a:cubicBezTo>
                    <a:pt x="7935" y="26367"/>
                    <a:pt x="7925" y="26408"/>
                    <a:pt x="7946" y="26408"/>
                  </a:cubicBezTo>
                  <a:cubicBezTo>
                    <a:pt x="7966" y="26357"/>
                    <a:pt x="7915" y="26316"/>
                    <a:pt x="7905" y="26357"/>
                  </a:cubicBezTo>
                  <a:close/>
                  <a:moveTo>
                    <a:pt x="14148" y="26367"/>
                  </a:moveTo>
                  <a:cubicBezTo>
                    <a:pt x="14199" y="26377"/>
                    <a:pt x="14148" y="26326"/>
                    <a:pt x="14148" y="26367"/>
                  </a:cubicBezTo>
                  <a:close/>
                  <a:moveTo>
                    <a:pt x="14414" y="26347"/>
                  </a:moveTo>
                  <a:cubicBezTo>
                    <a:pt x="14414" y="26388"/>
                    <a:pt x="14414" y="26418"/>
                    <a:pt x="14445" y="26418"/>
                  </a:cubicBezTo>
                  <a:cubicBezTo>
                    <a:pt x="14435" y="26377"/>
                    <a:pt x="14435" y="26347"/>
                    <a:pt x="14414" y="26347"/>
                  </a:cubicBezTo>
                  <a:close/>
                  <a:moveTo>
                    <a:pt x="9678" y="26572"/>
                  </a:moveTo>
                  <a:cubicBezTo>
                    <a:pt x="9678" y="26593"/>
                    <a:pt x="9668" y="26593"/>
                    <a:pt x="9668" y="26613"/>
                  </a:cubicBezTo>
                  <a:cubicBezTo>
                    <a:pt x="9699" y="26644"/>
                    <a:pt x="9750" y="26705"/>
                    <a:pt x="9811" y="26664"/>
                  </a:cubicBezTo>
                  <a:cubicBezTo>
                    <a:pt x="9832" y="26562"/>
                    <a:pt x="9709" y="26552"/>
                    <a:pt x="9678" y="26572"/>
                  </a:cubicBezTo>
                  <a:close/>
                  <a:moveTo>
                    <a:pt x="10919" y="26562"/>
                  </a:moveTo>
                  <a:cubicBezTo>
                    <a:pt x="10919" y="26582"/>
                    <a:pt x="10898" y="26582"/>
                    <a:pt x="10898" y="26603"/>
                  </a:cubicBezTo>
                  <a:cubicBezTo>
                    <a:pt x="10929" y="26613"/>
                    <a:pt x="10939" y="26541"/>
                    <a:pt x="10908" y="26552"/>
                  </a:cubicBezTo>
                  <a:close/>
                  <a:moveTo>
                    <a:pt x="10098" y="26593"/>
                  </a:moveTo>
                  <a:cubicBezTo>
                    <a:pt x="10160" y="26603"/>
                    <a:pt x="10098" y="26552"/>
                    <a:pt x="10098" y="26593"/>
                  </a:cubicBezTo>
                  <a:close/>
                  <a:moveTo>
                    <a:pt x="10970" y="26644"/>
                  </a:moveTo>
                  <a:cubicBezTo>
                    <a:pt x="11062" y="26644"/>
                    <a:pt x="10960" y="26531"/>
                    <a:pt x="10970" y="26644"/>
                  </a:cubicBezTo>
                  <a:close/>
                  <a:moveTo>
                    <a:pt x="10303" y="26685"/>
                  </a:moveTo>
                  <a:cubicBezTo>
                    <a:pt x="10355" y="26695"/>
                    <a:pt x="10386" y="26736"/>
                    <a:pt x="10427" y="26685"/>
                  </a:cubicBezTo>
                  <a:cubicBezTo>
                    <a:pt x="10427" y="26603"/>
                    <a:pt x="10273" y="26572"/>
                    <a:pt x="10293" y="26675"/>
                  </a:cubicBezTo>
                  <a:close/>
                  <a:moveTo>
                    <a:pt x="11072" y="26685"/>
                  </a:moveTo>
                  <a:cubicBezTo>
                    <a:pt x="11062" y="26675"/>
                    <a:pt x="11072" y="26654"/>
                    <a:pt x="11083" y="26644"/>
                  </a:cubicBezTo>
                  <a:cubicBezTo>
                    <a:pt x="11062" y="26634"/>
                    <a:pt x="11031" y="26623"/>
                    <a:pt x="11011" y="26634"/>
                  </a:cubicBezTo>
                  <a:cubicBezTo>
                    <a:pt x="11021" y="26654"/>
                    <a:pt x="11042" y="26675"/>
                    <a:pt x="11062" y="26675"/>
                  </a:cubicBezTo>
                  <a:close/>
                  <a:moveTo>
                    <a:pt x="10867" y="26675"/>
                  </a:moveTo>
                  <a:cubicBezTo>
                    <a:pt x="10847" y="26695"/>
                    <a:pt x="10857" y="26726"/>
                    <a:pt x="10888" y="26746"/>
                  </a:cubicBezTo>
                  <a:cubicBezTo>
                    <a:pt x="10898" y="26726"/>
                    <a:pt x="10919" y="26654"/>
                    <a:pt x="10867" y="26664"/>
                  </a:cubicBezTo>
                  <a:close/>
                  <a:moveTo>
                    <a:pt x="10139" y="26705"/>
                  </a:moveTo>
                  <a:cubicBezTo>
                    <a:pt x="10139" y="26736"/>
                    <a:pt x="10119" y="26736"/>
                    <a:pt x="10129" y="26777"/>
                  </a:cubicBezTo>
                  <a:cubicBezTo>
                    <a:pt x="10170" y="26767"/>
                    <a:pt x="10180" y="26695"/>
                    <a:pt x="10139" y="26695"/>
                  </a:cubicBezTo>
                  <a:close/>
                  <a:moveTo>
                    <a:pt x="11349" y="26859"/>
                  </a:moveTo>
                  <a:cubicBezTo>
                    <a:pt x="11370" y="26859"/>
                    <a:pt x="11370" y="26900"/>
                    <a:pt x="11421" y="26880"/>
                  </a:cubicBezTo>
                  <a:lnTo>
                    <a:pt x="11421" y="26828"/>
                  </a:lnTo>
                  <a:cubicBezTo>
                    <a:pt x="11390" y="26828"/>
                    <a:pt x="11359" y="26828"/>
                    <a:pt x="11349" y="26849"/>
                  </a:cubicBezTo>
                  <a:close/>
                  <a:moveTo>
                    <a:pt x="6408" y="26910"/>
                  </a:moveTo>
                  <a:cubicBezTo>
                    <a:pt x="6469" y="26921"/>
                    <a:pt x="6408" y="26869"/>
                    <a:pt x="6408" y="26910"/>
                  </a:cubicBezTo>
                  <a:close/>
                  <a:moveTo>
                    <a:pt x="5752" y="26931"/>
                  </a:moveTo>
                  <a:cubicBezTo>
                    <a:pt x="5803" y="26941"/>
                    <a:pt x="5752" y="26880"/>
                    <a:pt x="5752" y="26931"/>
                  </a:cubicBezTo>
                  <a:close/>
                  <a:moveTo>
                    <a:pt x="7874" y="27167"/>
                  </a:moveTo>
                  <a:cubicBezTo>
                    <a:pt x="7894" y="27167"/>
                    <a:pt x="7915" y="27156"/>
                    <a:pt x="7915" y="27136"/>
                  </a:cubicBezTo>
                  <a:cubicBezTo>
                    <a:pt x="7894" y="27126"/>
                    <a:pt x="7874" y="27126"/>
                    <a:pt x="7874" y="27156"/>
                  </a:cubicBezTo>
                  <a:close/>
                  <a:moveTo>
                    <a:pt x="3025" y="27423"/>
                  </a:moveTo>
                  <a:cubicBezTo>
                    <a:pt x="3066" y="27423"/>
                    <a:pt x="3076" y="27402"/>
                    <a:pt x="3097" y="27382"/>
                  </a:cubicBezTo>
                  <a:cubicBezTo>
                    <a:pt x="3045" y="27361"/>
                    <a:pt x="3015" y="27361"/>
                    <a:pt x="3015" y="27413"/>
                  </a:cubicBezTo>
                  <a:close/>
                  <a:moveTo>
                    <a:pt x="11636" y="27700"/>
                  </a:moveTo>
                  <a:cubicBezTo>
                    <a:pt x="11605" y="27730"/>
                    <a:pt x="11667" y="27802"/>
                    <a:pt x="11708" y="27751"/>
                  </a:cubicBezTo>
                  <a:cubicBezTo>
                    <a:pt x="11708" y="27720"/>
                    <a:pt x="11677" y="27710"/>
                    <a:pt x="11636" y="27700"/>
                  </a:cubicBezTo>
                  <a:close/>
                  <a:moveTo>
                    <a:pt x="10898" y="27710"/>
                  </a:moveTo>
                  <a:cubicBezTo>
                    <a:pt x="10878" y="27730"/>
                    <a:pt x="10867" y="27802"/>
                    <a:pt x="10908" y="27802"/>
                  </a:cubicBezTo>
                  <a:cubicBezTo>
                    <a:pt x="10919" y="27771"/>
                    <a:pt x="10949" y="27761"/>
                    <a:pt x="10939" y="27710"/>
                  </a:cubicBezTo>
                  <a:close/>
                  <a:moveTo>
                    <a:pt x="11021" y="27843"/>
                  </a:moveTo>
                  <a:cubicBezTo>
                    <a:pt x="11093" y="27853"/>
                    <a:pt x="11185" y="27905"/>
                    <a:pt x="11185" y="27802"/>
                  </a:cubicBezTo>
                  <a:cubicBezTo>
                    <a:pt x="11134" y="27802"/>
                    <a:pt x="11093" y="27771"/>
                    <a:pt x="11031" y="27771"/>
                  </a:cubicBezTo>
                  <a:cubicBezTo>
                    <a:pt x="11042" y="27812"/>
                    <a:pt x="11011" y="27802"/>
                    <a:pt x="11021" y="27843"/>
                  </a:cubicBezTo>
                  <a:close/>
                  <a:moveTo>
                    <a:pt x="11513" y="27843"/>
                  </a:moveTo>
                  <a:lnTo>
                    <a:pt x="11513" y="27782"/>
                  </a:lnTo>
                  <a:cubicBezTo>
                    <a:pt x="11472" y="27782"/>
                    <a:pt x="11462" y="27853"/>
                    <a:pt x="11503" y="27843"/>
                  </a:cubicBezTo>
                  <a:close/>
                  <a:moveTo>
                    <a:pt x="11749" y="27802"/>
                  </a:moveTo>
                  <a:lnTo>
                    <a:pt x="11749" y="27823"/>
                  </a:lnTo>
                  <a:lnTo>
                    <a:pt x="11790" y="27823"/>
                  </a:lnTo>
                  <a:cubicBezTo>
                    <a:pt x="11790" y="27802"/>
                    <a:pt x="11780" y="27802"/>
                    <a:pt x="11749" y="27802"/>
                  </a:cubicBezTo>
                  <a:close/>
                  <a:moveTo>
                    <a:pt x="11236" y="27812"/>
                  </a:moveTo>
                  <a:cubicBezTo>
                    <a:pt x="11236" y="27833"/>
                    <a:pt x="11216" y="27833"/>
                    <a:pt x="11206" y="27853"/>
                  </a:cubicBezTo>
                  <a:cubicBezTo>
                    <a:pt x="11236" y="27874"/>
                    <a:pt x="11267" y="27823"/>
                    <a:pt x="11236" y="27812"/>
                  </a:cubicBezTo>
                  <a:close/>
                  <a:moveTo>
                    <a:pt x="4163" y="27894"/>
                  </a:moveTo>
                  <a:cubicBezTo>
                    <a:pt x="4194" y="27884"/>
                    <a:pt x="4265" y="27925"/>
                    <a:pt x="4255" y="27874"/>
                  </a:cubicBezTo>
                  <a:cubicBezTo>
                    <a:pt x="4235" y="27853"/>
                    <a:pt x="4153" y="27864"/>
                    <a:pt x="4153" y="27905"/>
                  </a:cubicBezTo>
                  <a:close/>
                  <a:moveTo>
                    <a:pt x="3753" y="27935"/>
                  </a:moveTo>
                  <a:cubicBezTo>
                    <a:pt x="3784" y="27935"/>
                    <a:pt x="3845" y="27956"/>
                    <a:pt x="3845" y="27925"/>
                  </a:cubicBezTo>
                  <a:cubicBezTo>
                    <a:pt x="3814" y="27905"/>
                    <a:pt x="3773" y="27905"/>
                    <a:pt x="3753" y="27946"/>
                  </a:cubicBezTo>
                  <a:close/>
                  <a:moveTo>
                    <a:pt x="2072" y="27956"/>
                  </a:moveTo>
                  <a:cubicBezTo>
                    <a:pt x="2102" y="27956"/>
                    <a:pt x="2123" y="27956"/>
                    <a:pt x="2133" y="27925"/>
                  </a:cubicBezTo>
                  <a:cubicBezTo>
                    <a:pt x="2102" y="27935"/>
                    <a:pt x="2051" y="27915"/>
                    <a:pt x="2072" y="27956"/>
                  </a:cubicBezTo>
                  <a:close/>
                  <a:moveTo>
                    <a:pt x="2922" y="27935"/>
                  </a:moveTo>
                  <a:cubicBezTo>
                    <a:pt x="2922" y="27966"/>
                    <a:pt x="2912" y="27935"/>
                    <a:pt x="2881" y="27935"/>
                  </a:cubicBezTo>
                  <a:lnTo>
                    <a:pt x="2881" y="27987"/>
                  </a:lnTo>
                  <a:cubicBezTo>
                    <a:pt x="2922" y="28007"/>
                    <a:pt x="2963" y="27956"/>
                    <a:pt x="2922" y="27946"/>
                  </a:cubicBezTo>
                  <a:close/>
                  <a:moveTo>
                    <a:pt x="1733" y="27966"/>
                  </a:moveTo>
                  <a:cubicBezTo>
                    <a:pt x="1795" y="27976"/>
                    <a:pt x="1733" y="27925"/>
                    <a:pt x="1733" y="27966"/>
                  </a:cubicBezTo>
                  <a:close/>
                  <a:moveTo>
                    <a:pt x="2953" y="27966"/>
                  </a:moveTo>
                  <a:cubicBezTo>
                    <a:pt x="3015" y="27976"/>
                    <a:pt x="2953" y="27925"/>
                    <a:pt x="2953" y="27966"/>
                  </a:cubicBezTo>
                  <a:close/>
                  <a:moveTo>
                    <a:pt x="3373" y="27987"/>
                  </a:moveTo>
                  <a:cubicBezTo>
                    <a:pt x="3394" y="27987"/>
                    <a:pt x="3414" y="27976"/>
                    <a:pt x="3414" y="27956"/>
                  </a:cubicBezTo>
                  <a:cubicBezTo>
                    <a:pt x="3394" y="27946"/>
                    <a:pt x="3373" y="27966"/>
                    <a:pt x="3373" y="27987"/>
                  </a:cubicBezTo>
                  <a:close/>
                  <a:moveTo>
                    <a:pt x="1446" y="27987"/>
                  </a:moveTo>
                  <a:close/>
                  <a:moveTo>
                    <a:pt x="1446" y="27987"/>
                  </a:moveTo>
                  <a:close/>
                  <a:moveTo>
                    <a:pt x="11657" y="28161"/>
                  </a:moveTo>
                  <a:cubicBezTo>
                    <a:pt x="11626" y="28120"/>
                    <a:pt x="11575" y="28100"/>
                    <a:pt x="11534" y="28110"/>
                  </a:cubicBezTo>
                  <a:cubicBezTo>
                    <a:pt x="11534" y="28130"/>
                    <a:pt x="11503" y="28141"/>
                    <a:pt x="11503" y="28182"/>
                  </a:cubicBezTo>
                  <a:cubicBezTo>
                    <a:pt x="11554" y="28182"/>
                    <a:pt x="11575" y="28233"/>
                    <a:pt x="11636" y="28223"/>
                  </a:cubicBezTo>
                  <a:cubicBezTo>
                    <a:pt x="11636" y="28202"/>
                    <a:pt x="11657" y="28192"/>
                    <a:pt x="11657" y="28171"/>
                  </a:cubicBezTo>
                  <a:close/>
                  <a:moveTo>
                    <a:pt x="9401" y="28120"/>
                  </a:moveTo>
                  <a:cubicBezTo>
                    <a:pt x="9432" y="28161"/>
                    <a:pt x="9473" y="28202"/>
                    <a:pt x="9555" y="28130"/>
                  </a:cubicBezTo>
                  <a:cubicBezTo>
                    <a:pt x="9483" y="28151"/>
                    <a:pt x="9463" y="28120"/>
                    <a:pt x="9401" y="28130"/>
                  </a:cubicBezTo>
                  <a:close/>
                  <a:moveTo>
                    <a:pt x="10683" y="28182"/>
                  </a:moveTo>
                  <a:cubicBezTo>
                    <a:pt x="10601" y="28223"/>
                    <a:pt x="10765" y="28356"/>
                    <a:pt x="10775" y="28233"/>
                  </a:cubicBezTo>
                  <a:cubicBezTo>
                    <a:pt x="10724" y="28233"/>
                    <a:pt x="10724" y="28182"/>
                    <a:pt x="10673" y="28182"/>
                  </a:cubicBezTo>
                  <a:close/>
                  <a:moveTo>
                    <a:pt x="11083" y="28284"/>
                  </a:moveTo>
                  <a:close/>
                  <a:moveTo>
                    <a:pt x="11083" y="28284"/>
                  </a:moveTo>
                  <a:close/>
                  <a:moveTo>
                    <a:pt x="9514" y="28458"/>
                  </a:moveTo>
                  <a:cubicBezTo>
                    <a:pt x="9576" y="28469"/>
                    <a:pt x="9514" y="28417"/>
                    <a:pt x="9514" y="28458"/>
                  </a:cubicBezTo>
                  <a:close/>
                  <a:moveTo>
                    <a:pt x="8899" y="28510"/>
                  </a:moveTo>
                  <a:lnTo>
                    <a:pt x="8899" y="28551"/>
                  </a:lnTo>
                  <a:cubicBezTo>
                    <a:pt x="8961" y="28551"/>
                    <a:pt x="9002" y="28551"/>
                    <a:pt x="8971" y="28499"/>
                  </a:cubicBezTo>
                  <a:cubicBezTo>
                    <a:pt x="8940" y="28489"/>
                    <a:pt x="8920" y="28499"/>
                    <a:pt x="8899" y="28520"/>
                  </a:cubicBezTo>
                  <a:close/>
                  <a:moveTo>
                    <a:pt x="12938" y="28499"/>
                  </a:moveTo>
                  <a:lnTo>
                    <a:pt x="12877" y="28499"/>
                  </a:lnTo>
                  <a:cubicBezTo>
                    <a:pt x="12856" y="28561"/>
                    <a:pt x="12948" y="28551"/>
                    <a:pt x="12938" y="28510"/>
                  </a:cubicBezTo>
                  <a:close/>
                  <a:moveTo>
                    <a:pt x="10816" y="28510"/>
                  </a:moveTo>
                  <a:cubicBezTo>
                    <a:pt x="10816" y="28530"/>
                    <a:pt x="10816" y="28551"/>
                    <a:pt x="10826" y="28551"/>
                  </a:cubicBezTo>
                  <a:cubicBezTo>
                    <a:pt x="10847" y="28561"/>
                    <a:pt x="10857" y="28510"/>
                    <a:pt x="10816" y="28520"/>
                  </a:cubicBezTo>
                  <a:close/>
                  <a:moveTo>
                    <a:pt x="13082" y="28510"/>
                  </a:moveTo>
                  <a:lnTo>
                    <a:pt x="13051" y="28510"/>
                  </a:lnTo>
                  <a:lnTo>
                    <a:pt x="13051" y="28540"/>
                  </a:lnTo>
                  <a:lnTo>
                    <a:pt x="13082" y="28540"/>
                  </a:lnTo>
                  <a:close/>
                  <a:moveTo>
                    <a:pt x="13430" y="28581"/>
                  </a:moveTo>
                  <a:cubicBezTo>
                    <a:pt x="13276" y="28581"/>
                    <a:pt x="13123" y="28612"/>
                    <a:pt x="12989" y="28684"/>
                  </a:cubicBezTo>
                  <a:cubicBezTo>
                    <a:pt x="13102" y="28797"/>
                    <a:pt x="13338" y="28715"/>
                    <a:pt x="13430" y="28592"/>
                  </a:cubicBezTo>
                  <a:close/>
                  <a:moveTo>
                    <a:pt x="12672" y="28858"/>
                  </a:moveTo>
                  <a:cubicBezTo>
                    <a:pt x="12774" y="28930"/>
                    <a:pt x="12897" y="28776"/>
                    <a:pt x="12959" y="28704"/>
                  </a:cubicBezTo>
                  <a:cubicBezTo>
                    <a:pt x="12846" y="28735"/>
                    <a:pt x="12754" y="28797"/>
                    <a:pt x="12672" y="28868"/>
                  </a:cubicBezTo>
                  <a:close/>
                  <a:moveTo>
                    <a:pt x="3773" y="29145"/>
                  </a:moveTo>
                  <a:cubicBezTo>
                    <a:pt x="3599" y="29125"/>
                    <a:pt x="3773" y="29299"/>
                    <a:pt x="3773" y="29145"/>
                  </a:cubicBezTo>
                  <a:close/>
                  <a:moveTo>
                    <a:pt x="1210" y="29463"/>
                  </a:moveTo>
                  <a:cubicBezTo>
                    <a:pt x="1210" y="29442"/>
                    <a:pt x="1231" y="29432"/>
                    <a:pt x="1231" y="29412"/>
                  </a:cubicBezTo>
                  <a:cubicBezTo>
                    <a:pt x="1159" y="29401"/>
                    <a:pt x="1169" y="29463"/>
                    <a:pt x="1210" y="29473"/>
                  </a:cubicBezTo>
                  <a:close/>
                  <a:moveTo>
                    <a:pt x="975" y="29422"/>
                  </a:moveTo>
                  <a:lnTo>
                    <a:pt x="944" y="29422"/>
                  </a:lnTo>
                  <a:lnTo>
                    <a:pt x="944" y="29494"/>
                  </a:lnTo>
                  <a:cubicBezTo>
                    <a:pt x="995" y="29504"/>
                    <a:pt x="975" y="29453"/>
                    <a:pt x="975" y="29432"/>
                  </a:cubicBezTo>
                  <a:close/>
                  <a:moveTo>
                    <a:pt x="1272" y="29453"/>
                  </a:moveTo>
                  <a:close/>
                  <a:moveTo>
                    <a:pt x="1272" y="29453"/>
                  </a:moveTo>
                  <a:close/>
                  <a:moveTo>
                    <a:pt x="995" y="29504"/>
                  </a:moveTo>
                  <a:lnTo>
                    <a:pt x="1026" y="29504"/>
                  </a:lnTo>
                  <a:cubicBezTo>
                    <a:pt x="1026" y="29494"/>
                    <a:pt x="1036" y="29494"/>
                    <a:pt x="1046" y="29473"/>
                  </a:cubicBezTo>
                  <a:cubicBezTo>
                    <a:pt x="1026" y="29473"/>
                    <a:pt x="1016" y="29473"/>
                    <a:pt x="995" y="29463"/>
                  </a:cubicBezTo>
                  <a:close/>
                  <a:moveTo>
                    <a:pt x="11687" y="29535"/>
                  </a:moveTo>
                  <a:close/>
                  <a:moveTo>
                    <a:pt x="11687" y="29535"/>
                  </a:moveTo>
                  <a:close/>
                  <a:moveTo>
                    <a:pt x="1292" y="29586"/>
                  </a:moveTo>
                  <a:cubicBezTo>
                    <a:pt x="1292" y="29688"/>
                    <a:pt x="1354" y="29719"/>
                    <a:pt x="1354" y="29791"/>
                  </a:cubicBezTo>
                  <a:cubicBezTo>
                    <a:pt x="1364" y="29750"/>
                    <a:pt x="1395" y="29811"/>
                    <a:pt x="1415" y="29811"/>
                  </a:cubicBezTo>
                  <a:cubicBezTo>
                    <a:pt x="1477" y="29740"/>
                    <a:pt x="1385" y="29627"/>
                    <a:pt x="1303" y="29596"/>
                  </a:cubicBezTo>
                  <a:close/>
                  <a:moveTo>
                    <a:pt x="14558" y="29791"/>
                  </a:moveTo>
                  <a:cubicBezTo>
                    <a:pt x="14517" y="29811"/>
                    <a:pt x="14435" y="29801"/>
                    <a:pt x="14445" y="29883"/>
                  </a:cubicBezTo>
                  <a:cubicBezTo>
                    <a:pt x="14517" y="29801"/>
                    <a:pt x="14691" y="29811"/>
                    <a:pt x="14701" y="29658"/>
                  </a:cubicBezTo>
                  <a:cubicBezTo>
                    <a:pt x="14609" y="29606"/>
                    <a:pt x="14568" y="29719"/>
                    <a:pt x="14568" y="29801"/>
                  </a:cubicBezTo>
                  <a:close/>
                  <a:moveTo>
                    <a:pt x="13287" y="29678"/>
                  </a:moveTo>
                  <a:cubicBezTo>
                    <a:pt x="13287" y="29750"/>
                    <a:pt x="13379" y="29770"/>
                    <a:pt x="13399" y="29688"/>
                  </a:cubicBezTo>
                  <a:cubicBezTo>
                    <a:pt x="13358" y="29699"/>
                    <a:pt x="13328" y="29647"/>
                    <a:pt x="13287" y="29688"/>
                  </a:cubicBezTo>
                  <a:close/>
                  <a:moveTo>
                    <a:pt x="14240" y="30058"/>
                  </a:moveTo>
                  <a:close/>
                  <a:moveTo>
                    <a:pt x="14240" y="30058"/>
                  </a:moveTo>
                  <a:close/>
                  <a:moveTo>
                    <a:pt x="5670" y="30160"/>
                  </a:moveTo>
                  <a:cubicBezTo>
                    <a:pt x="5711" y="30160"/>
                    <a:pt x="5742" y="30129"/>
                    <a:pt x="5721" y="30099"/>
                  </a:cubicBezTo>
                  <a:cubicBezTo>
                    <a:pt x="5680" y="30099"/>
                    <a:pt x="5680" y="30129"/>
                    <a:pt x="5680" y="30160"/>
                  </a:cubicBezTo>
                  <a:close/>
                  <a:moveTo>
                    <a:pt x="11862" y="30447"/>
                  </a:moveTo>
                  <a:cubicBezTo>
                    <a:pt x="11831" y="30447"/>
                    <a:pt x="11821" y="30416"/>
                    <a:pt x="11790" y="30427"/>
                  </a:cubicBezTo>
                  <a:cubicBezTo>
                    <a:pt x="11780" y="30468"/>
                    <a:pt x="11851" y="30488"/>
                    <a:pt x="11862" y="30457"/>
                  </a:cubicBezTo>
                  <a:close/>
                  <a:moveTo>
                    <a:pt x="11636" y="30519"/>
                  </a:moveTo>
                  <a:cubicBezTo>
                    <a:pt x="11657" y="30570"/>
                    <a:pt x="11790" y="30591"/>
                    <a:pt x="11790" y="30509"/>
                  </a:cubicBezTo>
                  <a:cubicBezTo>
                    <a:pt x="11728" y="30509"/>
                    <a:pt x="11728" y="30447"/>
                    <a:pt x="11657" y="30447"/>
                  </a:cubicBezTo>
                  <a:cubicBezTo>
                    <a:pt x="11677" y="30498"/>
                    <a:pt x="11626" y="30488"/>
                    <a:pt x="11636" y="30529"/>
                  </a:cubicBezTo>
                  <a:close/>
                  <a:moveTo>
                    <a:pt x="8509" y="30621"/>
                  </a:moveTo>
                  <a:cubicBezTo>
                    <a:pt x="8499" y="30632"/>
                    <a:pt x="8489" y="30724"/>
                    <a:pt x="8509" y="30734"/>
                  </a:cubicBezTo>
                  <a:cubicBezTo>
                    <a:pt x="8540" y="30724"/>
                    <a:pt x="8581" y="30621"/>
                    <a:pt x="8520" y="30621"/>
                  </a:cubicBezTo>
                  <a:close/>
                  <a:moveTo>
                    <a:pt x="9391" y="30673"/>
                  </a:moveTo>
                  <a:cubicBezTo>
                    <a:pt x="9360" y="30673"/>
                    <a:pt x="9350" y="30652"/>
                    <a:pt x="9330" y="30673"/>
                  </a:cubicBezTo>
                  <a:cubicBezTo>
                    <a:pt x="9319" y="30714"/>
                    <a:pt x="9350" y="30734"/>
                    <a:pt x="9381" y="30734"/>
                  </a:cubicBezTo>
                  <a:cubicBezTo>
                    <a:pt x="9381" y="30714"/>
                    <a:pt x="9401" y="30703"/>
                    <a:pt x="9401" y="30683"/>
                  </a:cubicBezTo>
                  <a:close/>
                  <a:moveTo>
                    <a:pt x="9391" y="30775"/>
                  </a:moveTo>
                  <a:lnTo>
                    <a:pt x="9422" y="30775"/>
                  </a:lnTo>
                  <a:cubicBezTo>
                    <a:pt x="9442" y="30734"/>
                    <a:pt x="9401" y="30755"/>
                    <a:pt x="9401" y="30775"/>
                  </a:cubicBezTo>
                  <a:close/>
                  <a:moveTo>
                    <a:pt x="11411" y="2020"/>
                  </a:moveTo>
                  <a:cubicBezTo>
                    <a:pt x="11431" y="1999"/>
                    <a:pt x="11421" y="1938"/>
                    <a:pt x="11390" y="1969"/>
                  </a:cubicBezTo>
                  <a:cubicBezTo>
                    <a:pt x="11431" y="1979"/>
                    <a:pt x="11349" y="2020"/>
                    <a:pt x="11411" y="2030"/>
                  </a:cubicBezTo>
                  <a:close/>
                  <a:moveTo>
                    <a:pt x="12477" y="2020"/>
                  </a:moveTo>
                  <a:cubicBezTo>
                    <a:pt x="12569" y="2102"/>
                    <a:pt x="12487" y="1958"/>
                    <a:pt x="12477" y="2020"/>
                  </a:cubicBezTo>
                  <a:close/>
                  <a:moveTo>
                    <a:pt x="11411" y="2307"/>
                  </a:moveTo>
                  <a:cubicBezTo>
                    <a:pt x="11421" y="2256"/>
                    <a:pt x="11441" y="2317"/>
                    <a:pt x="11452" y="2317"/>
                  </a:cubicBezTo>
                  <a:cubicBezTo>
                    <a:pt x="11472" y="2235"/>
                    <a:pt x="11380" y="2286"/>
                    <a:pt x="11411" y="2307"/>
                  </a:cubicBezTo>
                  <a:close/>
                  <a:moveTo>
                    <a:pt x="6111" y="2440"/>
                  </a:moveTo>
                  <a:cubicBezTo>
                    <a:pt x="6111" y="2440"/>
                    <a:pt x="6141" y="2389"/>
                    <a:pt x="6111" y="2389"/>
                  </a:cubicBezTo>
                  <a:cubicBezTo>
                    <a:pt x="6070" y="2389"/>
                    <a:pt x="6018" y="2471"/>
                    <a:pt x="5998" y="2420"/>
                  </a:cubicBezTo>
                  <a:cubicBezTo>
                    <a:pt x="5977" y="2502"/>
                    <a:pt x="6059" y="2420"/>
                    <a:pt x="6111" y="2450"/>
                  </a:cubicBezTo>
                  <a:close/>
                  <a:moveTo>
                    <a:pt x="9986" y="2737"/>
                  </a:moveTo>
                  <a:cubicBezTo>
                    <a:pt x="9986" y="2727"/>
                    <a:pt x="9986" y="2707"/>
                    <a:pt x="10006" y="2707"/>
                  </a:cubicBezTo>
                  <a:cubicBezTo>
                    <a:pt x="10037" y="2573"/>
                    <a:pt x="9965" y="2727"/>
                    <a:pt x="9986" y="2748"/>
                  </a:cubicBezTo>
                  <a:close/>
                  <a:moveTo>
                    <a:pt x="11185" y="2891"/>
                  </a:moveTo>
                  <a:cubicBezTo>
                    <a:pt x="11144" y="2932"/>
                    <a:pt x="11226" y="2850"/>
                    <a:pt x="11185" y="2891"/>
                  </a:cubicBezTo>
                  <a:close/>
                  <a:moveTo>
                    <a:pt x="3702" y="3189"/>
                  </a:moveTo>
                  <a:cubicBezTo>
                    <a:pt x="3722" y="3189"/>
                    <a:pt x="3763" y="3209"/>
                    <a:pt x="3732" y="3189"/>
                  </a:cubicBezTo>
                  <a:cubicBezTo>
                    <a:pt x="3743" y="3158"/>
                    <a:pt x="3650" y="3189"/>
                    <a:pt x="3702" y="3189"/>
                  </a:cubicBezTo>
                  <a:close/>
                  <a:moveTo>
                    <a:pt x="11226" y="3260"/>
                  </a:moveTo>
                  <a:cubicBezTo>
                    <a:pt x="11195" y="3219"/>
                    <a:pt x="11226" y="3199"/>
                    <a:pt x="11185" y="3178"/>
                  </a:cubicBezTo>
                  <a:cubicBezTo>
                    <a:pt x="11134" y="3250"/>
                    <a:pt x="11216" y="3219"/>
                    <a:pt x="11154" y="3291"/>
                  </a:cubicBezTo>
                  <a:cubicBezTo>
                    <a:pt x="11206" y="3301"/>
                    <a:pt x="11175" y="3240"/>
                    <a:pt x="11236" y="3260"/>
                  </a:cubicBezTo>
                  <a:close/>
                  <a:moveTo>
                    <a:pt x="11031" y="3414"/>
                  </a:moveTo>
                  <a:cubicBezTo>
                    <a:pt x="11021" y="3414"/>
                    <a:pt x="11011" y="3404"/>
                    <a:pt x="11021" y="3383"/>
                  </a:cubicBezTo>
                  <a:cubicBezTo>
                    <a:pt x="11021" y="3363"/>
                    <a:pt x="11052" y="3363"/>
                    <a:pt x="11031" y="3353"/>
                  </a:cubicBezTo>
                  <a:cubicBezTo>
                    <a:pt x="11031" y="3373"/>
                    <a:pt x="11011" y="3373"/>
                    <a:pt x="10990" y="3373"/>
                  </a:cubicBezTo>
                  <a:cubicBezTo>
                    <a:pt x="10990" y="3404"/>
                    <a:pt x="11021" y="3455"/>
                    <a:pt x="11031" y="3414"/>
                  </a:cubicBezTo>
                  <a:close/>
                  <a:moveTo>
                    <a:pt x="11195" y="3465"/>
                  </a:moveTo>
                  <a:cubicBezTo>
                    <a:pt x="11185" y="3424"/>
                    <a:pt x="11226" y="3435"/>
                    <a:pt x="11226" y="3414"/>
                  </a:cubicBezTo>
                  <a:cubicBezTo>
                    <a:pt x="11195" y="3424"/>
                    <a:pt x="11165" y="3435"/>
                    <a:pt x="11134" y="3424"/>
                  </a:cubicBezTo>
                  <a:cubicBezTo>
                    <a:pt x="11154" y="3476"/>
                    <a:pt x="11154" y="3465"/>
                    <a:pt x="11206" y="3476"/>
                  </a:cubicBezTo>
                  <a:close/>
                  <a:moveTo>
                    <a:pt x="11195" y="3486"/>
                  </a:moveTo>
                  <a:cubicBezTo>
                    <a:pt x="11185" y="3517"/>
                    <a:pt x="11236" y="3547"/>
                    <a:pt x="11247" y="3506"/>
                  </a:cubicBezTo>
                  <a:cubicBezTo>
                    <a:pt x="11216" y="3517"/>
                    <a:pt x="11216" y="3496"/>
                    <a:pt x="11206" y="3486"/>
                  </a:cubicBezTo>
                  <a:close/>
                  <a:moveTo>
                    <a:pt x="11298" y="3537"/>
                  </a:moveTo>
                  <a:cubicBezTo>
                    <a:pt x="11257" y="3578"/>
                    <a:pt x="11339" y="3496"/>
                    <a:pt x="11298" y="3537"/>
                  </a:cubicBezTo>
                  <a:close/>
                  <a:moveTo>
                    <a:pt x="11523" y="3998"/>
                  </a:moveTo>
                  <a:lnTo>
                    <a:pt x="11523" y="3988"/>
                  </a:lnTo>
                  <a:lnTo>
                    <a:pt x="11503" y="4029"/>
                  </a:lnTo>
                  <a:close/>
                  <a:moveTo>
                    <a:pt x="11523" y="3988"/>
                  </a:moveTo>
                  <a:close/>
                  <a:moveTo>
                    <a:pt x="11841" y="3998"/>
                  </a:moveTo>
                  <a:cubicBezTo>
                    <a:pt x="11810" y="4009"/>
                    <a:pt x="11780" y="4029"/>
                    <a:pt x="11749" y="4050"/>
                  </a:cubicBezTo>
                  <a:cubicBezTo>
                    <a:pt x="11790" y="4080"/>
                    <a:pt x="11831" y="4039"/>
                    <a:pt x="11851" y="4009"/>
                  </a:cubicBezTo>
                  <a:close/>
                  <a:moveTo>
                    <a:pt x="11165" y="4050"/>
                  </a:moveTo>
                  <a:cubicBezTo>
                    <a:pt x="11206" y="4080"/>
                    <a:pt x="11124" y="3998"/>
                    <a:pt x="11165" y="4050"/>
                  </a:cubicBezTo>
                  <a:close/>
                  <a:moveTo>
                    <a:pt x="11472" y="4050"/>
                  </a:moveTo>
                  <a:cubicBezTo>
                    <a:pt x="11513" y="4080"/>
                    <a:pt x="11431" y="3998"/>
                    <a:pt x="11472" y="4050"/>
                  </a:cubicBezTo>
                  <a:close/>
                  <a:moveTo>
                    <a:pt x="10929" y="4244"/>
                  </a:moveTo>
                  <a:close/>
                  <a:moveTo>
                    <a:pt x="10888" y="4234"/>
                  </a:moveTo>
                  <a:lnTo>
                    <a:pt x="10908" y="4234"/>
                  </a:lnTo>
                  <a:close/>
                  <a:moveTo>
                    <a:pt x="10878" y="4234"/>
                  </a:moveTo>
                  <a:lnTo>
                    <a:pt x="10888" y="4234"/>
                  </a:lnTo>
                  <a:close/>
                  <a:moveTo>
                    <a:pt x="10919" y="4244"/>
                  </a:moveTo>
                  <a:lnTo>
                    <a:pt x="10929" y="4244"/>
                  </a:lnTo>
                  <a:close/>
                  <a:moveTo>
                    <a:pt x="10919" y="4244"/>
                  </a:moveTo>
                  <a:lnTo>
                    <a:pt x="10919" y="4244"/>
                  </a:lnTo>
                  <a:lnTo>
                    <a:pt x="10919" y="4244"/>
                  </a:lnTo>
                  <a:close/>
                  <a:moveTo>
                    <a:pt x="10929" y="4244"/>
                  </a:moveTo>
                  <a:close/>
                  <a:moveTo>
                    <a:pt x="10816" y="4808"/>
                  </a:moveTo>
                  <a:cubicBezTo>
                    <a:pt x="10857" y="4839"/>
                    <a:pt x="10775" y="4767"/>
                    <a:pt x="10816" y="4808"/>
                  </a:cubicBezTo>
                  <a:close/>
                  <a:moveTo>
                    <a:pt x="11636" y="4870"/>
                  </a:moveTo>
                  <a:cubicBezTo>
                    <a:pt x="11677" y="4890"/>
                    <a:pt x="11687" y="4819"/>
                    <a:pt x="11667" y="4860"/>
                  </a:cubicBezTo>
                  <a:cubicBezTo>
                    <a:pt x="11646" y="4860"/>
                    <a:pt x="11616" y="4870"/>
                    <a:pt x="11636" y="4880"/>
                  </a:cubicBezTo>
                  <a:close/>
                  <a:moveTo>
                    <a:pt x="10427" y="5054"/>
                  </a:moveTo>
                  <a:cubicBezTo>
                    <a:pt x="10406" y="5054"/>
                    <a:pt x="10416" y="5024"/>
                    <a:pt x="10427" y="5013"/>
                  </a:cubicBezTo>
                  <a:cubicBezTo>
                    <a:pt x="10386" y="5013"/>
                    <a:pt x="10355" y="4983"/>
                    <a:pt x="10344" y="5034"/>
                  </a:cubicBezTo>
                  <a:cubicBezTo>
                    <a:pt x="10355" y="5034"/>
                    <a:pt x="10365" y="5024"/>
                    <a:pt x="10386" y="5013"/>
                  </a:cubicBezTo>
                  <a:cubicBezTo>
                    <a:pt x="10386" y="5034"/>
                    <a:pt x="10406" y="5095"/>
                    <a:pt x="10416" y="5054"/>
                  </a:cubicBezTo>
                  <a:close/>
                  <a:moveTo>
                    <a:pt x="11708" y="5054"/>
                  </a:moveTo>
                  <a:cubicBezTo>
                    <a:pt x="11728" y="5054"/>
                    <a:pt x="11728" y="5126"/>
                    <a:pt x="11749" y="5085"/>
                  </a:cubicBezTo>
                  <a:cubicBezTo>
                    <a:pt x="11708" y="5085"/>
                    <a:pt x="11780" y="5034"/>
                    <a:pt x="11728" y="5034"/>
                  </a:cubicBezTo>
                  <a:cubicBezTo>
                    <a:pt x="11728" y="5044"/>
                    <a:pt x="11728" y="5054"/>
                    <a:pt x="11718" y="5054"/>
                  </a:cubicBezTo>
                  <a:cubicBezTo>
                    <a:pt x="11718" y="5034"/>
                    <a:pt x="11677" y="5054"/>
                    <a:pt x="11708" y="5054"/>
                  </a:cubicBezTo>
                  <a:close/>
                  <a:moveTo>
                    <a:pt x="11359" y="5075"/>
                  </a:moveTo>
                  <a:cubicBezTo>
                    <a:pt x="11380" y="5229"/>
                    <a:pt x="11359" y="5034"/>
                    <a:pt x="11359" y="5075"/>
                  </a:cubicBezTo>
                  <a:close/>
                  <a:moveTo>
                    <a:pt x="10683" y="5095"/>
                  </a:moveTo>
                  <a:cubicBezTo>
                    <a:pt x="10642" y="5147"/>
                    <a:pt x="10724" y="5065"/>
                    <a:pt x="10683" y="5095"/>
                  </a:cubicBezTo>
                  <a:close/>
                  <a:moveTo>
                    <a:pt x="10724" y="5157"/>
                  </a:moveTo>
                  <a:cubicBezTo>
                    <a:pt x="10765" y="5198"/>
                    <a:pt x="10683" y="5116"/>
                    <a:pt x="10724" y="5157"/>
                  </a:cubicBezTo>
                  <a:close/>
                  <a:moveTo>
                    <a:pt x="10488" y="5280"/>
                  </a:moveTo>
                  <a:cubicBezTo>
                    <a:pt x="10519" y="5229"/>
                    <a:pt x="10437" y="5177"/>
                    <a:pt x="10427" y="5239"/>
                  </a:cubicBezTo>
                  <a:cubicBezTo>
                    <a:pt x="10447" y="5239"/>
                    <a:pt x="10457" y="5239"/>
                    <a:pt x="10478" y="5229"/>
                  </a:cubicBezTo>
                  <a:cubicBezTo>
                    <a:pt x="10478" y="5249"/>
                    <a:pt x="10468" y="5270"/>
                    <a:pt x="10488" y="5280"/>
                  </a:cubicBezTo>
                  <a:close/>
                  <a:moveTo>
                    <a:pt x="11062" y="5218"/>
                  </a:moveTo>
                  <a:cubicBezTo>
                    <a:pt x="11062" y="5239"/>
                    <a:pt x="11042" y="5290"/>
                    <a:pt x="11062" y="5311"/>
                  </a:cubicBezTo>
                  <a:cubicBezTo>
                    <a:pt x="11062" y="5270"/>
                    <a:pt x="11093" y="5259"/>
                    <a:pt x="11103" y="5229"/>
                  </a:cubicBezTo>
                  <a:cubicBezTo>
                    <a:pt x="11093" y="5229"/>
                    <a:pt x="11072" y="5218"/>
                    <a:pt x="11062" y="5218"/>
                  </a:cubicBezTo>
                  <a:close/>
                  <a:moveTo>
                    <a:pt x="10365" y="5423"/>
                  </a:moveTo>
                  <a:cubicBezTo>
                    <a:pt x="10365" y="5393"/>
                    <a:pt x="10324" y="5393"/>
                    <a:pt x="10324" y="5423"/>
                  </a:cubicBezTo>
                  <a:cubicBezTo>
                    <a:pt x="10365" y="5423"/>
                    <a:pt x="10437" y="5464"/>
                    <a:pt x="10478" y="5423"/>
                  </a:cubicBezTo>
                  <a:cubicBezTo>
                    <a:pt x="10437" y="5413"/>
                    <a:pt x="10427" y="5382"/>
                    <a:pt x="10406" y="5382"/>
                  </a:cubicBezTo>
                  <a:cubicBezTo>
                    <a:pt x="10396" y="5321"/>
                    <a:pt x="10447" y="5331"/>
                    <a:pt x="10427" y="5270"/>
                  </a:cubicBezTo>
                  <a:cubicBezTo>
                    <a:pt x="10365" y="5300"/>
                    <a:pt x="10406" y="5372"/>
                    <a:pt x="10365" y="5423"/>
                  </a:cubicBezTo>
                  <a:close/>
                  <a:moveTo>
                    <a:pt x="10898" y="5270"/>
                  </a:moveTo>
                  <a:cubicBezTo>
                    <a:pt x="10898" y="5290"/>
                    <a:pt x="10888" y="5311"/>
                    <a:pt x="10867" y="5321"/>
                  </a:cubicBezTo>
                  <a:cubicBezTo>
                    <a:pt x="10867" y="5311"/>
                    <a:pt x="10847" y="5290"/>
                    <a:pt x="10837" y="5311"/>
                  </a:cubicBezTo>
                  <a:cubicBezTo>
                    <a:pt x="10826" y="5331"/>
                    <a:pt x="10857" y="5321"/>
                    <a:pt x="10847" y="5341"/>
                  </a:cubicBezTo>
                  <a:cubicBezTo>
                    <a:pt x="10878" y="5341"/>
                    <a:pt x="10878" y="5321"/>
                    <a:pt x="10908" y="5321"/>
                  </a:cubicBezTo>
                  <a:cubicBezTo>
                    <a:pt x="10908" y="5311"/>
                    <a:pt x="10919" y="5270"/>
                    <a:pt x="10898" y="5270"/>
                  </a:cubicBezTo>
                  <a:close/>
                  <a:moveTo>
                    <a:pt x="10344" y="5341"/>
                  </a:moveTo>
                  <a:cubicBezTo>
                    <a:pt x="10334" y="5341"/>
                    <a:pt x="10334" y="5341"/>
                    <a:pt x="10334" y="5321"/>
                  </a:cubicBezTo>
                  <a:cubicBezTo>
                    <a:pt x="10334" y="5311"/>
                    <a:pt x="10344" y="5311"/>
                    <a:pt x="10334" y="5311"/>
                  </a:cubicBezTo>
                  <a:cubicBezTo>
                    <a:pt x="10334" y="5341"/>
                    <a:pt x="10283" y="5321"/>
                    <a:pt x="10293" y="5352"/>
                  </a:cubicBezTo>
                  <a:cubicBezTo>
                    <a:pt x="10314" y="5352"/>
                    <a:pt x="10344" y="5362"/>
                    <a:pt x="10355" y="5341"/>
                  </a:cubicBezTo>
                  <a:close/>
                  <a:moveTo>
                    <a:pt x="11072" y="5331"/>
                  </a:moveTo>
                  <a:lnTo>
                    <a:pt x="11072" y="5331"/>
                  </a:lnTo>
                  <a:lnTo>
                    <a:pt x="11072" y="5331"/>
                  </a:lnTo>
                  <a:close/>
                  <a:moveTo>
                    <a:pt x="11175" y="5382"/>
                  </a:moveTo>
                  <a:cubicBezTo>
                    <a:pt x="11185" y="5382"/>
                    <a:pt x="11185" y="5393"/>
                    <a:pt x="11185" y="5413"/>
                  </a:cubicBezTo>
                  <a:cubicBezTo>
                    <a:pt x="11216" y="5413"/>
                    <a:pt x="11267" y="5434"/>
                    <a:pt x="11257" y="5382"/>
                  </a:cubicBezTo>
                  <a:cubicBezTo>
                    <a:pt x="11226" y="5403"/>
                    <a:pt x="11175" y="5352"/>
                    <a:pt x="11175" y="5382"/>
                  </a:cubicBezTo>
                  <a:close/>
                  <a:moveTo>
                    <a:pt x="11154" y="5475"/>
                  </a:moveTo>
                  <a:lnTo>
                    <a:pt x="11206" y="5475"/>
                  </a:lnTo>
                  <a:cubicBezTo>
                    <a:pt x="11195" y="5454"/>
                    <a:pt x="11185" y="5423"/>
                    <a:pt x="11175" y="5393"/>
                  </a:cubicBezTo>
                  <a:cubicBezTo>
                    <a:pt x="11134" y="5393"/>
                    <a:pt x="11083" y="5403"/>
                    <a:pt x="11103" y="5434"/>
                  </a:cubicBezTo>
                  <a:cubicBezTo>
                    <a:pt x="11134" y="5403"/>
                    <a:pt x="11195" y="5444"/>
                    <a:pt x="11165" y="5475"/>
                  </a:cubicBezTo>
                  <a:close/>
                  <a:moveTo>
                    <a:pt x="10427" y="5475"/>
                  </a:moveTo>
                  <a:cubicBezTo>
                    <a:pt x="10478" y="5475"/>
                    <a:pt x="10375" y="5505"/>
                    <a:pt x="10427" y="5526"/>
                  </a:cubicBezTo>
                  <a:cubicBezTo>
                    <a:pt x="10457" y="5475"/>
                    <a:pt x="10478" y="5546"/>
                    <a:pt x="10498" y="5546"/>
                  </a:cubicBezTo>
                  <a:cubicBezTo>
                    <a:pt x="10488" y="5526"/>
                    <a:pt x="10539" y="5495"/>
                    <a:pt x="10498" y="5475"/>
                  </a:cubicBezTo>
                  <a:cubicBezTo>
                    <a:pt x="10498" y="5567"/>
                    <a:pt x="10468" y="5413"/>
                    <a:pt x="10437" y="5475"/>
                  </a:cubicBezTo>
                  <a:close/>
                  <a:moveTo>
                    <a:pt x="10324" y="5505"/>
                  </a:moveTo>
                  <a:cubicBezTo>
                    <a:pt x="10283" y="5546"/>
                    <a:pt x="10365" y="5475"/>
                    <a:pt x="10324" y="5505"/>
                  </a:cubicBezTo>
                  <a:close/>
                  <a:moveTo>
                    <a:pt x="10211" y="5782"/>
                  </a:moveTo>
                  <a:close/>
                  <a:moveTo>
                    <a:pt x="10191" y="5710"/>
                  </a:moveTo>
                  <a:cubicBezTo>
                    <a:pt x="10191" y="5731"/>
                    <a:pt x="10170" y="5731"/>
                    <a:pt x="10170" y="5751"/>
                  </a:cubicBezTo>
                  <a:cubicBezTo>
                    <a:pt x="10180" y="5751"/>
                    <a:pt x="10201" y="5772"/>
                    <a:pt x="10211" y="5782"/>
                  </a:cubicBezTo>
                  <a:lnTo>
                    <a:pt x="10211" y="5772"/>
                  </a:lnTo>
                  <a:cubicBezTo>
                    <a:pt x="10191" y="5741"/>
                    <a:pt x="10221" y="5731"/>
                    <a:pt x="10191" y="5710"/>
                  </a:cubicBezTo>
                  <a:close/>
                  <a:moveTo>
                    <a:pt x="11370" y="5792"/>
                  </a:moveTo>
                  <a:cubicBezTo>
                    <a:pt x="11370" y="5813"/>
                    <a:pt x="11370" y="5844"/>
                    <a:pt x="11380" y="5823"/>
                  </a:cubicBezTo>
                  <a:cubicBezTo>
                    <a:pt x="11400" y="5792"/>
                    <a:pt x="11329" y="5772"/>
                    <a:pt x="11370" y="5782"/>
                  </a:cubicBezTo>
                  <a:close/>
                  <a:moveTo>
                    <a:pt x="11554" y="5987"/>
                  </a:moveTo>
                  <a:cubicBezTo>
                    <a:pt x="11585" y="5987"/>
                    <a:pt x="11595" y="6008"/>
                    <a:pt x="11636" y="5997"/>
                  </a:cubicBezTo>
                  <a:lnTo>
                    <a:pt x="11636" y="5844"/>
                  </a:lnTo>
                  <a:cubicBezTo>
                    <a:pt x="11616" y="5833"/>
                    <a:pt x="11595" y="5823"/>
                    <a:pt x="11575" y="5813"/>
                  </a:cubicBezTo>
                  <a:cubicBezTo>
                    <a:pt x="11503" y="5895"/>
                    <a:pt x="11575" y="5864"/>
                    <a:pt x="11554" y="5987"/>
                  </a:cubicBezTo>
                  <a:close/>
                  <a:moveTo>
                    <a:pt x="11411" y="6284"/>
                  </a:moveTo>
                  <a:cubicBezTo>
                    <a:pt x="11370" y="6325"/>
                    <a:pt x="11452" y="6243"/>
                    <a:pt x="11411" y="6284"/>
                  </a:cubicBezTo>
                  <a:close/>
                  <a:moveTo>
                    <a:pt x="12067" y="7402"/>
                  </a:moveTo>
                  <a:cubicBezTo>
                    <a:pt x="12241" y="7392"/>
                    <a:pt x="12292" y="7248"/>
                    <a:pt x="12477" y="7238"/>
                  </a:cubicBezTo>
                  <a:cubicBezTo>
                    <a:pt x="12569" y="7094"/>
                    <a:pt x="12918" y="7135"/>
                    <a:pt x="12825" y="6838"/>
                  </a:cubicBezTo>
                  <a:cubicBezTo>
                    <a:pt x="12661" y="6838"/>
                    <a:pt x="12620" y="7033"/>
                    <a:pt x="12477" y="7012"/>
                  </a:cubicBezTo>
                  <a:cubicBezTo>
                    <a:pt x="12436" y="7074"/>
                    <a:pt x="12333" y="7135"/>
                    <a:pt x="12292" y="7125"/>
                  </a:cubicBezTo>
                  <a:cubicBezTo>
                    <a:pt x="12282" y="7207"/>
                    <a:pt x="12139" y="7258"/>
                    <a:pt x="12056" y="7248"/>
                  </a:cubicBezTo>
                  <a:cubicBezTo>
                    <a:pt x="12067" y="7248"/>
                    <a:pt x="12067" y="7248"/>
                    <a:pt x="12067" y="7269"/>
                  </a:cubicBezTo>
                  <a:cubicBezTo>
                    <a:pt x="12056" y="7320"/>
                    <a:pt x="12015" y="7351"/>
                    <a:pt x="12067" y="7402"/>
                  </a:cubicBezTo>
                  <a:close/>
                  <a:moveTo>
                    <a:pt x="3773" y="10313"/>
                  </a:moveTo>
                  <a:cubicBezTo>
                    <a:pt x="3691" y="10272"/>
                    <a:pt x="3661" y="10375"/>
                    <a:pt x="3579" y="10385"/>
                  </a:cubicBezTo>
                  <a:cubicBezTo>
                    <a:pt x="3548" y="10334"/>
                    <a:pt x="3445" y="10344"/>
                    <a:pt x="3476" y="10395"/>
                  </a:cubicBezTo>
                  <a:cubicBezTo>
                    <a:pt x="3558" y="10416"/>
                    <a:pt x="3743" y="10447"/>
                    <a:pt x="3773" y="10313"/>
                  </a:cubicBezTo>
                  <a:close/>
                  <a:moveTo>
                    <a:pt x="1692" y="10508"/>
                  </a:moveTo>
                  <a:lnTo>
                    <a:pt x="1713" y="10498"/>
                  </a:lnTo>
                  <a:close/>
                  <a:moveTo>
                    <a:pt x="4460" y="11841"/>
                  </a:moveTo>
                  <a:lnTo>
                    <a:pt x="4388" y="11841"/>
                  </a:lnTo>
                  <a:cubicBezTo>
                    <a:pt x="4347" y="11912"/>
                    <a:pt x="4419" y="12025"/>
                    <a:pt x="4470" y="11995"/>
                  </a:cubicBezTo>
                  <a:cubicBezTo>
                    <a:pt x="4429" y="12005"/>
                    <a:pt x="4501" y="11882"/>
                    <a:pt x="4460" y="11841"/>
                  </a:cubicBezTo>
                  <a:close/>
                  <a:moveTo>
                    <a:pt x="175" y="11954"/>
                  </a:moveTo>
                  <a:cubicBezTo>
                    <a:pt x="226" y="11995"/>
                    <a:pt x="144" y="11912"/>
                    <a:pt x="175" y="11954"/>
                  </a:cubicBezTo>
                  <a:close/>
                  <a:moveTo>
                    <a:pt x="5526" y="12220"/>
                  </a:moveTo>
                  <a:lnTo>
                    <a:pt x="5526" y="12210"/>
                  </a:lnTo>
                  <a:cubicBezTo>
                    <a:pt x="5526" y="12210"/>
                    <a:pt x="5526" y="12220"/>
                    <a:pt x="5526" y="12220"/>
                  </a:cubicBezTo>
                  <a:close/>
                  <a:moveTo>
                    <a:pt x="5598" y="12220"/>
                  </a:moveTo>
                  <a:cubicBezTo>
                    <a:pt x="5629" y="12148"/>
                    <a:pt x="5660" y="12087"/>
                    <a:pt x="5680" y="12015"/>
                  </a:cubicBezTo>
                  <a:cubicBezTo>
                    <a:pt x="5547" y="11995"/>
                    <a:pt x="5537" y="12138"/>
                    <a:pt x="5526" y="12210"/>
                  </a:cubicBezTo>
                  <a:cubicBezTo>
                    <a:pt x="5526" y="12159"/>
                    <a:pt x="5567" y="12230"/>
                    <a:pt x="5598" y="12220"/>
                  </a:cubicBezTo>
                  <a:close/>
                  <a:moveTo>
                    <a:pt x="4809" y="12630"/>
                  </a:moveTo>
                  <a:cubicBezTo>
                    <a:pt x="4921" y="12651"/>
                    <a:pt x="4870" y="12804"/>
                    <a:pt x="4973" y="12794"/>
                  </a:cubicBezTo>
                  <a:cubicBezTo>
                    <a:pt x="5044" y="12794"/>
                    <a:pt x="5096" y="12558"/>
                    <a:pt x="5270" y="12630"/>
                  </a:cubicBezTo>
                  <a:cubicBezTo>
                    <a:pt x="5229" y="12517"/>
                    <a:pt x="4880" y="12538"/>
                    <a:pt x="4809" y="12630"/>
                  </a:cubicBezTo>
                  <a:close/>
                  <a:moveTo>
                    <a:pt x="1774" y="14547"/>
                  </a:moveTo>
                  <a:cubicBezTo>
                    <a:pt x="1815" y="14547"/>
                    <a:pt x="1846" y="14537"/>
                    <a:pt x="1877" y="14506"/>
                  </a:cubicBezTo>
                  <a:cubicBezTo>
                    <a:pt x="1826" y="14537"/>
                    <a:pt x="1795" y="14506"/>
                    <a:pt x="1764" y="14547"/>
                  </a:cubicBezTo>
                  <a:close/>
                  <a:moveTo>
                    <a:pt x="4870" y="17725"/>
                  </a:moveTo>
                  <a:cubicBezTo>
                    <a:pt x="4870" y="17715"/>
                    <a:pt x="4870" y="17694"/>
                    <a:pt x="4850" y="17694"/>
                  </a:cubicBezTo>
                  <a:cubicBezTo>
                    <a:pt x="4870" y="17756"/>
                    <a:pt x="4839" y="17776"/>
                    <a:pt x="4870" y="17838"/>
                  </a:cubicBezTo>
                  <a:cubicBezTo>
                    <a:pt x="4901" y="17828"/>
                    <a:pt x="4921" y="17817"/>
                    <a:pt x="4952" y="17807"/>
                  </a:cubicBezTo>
                  <a:cubicBezTo>
                    <a:pt x="4962" y="17735"/>
                    <a:pt x="4901" y="17746"/>
                    <a:pt x="4870" y="17725"/>
                  </a:cubicBezTo>
                  <a:close/>
                  <a:moveTo>
                    <a:pt x="9196" y="20647"/>
                  </a:moveTo>
                  <a:cubicBezTo>
                    <a:pt x="9248" y="20677"/>
                    <a:pt x="9166" y="20595"/>
                    <a:pt x="9196" y="20647"/>
                  </a:cubicBezTo>
                  <a:close/>
                  <a:moveTo>
                    <a:pt x="7044" y="21067"/>
                  </a:moveTo>
                  <a:cubicBezTo>
                    <a:pt x="7064" y="21077"/>
                    <a:pt x="7095" y="21067"/>
                    <a:pt x="7115" y="21047"/>
                  </a:cubicBezTo>
                  <a:cubicBezTo>
                    <a:pt x="7105" y="21036"/>
                    <a:pt x="7054" y="21026"/>
                    <a:pt x="7054" y="21067"/>
                  </a:cubicBezTo>
                  <a:close/>
                  <a:moveTo>
                    <a:pt x="7044" y="22748"/>
                  </a:moveTo>
                  <a:cubicBezTo>
                    <a:pt x="6951" y="22882"/>
                    <a:pt x="6787" y="22687"/>
                    <a:pt x="6726" y="22830"/>
                  </a:cubicBezTo>
                  <a:cubicBezTo>
                    <a:pt x="6818" y="22912"/>
                    <a:pt x="7085" y="22800"/>
                    <a:pt x="7054" y="22748"/>
                  </a:cubicBezTo>
                  <a:close/>
                  <a:moveTo>
                    <a:pt x="8971" y="23189"/>
                  </a:moveTo>
                  <a:cubicBezTo>
                    <a:pt x="8971" y="23169"/>
                    <a:pt x="8991" y="23158"/>
                    <a:pt x="8991" y="23138"/>
                  </a:cubicBezTo>
                  <a:cubicBezTo>
                    <a:pt x="8981" y="23138"/>
                    <a:pt x="8971" y="23117"/>
                    <a:pt x="8940" y="23128"/>
                  </a:cubicBezTo>
                  <a:cubicBezTo>
                    <a:pt x="8940" y="23158"/>
                    <a:pt x="8961" y="23158"/>
                    <a:pt x="8971" y="23169"/>
                  </a:cubicBezTo>
                  <a:cubicBezTo>
                    <a:pt x="8981" y="23189"/>
                    <a:pt x="8940" y="23179"/>
                    <a:pt x="8971" y="23189"/>
                  </a:cubicBezTo>
                  <a:close/>
                  <a:moveTo>
                    <a:pt x="11359" y="24081"/>
                  </a:moveTo>
                  <a:cubicBezTo>
                    <a:pt x="11370" y="24009"/>
                    <a:pt x="11411" y="23927"/>
                    <a:pt x="11390" y="23917"/>
                  </a:cubicBezTo>
                  <a:cubicBezTo>
                    <a:pt x="11380" y="23968"/>
                    <a:pt x="11318" y="24030"/>
                    <a:pt x="11359" y="24081"/>
                  </a:cubicBezTo>
                  <a:close/>
                  <a:moveTo>
                    <a:pt x="1231" y="26264"/>
                  </a:moveTo>
                  <a:cubicBezTo>
                    <a:pt x="1159" y="26275"/>
                    <a:pt x="1098" y="26213"/>
                    <a:pt x="1057" y="26244"/>
                  </a:cubicBezTo>
                  <a:cubicBezTo>
                    <a:pt x="1128" y="26244"/>
                    <a:pt x="1200" y="26347"/>
                    <a:pt x="1231" y="26254"/>
                  </a:cubicBezTo>
                  <a:close/>
                  <a:moveTo>
                    <a:pt x="1415" y="26306"/>
                  </a:moveTo>
                  <a:cubicBezTo>
                    <a:pt x="1436" y="26377"/>
                    <a:pt x="1610" y="26326"/>
                    <a:pt x="1651" y="26347"/>
                  </a:cubicBezTo>
                  <a:cubicBezTo>
                    <a:pt x="1620" y="26264"/>
                    <a:pt x="1405" y="26285"/>
                    <a:pt x="1415" y="26306"/>
                  </a:cubicBezTo>
                  <a:close/>
                  <a:moveTo>
                    <a:pt x="9135" y="28151"/>
                  </a:moveTo>
                  <a:cubicBezTo>
                    <a:pt x="9155" y="28130"/>
                    <a:pt x="9248" y="28171"/>
                    <a:pt x="9268" y="28110"/>
                  </a:cubicBezTo>
                  <a:cubicBezTo>
                    <a:pt x="9227" y="28130"/>
                    <a:pt x="9104" y="28120"/>
                    <a:pt x="9135" y="281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0" name="Google Shape;1070;p38"/>
          <p:cNvGrpSpPr/>
          <p:nvPr/>
        </p:nvGrpSpPr>
        <p:grpSpPr>
          <a:xfrm>
            <a:off x="5755544" y="812804"/>
            <a:ext cx="625366" cy="932866"/>
            <a:chOff x="5755544" y="812804"/>
            <a:chExt cx="625366" cy="932866"/>
          </a:xfrm>
        </p:grpSpPr>
        <p:grpSp>
          <p:nvGrpSpPr>
            <p:cNvPr id="1071" name="Google Shape;1071;p38"/>
            <p:cNvGrpSpPr/>
            <p:nvPr/>
          </p:nvGrpSpPr>
          <p:grpSpPr>
            <a:xfrm rot="-355052">
              <a:off x="5793518" y="884713"/>
              <a:ext cx="549418" cy="765065"/>
              <a:chOff x="5736969" y="933172"/>
              <a:chExt cx="479032" cy="667053"/>
            </a:xfrm>
          </p:grpSpPr>
          <p:sp>
            <p:nvSpPr>
              <p:cNvPr id="1072" name="Google Shape;1072;p38"/>
              <p:cNvSpPr/>
              <p:nvPr/>
            </p:nvSpPr>
            <p:spPr>
              <a:xfrm>
                <a:off x="5736969" y="933172"/>
                <a:ext cx="479032" cy="660991"/>
              </a:xfrm>
              <a:custGeom>
                <a:avLst/>
                <a:gdLst/>
                <a:ahLst/>
                <a:cxnLst/>
                <a:rect l="l" t="t" r="r" b="b"/>
                <a:pathLst>
                  <a:path w="9258" h="12774" extrusionOk="0">
                    <a:moveTo>
                      <a:pt x="1107" y="0"/>
                    </a:moveTo>
                    <a:lnTo>
                      <a:pt x="0" y="11031"/>
                    </a:lnTo>
                    <a:lnTo>
                      <a:pt x="1681" y="12609"/>
                    </a:lnTo>
                    <a:lnTo>
                      <a:pt x="7709" y="12773"/>
                    </a:lnTo>
                    <a:lnTo>
                      <a:pt x="8447" y="8980"/>
                    </a:lnTo>
                    <a:lnTo>
                      <a:pt x="7371" y="5362"/>
                    </a:lnTo>
                    <a:lnTo>
                      <a:pt x="8919" y="4255"/>
                    </a:lnTo>
                    <a:lnTo>
                      <a:pt x="9257" y="820"/>
                    </a:lnTo>
                    <a:lnTo>
                      <a:pt x="110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algn="bl" rotWithShape="0">
                  <a:schemeClr val="dk2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73" name="Google Shape;1073;p38"/>
              <p:cNvGrpSpPr/>
              <p:nvPr/>
            </p:nvGrpSpPr>
            <p:grpSpPr>
              <a:xfrm>
                <a:off x="5736969" y="939234"/>
                <a:ext cx="479032" cy="660991"/>
                <a:chOff x="3917125" y="2055950"/>
                <a:chExt cx="231450" cy="319350"/>
              </a:xfrm>
            </p:grpSpPr>
            <p:sp>
              <p:nvSpPr>
                <p:cNvPr id="1074" name="Google Shape;1074;p38"/>
                <p:cNvSpPr/>
                <p:nvPr/>
              </p:nvSpPr>
              <p:spPr>
                <a:xfrm>
                  <a:off x="3917125" y="2055950"/>
                  <a:ext cx="231450" cy="319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258" h="12774" extrusionOk="0">
                      <a:moveTo>
                        <a:pt x="1107" y="0"/>
                      </a:moveTo>
                      <a:lnTo>
                        <a:pt x="0" y="11031"/>
                      </a:lnTo>
                      <a:lnTo>
                        <a:pt x="1681" y="12609"/>
                      </a:lnTo>
                      <a:lnTo>
                        <a:pt x="7709" y="12773"/>
                      </a:lnTo>
                      <a:lnTo>
                        <a:pt x="8447" y="8980"/>
                      </a:lnTo>
                      <a:lnTo>
                        <a:pt x="7371" y="5362"/>
                      </a:lnTo>
                      <a:lnTo>
                        <a:pt x="8919" y="4255"/>
                      </a:lnTo>
                      <a:lnTo>
                        <a:pt x="9257" y="820"/>
                      </a:lnTo>
                      <a:lnTo>
                        <a:pt x="1107" y="0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5" name="Google Shape;1075;p38"/>
                <p:cNvSpPr/>
                <p:nvPr/>
              </p:nvSpPr>
              <p:spPr>
                <a:xfrm>
                  <a:off x="3958900" y="2092850"/>
                  <a:ext cx="150700" cy="234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28" h="9391" extrusionOk="0">
                      <a:moveTo>
                        <a:pt x="892" y="0"/>
                      </a:moveTo>
                      <a:lnTo>
                        <a:pt x="0" y="8878"/>
                      </a:lnTo>
                      <a:lnTo>
                        <a:pt x="5136" y="9391"/>
                      </a:lnTo>
                      <a:lnTo>
                        <a:pt x="5269" y="8181"/>
                      </a:lnTo>
                      <a:lnTo>
                        <a:pt x="1343" y="7781"/>
                      </a:lnTo>
                      <a:lnTo>
                        <a:pt x="1456" y="6674"/>
                      </a:lnTo>
                      <a:lnTo>
                        <a:pt x="4480" y="6982"/>
                      </a:lnTo>
                      <a:lnTo>
                        <a:pt x="4613" y="5762"/>
                      </a:lnTo>
                      <a:lnTo>
                        <a:pt x="1589" y="5454"/>
                      </a:lnTo>
                      <a:lnTo>
                        <a:pt x="1999" y="1333"/>
                      </a:lnTo>
                      <a:lnTo>
                        <a:pt x="5905" y="1723"/>
                      </a:lnTo>
                      <a:lnTo>
                        <a:pt x="6028" y="513"/>
                      </a:lnTo>
                      <a:lnTo>
                        <a:pt x="892" y="0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76" name="Google Shape;1076;p38">
              <a:hlinkClick r:id="rId4"/>
            </p:cNvPr>
            <p:cNvSpPr/>
            <p:nvPr/>
          </p:nvSpPr>
          <p:spPr>
            <a:xfrm rot="113373">
              <a:off x="5840203" y="819866"/>
              <a:ext cx="443490" cy="918742"/>
            </a:xfrm>
            <a:custGeom>
              <a:avLst/>
              <a:gdLst/>
              <a:ahLst/>
              <a:cxnLst/>
              <a:rect l="l" t="t" r="r" b="b"/>
              <a:pathLst>
                <a:path w="14856" h="30776" extrusionOk="0">
                  <a:moveTo>
                    <a:pt x="5885" y="52"/>
                  </a:moveTo>
                  <a:cubicBezTo>
                    <a:pt x="5957" y="62"/>
                    <a:pt x="5906" y="0"/>
                    <a:pt x="5885" y="52"/>
                  </a:cubicBezTo>
                  <a:close/>
                  <a:moveTo>
                    <a:pt x="1272" y="257"/>
                  </a:moveTo>
                  <a:cubicBezTo>
                    <a:pt x="1262" y="226"/>
                    <a:pt x="1221" y="226"/>
                    <a:pt x="1180" y="226"/>
                  </a:cubicBezTo>
                  <a:cubicBezTo>
                    <a:pt x="1149" y="277"/>
                    <a:pt x="1251" y="287"/>
                    <a:pt x="1272" y="257"/>
                  </a:cubicBezTo>
                  <a:close/>
                  <a:moveTo>
                    <a:pt x="5034" y="523"/>
                  </a:moveTo>
                  <a:cubicBezTo>
                    <a:pt x="5065" y="482"/>
                    <a:pt x="5034" y="462"/>
                    <a:pt x="5034" y="400"/>
                  </a:cubicBezTo>
                  <a:cubicBezTo>
                    <a:pt x="4993" y="410"/>
                    <a:pt x="4983" y="380"/>
                    <a:pt x="4952" y="380"/>
                  </a:cubicBezTo>
                  <a:cubicBezTo>
                    <a:pt x="4962" y="441"/>
                    <a:pt x="4993" y="492"/>
                    <a:pt x="5034" y="523"/>
                  </a:cubicBezTo>
                  <a:close/>
                  <a:moveTo>
                    <a:pt x="5250" y="410"/>
                  </a:moveTo>
                  <a:cubicBezTo>
                    <a:pt x="5208" y="462"/>
                    <a:pt x="5291" y="380"/>
                    <a:pt x="5250" y="410"/>
                  </a:cubicBezTo>
                  <a:close/>
                  <a:moveTo>
                    <a:pt x="5824" y="421"/>
                  </a:moveTo>
                  <a:cubicBezTo>
                    <a:pt x="5803" y="400"/>
                    <a:pt x="5762" y="421"/>
                    <a:pt x="5762" y="451"/>
                  </a:cubicBezTo>
                  <a:cubicBezTo>
                    <a:pt x="5793" y="462"/>
                    <a:pt x="5813" y="451"/>
                    <a:pt x="5813" y="431"/>
                  </a:cubicBezTo>
                  <a:close/>
                  <a:moveTo>
                    <a:pt x="4768" y="421"/>
                  </a:moveTo>
                  <a:cubicBezTo>
                    <a:pt x="4706" y="410"/>
                    <a:pt x="4696" y="451"/>
                    <a:pt x="4716" y="492"/>
                  </a:cubicBezTo>
                  <a:cubicBezTo>
                    <a:pt x="4757" y="503"/>
                    <a:pt x="4778" y="472"/>
                    <a:pt x="4768" y="431"/>
                  </a:cubicBezTo>
                  <a:close/>
                  <a:moveTo>
                    <a:pt x="6141" y="728"/>
                  </a:moveTo>
                  <a:cubicBezTo>
                    <a:pt x="6213" y="718"/>
                    <a:pt x="6213" y="585"/>
                    <a:pt x="6172" y="533"/>
                  </a:cubicBezTo>
                  <a:lnTo>
                    <a:pt x="6100" y="533"/>
                  </a:lnTo>
                  <a:cubicBezTo>
                    <a:pt x="6100" y="615"/>
                    <a:pt x="6059" y="708"/>
                    <a:pt x="6141" y="738"/>
                  </a:cubicBezTo>
                  <a:close/>
                  <a:moveTo>
                    <a:pt x="3620" y="759"/>
                  </a:moveTo>
                  <a:cubicBezTo>
                    <a:pt x="3589" y="759"/>
                    <a:pt x="3568" y="790"/>
                    <a:pt x="3568" y="831"/>
                  </a:cubicBezTo>
                  <a:cubicBezTo>
                    <a:pt x="3620" y="841"/>
                    <a:pt x="3599" y="790"/>
                    <a:pt x="3620" y="759"/>
                  </a:cubicBezTo>
                  <a:close/>
                  <a:moveTo>
                    <a:pt x="13697" y="820"/>
                  </a:moveTo>
                  <a:cubicBezTo>
                    <a:pt x="13697" y="800"/>
                    <a:pt x="13707" y="790"/>
                    <a:pt x="13717" y="779"/>
                  </a:cubicBezTo>
                  <a:cubicBezTo>
                    <a:pt x="13697" y="779"/>
                    <a:pt x="13686" y="759"/>
                    <a:pt x="13656" y="759"/>
                  </a:cubicBezTo>
                  <a:cubicBezTo>
                    <a:pt x="13656" y="790"/>
                    <a:pt x="13656" y="820"/>
                    <a:pt x="13697" y="820"/>
                  </a:cubicBezTo>
                  <a:close/>
                  <a:moveTo>
                    <a:pt x="5803" y="974"/>
                  </a:moveTo>
                  <a:cubicBezTo>
                    <a:pt x="5803" y="954"/>
                    <a:pt x="5793" y="954"/>
                    <a:pt x="5772" y="943"/>
                  </a:cubicBezTo>
                  <a:cubicBezTo>
                    <a:pt x="5690" y="1087"/>
                    <a:pt x="5352" y="1179"/>
                    <a:pt x="5414" y="1333"/>
                  </a:cubicBezTo>
                  <a:cubicBezTo>
                    <a:pt x="5567" y="1251"/>
                    <a:pt x="5711" y="1128"/>
                    <a:pt x="5803" y="974"/>
                  </a:cubicBezTo>
                  <a:close/>
                  <a:moveTo>
                    <a:pt x="6264" y="1425"/>
                  </a:moveTo>
                  <a:cubicBezTo>
                    <a:pt x="6141" y="1507"/>
                    <a:pt x="5977" y="1620"/>
                    <a:pt x="5957" y="1774"/>
                  </a:cubicBezTo>
                  <a:cubicBezTo>
                    <a:pt x="6141" y="1805"/>
                    <a:pt x="6264" y="1579"/>
                    <a:pt x="6264" y="1425"/>
                  </a:cubicBezTo>
                  <a:close/>
                  <a:moveTo>
                    <a:pt x="11646" y="1518"/>
                  </a:moveTo>
                  <a:cubicBezTo>
                    <a:pt x="11646" y="1497"/>
                    <a:pt x="11646" y="1477"/>
                    <a:pt x="11616" y="1477"/>
                  </a:cubicBezTo>
                  <a:cubicBezTo>
                    <a:pt x="11616" y="1497"/>
                    <a:pt x="11636" y="1518"/>
                    <a:pt x="11646" y="1518"/>
                  </a:cubicBezTo>
                  <a:close/>
                  <a:moveTo>
                    <a:pt x="12200" y="1630"/>
                  </a:moveTo>
                  <a:cubicBezTo>
                    <a:pt x="12241" y="1682"/>
                    <a:pt x="12221" y="1579"/>
                    <a:pt x="12200" y="1630"/>
                  </a:cubicBezTo>
                  <a:close/>
                  <a:moveTo>
                    <a:pt x="9258" y="1774"/>
                  </a:moveTo>
                  <a:cubicBezTo>
                    <a:pt x="9258" y="1743"/>
                    <a:pt x="9289" y="1743"/>
                    <a:pt x="9289" y="1702"/>
                  </a:cubicBezTo>
                  <a:cubicBezTo>
                    <a:pt x="9237" y="1671"/>
                    <a:pt x="9166" y="1671"/>
                    <a:pt x="9176" y="1764"/>
                  </a:cubicBezTo>
                  <a:cubicBezTo>
                    <a:pt x="9196" y="1774"/>
                    <a:pt x="9227" y="1784"/>
                    <a:pt x="9258" y="1774"/>
                  </a:cubicBezTo>
                  <a:close/>
                  <a:moveTo>
                    <a:pt x="3445" y="1774"/>
                  </a:moveTo>
                  <a:cubicBezTo>
                    <a:pt x="3497" y="1794"/>
                    <a:pt x="3538" y="1815"/>
                    <a:pt x="3620" y="1846"/>
                  </a:cubicBezTo>
                  <a:cubicBezTo>
                    <a:pt x="3640" y="1733"/>
                    <a:pt x="3466" y="1641"/>
                    <a:pt x="3455" y="1774"/>
                  </a:cubicBezTo>
                  <a:close/>
                  <a:moveTo>
                    <a:pt x="3086" y="2010"/>
                  </a:moveTo>
                  <a:cubicBezTo>
                    <a:pt x="3076" y="1969"/>
                    <a:pt x="3025" y="1958"/>
                    <a:pt x="2953" y="1958"/>
                  </a:cubicBezTo>
                  <a:cubicBezTo>
                    <a:pt x="2943" y="1979"/>
                    <a:pt x="2933" y="1999"/>
                    <a:pt x="2943" y="2030"/>
                  </a:cubicBezTo>
                  <a:cubicBezTo>
                    <a:pt x="2994" y="2020"/>
                    <a:pt x="3066" y="2040"/>
                    <a:pt x="3086" y="2010"/>
                  </a:cubicBezTo>
                  <a:close/>
                  <a:moveTo>
                    <a:pt x="11031" y="1999"/>
                  </a:moveTo>
                  <a:lnTo>
                    <a:pt x="11001" y="1999"/>
                  </a:lnTo>
                  <a:lnTo>
                    <a:pt x="11001" y="2030"/>
                  </a:lnTo>
                  <a:lnTo>
                    <a:pt x="11031" y="2030"/>
                  </a:lnTo>
                  <a:close/>
                  <a:moveTo>
                    <a:pt x="12518" y="2143"/>
                  </a:moveTo>
                  <a:cubicBezTo>
                    <a:pt x="12569" y="2153"/>
                    <a:pt x="12549" y="2061"/>
                    <a:pt x="12518" y="2071"/>
                  </a:cubicBezTo>
                  <a:cubicBezTo>
                    <a:pt x="12528" y="2092"/>
                    <a:pt x="12528" y="2112"/>
                    <a:pt x="12518" y="2143"/>
                  </a:cubicBezTo>
                  <a:close/>
                  <a:moveTo>
                    <a:pt x="3015" y="2143"/>
                  </a:moveTo>
                  <a:cubicBezTo>
                    <a:pt x="3004" y="2112"/>
                    <a:pt x="2953" y="2112"/>
                    <a:pt x="2933" y="2102"/>
                  </a:cubicBezTo>
                  <a:cubicBezTo>
                    <a:pt x="2912" y="2133"/>
                    <a:pt x="2912" y="2163"/>
                    <a:pt x="2933" y="2194"/>
                  </a:cubicBezTo>
                  <a:cubicBezTo>
                    <a:pt x="2984" y="2194"/>
                    <a:pt x="3015" y="2184"/>
                    <a:pt x="3015" y="2143"/>
                  </a:cubicBezTo>
                  <a:close/>
                  <a:moveTo>
                    <a:pt x="4891" y="2266"/>
                  </a:moveTo>
                  <a:cubicBezTo>
                    <a:pt x="4891" y="2235"/>
                    <a:pt x="4880" y="2225"/>
                    <a:pt x="4850" y="2225"/>
                  </a:cubicBezTo>
                  <a:cubicBezTo>
                    <a:pt x="4850" y="2256"/>
                    <a:pt x="4860" y="2276"/>
                    <a:pt x="4891" y="2266"/>
                  </a:cubicBezTo>
                  <a:close/>
                  <a:moveTo>
                    <a:pt x="11267" y="2266"/>
                  </a:moveTo>
                  <a:cubicBezTo>
                    <a:pt x="11277" y="2235"/>
                    <a:pt x="11236" y="2245"/>
                    <a:pt x="11226" y="2225"/>
                  </a:cubicBezTo>
                  <a:cubicBezTo>
                    <a:pt x="11226" y="2256"/>
                    <a:pt x="11236" y="2276"/>
                    <a:pt x="11277" y="2266"/>
                  </a:cubicBezTo>
                  <a:close/>
                  <a:moveTo>
                    <a:pt x="7351" y="2379"/>
                  </a:moveTo>
                  <a:cubicBezTo>
                    <a:pt x="7372" y="2163"/>
                    <a:pt x="6931" y="2317"/>
                    <a:pt x="7095" y="2553"/>
                  </a:cubicBezTo>
                  <a:cubicBezTo>
                    <a:pt x="7208" y="2522"/>
                    <a:pt x="7351" y="2450"/>
                    <a:pt x="7361" y="2379"/>
                  </a:cubicBezTo>
                  <a:close/>
                  <a:moveTo>
                    <a:pt x="6008" y="2286"/>
                  </a:moveTo>
                  <a:cubicBezTo>
                    <a:pt x="5977" y="2286"/>
                    <a:pt x="5926" y="2266"/>
                    <a:pt x="5936" y="2307"/>
                  </a:cubicBezTo>
                  <a:cubicBezTo>
                    <a:pt x="5967" y="2317"/>
                    <a:pt x="5998" y="2307"/>
                    <a:pt x="6008" y="2276"/>
                  </a:cubicBezTo>
                  <a:close/>
                  <a:moveTo>
                    <a:pt x="11267" y="2399"/>
                  </a:moveTo>
                  <a:cubicBezTo>
                    <a:pt x="11206" y="2358"/>
                    <a:pt x="11308" y="2307"/>
                    <a:pt x="11236" y="2286"/>
                  </a:cubicBezTo>
                  <a:cubicBezTo>
                    <a:pt x="11236" y="2297"/>
                    <a:pt x="11226" y="2297"/>
                    <a:pt x="11216" y="2297"/>
                  </a:cubicBezTo>
                  <a:cubicBezTo>
                    <a:pt x="11216" y="2338"/>
                    <a:pt x="11236" y="2430"/>
                    <a:pt x="11277" y="2389"/>
                  </a:cubicBezTo>
                  <a:close/>
                  <a:moveTo>
                    <a:pt x="2974" y="2307"/>
                  </a:moveTo>
                  <a:cubicBezTo>
                    <a:pt x="2974" y="2399"/>
                    <a:pt x="3035" y="2440"/>
                    <a:pt x="3127" y="2450"/>
                  </a:cubicBezTo>
                  <a:cubicBezTo>
                    <a:pt x="3107" y="2379"/>
                    <a:pt x="3045" y="2327"/>
                    <a:pt x="2974" y="2307"/>
                  </a:cubicBezTo>
                  <a:close/>
                  <a:moveTo>
                    <a:pt x="11175" y="2461"/>
                  </a:moveTo>
                  <a:cubicBezTo>
                    <a:pt x="11144" y="2461"/>
                    <a:pt x="11195" y="2430"/>
                    <a:pt x="11144" y="2420"/>
                  </a:cubicBezTo>
                  <a:cubicBezTo>
                    <a:pt x="11134" y="2450"/>
                    <a:pt x="11154" y="2512"/>
                    <a:pt x="11175" y="2461"/>
                  </a:cubicBezTo>
                  <a:close/>
                  <a:moveTo>
                    <a:pt x="11226" y="2481"/>
                  </a:moveTo>
                  <a:cubicBezTo>
                    <a:pt x="11236" y="2461"/>
                    <a:pt x="11247" y="2440"/>
                    <a:pt x="11257" y="2420"/>
                  </a:cubicBezTo>
                  <a:lnTo>
                    <a:pt x="11195" y="2420"/>
                  </a:lnTo>
                  <a:cubicBezTo>
                    <a:pt x="11195" y="2450"/>
                    <a:pt x="11206" y="2471"/>
                    <a:pt x="11236" y="2481"/>
                  </a:cubicBezTo>
                  <a:close/>
                  <a:moveTo>
                    <a:pt x="11411" y="2420"/>
                  </a:moveTo>
                  <a:cubicBezTo>
                    <a:pt x="11411" y="2440"/>
                    <a:pt x="11411" y="2471"/>
                    <a:pt x="11421" y="2481"/>
                  </a:cubicBezTo>
                  <a:cubicBezTo>
                    <a:pt x="11441" y="2481"/>
                    <a:pt x="11462" y="2409"/>
                    <a:pt x="11411" y="2420"/>
                  </a:cubicBezTo>
                  <a:close/>
                  <a:moveTo>
                    <a:pt x="5772" y="2512"/>
                  </a:moveTo>
                  <a:cubicBezTo>
                    <a:pt x="5762" y="2512"/>
                    <a:pt x="5752" y="2491"/>
                    <a:pt x="5762" y="2481"/>
                  </a:cubicBezTo>
                  <a:cubicBezTo>
                    <a:pt x="5711" y="2481"/>
                    <a:pt x="5701" y="2512"/>
                    <a:pt x="5649" y="2512"/>
                  </a:cubicBezTo>
                  <a:cubicBezTo>
                    <a:pt x="5639" y="2543"/>
                    <a:pt x="5670" y="2532"/>
                    <a:pt x="5670" y="2563"/>
                  </a:cubicBezTo>
                  <a:cubicBezTo>
                    <a:pt x="5721" y="2563"/>
                    <a:pt x="5752" y="2543"/>
                    <a:pt x="5772" y="2502"/>
                  </a:cubicBezTo>
                  <a:close/>
                  <a:moveTo>
                    <a:pt x="5188" y="2512"/>
                  </a:moveTo>
                  <a:cubicBezTo>
                    <a:pt x="5208" y="2553"/>
                    <a:pt x="5219" y="2450"/>
                    <a:pt x="5188" y="2512"/>
                  </a:cubicBezTo>
                  <a:close/>
                  <a:moveTo>
                    <a:pt x="3291" y="2686"/>
                  </a:moveTo>
                  <a:cubicBezTo>
                    <a:pt x="3281" y="2614"/>
                    <a:pt x="3199" y="2532"/>
                    <a:pt x="3127" y="2563"/>
                  </a:cubicBezTo>
                  <a:cubicBezTo>
                    <a:pt x="3168" y="2625"/>
                    <a:pt x="3189" y="2748"/>
                    <a:pt x="3302" y="2686"/>
                  </a:cubicBezTo>
                  <a:close/>
                  <a:moveTo>
                    <a:pt x="5957" y="2707"/>
                  </a:moveTo>
                  <a:cubicBezTo>
                    <a:pt x="5957" y="2614"/>
                    <a:pt x="5885" y="2563"/>
                    <a:pt x="5813" y="2614"/>
                  </a:cubicBezTo>
                  <a:cubicBezTo>
                    <a:pt x="5783" y="2707"/>
                    <a:pt x="5895" y="2768"/>
                    <a:pt x="5957" y="2696"/>
                  </a:cubicBezTo>
                  <a:close/>
                  <a:moveTo>
                    <a:pt x="10191" y="2635"/>
                  </a:moveTo>
                  <a:cubicBezTo>
                    <a:pt x="10252" y="2645"/>
                    <a:pt x="10191" y="2594"/>
                    <a:pt x="10191" y="2635"/>
                  </a:cubicBezTo>
                  <a:close/>
                  <a:moveTo>
                    <a:pt x="5619" y="2635"/>
                  </a:moveTo>
                  <a:cubicBezTo>
                    <a:pt x="5598" y="2635"/>
                    <a:pt x="5578" y="2635"/>
                    <a:pt x="5557" y="2645"/>
                  </a:cubicBezTo>
                  <a:cubicBezTo>
                    <a:pt x="5557" y="2686"/>
                    <a:pt x="5588" y="2686"/>
                    <a:pt x="5619" y="2686"/>
                  </a:cubicBezTo>
                  <a:close/>
                  <a:moveTo>
                    <a:pt x="12784" y="2727"/>
                  </a:moveTo>
                  <a:cubicBezTo>
                    <a:pt x="12836" y="2748"/>
                    <a:pt x="12784" y="2686"/>
                    <a:pt x="12784" y="2727"/>
                  </a:cubicBezTo>
                  <a:close/>
                  <a:moveTo>
                    <a:pt x="13512" y="2830"/>
                  </a:moveTo>
                  <a:cubicBezTo>
                    <a:pt x="13492" y="2891"/>
                    <a:pt x="13440" y="2830"/>
                    <a:pt x="13399" y="2860"/>
                  </a:cubicBezTo>
                  <a:cubicBezTo>
                    <a:pt x="13399" y="2922"/>
                    <a:pt x="13358" y="2953"/>
                    <a:pt x="13317" y="2912"/>
                  </a:cubicBezTo>
                  <a:cubicBezTo>
                    <a:pt x="13287" y="2963"/>
                    <a:pt x="13317" y="2994"/>
                    <a:pt x="13317" y="3055"/>
                  </a:cubicBezTo>
                  <a:cubicBezTo>
                    <a:pt x="13440" y="3055"/>
                    <a:pt x="13604" y="2953"/>
                    <a:pt x="13512" y="2830"/>
                  </a:cubicBezTo>
                  <a:close/>
                  <a:moveTo>
                    <a:pt x="13123" y="3045"/>
                  </a:moveTo>
                  <a:cubicBezTo>
                    <a:pt x="13153" y="2942"/>
                    <a:pt x="13123" y="2840"/>
                    <a:pt x="13030" y="2860"/>
                  </a:cubicBezTo>
                  <a:cubicBezTo>
                    <a:pt x="13030" y="2932"/>
                    <a:pt x="13061" y="2994"/>
                    <a:pt x="13123" y="3035"/>
                  </a:cubicBezTo>
                  <a:close/>
                  <a:moveTo>
                    <a:pt x="10785" y="2901"/>
                  </a:moveTo>
                  <a:cubicBezTo>
                    <a:pt x="10837" y="2912"/>
                    <a:pt x="10785" y="2860"/>
                    <a:pt x="10785" y="2901"/>
                  </a:cubicBezTo>
                  <a:close/>
                  <a:moveTo>
                    <a:pt x="11400" y="2932"/>
                  </a:moveTo>
                  <a:cubicBezTo>
                    <a:pt x="11421" y="2973"/>
                    <a:pt x="11431" y="2871"/>
                    <a:pt x="11400" y="2932"/>
                  </a:cubicBezTo>
                  <a:close/>
                  <a:moveTo>
                    <a:pt x="3620" y="3086"/>
                  </a:moveTo>
                  <a:cubicBezTo>
                    <a:pt x="3548" y="3035"/>
                    <a:pt x="3507" y="2953"/>
                    <a:pt x="3425" y="2932"/>
                  </a:cubicBezTo>
                  <a:cubicBezTo>
                    <a:pt x="3466" y="2994"/>
                    <a:pt x="3558" y="3086"/>
                    <a:pt x="3620" y="3076"/>
                  </a:cubicBezTo>
                  <a:close/>
                  <a:moveTo>
                    <a:pt x="10785" y="2942"/>
                  </a:moveTo>
                  <a:cubicBezTo>
                    <a:pt x="10857" y="2953"/>
                    <a:pt x="10796" y="2901"/>
                    <a:pt x="10785" y="2942"/>
                  </a:cubicBezTo>
                  <a:close/>
                  <a:moveTo>
                    <a:pt x="10888" y="2984"/>
                  </a:moveTo>
                  <a:cubicBezTo>
                    <a:pt x="10888" y="2963"/>
                    <a:pt x="10929" y="2973"/>
                    <a:pt x="10919" y="2942"/>
                  </a:cubicBezTo>
                  <a:lnTo>
                    <a:pt x="10878" y="2942"/>
                  </a:lnTo>
                  <a:cubicBezTo>
                    <a:pt x="10888" y="2953"/>
                    <a:pt x="10878" y="2984"/>
                    <a:pt x="10898" y="2984"/>
                  </a:cubicBezTo>
                  <a:close/>
                  <a:moveTo>
                    <a:pt x="11093" y="2953"/>
                  </a:moveTo>
                  <a:cubicBezTo>
                    <a:pt x="11144" y="2973"/>
                    <a:pt x="11093" y="2912"/>
                    <a:pt x="11093" y="2953"/>
                  </a:cubicBezTo>
                  <a:close/>
                  <a:moveTo>
                    <a:pt x="9637" y="3045"/>
                  </a:moveTo>
                  <a:cubicBezTo>
                    <a:pt x="9688" y="3055"/>
                    <a:pt x="9637" y="2994"/>
                    <a:pt x="9637" y="3045"/>
                  </a:cubicBezTo>
                  <a:close/>
                  <a:moveTo>
                    <a:pt x="10919" y="3127"/>
                  </a:moveTo>
                  <a:cubicBezTo>
                    <a:pt x="10908" y="3107"/>
                    <a:pt x="10919" y="3086"/>
                    <a:pt x="10929" y="3066"/>
                  </a:cubicBezTo>
                  <a:cubicBezTo>
                    <a:pt x="10919" y="3066"/>
                    <a:pt x="10898" y="3066"/>
                    <a:pt x="10888" y="3055"/>
                  </a:cubicBezTo>
                  <a:cubicBezTo>
                    <a:pt x="10878" y="3096"/>
                    <a:pt x="10888" y="3107"/>
                    <a:pt x="10929" y="3117"/>
                  </a:cubicBezTo>
                  <a:close/>
                  <a:moveTo>
                    <a:pt x="10734" y="3096"/>
                  </a:moveTo>
                  <a:cubicBezTo>
                    <a:pt x="10796" y="3107"/>
                    <a:pt x="10734" y="3055"/>
                    <a:pt x="10734" y="3096"/>
                  </a:cubicBezTo>
                  <a:close/>
                  <a:moveTo>
                    <a:pt x="11226" y="3127"/>
                  </a:moveTo>
                  <a:cubicBezTo>
                    <a:pt x="11236" y="3137"/>
                    <a:pt x="11308" y="3158"/>
                    <a:pt x="11318" y="3127"/>
                  </a:cubicBezTo>
                  <a:cubicBezTo>
                    <a:pt x="11277" y="3137"/>
                    <a:pt x="11247" y="3086"/>
                    <a:pt x="11236" y="3117"/>
                  </a:cubicBezTo>
                  <a:close/>
                  <a:moveTo>
                    <a:pt x="11113" y="3137"/>
                  </a:moveTo>
                  <a:cubicBezTo>
                    <a:pt x="11175" y="3148"/>
                    <a:pt x="11113" y="3096"/>
                    <a:pt x="11113" y="3137"/>
                  </a:cubicBezTo>
                  <a:close/>
                  <a:moveTo>
                    <a:pt x="11134" y="3209"/>
                  </a:moveTo>
                  <a:close/>
                  <a:moveTo>
                    <a:pt x="3753" y="3219"/>
                  </a:moveTo>
                  <a:cubicBezTo>
                    <a:pt x="3794" y="3281"/>
                    <a:pt x="3773" y="3178"/>
                    <a:pt x="3753" y="3219"/>
                  </a:cubicBezTo>
                  <a:close/>
                  <a:moveTo>
                    <a:pt x="11062" y="3219"/>
                  </a:moveTo>
                  <a:lnTo>
                    <a:pt x="11021" y="3219"/>
                  </a:lnTo>
                  <a:close/>
                  <a:moveTo>
                    <a:pt x="11001" y="3250"/>
                  </a:moveTo>
                  <a:lnTo>
                    <a:pt x="11001" y="3291"/>
                  </a:lnTo>
                  <a:cubicBezTo>
                    <a:pt x="11072" y="3281"/>
                    <a:pt x="11042" y="3250"/>
                    <a:pt x="11011" y="3250"/>
                  </a:cubicBezTo>
                  <a:close/>
                  <a:moveTo>
                    <a:pt x="3907" y="3353"/>
                  </a:moveTo>
                  <a:cubicBezTo>
                    <a:pt x="3896" y="3291"/>
                    <a:pt x="3855" y="3281"/>
                    <a:pt x="3804" y="3260"/>
                  </a:cubicBezTo>
                  <a:cubicBezTo>
                    <a:pt x="3814" y="3312"/>
                    <a:pt x="3855" y="3342"/>
                    <a:pt x="3917" y="3353"/>
                  </a:cubicBezTo>
                  <a:close/>
                  <a:moveTo>
                    <a:pt x="10919" y="3260"/>
                  </a:moveTo>
                  <a:cubicBezTo>
                    <a:pt x="10919" y="3301"/>
                    <a:pt x="10939" y="3322"/>
                    <a:pt x="10960" y="3332"/>
                  </a:cubicBezTo>
                  <a:cubicBezTo>
                    <a:pt x="10970" y="3291"/>
                    <a:pt x="10970" y="3260"/>
                    <a:pt x="10929" y="3260"/>
                  </a:cubicBezTo>
                  <a:close/>
                  <a:moveTo>
                    <a:pt x="10683" y="3332"/>
                  </a:moveTo>
                  <a:cubicBezTo>
                    <a:pt x="10724" y="3383"/>
                    <a:pt x="10703" y="3281"/>
                    <a:pt x="10683" y="3332"/>
                  </a:cubicBezTo>
                  <a:close/>
                  <a:moveTo>
                    <a:pt x="10867" y="3435"/>
                  </a:moveTo>
                  <a:cubicBezTo>
                    <a:pt x="10867" y="3383"/>
                    <a:pt x="10826" y="3394"/>
                    <a:pt x="10847" y="3353"/>
                  </a:cubicBezTo>
                  <a:cubicBezTo>
                    <a:pt x="10796" y="3353"/>
                    <a:pt x="10816" y="3332"/>
                    <a:pt x="10765" y="3353"/>
                  </a:cubicBezTo>
                  <a:cubicBezTo>
                    <a:pt x="10785" y="3383"/>
                    <a:pt x="10816" y="3465"/>
                    <a:pt x="10867" y="3435"/>
                  </a:cubicBezTo>
                  <a:close/>
                  <a:moveTo>
                    <a:pt x="9832" y="3394"/>
                  </a:moveTo>
                  <a:cubicBezTo>
                    <a:pt x="9791" y="3435"/>
                    <a:pt x="9873" y="3353"/>
                    <a:pt x="9832" y="3394"/>
                  </a:cubicBezTo>
                  <a:close/>
                  <a:moveTo>
                    <a:pt x="10734" y="3435"/>
                  </a:moveTo>
                  <a:cubicBezTo>
                    <a:pt x="10796" y="3445"/>
                    <a:pt x="10734" y="3394"/>
                    <a:pt x="10734" y="3435"/>
                  </a:cubicBezTo>
                  <a:close/>
                  <a:moveTo>
                    <a:pt x="11042" y="3465"/>
                  </a:moveTo>
                  <a:cubicBezTo>
                    <a:pt x="11072" y="3465"/>
                    <a:pt x="11083" y="3486"/>
                    <a:pt x="11103" y="3506"/>
                  </a:cubicBezTo>
                  <a:cubicBezTo>
                    <a:pt x="11124" y="3455"/>
                    <a:pt x="11062" y="3424"/>
                    <a:pt x="11052" y="3455"/>
                  </a:cubicBezTo>
                  <a:close/>
                  <a:moveTo>
                    <a:pt x="4511" y="3722"/>
                  </a:moveTo>
                  <a:cubicBezTo>
                    <a:pt x="4409" y="3629"/>
                    <a:pt x="4204" y="3640"/>
                    <a:pt x="4122" y="3537"/>
                  </a:cubicBezTo>
                  <a:cubicBezTo>
                    <a:pt x="4173" y="3670"/>
                    <a:pt x="4368" y="3722"/>
                    <a:pt x="4511" y="3711"/>
                  </a:cubicBezTo>
                  <a:close/>
                  <a:moveTo>
                    <a:pt x="10990" y="3629"/>
                  </a:moveTo>
                  <a:cubicBezTo>
                    <a:pt x="11021" y="3691"/>
                    <a:pt x="11011" y="3588"/>
                    <a:pt x="10990" y="3629"/>
                  </a:cubicBezTo>
                  <a:close/>
                  <a:moveTo>
                    <a:pt x="6531" y="3988"/>
                  </a:moveTo>
                  <a:lnTo>
                    <a:pt x="6531" y="3937"/>
                  </a:lnTo>
                  <a:lnTo>
                    <a:pt x="6480" y="3937"/>
                  </a:lnTo>
                  <a:cubicBezTo>
                    <a:pt x="6480" y="3968"/>
                    <a:pt x="6490" y="3988"/>
                    <a:pt x="6531" y="3978"/>
                  </a:cubicBezTo>
                  <a:close/>
                  <a:moveTo>
                    <a:pt x="11267" y="3998"/>
                  </a:moveTo>
                  <a:cubicBezTo>
                    <a:pt x="11329" y="4009"/>
                    <a:pt x="11267" y="3957"/>
                    <a:pt x="11267" y="3998"/>
                  </a:cubicBezTo>
                  <a:close/>
                  <a:moveTo>
                    <a:pt x="11462" y="4101"/>
                  </a:moveTo>
                  <a:cubicBezTo>
                    <a:pt x="11523" y="4111"/>
                    <a:pt x="11462" y="4050"/>
                    <a:pt x="11462" y="4101"/>
                  </a:cubicBezTo>
                  <a:close/>
                  <a:moveTo>
                    <a:pt x="11083" y="4121"/>
                  </a:moveTo>
                  <a:cubicBezTo>
                    <a:pt x="11052" y="4060"/>
                    <a:pt x="10990" y="4142"/>
                    <a:pt x="11083" y="4121"/>
                  </a:cubicBezTo>
                  <a:close/>
                  <a:moveTo>
                    <a:pt x="11154" y="4111"/>
                  </a:moveTo>
                  <a:cubicBezTo>
                    <a:pt x="11216" y="4121"/>
                    <a:pt x="11154" y="4070"/>
                    <a:pt x="11154" y="4111"/>
                  </a:cubicBezTo>
                  <a:close/>
                  <a:moveTo>
                    <a:pt x="11431" y="4193"/>
                  </a:moveTo>
                  <a:cubicBezTo>
                    <a:pt x="11493" y="4214"/>
                    <a:pt x="11431" y="4152"/>
                    <a:pt x="11431" y="4193"/>
                  </a:cubicBezTo>
                  <a:close/>
                  <a:moveTo>
                    <a:pt x="2205" y="4214"/>
                  </a:moveTo>
                  <a:cubicBezTo>
                    <a:pt x="2174" y="4285"/>
                    <a:pt x="2215" y="4378"/>
                    <a:pt x="2236" y="4429"/>
                  </a:cubicBezTo>
                  <a:cubicBezTo>
                    <a:pt x="2266" y="4347"/>
                    <a:pt x="2307" y="4244"/>
                    <a:pt x="2215" y="4203"/>
                  </a:cubicBezTo>
                  <a:close/>
                  <a:moveTo>
                    <a:pt x="11851" y="4224"/>
                  </a:moveTo>
                  <a:cubicBezTo>
                    <a:pt x="11790" y="4183"/>
                    <a:pt x="11790" y="4285"/>
                    <a:pt x="11851" y="4224"/>
                  </a:cubicBezTo>
                  <a:close/>
                  <a:moveTo>
                    <a:pt x="11657" y="4265"/>
                  </a:moveTo>
                  <a:cubicBezTo>
                    <a:pt x="11708" y="4275"/>
                    <a:pt x="11657" y="4224"/>
                    <a:pt x="11657" y="4265"/>
                  </a:cubicBezTo>
                  <a:close/>
                  <a:moveTo>
                    <a:pt x="11124" y="4419"/>
                  </a:moveTo>
                  <a:cubicBezTo>
                    <a:pt x="11093" y="4460"/>
                    <a:pt x="11175" y="4378"/>
                    <a:pt x="11124" y="4419"/>
                  </a:cubicBezTo>
                  <a:close/>
                  <a:moveTo>
                    <a:pt x="13440" y="4962"/>
                  </a:moveTo>
                  <a:cubicBezTo>
                    <a:pt x="13481" y="4880"/>
                    <a:pt x="13584" y="4890"/>
                    <a:pt x="13686" y="4901"/>
                  </a:cubicBezTo>
                  <a:cubicBezTo>
                    <a:pt x="13707" y="4849"/>
                    <a:pt x="13666" y="4788"/>
                    <a:pt x="13645" y="4736"/>
                  </a:cubicBezTo>
                  <a:cubicBezTo>
                    <a:pt x="13461" y="4808"/>
                    <a:pt x="13348" y="4665"/>
                    <a:pt x="13164" y="4654"/>
                  </a:cubicBezTo>
                  <a:cubicBezTo>
                    <a:pt x="13133" y="4613"/>
                    <a:pt x="13143" y="4521"/>
                    <a:pt x="13092" y="4501"/>
                  </a:cubicBezTo>
                  <a:cubicBezTo>
                    <a:pt x="13041" y="4521"/>
                    <a:pt x="13061" y="4613"/>
                    <a:pt x="13051" y="4634"/>
                  </a:cubicBezTo>
                  <a:cubicBezTo>
                    <a:pt x="13020" y="4634"/>
                    <a:pt x="12979" y="4644"/>
                    <a:pt x="12959" y="4665"/>
                  </a:cubicBezTo>
                  <a:cubicBezTo>
                    <a:pt x="12948" y="4942"/>
                    <a:pt x="13317" y="4860"/>
                    <a:pt x="13440" y="4962"/>
                  </a:cubicBezTo>
                  <a:close/>
                  <a:moveTo>
                    <a:pt x="10939" y="4521"/>
                  </a:moveTo>
                  <a:cubicBezTo>
                    <a:pt x="10939" y="4542"/>
                    <a:pt x="10919" y="4562"/>
                    <a:pt x="10939" y="4562"/>
                  </a:cubicBezTo>
                  <a:cubicBezTo>
                    <a:pt x="10939" y="4552"/>
                    <a:pt x="10960" y="4531"/>
                    <a:pt x="10939" y="4521"/>
                  </a:cubicBezTo>
                  <a:close/>
                  <a:moveTo>
                    <a:pt x="3579" y="4736"/>
                  </a:moveTo>
                  <a:cubicBezTo>
                    <a:pt x="3579" y="4695"/>
                    <a:pt x="3609" y="4675"/>
                    <a:pt x="3650" y="4675"/>
                  </a:cubicBezTo>
                  <a:cubicBezTo>
                    <a:pt x="3691" y="4685"/>
                    <a:pt x="3691" y="4778"/>
                    <a:pt x="3784" y="4767"/>
                  </a:cubicBezTo>
                  <a:cubicBezTo>
                    <a:pt x="3743" y="4490"/>
                    <a:pt x="3435" y="4654"/>
                    <a:pt x="3343" y="4675"/>
                  </a:cubicBezTo>
                  <a:cubicBezTo>
                    <a:pt x="3445" y="4757"/>
                    <a:pt x="3455" y="4736"/>
                    <a:pt x="3579" y="4736"/>
                  </a:cubicBezTo>
                  <a:close/>
                  <a:moveTo>
                    <a:pt x="9893" y="4634"/>
                  </a:moveTo>
                  <a:cubicBezTo>
                    <a:pt x="9955" y="4654"/>
                    <a:pt x="9893" y="4593"/>
                    <a:pt x="9893" y="4634"/>
                  </a:cubicBezTo>
                  <a:close/>
                  <a:moveTo>
                    <a:pt x="10744" y="4767"/>
                  </a:moveTo>
                  <a:cubicBezTo>
                    <a:pt x="10816" y="4778"/>
                    <a:pt x="10765" y="4726"/>
                    <a:pt x="10744" y="4767"/>
                  </a:cubicBezTo>
                  <a:close/>
                  <a:moveTo>
                    <a:pt x="10744" y="4860"/>
                  </a:moveTo>
                  <a:cubicBezTo>
                    <a:pt x="10683" y="4829"/>
                    <a:pt x="10662" y="4911"/>
                    <a:pt x="10744" y="4860"/>
                  </a:cubicBezTo>
                  <a:close/>
                  <a:moveTo>
                    <a:pt x="11195" y="4880"/>
                  </a:moveTo>
                  <a:cubicBezTo>
                    <a:pt x="11195" y="4901"/>
                    <a:pt x="11206" y="4921"/>
                    <a:pt x="11226" y="4931"/>
                  </a:cubicBezTo>
                  <a:cubicBezTo>
                    <a:pt x="11247" y="4911"/>
                    <a:pt x="11216" y="4890"/>
                    <a:pt x="11185" y="4880"/>
                  </a:cubicBezTo>
                  <a:close/>
                  <a:moveTo>
                    <a:pt x="11052" y="5024"/>
                  </a:moveTo>
                  <a:cubicBezTo>
                    <a:pt x="11042" y="4993"/>
                    <a:pt x="11072" y="4931"/>
                    <a:pt x="11042" y="4921"/>
                  </a:cubicBezTo>
                  <a:cubicBezTo>
                    <a:pt x="11011" y="4931"/>
                    <a:pt x="10980" y="4942"/>
                    <a:pt x="10939" y="4952"/>
                  </a:cubicBezTo>
                  <a:cubicBezTo>
                    <a:pt x="10939" y="5065"/>
                    <a:pt x="10990" y="4993"/>
                    <a:pt x="11052" y="5013"/>
                  </a:cubicBezTo>
                  <a:close/>
                  <a:moveTo>
                    <a:pt x="11923" y="4952"/>
                  </a:moveTo>
                  <a:cubicBezTo>
                    <a:pt x="11892" y="4993"/>
                    <a:pt x="11964" y="4911"/>
                    <a:pt x="11923" y="4952"/>
                  </a:cubicBezTo>
                  <a:close/>
                  <a:moveTo>
                    <a:pt x="11206" y="4993"/>
                  </a:moveTo>
                  <a:cubicBezTo>
                    <a:pt x="11175" y="5034"/>
                    <a:pt x="11257" y="4952"/>
                    <a:pt x="11206" y="4993"/>
                  </a:cubicBez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1462" y="5024"/>
                  </a:move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0509" y="5013"/>
                  </a:moveTo>
                  <a:cubicBezTo>
                    <a:pt x="10529" y="5054"/>
                    <a:pt x="10550" y="4962"/>
                    <a:pt x="10509" y="5013"/>
                  </a:cubicBezTo>
                  <a:close/>
                  <a:moveTo>
                    <a:pt x="11062" y="5024"/>
                  </a:moveTo>
                  <a:cubicBezTo>
                    <a:pt x="11031" y="5044"/>
                    <a:pt x="11083" y="5085"/>
                    <a:pt x="11042" y="5116"/>
                  </a:cubicBezTo>
                  <a:cubicBezTo>
                    <a:pt x="11093" y="5126"/>
                    <a:pt x="11062" y="5054"/>
                    <a:pt x="11052" y="5034"/>
                  </a:cubicBezTo>
                  <a:close/>
                  <a:moveTo>
                    <a:pt x="12344" y="5157"/>
                  </a:moveTo>
                  <a:lnTo>
                    <a:pt x="12344" y="5054"/>
                  </a:lnTo>
                  <a:cubicBezTo>
                    <a:pt x="12282" y="5044"/>
                    <a:pt x="12282" y="5085"/>
                    <a:pt x="12272" y="5126"/>
                  </a:cubicBezTo>
                  <a:cubicBezTo>
                    <a:pt x="12313" y="5116"/>
                    <a:pt x="12292" y="5167"/>
                    <a:pt x="12333" y="5157"/>
                  </a:cubicBezTo>
                  <a:close/>
                  <a:moveTo>
                    <a:pt x="10867" y="5147"/>
                  </a:moveTo>
                  <a:cubicBezTo>
                    <a:pt x="10919" y="5157"/>
                    <a:pt x="10898" y="5065"/>
                    <a:pt x="10867" y="5075"/>
                  </a:cubicBezTo>
                  <a:cubicBezTo>
                    <a:pt x="10867" y="5106"/>
                    <a:pt x="10898" y="5116"/>
                    <a:pt x="10867" y="5147"/>
                  </a:cubicBezTo>
                  <a:close/>
                  <a:moveTo>
                    <a:pt x="12600" y="5177"/>
                  </a:moveTo>
                  <a:cubicBezTo>
                    <a:pt x="12600" y="5136"/>
                    <a:pt x="12610" y="5075"/>
                    <a:pt x="12569" y="5075"/>
                  </a:cubicBezTo>
                  <a:cubicBezTo>
                    <a:pt x="12559" y="5095"/>
                    <a:pt x="12569" y="5167"/>
                    <a:pt x="12600" y="5167"/>
                  </a:cubicBezTo>
                  <a:close/>
                  <a:moveTo>
                    <a:pt x="10498" y="5106"/>
                  </a:moveTo>
                  <a:cubicBezTo>
                    <a:pt x="10560" y="5116"/>
                    <a:pt x="10498" y="5065"/>
                    <a:pt x="10498" y="5106"/>
                  </a:cubicBezTo>
                  <a:close/>
                  <a:moveTo>
                    <a:pt x="11093" y="5106"/>
                  </a:moveTo>
                  <a:cubicBezTo>
                    <a:pt x="11093" y="5136"/>
                    <a:pt x="11062" y="5147"/>
                    <a:pt x="11072" y="5188"/>
                  </a:cubicBezTo>
                  <a:lnTo>
                    <a:pt x="11124" y="5188"/>
                  </a:lnTo>
                  <a:cubicBezTo>
                    <a:pt x="11093" y="5147"/>
                    <a:pt x="11134" y="5116"/>
                    <a:pt x="11093" y="5106"/>
                  </a:cubicBezTo>
                  <a:close/>
                  <a:moveTo>
                    <a:pt x="11134" y="5147"/>
                  </a:moveTo>
                  <a:lnTo>
                    <a:pt x="11165" y="5147"/>
                  </a:lnTo>
                  <a:lnTo>
                    <a:pt x="11165" y="5116"/>
                  </a:lnTo>
                  <a:lnTo>
                    <a:pt x="11134" y="5116"/>
                  </a:lnTo>
                  <a:close/>
                  <a:moveTo>
                    <a:pt x="10478" y="5188"/>
                  </a:moveTo>
                  <a:cubicBezTo>
                    <a:pt x="10539" y="5198"/>
                    <a:pt x="10478" y="5147"/>
                    <a:pt x="10478" y="5188"/>
                  </a:cubicBezTo>
                  <a:close/>
                  <a:moveTo>
                    <a:pt x="10908" y="5188"/>
                  </a:moveTo>
                  <a:close/>
                  <a:moveTo>
                    <a:pt x="10908" y="5188"/>
                  </a:moveTo>
                  <a:close/>
                  <a:moveTo>
                    <a:pt x="10908" y="5208"/>
                  </a:moveTo>
                  <a:close/>
                  <a:moveTo>
                    <a:pt x="10908" y="5218"/>
                  </a:moveTo>
                  <a:close/>
                  <a:moveTo>
                    <a:pt x="10908" y="5198"/>
                  </a:moveTo>
                  <a:close/>
                  <a:moveTo>
                    <a:pt x="10252" y="5208"/>
                  </a:moveTo>
                  <a:cubicBezTo>
                    <a:pt x="10334" y="5229"/>
                    <a:pt x="10273" y="5167"/>
                    <a:pt x="10252" y="5208"/>
                  </a:cubicBezTo>
                  <a:close/>
                  <a:moveTo>
                    <a:pt x="4850" y="5311"/>
                  </a:moveTo>
                  <a:cubicBezTo>
                    <a:pt x="4829" y="5249"/>
                    <a:pt x="4757" y="5218"/>
                    <a:pt x="4696" y="5259"/>
                  </a:cubicBezTo>
                  <a:cubicBezTo>
                    <a:pt x="4542" y="5352"/>
                    <a:pt x="4880" y="5516"/>
                    <a:pt x="4850" y="5311"/>
                  </a:cubicBezTo>
                  <a:close/>
                  <a:moveTo>
                    <a:pt x="10293" y="5259"/>
                  </a:moveTo>
                  <a:cubicBezTo>
                    <a:pt x="10344" y="5300"/>
                    <a:pt x="10324" y="5208"/>
                    <a:pt x="10293" y="5259"/>
                  </a:cubicBezTo>
                  <a:close/>
                  <a:moveTo>
                    <a:pt x="11400" y="5321"/>
                  </a:moveTo>
                  <a:close/>
                  <a:moveTo>
                    <a:pt x="11400" y="5300"/>
                  </a:moveTo>
                  <a:close/>
                  <a:moveTo>
                    <a:pt x="11400" y="5290"/>
                  </a:moveTo>
                  <a:close/>
                  <a:moveTo>
                    <a:pt x="11400" y="5290"/>
                  </a:moveTo>
                  <a:close/>
                  <a:moveTo>
                    <a:pt x="11400" y="5300"/>
                  </a:moveTo>
                  <a:close/>
                  <a:moveTo>
                    <a:pt x="12590" y="5311"/>
                  </a:moveTo>
                  <a:cubicBezTo>
                    <a:pt x="12651" y="5321"/>
                    <a:pt x="12590" y="5270"/>
                    <a:pt x="12590" y="5311"/>
                  </a:cubicBezTo>
                  <a:close/>
                  <a:moveTo>
                    <a:pt x="10447" y="5321"/>
                  </a:moveTo>
                  <a:cubicBezTo>
                    <a:pt x="10509" y="5341"/>
                    <a:pt x="10447" y="5280"/>
                    <a:pt x="10447" y="5321"/>
                  </a:cubicBezTo>
                  <a:close/>
                  <a:moveTo>
                    <a:pt x="10027" y="5321"/>
                  </a:moveTo>
                  <a:cubicBezTo>
                    <a:pt x="9986" y="5372"/>
                    <a:pt x="10078" y="5362"/>
                    <a:pt x="10027" y="5321"/>
                  </a:cubicBezTo>
                  <a:close/>
                  <a:moveTo>
                    <a:pt x="11144" y="5362"/>
                  </a:moveTo>
                  <a:cubicBezTo>
                    <a:pt x="11113" y="5413"/>
                    <a:pt x="11195" y="5331"/>
                    <a:pt x="11144" y="5362"/>
                  </a:cubicBezTo>
                  <a:close/>
                  <a:moveTo>
                    <a:pt x="10293" y="5382"/>
                  </a:moveTo>
                  <a:cubicBezTo>
                    <a:pt x="10324" y="5434"/>
                    <a:pt x="10314" y="5331"/>
                    <a:pt x="10293" y="5382"/>
                  </a:cubicBezTo>
                  <a:close/>
                  <a:moveTo>
                    <a:pt x="10796" y="5382"/>
                  </a:moveTo>
                  <a:cubicBezTo>
                    <a:pt x="10816" y="5423"/>
                    <a:pt x="10837" y="5321"/>
                    <a:pt x="10796" y="5382"/>
                  </a:cubicBezTo>
                  <a:close/>
                  <a:moveTo>
                    <a:pt x="10755" y="5403"/>
                  </a:moveTo>
                  <a:cubicBezTo>
                    <a:pt x="10775" y="5454"/>
                    <a:pt x="10785" y="5352"/>
                    <a:pt x="10755" y="5403"/>
                  </a:cubicBezTo>
                  <a:close/>
                  <a:moveTo>
                    <a:pt x="10170" y="5454"/>
                  </a:moveTo>
                  <a:cubicBezTo>
                    <a:pt x="10170" y="5434"/>
                    <a:pt x="10191" y="5413"/>
                    <a:pt x="10170" y="5403"/>
                  </a:cubicBezTo>
                  <a:cubicBezTo>
                    <a:pt x="10170" y="5423"/>
                    <a:pt x="10139" y="5444"/>
                    <a:pt x="10170" y="5454"/>
                  </a:cubicBezTo>
                  <a:close/>
                  <a:moveTo>
                    <a:pt x="10068" y="5423"/>
                  </a:moveTo>
                  <a:cubicBezTo>
                    <a:pt x="9975" y="5403"/>
                    <a:pt x="10037" y="5464"/>
                    <a:pt x="10068" y="5423"/>
                  </a:cubicBezTo>
                  <a:close/>
                  <a:moveTo>
                    <a:pt x="11072" y="5464"/>
                  </a:moveTo>
                  <a:cubicBezTo>
                    <a:pt x="11093" y="5505"/>
                    <a:pt x="11113" y="5413"/>
                    <a:pt x="11072" y="5464"/>
                  </a:cubicBezTo>
                  <a:close/>
                  <a:moveTo>
                    <a:pt x="10293" y="5546"/>
                  </a:moveTo>
                  <a:cubicBezTo>
                    <a:pt x="10293" y="5505"/>
                    <a:pt x="10242" y="5505"/>
                    <a:pt x="10232" y="5475"/>
                  </a:cubicBezTo>
                  <a:cubicBezTo>
                    <a:pt x="10221" y="5526"/>
                    <a:pt x="10242" y="5557"/>
                    <a:pt x="10293" y="5546"/>
                  </a:cubicBezTo>
                  <a:close/>
                  <a:moveTo>
                    <a:pt x="10365" y="5505"/>
                  </a:moveTo>
                  <a:lnTo>
                    <a:pt x="10386" y="5505"/>
                  </a:lnTo>
                  <a:lnTo>
                    <a:pt x="10386" y="5475"/>
                  </a:lnTo>
                  <a:lnTo>
                    <a:pt x="10365" y="5475"/>
                  </a:lnTo>
                  <a:close/>
                  <a:moveTo>
                    <a:pt x="10939" y="5505"/>
                  </a:moveTo>
                  <a:cubicBezTo>
                    <a:pt x="10960" y="5557"/>
                    <a:pt x="10970" y="5454"/>
                    <a:pt x="10939" y="5505"/>
                  </a:cubicBezTo>
                  <a:close/>
                  <a:moveTo>
                    <a:pt x="10437" y="5536"/>
                  </a:moveTo>
                  <a:cubicBezTo>
                    <a:pt x="10344" y="5516"/>
                    <a:pt x="10406" y="5577"/>
                    <a:pt x="10437" y="5536"/>
                  </a:cubicBezTo>
                  <a:close/>
                  <a:moveTo>
                    <a:pt x="10170" y="5659"/>
                  </a:moveTo>
                  <a:cubicBezTo>
                    <a:pt x="10211" y="5700"/>
                    <a:pt x="10211" y="5608"/>
                    <a:pt x="10170" y="5659"/>
                  </a:cubicBezTo>
                  <a:close/>
                  <a:moveTo>
                    <a:pt x="10037" y="5680"/>
                  </a:moveTo>
                  <a:cubicBezTo>
                    <a:pt x="9996" y="5721"/>
                    <a:pt x="10088" y="5721"/>
                    <a:pt x="10037" y="5680"/>
                  </a:cubicBezTo>
                  <a:close/>
                  <a:moveTo>
                    <a:pt x="10990" y="5700"/>
                  </a:moveTo>
                  <a:cubicBezTo>
                    <a:pt x="11042" y="5721"/>
                    <a:pt x="10990" y="5659"/>
                    <a:pt x="10990" y="5700"/>
                  </a:cubicBezTo>
                  <a:close/>
                  <a:moveTo>
                    <a:pt x="11103" y="5700"/>
                  </a:moveTo>
                  <a:cubicBezTo>
                    <a:pt x="11144" y="5751"/>
                    <a:pt x="11124" y="5659"/>
                    <a:pt x="11103" y="5700"/>
                  </a:cubicBezTo>
                  <a:close/>
                  <a:moveTo>
                    <a:pt x="9043" y="5946"/>
                  </a:moveTo>
                  <a:cubicBezTo>
                    <a:pt x="9084" y="5854"/>
                    <a:pt x="9237" y="5864"/>
                    <a:pt x="9227" y="5721"/>
                  </a:cubicBezTo>
                  <a:cubicBezTo>
                    <a:pt x="9073" y="5649"/>
                    <a:pt x="8858" y="5874"/>
                    <a:pt x="9053" y="5946"/>
                  </a:cubicBezTo>
                  <a:close/>
                  <a:moveTo>
                    <a:pt x="10416" y="5721"/>
                  </a:moveTo>
                  <a:cubicBezTo>
                    <a:pt x="10478" y="5731"/>
                    <a:pt x="10416" y="5680"/>
                    <a:pt x="10416" y="5721"/>
                  </a:cubicBezTo>
                  <a:close/>
                  <a:moveTo>
                    <a:pt x="10262" y="5741"/>
                  </a:moveTo>
                  <a:close/>
                  <a:moveTo>
                    <a:pt x="10262" y="5762"/>
                  </a:moveTo>
                  <a:close/>
                  <a:moveTo>
                    <a:pt x="10262" y="5721"/>
                  </a:moveTo>
                  <a:close/>
                  <a:moveTo>
                    <a:pt x="10262" y="5741"/>
                  </a:moveTo>
                  <a:close/>
                  <a:moveTo>
                    <a:pt x="10262" y="5721"/>
                  </a:moveTo>
                  <a:close/>
                  <a:moveTo>
                    <a:pt x="10324" y="5751"/>
                  </a:moveTo>
                  <a:cubicBezTo>
                    <a:pt x="10386" y="5762"/>
                    <a:pt x="10324" y="5700"/>
                    <a:pt x="10324" y="5751"/>
                  </a:cubicBezTo>
                  <a:close/>
                  <a:moveTo>
                    <a:pt x="10068" y="5813"/>
                  </a:moveTo>
                  <a:cubicBezTo>
                    <a:pt x="10119" y="5792"/>
                    <a:pt x="10078" y="5792"/>
                    <a:pt x="10057" y="5762"/>
                  </a:cubicBezTo>
                  <a:cubicBezTo>
                    <a:pt x="10047" y="5782"/>
                    <a:pt x="10057" y="5803"/>
                    <a:pt x="10088" y="5813"/>
                  </a:cubicBezTo>
                  <a:close/>
                  <a:moveTo>
                    <a:pt x="1436" y="6110"/>
                  </a:moveTo>
                  <a:cubicBezTo>
                    <a:pt x="1518" y="6028"/>
                    <a:pt x="1528" y="5885"/>
                    <a:pt x="1590" y="5792"/>
                  </a:cubicBezTo>
                  <a:cubicBezTo>
                    <a:pt x="1446" y="5751"/>
                    <a:pt x="1456" y="5987"/>
                    <a:pt x="1446" y="6110"/>
                  </a:cubicBezTo>
                  <a:close/>
                  <a:moveTo>
                    <a:pt x="11124" y="5833"/>
                  </a:moveTo>
                  <a:cubicBezTo>
                    <a:pt x="11093" y="5885"/>
                    <a:pt x="11175" y="5792"/>
                    <a:pt x="11124" y="5833"/>
                  </a:cubicBezTo>
                  <a:close/>
                  <a:moveTo>
                    <a:pt x="11175" y="5854"/>
                  </a:moveTo>
                  <a:close/>
                  <a:moveTo>
                    <a:pt x="11175" y="5885"/>
                  </a:moveTo>
                  <a:close/>
                  <a:moveTo>
                    <a:pt x="11175" y="5854"/>
                  </a:moveTo>
                  <a:close/>
                  <a:moveTo>
                    <a:pt x="11175" y="5854"/>
                  </a:moveTo>
                  <a:close/>
                  <a:moveTo>
                    <a:pt x="11175" y="5864"/>
                  </a:moveTo>
                  <a:close/>
                  <a:moveTo>
                    <a:pt x="11810" y="5997"/>
                  </a:moveTo>
                  <a:cubicBezTo>
                    <a:pt x="11831" y="5956"/>
                    <a:pt x="11841" y="5915"/>
                    <a:pt x="11841" y="5874"/>
                  </a:cubicBezTo>
                  <a:cubicBezTo>
                    <a:pt x="11810" y="5844"/>
                    <a:pt x="11759" y="5864"/>
                    <a:pt x="11739" y="5885"/>
                  </a:cubicBezTo>
                  <a:cubicBezTo>
                    <a:pt x="11831" y="5885"/>
                    <a:pt x="11749" y="5987"/>
                    <a:pt x="11821" y="5997"/>
                  </a:cubicBezTo>
                  <a:close/>
                  <a:moveTo>
                    <a:pt x="6644" y="5977"/>
                  </a:moveTo>
                  <a:cubicBezTo>
                    <a:pt x="6644" y="5926"/>
                    <a:pt x="6644" y="5874"/>
                    <a:pt x="6592" y="5874"/>
                  </a:cubicBezTo>
                  <a:cubicBezTo>
                    <a:pt x="6603" y="5926"/>
                    <a:pt x="6592" y="5987"/>
                    <a:pt x="6654" y="5977"/>
                  </a:cubicBezTo>
                  <a:close/>
                  <a:moveTo>
                    <a:pt x="7669" y="5885"/>
                  </a:moveTo>
                  <a:cubicBezTo>
                    <a:pt x="7679" y="6018"/>
                    <a:pt x="7669" y="6161"/>
                    <a:pt x="7730" y="6243"/>
                  </a:cubicBezTo>
                  <a:cubicBezTo>
                    <a:pt x="7782" y="6120"/>
                    <a:pt x="7761" y="5987"/>
                    <a:pt x="7679" y="5885"/>
                  </a:cubicBezTo>
                  <a:close/>
                  <a:moveTo>
                    <a:pt x="11503" y="5946"/>
                  </a:moveTo>
                  <a:close/>
                  <a:moveTo>
                    <a:pt x="11503" y="5926"/>
                  </a:moveTo>
                  <a:lnTo>
                    <a:pt x="11503" y="5946"/>
                  </a:lnTo>
                  <a:close/>
                  <a:moveTo>
                    <a:pt x="11728" y="5926"/>
                  </a:moveTo>
                  <a:cubicBezTo>
                    <a:pt x="11698" y="5977"/>
                    <a:pt x="11780" y="5895"/>
                    <a:pt x="11728" y="5926"/>
                  </a:cubicBezTo>
                  <a:close/>
                  <a:moveTo>
                    <a:pt x="12641" y="5915"/>
                  </a:moveTo>
                  <a:lnTo>
                    <a:pt x="12569" y="5915"/>
                  </a:lnTo>
                  <a:cubicBezTo>
                    <a:pt x="12538" y="6028"/>
                    <a:pt x="12682" y="6028"/>
                    <a:pt x="12641" y="5915"/>
                  </a:cubicBezTo>
                  <a:close/>
                  <a:moveTo>
                    <a:pt x="11359" y="5977"/>
                  </a:moveTo>
                  <a:cubicBezTo>
                    <a:pt x="11298" y="6028"/>
                    <a:pt x="11400" y="6018"/>
                    <a:pt x="11359" y="5977"/>
                  </a:cubicBezTo>
                  <a:close/>
                  <a:moveTo>
                    <a:pt x="13410" y="6059"/>
                  </a:moveTo>
                  <a:cubicBezTo>
                    <a:pt x="13379" y="6079"/>
                    <a:pt x="13399" y="6131"/>
                    <a:pt x="13440" y="6131"/>
                  </a:cubicBezTo>
                  <a:cubicBezTo>
                    <a:pt x="13430" y="6100"/>
                    <a:pt x="13461" y="6038"/>
                    <a:pt x="13410" y="6059"/>
                  </a:cubicBezTo>
                  <a:close/>
                  <a:moveTo>
                    <a:pt x="11421" y="6325"/>
                  </a:moveTo>
                  <a:cubicBezTo>
                    <a:pt x="11390" y="6366"/>
                    <a:pt x="11472" y="6295"/>
                    <a:pt x="11421" y="6325"/>
                  </a:cubicBezTo>
                  <a:close/>
                  <a:moveTo>
                    <a:pt x="7720" y="6407"/>
                  </a:moveTo>
                  <a:cubicBezTo>
                    <a:pt x="7710" y="6479"/>
                    <a:pt x="7648" y="6541"/>
                    <a:pt x="7669" y="6602"/>
                  </a:cubicBezTo>
                  <a:cubicBezTo>
                    <a:pt x="7720" y="6582"/>
                    <a:pt x="7782" y="6448"/>
                    <a:pt x="7720" y="6407"/>
                  </a:cubicBezTo>
                  <a:close/>
                  <a:moveTo>
                    <a:pt x="5208" y="6633"/>
                  </a:moveTo>
                  <a:cubicBezTo>
                    <a:pt x="5239" y="6582"/>
                    <a:pt x="5229" y="6510"/>
                    <a:pt x="5198" y="6469"/>
                  </a:cubicBezTo>
                  <a:lnTo>
                    <a:pt x="5157" y="6469"/>
                  </a:lnTo>
                  <a:cubicBezTo>
                    <a:pt x="5137" y="6510"/>
                    <a:pt x="5137" y="6572"/>
                    <a:pt x="5157" y="6623"/>
                  </a:cubicBezTo>
                  <a:cubicBezTo>
                    <a:pt x="5178" y="6613"/>
                    <a:pt x="5198" y="6623"/>
                    <a:pt x="5219" y="6633"/>
                  </a:cubicBezTo>
                  <a:close/>
                  <a:moveTo>
                    <a:pt x="452" y="6592"/>
                  </a:moveTo>
                  <a:cubicBezTo>
                    <a:pt x="503" y="6551"/>
                    <a:pt x="472" y="6469"/>
                    <a:pt x="411" y="6479"/>
                  </a:cubicBezTo>
                  <a:cubicBezTo>
                    <a:pt x="401" y="6530"/>
                    <a:pt x="401" y="6582"/>
                    <a:pt x="452" y="6592"/>
                  </a:cubicBezTo>
                  <a:close/>
                  <a:moveTo>
                    <a:pt x="10755" y="6510"/>
                  </a:moveTo>
                  <a:cubicBezTo>
                    <a:pt x="10785" y="6561"/>
                    <a:pt x="10775" y="6459"/>
                    <a:pt x="10755" y="6510"/>
                  </a:cubicBezTo>
                  <a:close/>
                  <a:moveTo>
                    <a:pt x="8192" y="6602"/>
                  </a:moveTo>
                  <a:lnTo>
                    <a:pt x="8192" y="6561"/>
                  </a:lnTo>
                  <a:lnTo>
                    <a:pt x="8151" y="6561"/>
                  </a:lnTo>
                  <a:cubicBezTo>
                    <a:pt x="8140" y="6602"/>
                    <a:pt x="8161" y="6613"/>
                    <a:pt x="8192" y="6602"/>
                  </a:cubicBezTo>
                  <a:close/>
                  <a:moveTo>
                    <a:pt x="10488" y="6623"/>
                  </a:moveTo>
                  <a:cubicBezTo>
                    <a:pt x="10539" y="6633"/>
                    <a:pt x="10488" y="6572"/>
                    <a:pt x="10488" y="6623"/>
                  </a:cubicBezTo>
                  <a:close/>
                  <a:moveTo>
                    <a:pt x="10652" y="6674"/>
                  </a:moveTo>
                  <a:lnTo>
                    <a:pt x="10621" y="6674"/>
                  </a:lnTo>
                  <a:lnTo>
                    <a:pt x="10621" y="6705"/>
                  </a:lnTo>
                  <a:lnTo>
                    <a:pt x="10652" y="6705"/>
                  </a:lnTo>
                  <a:close/>
                  <a:moveTo>
                    <a:pt x="7618" y="6715"/>
                  </a:moveTo>
                  <a:cubicBezTo>
                    <a:pt x="7618" y="6705"/>
                    <a:pt x="7597" y="6695"/>
                    <a:pt x="7587" y="6684"/>
                  </a:cubicBezTo>
                  <a:cubicBezTo>
                    <a:pt x="7556" y="6848"/>
                    <a:pt x="7351" y="7012"/>
                    <a:pt x="7392" y="7269"/>
                  </a:cubicBezTo>
                  <a:cubicBezTo>
                    <a:pt x="7505" y="7115"/>
                    <a:pt x="7536" y="6879"/>
                    <a:pt x="7618" y="6715"/>
                  </a:cubicBezTo>
                  <a:close/>
                  <a:moveTo>
                    <a:pt x="9002" y="6705"/>
                  </a:moveTo>
                  <a:cubicBezTo>
                    <a:pt x="8950" y="6777"/>
                    <a:pt x="8971" y="6951"/>
                    <a:pt x="9043" y="6982"/>
                  </a:cubicBezTo>
                  <a:cubicBezTo>
                    <a:pt x="9073" y="6910"/>
                    <a:pt x="9094" y="6725"/>
                    <a:pt x="9012" y="6705"/>
                  </a:cubicBezTo>
                  <a:close/>
                  <a:moveTo>
                    <a:pt x="10929" y="6859"/>
                  </a:moveTo>
                  <a:cubicBezTo>
                    <a:pt x="10970" y="6900"/>
                    <a:pt x="10949" y="6807"/>
                    <a:pt x="10929" y="6859"/>
                  </a:cubicBezTo>
                  <a:close/>
                  <a:moveTo>
                    <a:pt x="13307" y="7115"/>
                  </a:moveTo>
                  <a:cubicBezTo>
                    <a:pt x="13328" y="7074"/>
                    <a:pt x="13328" y="7033"/>
                    <a:pt x="13328" y="6982"/>
                  </a:cubicBezTo>
                  <a:cubicBezTo>
                    <a:pt x="13194" y="6961"/>
                    <a:pt x="13194" y="7125"/>
                    <a:pt x="13317" y="7115"/>
                  </a:cubicBezTo>
                  <a:close/>
                  <a:moveTo>
                    <a:pt x="11821" y="7279"/>
                  </a:moveTo>
                  <a:cubicBezTo>
                    <a:pt x="11872" y="7187"/>
                    <a:pt x="11800" y="7074"/>
                    <a:pt x="11698" y="7074"/>
                  </a:cubicBezTo>
                  <a:cubicBezTo>
                    <a:pt x="11698" y="7187"/>
                    <a:pt x="11708" y="7289"/>
                    <a:pt x="11831" y="7279"/>
                  </a:cubicBezTo>
                  <a:close/>
                  <a:moveTo>
                    <a:pt x="1446" y="7105"/>
                  </a:moveTo>
                  <a:cubicBezTo>
                    <a:pt x="1118" y="7084"/>
                    <a:pt x="1497" y="7361"/>
                    <a:pt x="1446" y="7105"/>
                  </a:cubicBezTo>
                  <a:close/>
                  <a:moveTo>
                    <a:pt x="10078" y="7228"/>
                  </a:moveTo>
                  <a:lnTo>
                    <a:pt x="10078" y="7156"/>
                  </a:lnTo>
                  <a:lnTo>
                    <a:pt x="10027" y="7156"/>
                  </a:lnTo>
                  <a:cubicBezTo>
                    <a:pt x="10016" y="7207"/>
                    <a:pt x="10047" y="7217"/>
                    <a:pt x="10088" y="7217"/>
                  </a:cubicBezTo>
                  <a:close/>
                  <a:moveTo>
                    <a:pt x="10078" y="7310"/>
                  </a:moveTo>
                  <a:cubicBezTo>
                    <a:pt x="10386" y="7597"/>
                    <a:pt x="10324" y="6992"/>
                    <a:pt x="10078" y="7310"/>
                  </a:cubicBezTo>
                  <a:close/>
                  <a:moveTo>
                    <a:pt x="7228" y="7289"/>
                  </a:moveTo>
                  <a:cubicBezTo>
                    <a:pt x="7249" y="7340"/>
                    <a:pt x="7300" y="7310"/>
                    <a:pt x="7320" y="7258"/>
                  </a:cubicBezTo>
                  <a:cubicBezTo>
                    <a:pt x="7279" y="7238"/>
                    <a:pt x="7249" y="7238"/>
                    <a:pt x="7228" y="7279"/>
                  </a:cubicBezTo>
                  <a:close/>
                  <a:moveTo>
                    <a:pt x="2482" y="7289"/>
                  </a:moveTo>
                  <a:cubicBezTo>
                    <a:pt x="2461" y="7258"/>
                    <a:pt x="2441" y="7289"/>
                    <a:pt x="2430" y="7310"/>
                  </a:cubicBezTo>
                  <a:lnTo>
                    <a:pt x="2482" y="7310"/>
                  </a:lnTo>
                  <a:close/>
                  <a:moveTo>
                    <a:pt x="6480" y="7330"/>
                  </a:moveTo>
                  <a:cubicBezTo>
                    <a:pt x="6490" y="7330"/>
                    <a:pt x="6500" y="7340"/>
                    <a:pt x="6500" y="7351"/>
                  </a:cubicBezTo>
                  <a:cubicBezTo>
                    <a:pt x="6521" y="7361"/>
                    <a:pt x="6541" y="7351"/>
                    <a:pt x="6551" y="7330"/>
                  </a:cubicBezTo>
                  <a:cubicBezTo>
                    <a:pt x="6541" y="7330"/>
                    <a:pt x="6541" y="7320"/>
                    <a:pt x="6541" y="7299"/>
                  </a:cubicBezTo>
                  <a:cubicBezTo>
                    <a:pt x="6521" y="7299"/>
                    <a:pt x="6500" y="7310"/>
                    <a:pt x="6490" y="7320"/>
                  </a:cubicBezTo>
                  <a:close/>
                  <a:moveTo>
                    <a:pt x="3107" y="7371"/>
                  </a:moveTo>
                  <a:cubicBezTo>
                    <a:pt x="3015" y="7289"/>
                    <a:pt x="2943" y="7494"/>
                    <a:pt x="2758" y="7422"/>
                  </a:cubicBezTo>
                  <a:cubicBezTo>
                    <a:pt x="2748" y="7494"/>
                    <a:pt x="2666" y="7474"/>
                    <a:pt x="2666" y="7556"/>
                  </a:cubicBezTo>
                  <a:cubicBezTo>
                    <a:pt x="2840" y="7607"/>
                    <a:pt x="3035" y="7525"/>
                    <a:pt x="3117" y="7361"/>
                  </a:cubicBezTo>
                  <a:close/>
                  <a:moveTo>
                    <a:pt x="8848" y="7371"/>
                  </a:moveTo>
                  <a:cubicBezTo>
                    <a:pt x="8776" y="7371"/>
                    <a:pt x="8663" y="7351"/>
                    <a:pt x="8684" y="7443"/>
                  </a:cubicBezTo>
                  <a:cubicBezTo>
                    <a:pt x="8745" y="7463"/>
                    <a:pt x="8858" y="7443"/>
                    <a:pt x="8848" y="7361"/>
                  </a:cubicBezTo>
                  <a:close/>
                  <a:moveTo>
                    <a:pt x="134" y="7648"/>
                  </a:moveTo>
                  <a:cubicBezTo>
                    <a:pt x="544" y="7545"/>
                    <a:pt x="1" y="7156"/>
                    <a:pt x="134" y="7648"/>
                  </a:cubicBezTo>
                  <a:close/>
                  <a:moveTo>
                    <a:pt x="6490" y="7392"/>
                  </a:moveTo>
                  <a:cubicBezTo>
                    <a:pt x="6439" y="7422"/>
                    <a:pt x="6377" y="7443"/>
                    <a:pt x="6387" y="7535"/>
                  </a:cubicBezTo>
                  <a:cubicBezTo>
                    <a:pt x="6459" y="7535"/>
                    <a:pt x="6541" y="7412"/>
                    <a:pt x="6490" y="7392"/>
                  </a:cubicBezTo>
                  <a:close/>
                  <a:moveTo>
                    <a:pt x="7495" y="7566"/>
                  </a:moveTo>
                  <a:cubicBezTo>
                    <a:pt x="7443" y="7535"/>
                    <a:pt x="7341" y="7545"/>
                    <a:pt x="7331" y="7607"/>
                  </a:cubicBezTo>
                  <a:cubicBezTo>
                    <a:pt x="7392" y="7627"/>
                    <a:pt x="7454" y="7607"/>
                    <a:pt x="7495" y="7556"/>
                  </a:cubicBezTo>
                  <a:close/>
                  <a:moveTo>
                    <a:pt x="1200" y="7832"/>
                  </a:moveTo>
                  <a:cubicBezTo>
                    <a:pt x="1221" y="7761"/>
                    <a:pt x="1139" y="7750"/>
                    <a:pt x="1118" y="7750"/>
                  </a:cubicBezTo>
                  <a:cubicBezTo>
                    <a:pt x="934" y="7812"/>
                    <a:pt x="1159" y="7966"/>
                    <a:pt x="1200" y="7832"/>
                  </a:cubicBezTo>
                  <a:close/>
                  <a:moveTo>
                    <a:pt x="11605" y="7740"/>
                  </a:moveTo>
                  <a:cubicBezTo>
                    <a:pt x="11585" y="7761"/>
                    <a:pt x="11575" y="7853"/>
                    <a:pt x="11636" y="7832"/>
                  </a:cubicBezTo>
                  <a:cubicBezTo>
                    <a:pt x="11626" y="7802"/>
                    <a:pt x="11667" y="7730"/>
                    <a:pt x="11605" y="7740"/>
                  </a:cubicBezTo>
                  <a:close/>
                  <a:moveTo>
                    <a:pt x="462" y="7812"/>
                  </a:moveTo>
                  <a:cubicBezTo>
                    <a:pt x="462" y="7781"/>
                    <a:pt x="442" y="7781"/>
                    <a:pt x="442" y="7750"/>
                  </a:cubicBezTo>
                  <a:cubicBezTo>
                    <a:pt x="421" y="7750"/>
                    <a:pt x="401" y="7750"/>
                    <a:pt x="380" y="7771"/>
                  </a:cubicBezTo>
                  <a:cubicBezTo>
                    <a:pt x="370" y="7812"/>
                    <a:pt x="421" y="7812"/>
                    <a:pt x="452" y="7812"/>
                  </a:cubicBezTo>
                  <a:close/>
                  <a:moveTo>
                    <a:pt x="5690" y="7822"/>
                  </a:moveTo>
                  <a:cubicBezTo>
                    <a:pt x="5690" y="7873"/>
                    <a:pt x="5649" y="7812"/>
                    <a:pt x="5639" y="7853"/>
                  </a:cubicBezTo>
                  <a:cubicBezTo>
                    <a:pt x="5660" y="7863"/>
                    <a:pt x="5680" y="7873"/>
                    <a:pt x="5711" y="7863"/>
                  </a:cubicBezTo>
                  <a:cubicBezTo>
                    <a:pt x="5701" y="7853"/>
                    <a:pt x="5711" y="7832"/>
                    <a:pt x="5690" y="7822"/>
                  </a:cubicBezTo>
                  <a:close/>
                  <a:moveTo>
                    <a:pt x="7894" y="8007"/>
                  </a:moveTo>
                  <a:cubicBezTo>
                    <a:pt x="7915" y="7966"/>
                    <a:pt x="7905" y="7863"/>
                    <a:pt x="7833" y="7873"/>
                  </a:cubicBezTo>
                  <a:cubicBezTo>
                    <a:pt x="7823" y="7955"/>
                    <a:pt x="7843" y="7986"/>
                    <a:pt x="7884" y="8007"/>
                  </a:cubicBezTo>
                  <a:close/>
                  <a:moveTo>
                    <a:pt x="8243" y="8130"/>
                  </a:moveTo>
                  <a:cubicBezTo>
                    <a:pt x="8315" y="8119"/>
                    <a:pt x="8325" y="8037"/>
                    <a:pt x="8335" y="7966"/>
                  </a:cubicBezTo>
                  <a:cubicBezTo>
                    <a:pt x="8171" y="7914"/>
                    <a:pt x="8243" y="8078"/>
                    <a:pt x="8243" y="8130"/>
                  </a:cubicBezTo>
                  <a:close/>
                  <a:moveTo>
                    <a:pt x="52" y="7996"/>
                  </a:moveTo>
                  <a:lnTo>
                    <a:pt x="52" y="8037"/>
                  </a:lnTo>
                  <a:cubicBezTo>
                    <a:pt x="83" y="8027"/>
                    <a:pt x="83" y="7996"/>
                    <a:pt x="52" y="7996"/>
                  </a:cubicBezTo>
                  <a:close/>
                  <a:moveTo>
                    <a:pt x="4183" y="8017"/>
                  </a:moveTo>
                  <a:cubicBezTo>
                    <a:pt x="4142" y="7996"/>
                    <a:pt x="4101" y="8017"/>
                    <a:pt x="4030" y="8007"/>
                  </a:cubicBezTo>
                  <a:cubicBezTo>
                    <a:pt x="4050" y="8058"/>
                    <a:pt x="4153" y="8058"/>
                    <a:pt x="4183" y="8027"/>
                  </a:cubicBezTo>
                  <a:close/>
                  <a:moveTo>
                    <a:pt x="3332" y="8150"/>
                  </a:moveTo>
                  <a:cubicBezTo>
                    <a:pt x="3332" y="8119"/>
                    <a:pt x="3404" y="8058"/>
                    <a:pt x="3332" y="8048"/>
                  </a:cubicBezTo>
                  <a:cubicBezTo>
                    <a:pt x="3322" y="8078"/>
                    <a:pt x="3291" y="8130"/>
                    <a:pt x="3322" y="8150"/>
                  </a:cubicBezTo>
                  <a:close/>
                  <a:moveTo>
                    <a:pt x="11933" y="8314"/>
                  </a:moveTo>
                  <a:cubicBezTo>
                    <a:pt x="11985" y="8273"/>
                    <a:pt x="12067" y="8099"/>
                    <a:pt x="11974" y="8048"/>
                  </a:cubicBezTo>
                  <a:cubicBezTo>
                    <a:pt x="11882" y="8171"/>
                    <a:pt x="11749" y="8232"/>
                    <a:pt x="11933" y="8314"/>
                  </a:cubicBezTo>
                  <a:close/>
                  <a:moveTo>
                    <a:pt x="11810" y="8283"/>
                  </a:moveTo>
                  <a:lnTo>
                    <a:pt x="11810" y="8191"/>
                  </a:lnTo>
                  <a:cubicBezTo>
                    <a:pt x="11595" y="8017"/>
                    <a:pt x="11554" y="8366"/>
                    <a:pt x="11810" y="8294"/>
                  </a:cubicBezTo>
                  <a:close/>
                  <a:moveTo>
                    <a:pt x="12754" y="8335"/>
                  </a:moveTo>
                  <a:cubicBezTo>
                    <a:pt x="12825" y="8201"/>
                    <a:pt x="12713" y="8140"/>
                    <a:pt x="12641" y="8222"/>
                  </a:cubicBezTo>
                  <a:cubicBezTo>
                    <a:pt x="12661" y="8242"/>
                    <a:pt x="12702" y="8345"/>
                    <a:pt x="12754" y="8335"/>
                  </a:cubicBezTo>
                  <a:close/>
                  <a:moveTo>
                    <a:pt x="12518" y="8232"/>
                  </a:moveTo>
                  <a:cubicBezTo>
                    <a:pt x="12518" y="8263"/>
                    <a:pt x="12518" y="8304"/>
                    <a:pt x="12559" y="8304"/>
                  </a:cubicBezTo>
                  <a:cubicBezTo>
                    <a:pt x="12559" y="8263"/>
                    <a:pt x="12559" y="8222"/>
                    <a:pt x="12518" y="8232"/>
                  </a:cubicBezTo>
                  <a:close/>
                  <a:moveTo>
                    <a:pt x="13276" y="8232"/>
                  </a:moveTo>
                  <a:cubicBezTo>
                    <a:pt x="13266" y="8314"/>
                    <a:pt x="13338" y="8242"/>
                    <a:pt x="13276" y="8232"/>
                  </a:cubicBezTo>
                  <a:close/>
                  <a:moveTo>
                    <a:pt x="6469" y="8509"/>
                  </a:moveTo>
                  <a:cubicBezTo>
                    <a:pt x="6510" y="8519"/>
                    <a:pt x="6551" y="8509"/>
                    <a:pt x="6562" y="8468"/>
                  </a:cubicBezTo>
                  <a:cubicBezTo>
                    <a:pt x="6490" y="8458"/>
                    <a:pt x="6551" y="8304"/>
                    <a:pt x="6490" y="8283"/>
                  </a:cubicBezTo>
                  <a:cubicBezTo>
                    <a:pt x="6500" y="8376"/>
                    <a:pt x="6449" y="8458"/>
                    <a:pt x="6480" y="8509"/>
                  </a:cubicBezTo>
                  <a:close/>
                  <a:moveTo>
                    <a:pt x="5044" y="8427"/>
                  </a:moveTo>
                  <a:cubicBezTo>
                    <a:pt x="5065" y="8407"/>
                    <a:pt x="5106" y="8417"/>
                    <a:pt x="5085" y="8355"/>
                  </a:cubicBezTo>
                  <a:lnTo>
                    <a:pt x="5044" y="8355"/>
                  </a:lnTo>
                  <a:cubicBezTo>
                    <a:pt x="5034" y="8366"/>
                    <a:pt x="5014" y="8427"/>
                    <a:pt x="5044" y="8427"/>
                  </a:cubicBezTo>
                  <a:close/>
                  <a:moveTo>
                    <a:pt x="8684" y="8437"/>
                  </a:moveTo>
                  <a:cubicBezTo>
                    <a:pt x="8653" y="8407"/>
                    <a:pt x="8581" y="8417"/>
                    <a:pt x="8520" y="8417"/>
                  </a:cubicBezTo>
                  <a:cubicBezTo>
                    <a:pt x="8509" y="8396"/>
                    <a:pt x="8520" y="8376"/>
                    <a:pt x="8530" y="8355"/>
                  </a:cubicBezTo>
                  <a:cubicBezTo>
                    <a:pt x="8335" y="8417"/>
                    <a:pt x="8632" y="8581"/>
                    <a:pt x="8684" y="8448"/>
                  </a:cubicBezTo>
                  <a:close/>
                  <a:moveTo>
                    <a:pt x="3148" y="8376"/>
                  </a:moveTo>
                  <a:cubicBezTo>
                    <a:pt x="3117" y="8427"/>
                    <a:pt x="3076" y="8499"/>
                    <a:pt x="3148" y="8540"/>
                  </a:cubicBezTo>
                  <a:cubicBezTo>
                    <a:pt x="3158" y="8499"/>
                    <a:pt x="3220" y="8386"/>
                    <a:pt x="3148" y="8376"/>
                  </a:cubicBezTo>
                  <a:close/>
                  <a:moveTo>
                    <a:pt x="4604" y="8499"/>
                  </a:moveTo>
                  <a:cubicBezTo>
                    <a:pt x="4614" y="8458"/>
                    <a:pt x="4634" y="8386"/>
                    <a:pt x="4552" y="8396"/>
                  </a:cubicBezTo>
                  <a:cubicBezTo>
                    <a:pt x="4522" y="8437"/>
                    <a:pt x="4552" y="8499"/>
                    <a:pt x="4604" y="8499"/>
                  </a:cubicBezTo>
                  <a:close/>
                  <a:moveTo>
                    <a:pt x="8212" y="8499"/>
                  </a:moveTo>
                  <a:cubicBezTo>
                    <a:pt x="8222" y="8468"/>
                    <a:pt x="8243" y="8448"/>
                    <a:pt x="8233" y="8396"/>
                  </a:cubicBezTo>
                  <a:cubicBezTo>
                    <a:pt x="8192" y="8407"/>
                    <a:pt x="8140" y="8417"/>
                    <a:pt x="8099" y="8417"/>
                  </a:cubicBezTo>
                  <a:cubicBezTo>
                    <a:pt x="8099" y="8478"/>
                    <a:pt x="8140" y="8509"/>
                    <a:pt x="8212" y="8499"/>
                  </a:cubicBezTo>
                  <a:close/>
                  <a:moveTo>
                    <a:pt x="11903" y="8427"/>
                  </a:moveTo>
                  <a:cubicBezTo>
                    <a:pt x="11790" y="8448"/>
                    <a:pt x="11759" y="8540"/>
                    <a:pt x="11790" y="8653"/>
                  </a:cubicBezTo>
                  <a:cubicBezTo>
                    <a:pt x="11862" y="8663"/>
                    <a:pt x="11862" y="8601"/>
                    <a:pt x="11923" y="8601"/>
                  </a:cubicBezTo>
                  <a:cubicBezTo>
                    <a:pt x="11892" y="8540"/>
                    <a:pt x="11923" y="8468"/>
                    <a:pt x="11903" y="8427"/>
                  </a:cubicBezTo>
                  <a:close/>
                  <a:moveTo>
                    <a:pt x="6715" y="8601"/>
                  </a:moveTo>
                  <a:cubicBezTo>
                    <a:pt x="6726" y="8765"/>
                    <a:pt x="6685" y="8950"/>
                    <a:pt x="6736" y="9083"/>
                  </a:cubicBezTo>
                  <a:cubicBezTo>
                    <a:pt x="6767" y="8929"/>
                    <a:pt x="6756" y="8601"/>
                    <a:pt x="6767" y="8448"/>
                  </a:cubicBezTo>
                  <a:cubicBezTo>
                    <a:pt x="6715" y="8478"/>
                    <a:pt x="6623" y="8458"/>
                    <a:pt x="6592" y="8499"/>
                  </a:cubicBezTo>
                  <a:cubicBezTo>
                    <a:pt x="6592" y="8571"/>
                    <a:pt x="6685" y="8550"/>
                    <a:pt x="6715" y="8601"/>
                  </a:cubicBezTo>
                  <a:close/>
                  <a:moveTo>
                    <a:pt x="9381" y="8694"/>
                  </a:moveTo>
                  <a:cubicBezTo>
                    <a:pt x="9412" y="8663"/>
                    <a:pt x="9401" y="8622"/>
                    <a:pt x="9360" y="8612"/>
                  </a:cubicBezTo>
                  <a:cubicBezTo>
                    <a:pt x="9350" y="8642"/>
                    <a:pt x="9330" y="8704"/>
                    <a:pt x="9381" y="8694"/>
                  </a:cubicBezTo>
                  <a:close/>
                  <a:moveTo>
                    <a:pt x="1569" y="8622"/>
                  </a:moveTo>
                  <a:cubicBezTo>
                    <a:pt x="1538" y="8714"/>
                    <a:pt x="1651" y="8714"/>
                    <a:pt x="1641" y="8642"/>
                  </a:cubicBezTo>
                  <a:cubicBezTo>
                    <a:pt x="1600" y="8642"/>
                    <a:pt x="1600" y="8612"/>
                    <a:pt x="1559" y="8622"/>
                  </a:cubicBezTo>
                  <a:close/>
                  <a:moveTo>
                    <a:pt x="4573" y="8694"/>
                  </a:moveTo>
                  <a:cubicBezTo>
                    <a:pt x="4624" y="8694"/>
                    <a:pt x="4624" y="8663"/>
                    <a:pt x="4624" y="8622"/>
                  </a:cubicBezTo>
                  <a:lnTo>
                    <a:pt x="4573" y="8622"/>
                  </a:lnTo>
                  <a:close/>
                  <a:moveTo>
                    <a:pt x="4450" y="8796"/>
                  </a:moveTo>
                  <a:cubicBezTo>
                    <a:pt x="4419" y="8817"/>
                    <a:pt x="4450" y="8837"/>
                    <a:pt x="4481" y="8847"/>
                  </a:cubicBezTo>
                  <a:cubicBezTo>
                    <a:pt x="4470" y="8827"/>
                    <a:pt x="4491" y="8776"/>
                    <a:pt x="4440" y="8796"/>
                  </a:cubicBezTo>
                  <a:close/>
                  <a:moveTo>
                    <a:pt x="2266" y="8991"/>
                  </a:moveTo>
                  <a:cubicBezTo>
                    <a:pt x="2328" y="8929"/>
                    <a:pt x="2266" y="8827"/>
                    <a:pt x="2184" y="8806"/>
                  </a:cubicBezTo>
                  <a:cubicBezTo>
                    <a:pt x="2133" y="8878"/>
                    <a:pt x="2174" y="8970"/>
                    <a:pt x="2266" y="8991"/>
                  </a:cubicBezTo>
                  <a:close/>
                  <a:moveTo>
                    <a:pt x="4552" y="8888"/>
                  </a:moveTo>
                  <a:cubicBezTo>
                    <a:pt x="4552" y="8868"/>
                    <a:pt x="4604" y="8878"/>
                    <a:pt x="4593" y="8837"/>
                  </a:cubicBezTo>
                  <a:cubicBezTo>
                    <a:pt x="4583" y="8786"/>
                    <a:pt x="4542" y="8837"/>
                    <a:pt x="4511" y="8837"/>
                  </a:cubicBezTo>
                  <a:cubicBezTo>
                    <a:pt x="4501" y="8868"/>
                    <a:pt x="4532" y="8868"/>
                    <a:pt x="4542" y="8888"/>
                  </a:cubicBezTo>
                  <a:close/>
                  <a:moveTo>
                    <a:pt x="7597" y="8960"/>
                  </a:moveTo>
                  <a:cubicBezTo>
                    <a:pt x="7628" y="8919"/>
                    <a:pt x="7597" y="8837"/>
                    <a:pt x="7536" y="8837"/>
                  </a:cubicBezTo>
                  <a:cubicBezTo>
                    <a:pt x="7495" y="8888"/>
                    <a:pt x="7525" y="8960"/>
                    <a:pt x="7597" y="8960"/>
                  </a:cubicBezTo>
                  <a:close/>
                  <a:moveTo>
                    <a:pt x="4829" y="8909"/>
                  </a:moveTo>
                  <a:cubicBezTo>
                    <a:pt x="4788" y="8899"/>
                    <a:pt x="4788" y="8847"/>
                    <a:pt x="4737" y="8847"/>
                  </a:cubicBezTo>
                  <a:cubicBezTo>
                    <a:pt x="4716" y="8888"/>
                    <a:pt x="4737" y="8919"/>
                    <a:pt x="4747" y="8960"/>
                  </a:cubicBezTo>
                  <a:cubicBezTo>
                    <a:pt x="4788" y="8960"/>
                    <a:pt x="4819" y="8940"/>
                    <a:pt x="4819" y="8909"/>
                  </a:cubicBezTo>
                  <a:close/>
                  <a:moveTo>
                    <a:pt x="4757" y="8991"/>
                  </a:moveTo>
                  <a:cubicBezTo>
                    <a:pt x="4604" y="8960"/>
                    <a:pt x="4757" y="9114"/>
                    <a:pt x="4757" y="8991"/>
                  </a:cubicBezTo>
                  <a:close/>
                  <a:moveTo>
                    <a:pt x="5547" y="9442"/>
                  </a:moveTo>
                  <a:cubicBezTo>
                    <a:pt x="5865" y="9462"/>
                    <a:pt x="5649" y="9104"/>
                    <a:pt x="5547" y="9442"/>
                  </a:cubicBezTo>
                  <a:close/>
                  <a:moveTo>
                    <a:pt x="9043" y="9565"/>
                  </a:moveTo>
                  <a:cubicBezTo>
                    <a:pt x="9176" y="9555"/>
                    <a:pt x="9237" y="9483"/>
                    <a:pt x="9227" y="9329"/>
                  </a:cubicBezTo>
                  <a:cubicBezTo>
                    <a:pt x="9104" y="9339"/>
                    <a:pt x="9022" y="9442"/>
                    <a:pt x="9032" y="9565"/>
                  </a:cubicBezTo>
                  <a:close/>
                  <a:moveTo>
                    <a:pt x="4860" y="9483"/>
                  </a:moveTo>
                  <a:cubicBezTo>
                    <a:pt x="4850" y="9442"/>
                    <a:pt x="4880" y="9442"/>
                    <a:pt x="4870" y="9401"/>
                  </a:cubicBezTo>
                  <a:cubicBezTo>
                    <a:pt x="4798" y="9339"/>
                    <a:pt x="4696" y="9350"/>
                    <a:pt x="4634" y="9432"/>
                  </a:cubicBezTo>
                  <a:cubicBezTo>
                    <a:pt x="4706" y="9462"/>
                    <a:pt x="4778" y="9473"/>
                    <a:pt x="4850" y="9483"/>
                  </a:cubicBezTo>
                  <a:close/>
                  <a:moveTo>
                    <a:pt x="5085" y="9565"/>
                  </a:moveTo>
                  <a:cubicBezTo>
                    <a:pt x="5157" y="9483"/>
                    <a:pt x="5055" y="9370"/>
                    <a:pt x="4942" y="9391"/>
                  </a:cubicBezTo>
                  <a:cubicBezTo>
                    <a:pt x="4942" y="9462"/>
                    <a:pt x="4993" y="9544"/>
                    <a:pt x="5075" y="9565"/>
                  </a:cubicBezTo>
                  <a:close/>
                  <a:moveTo>
                    <a:pt x="8971" y="9483"/>
                  </a:moveTo>
                  <a:cubicBezTo>
                    <a:pt x="8971" y="9391"/>
                    <a:pt x="8858" y="9421"/>
                    <a:pt x="8848" y="9483"/>
                  </a:cubicBezTo>
                  <a:cubicBezTo>
                    <a:pt x="8879" y="9503"/>
                    <a:pt x="8899" y="9473"/>
                    <a:pt x="8961" y="9483"/>
                  </a:cubicBezTo>
                  <a:close/>
                  <a:moveTo>
                    <a:pt x="9524" y="9473"/>
                  </a:moveTo>
                  <a:cubicBezTo>
                    <a:pt x="9442" y="9442"/>
                    <a:pt x="9360" y="9421"/>
                    <a:pt x="9278" y="9432"/>
                  </a:cubicBezTo>
                  <a:cubicBezTo>
                    <a:pt x="9278" y="9524"/>
                    <a:pt x="9453" y="9514"/>
                    <a:pt x="9514" y="9473"/>
                  </a:cubicBezTo>
                  <a:close/>
                  <a:moveTo>
                    <a:pt x="9647" y="9544"/>
                  </a:moveTo>
                  <a:cubicBezTo>
                    <a:pt x="9750" y="9524"/>
                    <a:pt x="9791" y="9565"/>
                    <a:pt x="9873" y="9585"/>
                  </a:cubicBezTo>
                  <a:cubicBezTo>
                    <a:pt x="9883" y="9452"/>
                    <a:pt x="9699" y="9514"/>
                    <a:pt x="9637" y="9473"/>
                  </a:cubicBezTo>
                  <a:cubicBezTo>
                    <a:pt x="9617" y="9503"/>
                    <a:pt x="9647" y="9503"/>
                    <a:pt x="9637" y="9534"/>
                  </a:cubicBezTo>
                  <a:close/>
                  <a:moveTo>
                    <a:pt x="8674" y="9483"/>
                  </a:moveTo>
                  <a:cubicBezTo>
                    <a:pt x="8602" y="9534"/>
                    <a:pt x="8468" y="9442"/>
                    <a:pt x="8427" y="9555"/>
                  </a:cubicBezTo>
                  <a:cubicBezTo>
                    <a:pt x="8489" y="9575"/>
                    <a:pt x="8632" y="9555"/>
                    <a:pt x="8653" y="9483"/>
                  </a:cubicBezTo>
                  <a:close/>
                  <a:moveTo>
                    <a:pt x="5455" y="9555"/>
                  </a:moveTo>
                  <a:lnTo>
                    <a:pt x="5455" y="9514"/>
                  </a:lnTo>
                  <a:cubicBezTo>
                    <a:pt x="5373" y="9493"/>
                    <a:pt x="5352" y="9575"/>
                    <a:pt x="5434" y="9555"/>
                  </a:cubicBezTo>
                  <a:close/>
                  <a:moveTo>
                    <a:pt x="9996" y="9585"/>
                  </a:moveTo>
                  <a:cubicBezTo>
                    <a:pt x="9996" y="9544"/>
                    <a:pt x="9975" y="9555"/>
                    <a:pt x="9996" y="9524"/>
                  </a:cubicBezTo>
                  <a:cubicBezTo>
                    <a:pt x="9955" y="9524"/>
                    <a:pt x="9924" y="9524"/>
                    <a:pt x="9924" y="9565"/>
                  </a:cubicBezTo>
                  <a:cubicBezTo>
                    <a:pt x="9945" y="9565"/>
                    <a:pt x="9965" y="9565"/>
                    <a:pt x="9986" y="9585"/>
                  </a:cubicBezTo>
                  <a:close/>
                  <a:moveTo>
                    <a:pt x="10129" y="9596"/>
                  </a:moveTo>
                  <a:cubicBezTo>
                    <a:pt x="10109" y="9544"/>
                    <a:pt x="10088" y="9565"/>
                    <a:pt x="10037" y="9524"/>
                  </a:cubicBezTo>
                  <a:cubicBezTo>
                    <a:pt x="10037" y="9555"/>
                    <a:pt x="10027" y="9555"/>
                    <a:pt x="10027" y="9585"/>
                  </a:cubicBezTo>
                  <a:cubicBezTo>
                    <a:pt x="10047" y="9585"/>
                    <a:pt x="10068" y="9606"/>
                    <a:pt x="10109" y="9596"/>
                  </a:cubicBezTo>
                  <a:close/>
                  <a:moveTo>
                    <a:pt x="9248" y="9626"/>
                  </a:moveTo>
                  <a:cubicBezTo>
                    <a:pt x="9227" y="9647"/>
                    <a:pt x="9227" y="9678"/>
                    <a:pt x="9227" y="9708"/>
                  </a:cubicBezTo>
                  <a:cubicBezTo>
                    <a:pt x="9268" y="9708"/>
                    <a:pt x="9289" y="9626"/>
                    <a:pt x="9227" y="9626"/>
                  </a:cubicBezTo>
                  <a:close/>
                  <a:moveTo>
                    <a:pt x="6172" y="9708"/>
                  </a:moveTo>
                  <a:cubicBezTo>
                    <a:pt x="6090" y="9626"/>
                    <a:pt x="6008" y="9678"/>
                    <a:pt x="5875" y="9637"/>
                  </a:cubicBezTo>
                  <a:cubicBezTo>
                    <a:pt x="5926" y="9729"/>
                    <a:pt x="6080" y="9790"/>
                    <a:pt x="6152" y="9708"/>
                  </a:cubicBezTo>
                  <a:close/>
                  <a:moveTo>
                    <a:pt x="10447" y="9749"/>
                  </a:moveTo>
                  <a:cubicBezTo>
                    <a:pt x="10457" y="9708"/>
                    <a:pt x="10427" y="9698"/>
                    <a:pt x="10396" y="9698"/>
                  </a:cubicBezTo>
                  <a:cubicBezTo>
                    <a:pt x="10365" y="9739"/>
                    <a:pt x="10406" y="9749"/>
                    <a:pt x="10437" y="9749"/>
                  </a:cubicBezTo>
                  <a:close/>
                  <a:moveTo>
                    <a:pt x="7720" y="9770"/>
                  </a:moveTo>
                  <a:cubicBezTo>
                    <a:pt x="7710" y="9801"/>
                    <a:pt x="7638" y="9821"/>
                    <a:pt x="7679" y="9862"/>
                  </a:cubicBezTo>
                  <a:cubicBezTo>
                    <a:pt x="7710" y="9862"/>
                    <a:pt x="7761" y="9780"/>
                    <a:pt x="7710" y="9760"/>
                  </a:cubicBezTo>
                  <a:close/>
                  <a:moveTo>
                    <a:pt x="11749" y="10026"/>
                  </a:moveTo>
                  <a:cubicBezTo>
                    <a:pt x="12036" y="9995"/>
                    <a:pt x="11687" y="9760"/>
                    <a:pt x="11749" y="10026"/>
                  </a:cubicBezTo>
                  <a:close/>
                  <a:moveTo>
                    <a:pt x="3527" y="9934"/>
                  </a:moveTo>
                  <a:cubicBezTo>
                    <a:pt x="3497" y="9893"/>
                    <a:pt x="3455" y="9924"/>
                    <a:pt x="3414" y="9924"/>
                  </a:cubicBezTo>
                  <a:cubicBezTo>
                    <a:pt x="3394" y="9975"/>
                    <a:pt x="3507" y="9995"/>
                    <a:pt x="3507" y="9934"/>
                  </a:cubicBezTo>
                  <a:close/>
                  <a:moveTo>
                    <a:pt x="10714" y="9934"/>
                  </a:moveTo>
                  <a:lnTo>
                    <a:pt x="10744" y="9934"/>
                  </a:lnTo>
                  <a:lnTo>
                    <a:pt x="10744" y="9913"/>
                  </a:lnTo>
                  <a:lnTo>
                    <a:pt x="10714" y="9913"/>
                  </a:lnTo>
                  <a:close/>
                  <a:moveTo>
                    <a:pt x="2625" y="9924"/>
                  </a:moveTo>
                  <a:lnTo>
                    <a:pt x="2584" y="9924"/>
                  </a:lnTo>
                  <a:lnTo>
                    <a:pt x="2584" y="9965"/>
                  </a:lnTo>
                  <a:cubicBezTo>
                    <a:pt x="2605" y="9965"/>
                    <a:pt x="2594" y="9934"/>
                    <a:pt x="2615" y="9913"/>
                  </a:cubicBezTo>
                  <a:close/>
                  <a:moveTo>
                    <a:pt x="2769" y="9965"/>
                  </a:moveTo>
                  <a:cubicBezTo>
                    <a:pt x="2748" y="9954"/>
                    <a:pt x="2728" y="9944"/>
                    <a:pt x="2697" y="9954"/>
                  </a:cubicBezTo>
                  <a:cubicBezTo>
                    <a:pt x="2697" y="9965"/>
                    <a:pt x="2697" y="9985"/>
                    <a:pt x="2687" y="9995"/>
                  </a:cubicBezTo>
                  <a:cubicBezTo>
                    <a:pt x="2687" y="10016"/>
                    <a:pt x="2758" y="10016"/>
                    <a:pt x="2748" y="9965"/>
                  </a:cubicBezTo>
                  <a:close/>
                  <a:moveTo>
                    <a:pt x="6131" y="10098"/>
                  </a:moveTo>
                  <a:cubicBezTo>
                    <a:pt x="6090" y="9780"/>
                    <a:pt x="5854" y="10129"/>
                    <a:pt x="6131" y="10098"/>
                  </a:cubicBezTo>
                  <a:close/>
                  <a:moveTo>
                    <a:pt x="5096" y="10047"/>
                  </a:moveTo>
                  <a:cubicBezTo>
                    <a:pt x="5126" y="10067"/>
                    <a:pt x="5137" y="10088"/>
                    <a:pt x="5188" y="10077"/>
                  </a:cubicBezTo>
                  <a:cubicBezTo>
                    <a:pt x="5198" y="10026"/>
                    <a:pt x="5167" y="9985"/>
                    <a:pt x="5116" y="9965"/>
                  </a:cubicBezTo>
                  <a:cubicBezTo>
                    <a:pt x="5075" y="9975"/>
                    <a:pt x="5065" y="9995"/>
                    <a:pt x="5075" y="10047"/>
                  </a:cubicBezTo>
                  <a:close/>
                  <a:moveTo>
                    <a:pt x="4142" y="10006"/>
                  </a:moveTo>
                  <a:cubicBezTo>
                    <a:pt x="4122" y="10077"/>
                    <a:pt x="4265" y="10067"/>
                    <a:pt x="4235" y="9995"/>
                  </a:cubicBezTo>
                  <a:cubicBezTo>
                    <a:pt x="4183" y="9985"/>
                    <a:pt x="4142" y="9985"/>
                    <a:pt x="4122" y="10006"/>
                  </a:cubicBezTo>
                  <a:close/>
                  <a:moveTo>
                    <a:pt x="10888" y="10036"/>
                  </a:moveTo>
                  <a:cubicBezTo>
                    <a:pt x="10878" y="10077"/>
                    <a:pt x="10898" y="10098"/>
                    <a:pt x="10939" y="10098"/>
                  </a:cubicBezTo>
                  <a:cubicBezTo>
                    <a:pt x="10949" y="10047"/>
                    <a:pt x="10908" y="10006"/>
                    <a:pt x="10867" y="10026"/>
                  </a:cubicBezTo>
                  <a:close/>
                  <a:moveTo>
                    <a:pt x="13041" y="10036"/>
                  </a:moveTo>
                  <a:lnTo>
                    <a:pt x="13000" y="10036"/>
                  </a:lnTo>
                  <a:cubicBezTo>
                    <a:pt x="12979" y="10057"/>
                    <a:pt x="12969" y="10139"/>
                    <a:pt x="13010" y="10139"/>
                  </a:cubicBezTo>
                  <a:cubicBezTo>
                    <a:pt x="13020" y="10108"/>
                    <a:pt x="13041" y="10057"/>
                    <a:pt x="13020" y="10026"/>
                  </a:cubicBezTo>
                  <a:close/>
                  <a:moveTo>
                    <a:pt x="5680" y="10313"/>
                  </a:moveTo>
                  <a:cubicBezTo>
                    <a:pt x="5670" y="9934"/>
                    <a:pt x="5311" y="10416"/>
                    <a:pt x="5680" y="10313"/>
                  </a:cubicBezTo>
                  <a:close/>
                  <a:moveTo>
                    <a:pt x="1959" y="10334"/>
                  </a:moveTo>
                  <a:cubicBezTo>
                    <a:pt x="1990" y="10334"/>
                    <a:pt x="1990" y="10231"/>
                    <a:pt x="1959" y="10231"/>
                  </a:cubicBezTo>
                  <a:cubicBezTo>
                    <a:pt x="1938" y="10252"/>
                    <a:pt x="1897" y="10334"/>
                    <a:pt x="1938" y="10324"/>
                  </a:cubicBezTo>
                  <a:close/>
                  <a:moveTo>
                    <a:pt x="6039" y="10344"/>
                  </a:moveTo>
                  <a:cubicBezTo>
                    <a:pt x="6090" y="10303"/>
                    <a:pt x="6244" y="10303"/>
                    <a:pt x="6326" y="10252"/>
                  </a:cubicBezTo>
                  <a:cubicBezTo>
                    <a:pt x="6213" y="10221"/>
                    <a:pt x="5988" y="10242"/>
                    <a:pt x="6008" y="10344"/>
                  </a:cubicBezTo>
                  <a:close/>
                  <a:moveTo>
                    <a:pt x="11482" y="10334"/>
                  </a:moveTo>
                  <a:cubicBezTo>
                    <a:pt x="11482" y="10385"/>
                    <a:pt x="11534" y="10436"/>
                    <a:pt x="11585" y="10426"/>
                  </a:cubicBezTo>
                  <a:cubicBezTo>
                    <a:pt x="11575" y="10344"/>
                    <a:pt x="11513" y="10293"/>
                    <a:pt x="11452" y="10324"/>
                  </a:cubicBezTo>
                  <a:close/>
                  <a:moveTo>
                    <a:pt x="759" y="10457"/>
                  </a:moveTo>
                  <a:lnTo>
                    <a:pt x="759" y="10477"/>
                  </a:lnTo>
                  <a:cubicBezTo>
                    <a:pt x="708" y="10549"/>
                    <a:pt x="811" y="10375"/>
                    <a:pt x="739" y="10447"/>
                  </a:cubicBezTo>
                  <a:close/>
                  <a:moveTo>
                    <a:pt x="11841" y="10457"/>
                  </a:moveTo>
                  <a:cubicBezTo>
                    <a:pt x="11821" y="10477"/>
                    <a:pt x="11821" y="10508"/>
                    <a:pt x="11862" y="10518"/>
                  </a:cubicBezTo>
                  <a:cubicBezTo>
                    <a:pt x="11831" y="10488"/>
                    <a:pt x="11841" y="10457"/>
                    <a:pt x="11821" y="10447"/>
                  </a:cubicBezTo>
                  <a:close/>
                  <a:moveTo>
                    <a:pt x="12159" y="10457"/>
                  </a:moveTo>
                  <a:cubicBezTo>
                    <a:pt x="12139" y="10467"/>
                    <a:pt x="12087" y="10447"/>
                    <a:pt x="12077" y="10477"/>
                  </a:cubicBezTo>
                  <a:cubicBezTo>
                    <a:pt x="12077" y="10508"/>
                    <a:pt x="12149" y="10508"/>
                    <a:pt x="12139" y="10447"/>
                  </a:cubicBezTo>
                  <a:close/>
                  <a:moveTo>
                    <a:pt x="7536" y="10559"/>
                  </a:moveTo>
                  <a:cubicBezTo>
                    <a:pt x="7566" y="10580"/>
                    <a:pt x="7607" y="10590"/>
                    <a:pt x="7648" y="10600"/>
                  </a:cubicBezTo>
                  <a:cubicBezTo>
                    <a:pt x="7638" y="10549"/>
                    <a:pt x="7607" y="10518"/>
                    <a:pt x="7556" y="10498"/>
                  </a:cubicBezTo>
                  <a:cubicBezTo>
                    <a:pt x="7536" y="10518"/>
                    <a:pt x="7505" y="10508"/>
                    <a:pt x="7505" y="10549"/>
                  </a:cubicBezTo>
                  <a:close/>
                  <a:moveTo>
                    <a:pt x="1436" y="10600"/>
                  </a:moveTo>
                  <a:cubicBezTo>
                    <a:pt x="1477" y="10631"/>
                    <a:pt x="1518" y="10641"/>
                    <a:pt x="1569" y="10641"/>
                  </a:cubicBezTo>
                  <a:cubicBezTo>
                    <a:pt x="1641" y="10529"/>
                    <a:pt x="1426" y="10447"/>
                    <a:pt x="1405" y="10590"/>
                  </a:cubicBezTo>
                  <a:close/>
                  <a:moveTo>
                    <a:pt x="12672" y="10549"/>
                  </a:moveTo>
                  <a:cubicBezTo>
                    <a:pt x="12672" y="10539"/>
                    <a:pt x="12672" y="10529"/>
                    <a:pt x="12651" y="10529"/>
                  </a:cubicBezTo>
                  <a:cubicBezTo>
                    <a:pt x="12641" y="10529"/>
                    <a:pt x="12641" y="10539"/>
                    <a:pt x="12620" y="10529"/>
                  </a:cubicBezTo>
                  <a:lnTo>
                    <a:pt x="12620" y="10570"/>
                  </a:lnTo>
                  <a:lnTo>
                    <a:pt x="12672" y="10570"/>
                  </a:lnTo>
                  <a:close/>
                  <a:moveTo>
                    <a:pt x="13399" y="10611"/>
                  </a:moveTo>
                  <a:lnTo>
                    <a:pt x="13399" y="10570"/>
                  </a:lnTo>
                  <a:cubicBezTo>
                    <a:pt x="13307" y="10580"/>
                    <a:pt x="13215" y="10611"/>
                    <a:pt x="13133" y="10662"/>
                  </a:cubicBezTo>
                  <a:cubicBezTo>
                    <a:pt x="13235" y="10682"/>
                    <a:pt x="13266" y="10590"/>
                    <a:pt x="13369" y="10611"/>
                  </a:cubicBezTo>
                  <a:close/>
                  <a:moveTo>
                    <a:pt x="1733" y="10682"/>
                  </a:moveTo>
                  <a:cubicBezTo>
                    <a:pt x="1774" y="10713"/>
                    <a:pt x="1815" y="10723"/>
                    <a:pt x="1867" y="10723"/>
                  </a:cubicBezTo>
                  <a:cubicBezTo>
                    <a:pt x="1897" y="10672"/>
                    <a:pt x="1867" y="10600"/>
                    <a:pt x="1805" y="10590"/>
                  </a:cubicBezTo>
                  <a:cubicBezTo>
                    <a:pt x="1764" y="10621"/>
                    <a:pt x="1713" y="10611"/>
                    <a:pt x="1713" y="10672"/>
                  </a:cubicBezTo>
                  <a:close/>
                  <a:moveTo>
                    <a:pt x="12702" y="10939"/>
                  </a:moveTo>
                  <a:cubicBezTo>
                    <a:pt x="12702" y="10908"/>
                    <a:pt x="12682" y="10887"/>
                    <a:pt x="12692" y="10846"/>
                  </a:cubicBezTo>
                  <a:cubicBezTo>
                    <a:pt x="12672" y="10846"/>
                    <a:pt x="12641" y="10846"/>
                    <a:pt x="12631" y="10826"/>
                  </a:cubicBezTo>
                  <a:cubicBezTo>
                    <a:pt x="12631" y="10754"/>
                    <a:pt x="12682" y="10641"/>
                    <a:pt x="12610" y="10621"/>
                  </a:cubicBezTo>
                  <a:cubicBezTo>
                    <a:pt x="12569" y="10723"/>
                    <a:pt x="12549" y="10836"/>
                    <a:pt x="12538" y="10959"/>
                  </a:cubicBezTo>
                  <a:cubicBezTo>
                    <a:pt x="12590" y="10980"/>
                    <a:pt x="12651" y="10969"/>
                    <a:pt x="12692" y="10928"/>
                  </a:cubicBezTo>
                  <a:close/>
                  <a:moveTo>
                    <a:pt x="12692" y="10682"/>
                  </a:moveTo>
                  <a:cubicBezTo>
                    <a:pt x="12692" y="10959"/>
                    <a:pt x="13225" y="10980"/>
                    <a:pt x="13430" y="10928"/>
                  </a:cubicBezTo>
                  <a:cubicBezTo>
                    <a:pt x="13287" y="10703"/>
                    <a:pt x="12897" y="10887"/>
                    <a:pt x="12672" y="10672"/>
                  </a:cubicBezTo>
                  <a:close/>
                  <a:moveTo>
                    <a:pt x="2922" y="10754"/>
                  </a:moveTo>
                  <a:cubicBezTo>
                    <a:pt x="2840" y="10703"/>
                    <a:pt x="2738" y="10795"/>
                    <a:pt x="2779" y="10867"/>
                  </a:cubicBezTo>
                  <a:cubicBezTo>
                    <a:pt x="2820" y="10836"/>
                    <a:pt x="2892" y="10816"/>
                    <a:pt x="2902" y="10744"/>
                  </a:cubicBezTo>
                  <a:close/>
                  <a:moveTo>
                    <a:pt x="7126" y="10744"/>
                  </a:moveTo>
                  <a:cubicBezTo>
                    <a:pt x="7115" y="10816"/>
                    <a:pt x="7187" y="10867"/>
                    <a:pt x="7249" y="10836"/>
                  </a:cubicBezTo>
                  <a:cubicBezTo>
                    <a:pt x="7218" y="10764"/>
                    <a:pt x="7177" y="10734"/>
                    <a:pt x="7105" y="10734"/>
                  </a:cubicBezTo>
                  <a:close/>
                  <a:moveTo>
                    <a:pt x="13574" y="10857"/>
                  </a:moveTo>
                  <a:cubicBezTo>
                    <a:pt x="13604" y="10898"/>
                    <a:pt x="13697" y="10836"/>
                    <a:pt x="13656" y="10795"/>
                  </a:cubicBezTo>
                  <a:cubicBezTo>
                    <a:pt x="13645" y="10836"/>
                    <a:pt x="13645" y="10754"/>
                    <a:pt x="13604" y="10785"/>
                  </a:cubicBezTo>
                  <a:cubicBezTo>
                    <a:pt x="13594" y="10816"/>
                    <a:pt x="13553" y="10816"/>
                    <a:pt x="13553" y="10846"/>
                  </a:cubicBezTo>
                  <a:close/>
                  <a:moveTo>
                    <a:pt x="3220" y="10795"/>
                  </a:moveTo>
                  <a:lnTo>
                    <a:pt x="3220" y="10836"/>
                  </a:lnTo>
                  <a:cubicBezTo>
                    <a:pt x="3250" y="10836"/>
                    <a:pt x="3271" y="10836"/>
                    <a:pt x="3271" y="10816"/>
                  </a:cubicBezTo>
                  <a:cubicBezTo>
                    <a:pt x="3240" y="10795"/>
                    <a:pt x="3230" y="10785"/>
                    <a:pt x="3199" y="10785"/>
                  </a:cubicBezTo>
                  <a:close/>
                  <a:moveTo>
                    <a:pt x="2707" y="10990"/>
                  </a:moveTo>
                  <a:cubicBezTo>
                    <a:pt x="2666" y="10959"/>
                    <a:pt x="2687" y="10867"/>
                    <a:pt x="2666" y="10816"/>
                  </a:cubicBezTo>
                  <a:lnTo>
                    <a:pt x="2605" y="10816"/>
                  </a:lnTo>
                  <a:cubicBezTo>
                    <a:pt x="2533" y="10887"/>
                    <a:pt x="2584" y="11092"/>
                    <a:pt x="2687" y="10990"/>
                  </a:cubicBezTo>
                  <a:close/>
                  <a:moveTo>
                    <a:pt x="6654" y="10857"/>
                  </a:moveTo>
                  <a:cubicBezTo>
                    <a:pt x="6613" y="10846"/>
                    <a:pt x="6613" y="10877"/>
                    <a:pt x="6582" y="10867"/>
                  </a:cubicBezTo>
                  <a:cubicBezTo>
                    <a:pt x="6541" y="10908"/>
                    <a:pt x="6664" y="10898"/>
                    <a:pt x="6623" y="10846"/>
                  </a:cubicBezTo>
                  <a:close/>
                  <a:moveTo>
                    <a:pt x="2482" y="10928"/>
                  </a:moveTo>
                  <a:cubicBezTo>
                    <a:pt x="2195" y="10836"/>
                    <a:pt x="2471" y="11226"/>
                    <a:pt x="2482" y="10928"/>
                  </a:cubicBezTo>
                  <a:close/>
                  <a:moveTo>
                    <a:pt x="2758" y="11062"/>
                  </a:moveTo>
                  <a:cubicBezTo>
                    <a:pt x="2810" y="11092"/>
                    <a:pt x="2830" y="11051"/>
                    <a:pt x="2902" y="11062"/>
                  </a:cubicBezTo>
                  <a:cubicBezTo>
                    <a:pt x="2902" y="10949"/>
                    <a:pt x="2717" y="10949"/>
                    <a:pt x="2738" y="11051"/>
                  </a:cubicBezTo>
                  <a:close/>
                  <a:moveTo>
                    <a:pt x="10878" y="10990"/>
                  </a:moveTo>
                  <a:cubicBezTo>
                    <a:pt x="10857" y="11062"/>
                    <a:pt x="10919" y="11041"/>
                    <a:pt x="10949" y="11062"/>
                  </a:cubicBezTo>
                  <a:cubicBezTo>
                    <a:pt x="10939" y="10990"/>
                    <a:pt x="10898" y="10949"/>
                    <a:pt x="10857" y="10990"/>
                  </a:cubicBezTo>
                  <a:close/>
                  <a:moveTo>
                    <a:pt x="7648" y="11154"/>
                  </a:moveTo>
                  <a:cubicBezTo>
                    <a:pt x="7648" y="11062"/>
                    <a:pt x="7607" y="11010"/>
                    <a:pt x="7515" y="11010"/>
                  </a:cubicBezTo>
                  <a:cubicBezTo>
                    <a:pt x="7495" y="11092"/>
                    <a:pt x="7546" y="11164"/>
                    <a:pt x="7618" y="11144"/>
                  </a:cubicBezTo>
                  <a:close/>
                  <a:moveTo>
                    <a:pt x="6111" y="11051"/>
                  </a:moveTo>
                  <a:cubicBezTo>
                    <a:pt x="5875" y="10959"/>
                    <a:pt x="6090" y="11359"/>
                    <a:pt x="6111" y="11051"/>
                  </a:cubicBezTo>
                  <a:close/>
                  <a:moveTo>
                    <a:pt x="1262" y="11092"/>
                  </a:moveTo>
                  <a:cubicBezTo>
                    <a:pt x="1313" y="11103"/>
                    <a:pt x="1344" y="11062"/>
                    <a:pt x="1292" y="11051"/>
                  </a:cubicBezTo>
                  <a:cubicBezTo>
                    <a:pt x="1262" y="11062"/>
                    <a:pt x="1241" y="11062"/>
                    <a:pt x="1241" y="11082"/>
                  </a:cubicBezTo>
                  <a:close/>
                  <a:moveTo>
                    <a:pt x="5598" y="11123"/>
                  </a:moveTo>
                  <a:cubicBezTo>
                    <a:pt x="5660" y="11154"/>
                    <a:pt x="5731" y="11113"/>
                    <a:pt x="5731" y="11051"/>
                  </a:cubicBezTo>
                  <a:cubicBezTo>
                    <a:pt x="5649" y="11051"/>
                    <a:pt x="5598" y="11062"/>
                    <a:pt x="5578" y="11113"/>
                  </a:cubicBezTo>
                  <a:close/>
                  <a:moveTo>
                    <a:pt x="11872" y="11205"/>
                  </a:moveTo>
                  <a:cubicBezTo>
                    <a:pt x="11892" y="11185"/>
                    <a:pt x="11892" y="11103"/>
                    <a:pt x="11862" y="11092"/>
                  </a:cubicBezTo>
                  <a:cubicBezTo>
                    <a:pt x="11841" y="11113"/>
                    <a:pt x="11810" y="11185"/>
                    <a:pt x="11851" y="11195"/>
                  </a:cubicBezTo>
                  <a:close/>
                  <a:moveTo>
                    <a:pt x="4276" y="11154"/>
                  </a:moveTo>
                  <a:lnTo>
                    <a:pt x="4276" y="11205"/>
                  </a:lnTo>
                  <a:lnTo>
                    <a:pt x="4327" y="11205"/>
                  </a:lnTo>
                  <a:cubicBezTo>
                    <a:pt x="4317" y="11154"/>
                    <a:pt x="4296" y="11133"/>
                    <a:pt x="4245" y="11144"/>
                  </a:cubicBezTo>
                  <a:close/>
                  <a:moveTo>
                    <a:pt x="9330" y="11431"/>
                  </a:moveTo>
                  <a:cubicBezTo>
                    <a:pt x="9350" y="11410"/>
                    <a:pt x="9330" y="11349"/>
                    <a:pt x="9371" y="11349"/>
                  </a:cubicBezTo>
                  <a:cubicBezTo>
                    <a:pt x="9504" y="11328"/>
                    <a:pt x="9576" y="11492"/>
                    <a:pt x="9678" y="11431"/>
                  </a:cubicBezTo>
                  <a:cubicBezTo>
                    <a:pt x="9688" y="11379"/>
                    <a:pt x="9617" y="11420"/>
                    <a:pt x="9617" y="11369"/>
                  </a:cubicBezTo>
                  <a:cubicBezTo>
                    <a:pt x="9637" y="11349"/>
                    <a:pt x="9647" y="11318"/>
                    <a:pt x="9658" y="11287"/>
                  </a:cubicBezTo>
                  <a:cubicBezTo>
                    <a:pt x="9637" y="11287"/>
                    <a:pt x="9617" y="11287"/>
                    <a:pt x="9606" y="11277"/>
                  </a:cubicBezTo>
                  <a:cubicBezTo>
                    <a:pt x="9586" y="11308"/>
                    <a:pt x="9606" y="11338"/>
                    <a:pt x="9586" y="11349"/>
                  </a:cubicBezTo>
                  <a:cubicBezTo>
                    <a:pt x="9473" y="11215"/>
                    <a:pt x="9114" y="11215"/>
                    <a:pt x="9299" y="11420"/>
                  </a:cubicBezTo>
                  <a:close/>
                  <a:moveTo>
                    <a:pt x="11001" y="11246"/>
                  </a:moveTo>
                  <a:cubicBezTo>
                    <a:pt x="10980" y="11297"/>
                    <a:pt x="11001" y="11338"/>
                    <a:pt x="11042" y="11349"/>
                  </a:cubicBezTo>
                  <a:cubicBezTo>
                    <a:pt x="11042" y="11308"/>
                    <a:pt x="11052" y="11215"/>
                    <a:pt x="10980" y="11236"/>
                  </a:cubicBezTo>
                  <a:close/>
                  <a:moveTo>
                    <a:pt x="6838" y="11267"/>
                  </a:moveTo>
                  <a:cubicBezTo>
                    <a:pt x="6818" y="11349"/>
                    <a:pt x="6900" y="11267"/>
                    <a:pt x="6838" y="11267"/>
                  </a:cubicBezTo>
                  <a:close/>
                  <a:moveTo>
                    <a:pt x="10888" y="11277"/>
                  </a:moveTo>
                  <a:cubicBezTo>
                    <a:pt x="10888" y="11328"/>
                    <a:pt x="10847" y="11431"/>
                    <a:pt x="10939" y="11420"/>
                  </a:cubicBezTo>
                  <a:cubicBezTo>
                    <a:pt x="10919" y="11359"/>
                    <a:pt x="10898" y="11308"/>
                    <a:pt x="10867" y="11267"/>
                  </a:cubicBezTo>
                  <a:close/>
                  <a:moveTo>
                    <a:pt x="7771" y="11400"/>
                  </a:moveTo>
                  <a:cubicBezTo>
                    <a:pt x="7843" y="11400"/>
                    <a:pt x="7874" y="11502"/>
                    <a:pt x="7956" y="11461"/>
                  </a:cubicBezTo>
                  <a:cubicBezTo>
                    <a:pt x="7935" y="11410"/>
                    <a:pt x="7925" y="11349"/>
                    <a:pt x="7935" y="11297"/>
                  </a:cubicBezTo>
                  <a:cubicBezTo>
                    <a:pt x="7864" y="11297"/>
                    <a:pt x="7864" y="11359"/>
                    <a:pt x="7782" y="11318"/>
                  </a:cubicBezTo>
                  <a:cubicBezTo>
                    <a:pt x="7761" y="11338"/>
                    <a:pt x="7751" y="11359"/>
                    <a:pt x="7751" y="11390"/>
                  </a:cubicBezTo>
                  <a:close/>
                  <a:moveTo>
                    <a:pt x="12559" y="11338"/>
                  </a:moveTo>
                  <a:cubicBezTo>
                    <a:pt x="12590" y="11338"/>
                    <a:pt x="12600" y="11318"/>
                    <a:pt x="12600" y="11287"/>
                  </a:cubicBezTo>
                  <a:cubicBezTo>
                    <a:pt x="12559" y="11277"/>
                    <a:pt x="12528" y="11287"/>
                    <a:pt x="12528" y="11318"/>
                  </a:cubicBezTo>
                  <a:close/>
                  <a:moveTo>
                    <a:pt x="4522" y="11431"/>
                  </a:moveTo>
                  <a:cubicBezTo>
                    <a:pt x="4542" y="11400"/>
                    <a:pt x="4542" y="11308"/>
                    <a:pt x="4501" y="11308"/>
                  </a:cubicBezTo>
                  <a:cubicBezTo>
                    <a:pt x="4460" y="11328"/>
                    <a:pt x="4460" y="11400"/>
                    <a:pt x="4501" y="11420"/>
                  </a:cubicBezTo>
                  <a:close/>
                  <a:moveTo>
                    <a:pt x="11872" y="11338"/>
                  </a:moveTo>
                  <a:cubicBezTo>
                    <a:pt x="11882" y="11369"/>
                    <a:pt x="11851" y="11441"/>
                    <a:pt x="11882" y="11451"/>
                  </a:cubicBezTo>
                  <a:cubicBezTo>
                    <a:pt x="11882" y="11410"/>
                    <a:pt x="11892" y="11318"/>
                    <a:pt x="11851" y="11318"/>
                  </a:cubicBezTo>
                  <a:close/>
                  <a:moveTo>
                    <a:pt x="12477" y="11431"/>
                  </a:moveTo>
                  <a:cubicBezTo>
                    <a:pt x="12487" y="11400"/>
                    <a:pt x="12487" y="11338"/>
                    <a:pt x="12436" y="11338"/>
                  </a:cubicBezTo>
                  <a:cubicBezTo>
                    <a:pt x="12405" y="11359"/>
                    <a:pt x="12415" y="11410"/>
                    <a:pt x="12446" y="11420"/>
                  </a:cubicBezTo>
                  <a:close/>
                  <a:moveTo>
                    <a:pt x="3814" y="11420"/>
                  </a:moveTo>
                  <a:cubicBezTo>
                    <a:pt x="3835" y="11390"/>
                    <a:pt x="3825" y="11338"/>
                    <a:pt x="3763" y="11338"/>
                  </a:cubicBezTo>
                  <a:cubicBezTo>
                    <a:pt x="3753" y="11390"/>
                    <a:pt x="3784" y="11400"/>
                    <a:pt x="3814" y="11420"/>
                  </a:cubicBezTo>
                  <a:close/>
                  <a:moveTo>
                    <a:pt x="4265" y="11359"/>
                  </a:moveTo>
                  <a:cubicBezTo>
                    <a:pt x="4235" y="11441"/>
                    <a:pt x="4245" y="11595"/>
                    <a:pt x="4306" y="11636"/>
                  </a:cubicBezTo>
                  <a:cubicBezTo>
                    <a:pt x="4378" y="11533"/>
                    <a:pt x="4399" y="11400"/>
                    <a:pt x="4265" y="11349"/>
                  </a:cubicBezTo>
                  <a:close/>
                  <a:moveTo>
                    <a:pt x="12313" y="11400"/>
                  </a:moveTo>
                  <a:cubicBezTo>
                    <a:pt x="12374" y="11410"/>
                    <a:pt x="12313" y="11359"/>
                    <a:pt x="12313" y="11400"/>
                  </a:cubicBezTo>
                  <a:close/>
                  <a:moveTo>
                    <a:pt x="1385" y="11410"/>
                  </a:moveTo>
                  <a:cubicBezTo>
                    <a:pt x="1364" y="11390"/>
                    <a:pt x="1323" y="11400"/>
                    <a:pt x="1282" y="11400"/>
                  </a:cubicBezTo>
                  <a:cubicBezTo>
                    <a:pt x="1282" y="11441"/>
                    <a:pt x="1303" y="11461"/>
                    <a:pt x="1303" y="11492"/>
                  </a:cubicBezTo>
                  <a:cubicBezTo>
                    <a:pt x="1354" y="11502"/>
                    <a:pt x="1385" y="11492"/>
                    <a:pt x="1395" y="11451"/>
                  </a:cubicBezTo>
                  <a:cubicBezTo>
                    <a:pt x="1385" y="11441"/>
                    <a:pt x="1385" y="11420"/>
                    <a:pt x="1385" y="11410"/>
                  </a:cubicBezTo>
                  <a:close/>
                  <a:moveTo>
                    <a:pt x="1620" y="11400"/>
                  </a:moveTo>
                  <a:cubicBezTo>
                    <a:pt x="1620" y="11420"/>
                    <a:pt x="1620" y="11441"/>
                    <a:pt x="1641" y="11451"/>
                  </a:cubicBezTo>
                  <a:cubicBezTo>
                    <a:pt x="1661" y="11441"/>
                    <a:pt x="1713" y="11451"/>
                    <a:pt x="1702" y="11410"/>
                  </a:cubicBezTo>
                  <a:cubicBezTo>
                    <a:pt x="1702" y="11369"/>
                    <a:pt x="1641" y="11400"/>
                    <a:pt x="1620" y="11390"/>
                  </a:cubicBezTo>
                  <a:close/>
                  <a:moveTo>
                    <a:pt x="9842" y="11451"/>
                  </a:moveTo>
                  <a:cubicBezTo>
                    <a:pt x="9822" y="11472"/>
                    <a:pt x="9822" y="11502"/>
                    <a:pt x="9822" y="11523"/>
                  </a:cubicBezTo>
                  <a:cubicBezTo>
                    <a:pt x="9832" y="11523"/>
                    <a:pt x="9852" y="11523"/>
                    <a:pt x="9852" y="11533"/>
                  </a:cubicBezTo>
                  <a:cubicBezTo>
                    <a:pt x="9893" y="11533"/>
                    <a:pt x="9904" y="11502"/>
                    <a:pt x="9904" y="11472"/>
                  </a:cubicBezTo>
                  <a:cubicBezTo>
                    <a:pt x="9873" y="11472"/>
                    <a:pt x="9873" y="11441"/>
                    <a:pt x="9832" y="11451"/>
                  </a:cubicBezTo>
                  <a:close/>
                  <a:moveTo>
                    <a:pt x="13061" y="11513"/>
                  </a:moveTo>
                  <a:lnTo>
                    <a:pt x="13061" y="11451"/>
                  </a:lnTo>
                  <a:cubicBezTo>
                    <a:pt x="13020" y="11451"/>
                    <a:pt x="12989" y="11482"/>
                    <a:pt x="12989" y="11523"/>
                  </a:cubicBezTo>
                  <a:cubicBezTo>
                    <a:pt x="13010" y="11523"/>
                    <a:pt x="13030" y="11513"/>
                    <a:pt x="13041" y="11502"/>
                  </a:cubicBezTo>
                  <a:close/>
                  <a:moveTo>
                    <a:pt x="8797" y="11472"/>
                  </a:moveTo>
                  <a:cubicBezTo>
                    <a:pt x="8756" y="11461"/>
                    <a:pt x="8745" y="11482"/>
                    <a:pt x="8735" y="11513"/>
                  </a:cubicBezTo>
                  <a:cubicBezTo>
                    <a:pt x="8756" y="11533"/>
                    <a:pt x="8817" y="11523"/>
                    <a:pt x="8797" y="11461"/>
                  </a:cubicBezTo>
                  <a:close/>
                  <a:moveTo>
                    <a:pt x="9565" y="11482"/>
                  </a:moveTo>
                  <a:cubicBezTo>
                    <a:pt x="9555" y="11523"/>
                    <a:pt x="9596" y="11523"/>
                    <a:pt x="9586" y="11564"/>
                  </a:cubicBezTo>
                  <a:cubicBezTo>
                    <a:pt x="9668" y="11564"/>
                    <a:pt x="9699" y="11615"/>
                    <a:pt x="9709" y="11677"/>
                  </a:cubicBezTo>
                  <a:cubicBezTo>
                    <a:pt x="9770" y="11687"/>
                    <a:pt x="9760" y="11636"/>
                    <a:pt x="9822" y="11646"/>
                  </a:cubicBezTo>
                  <a:cubicBezTo>
                    <a:pt x="9801" y="11523"/>
                    <a:pt x="9678" y="11513"/>
                    <a:pt x="9565" y="11472"/>
                  </a:cubicBezTo>
                  <a:close/>
                  <a:moveTo>
                    <a:pt x="5998" y="11564"/>
                  </a:moveTo>
                  <a:cubicBezTo>
                    <a:pt x="6018" y="11492"/>
                    <a:pt x="5936" y="11502"/>
                    <a:pt x="5947" y="11564"/>
                  </a:cubicBezTo>
                  <a:close/>
                  <a:moveTo>
                    <a:pt x="7925" y="11523"/>
                  </a:moveTo>
                  <a:lnTo>
                    <a:pt x="7864" y="11523"/>
                  </a:lnTo>
                  <a:cubicBezTo>
                    <a:pt x="7864" y="11554"/>
                    <a:pt x="7843" y="11574"/>
                    <a:pt x="7853" y="11625"/>
                  </a:cubicBezTo>
                  <a:lnTo>
                    <a:pt x="7925" y="11625"/>
                  </a:lnTo>
                  <a:close/>
                  <a:moveTo>
                    <a:pt x="2912" y="11554"/>
                  </a:moveTo>
                  <a:cubicBezTo>
                    <a:pt x="2861" y="11523"/>
                    <a:pt x="2810" y="11564"/>
                    <a:pt x="2820" y="11625"/>
                  </a:cubicBezTo>
                  <a:cubicBezTo>
                    <a:pt x="2861" y="11615"/>
                    <a:pt x="2912" y="11605"/>
                    <a:pt x="2902" y="11543"/>
                  </a:cubicBezTo>
                  <a:close/>
                  <a:moveTo>
                    <a:pt x="11851" y="11554"/>
                  </a:moveTo>
                  <a:cubicBezTo>
                    <a:pt x="11851" y="11687"/>
                    <a:pt x="11769" y="11789"/>
                    <a:pt x="11749" y="11943"/>
                  </a:cubicBezTo>
                  <a:cubicBezTo>
                    <a:pt x="11831" y="11861"/>
                    <a:pt x="11903" y="11625"/>
                    <a:pt x="11851" y="11543"/>
                  </a:cubicBezTo>
                  <a:close/>
                  <a:moveTo>
                    <a:pt x="6213" y="11574"/>
                  </a:moveTo>
                  <a:cubicBezTo>
                    <a:pt x="6172" y="11625"/>
                    <a:pt x="6080" y="11625"/>
                    <a:pt x="6059" y="11687"/>
                  </a:cubicBezTo>
                  <a:cubicBezTo>
                    <a:pt x="6141" y="11687"/>
                    <a:pt x="6254" y="11615"/>
                    <a:pt x="6203" y="11574"/>
                  </a:cubicBezTo>
                  <a:close/>
                  <a:moveTo>
                    <a:pt x="1979" y="11636"/>
                  </a:moveTo>
                  <a:cubicBezTo>
                    <a:pt x="1949" y="11687"/>
                    <a:pt x="2020" y="11605"/>
                    <a:pt x="1979" y="11636"/>
                  </a:cubicBezTo>
                  <a:close/>
                  <a:moveTo>
                    <a:pt x="6633" y="11646"/>
                  </a:moveTo>
                  <a:cubicBezTo>
                    <a:pt x="6613" y="11718"/>
                    <a:pt x="6510" y="11687"/>
                    <a:pt x="6500" y="11759"/>
                  </a:cubicBezTo>
                  <a:cubicBezTo>
                    <a:pt x="6551" y="11748"/>
                    <a:pt x="6705" y="11697"/>
                    <a:pt x="6623" y="11646"/>
                  </a:cubicBezTo>
                  <a:close/>
                  <a:moveTo>
                    <a:pt x="1282" y="11666"/>
                  </a:moveTo>
                  <a:cubicBezTo>
                    <a:pt x="1231" y="11728"/>
                    <a:pt x="1323" y="11759"/>
                    <a:pt x="1323" y="11677"/>
                  </a:cubicBezTo>
                  <a:cubicBezTo>
                    <a:pt x="1292" y="11677"/>
                    <a:pt x="1292" y="11656"/>
                    <a:pt x="1272" y="11656"/>
                  </a:cubicBezTo>
                  <a:close/>
                  <a:moveTo>
                    <a:pt x="10303" y="11861"/>
                  </a:moveTo>
                  <a:cubicBezTo>
                    <a:pt x="10283" y="11707"/>
                    <a:pt x="10191" y="11646"/>
                    <a:pt x="10037" y="11666"/>
                  </a:cubicBezTo>
                  <a:cubicBezTo>
                    <a:pt x="10037" y="11687"/>
                    <a:pt x="10027" y="11697"/>
                    <a:pt x="10027" y="11718"/>
                  </a:cubicBezTo>
                  <a:cubicBezTo>
                    <a:pt x="10109" y="11779"/>
                    <a:pt x="10201" y="11820"/>
                    <a:pt x="10293" y="11851"/>
                  </a:cubicBezTo>
                  <a:close/>
                  <a:moveTo>
                    <a:pt x="12374" y="11707"/>
                  </a:moveTo>
                  <a:lnTo>
                    <a:pt x="12374" y="11677"/>
                  </a:lnTo>
                  <a:cubicBezTo>
                    <a:pt x="12344" y="11625"/>
                    <a:pt x="12292" y="11718"/>
                    <a:pt x="12364" y="11697"/>
                  </a:cubicBezTo>
                  <a:close/>
                  <a:moveTo>
                    <a:pt x="9535" y="11687"/>
                  </a:moveTo>
                  <a:close/>
                  <a:moveTo>
                    <a:pt x="9535" y="11687"/>
                  </a:moveTo>
                  <a:lnTo>
                    <a:pt x="9535" y="11687"/>
                  </a:lnTo>
                  <a:lnTo>
                    <a:pt x="9535" y="11707"/>
                  </a:lnTo>
                  <a:close/>
                  <a:moveTo>
                    <a:pt x="4327" y="11677"/>
                  </a:moveTo>
                  <a:cubicBezTo>
                    <a:pt x="4327" y="11718"/>
                    <a:pt x="4327" y="11738"/>
                    <a:pt x="4358" y="11738"/>
                  </a:cubicBezTo>
                  <a:cubicBezTo>
                    <a:pt x="4358" y="11718"/>
                    <a:pt x="4378" y="11677"/>
                    <a:pt x="4327" y="11677"/>
                  </a:cubicBezTo>
                  <a:close/>
                  <a:moveTo>
                    <a:pt x="9094" y="11697"/>
                  </a:moveTo>
                  <a:lnTo>
                    <a:pt x="9063" y="11697"/>
                  </a:lnTo>
                  <a:lnTo>
                    <a:pt x="9063" y="11728"/>
                  </a:lnTo>
                  <a:lnTo>
                    <a:pt x="9094" y="11728"/>
                  </a:lnTo>
                  <a:close/>
                  <a:moveTo>
                    <a:pt x="2820" y="11882"/>
                  </a:moveTo>
                  <a:cubicBezTo>
                    <a:pt x="2871" y="11820"/>
                    <a:pt x="2840" y="11728"/>
                    <a:pt x="2769" y="11707"/>
                  </a:cubicBezTo>
                  <a:cubicBezTo>
                    <a:pt x="2728" y="11759"/>
                    <a:pt x="2728" y="11892"/>
                    <a:pt x="2820" y="11882"/>
                  </a:cubicBezTo>
                  <a:close/>
                  <a:moveTo>
                    <a:pt x="5588" y="11769"/>
                  </a:moveTo>
                  <a:cubicBezTo>
                    <a:pt x="5608" y="11810"/>
                    <a:pt x="5557" y="11912"/>
                    <a:pt x="5619" y="11923"/>
                  </a:cubicBezTo>
                  <a:cubicBezTo>
                    <a:pt x="5639" y="11871"/>
                    <a:pt x="5701" y="11851"/>
                    <a:pt x="5701" y="11779"/>
                  </a:cubicBezTo>
                  <a:cubicBezTo>
                    <a:pt x="5680" y="11738"/>
                    <a:pt x="5639" y="11748"/>
                    <a:pt x="5598" y="11769"/>
                  </a:cubicBezTo>
                  <a:close/>
                  <a:moveTo>
                    <a:pt x="11523" y="11748"/>
                  </a:moveTo>
                  <a:cubicBezTo>
                    <a:pt x="11523" y="11800"/>
                    <a:pt x="11585" y="11789"/>
                    <a:pt x="11605" y="11769"/>
                  </a:cubicBezTo>
                  <a:cubicBezTo>
                    <a:pt x="11575" y="11748"/>
                    <a:pt x="11564" y="11738"/>
                    <a:pt x="11523" y="11759"/>
                  </a:cubicBezTo>
                  <a:close/>
                  <a:moveTo>
                    <a:pt x="9299" y="11820"/>
                  </a:moveTo>
                  <a:cubicBezTo>
                    <a:pt x="9268" y="11789"/>
                    <a:pt x="9248" y="11748"/>
                    <a:pt x="9176" y="11748"/>
                  </a:cubicBezTo>
                  <a:cubicBezTo>
                    <a:pt x="9196" y="11974"/>
                    <a:pt x="9401" y="12230"/>
                    <a:pt x="9227" y="12425"/>
                  </a:cubicBezTo>
                  <a:cubicBezTo>
                    <a:pt x="9432" y="12415"/>
                    <a:pt x="9381" y="12138"/>
                    <a:pt x="9330" y="11984"/>
                  </a:cubicBezTo>
                  <a:cubicBezTo>
                    <a:pt x="9412" y="11964"/>
                    <a:pt x="9555" y="12015"/>
                    <a:pt x="9535" y="11861"/>
                  </a:cubicBezTo>
                  <a:cubicBezTo>
                    <a:pt x="9453" y="11851"/>
                    <a:pt x="9391" y="11789"/>
                    <a:pt x="9299" y="11830"/>
                  </a:cubicBezTo>
                  <a:close/>
                  <a:moveTo>
                    <a:pt x="13410" y="11769"/>
                  </a:moveTo>
                  <a:cubicBezTo>
                    <a:pt x="13379" y="11830"/>
                    <a:pt x="13461" y="11841"/>
                    <a:pt x="13410" y="11769"/>
                  </a:cubicBezTo>
                  <a:close/>
                  <a:moveTo>
                    <a:pt x="10037" y="11779"/>
                  </a:moveTo>
                  <a:cubicBezTo>
                    <a:pt x="10027" y="11820"/>
                    <a:pt x="9996" y="11974"/>
                    <a:pt x="10057" y="11984"/>
                  </a:cubicBezTo>
                  <a:cubicBezTo>
                    <a:pt x="10098" y="11954"/>
                    <a:pt x="10078" y="11830"/>
                    <a:pt x="10037" y="11789"/>
                  </a:cubicBezTo>
                  <a:close/>
                  <a:moveTo>
                    <a:pt x="12866" y="11861"/>
                  </a:moveTo>
                  <a:cubicBezTo>
                    <a:pt x="12897" y="11882"/>
                    <a:pt x="12938" y="11892"/>
                    <a:pt x="12979" y="11892"/>
                  </a:cubicBezTo>
                  <a:cubicBezTo>
                    <a:pt x="12979" y="11861"/>
                    <a:pt x="13000" y="11861"/>
                    <a:pt x="12989" y="11820"/>
                  </a:cubicBezTo>
                  <a:cubicBezTo>
                    <a:pt x="12948" y="11789"/>
                    <a:pt x="12897" y="11820"/>
                    <a:pt x="12866" y="11871"/>
                  </a:cubicBezTo>
                  <a:close/>
                  <a:moveTo>
                    <a:pt x="13174" y="11810"/>
                  </a:moveTo>
                  <a:lnTo>
                    <a:pt x="13143" y="11810"/>
                  </a:lnTo>
                  <a:lnTo>
                    <a:pt x="13143" y="11830"/>
                  </a:lnTo>
                  <a:lnTo>
                    <a:pt x="13174" y="11830"/>
                  </a:lnTo>
                  <a:close/>
                  <a:moveTo>
                    <a:pt x="3138" y="11974"/>
                  </a:moveTo>
                  <a:cubicBezTo>
                    <a:pt x="3086" y="11892"/>
                    <a:pt x="3004" y="11841"/>
                    <a:pt x="2902" y="11820"/>
                  </a:cubicBezTo>
                  <a:cubicBezTo>
                    <a:pt x="2881" y="11923"/>
                    <a:pt x="3056" y="11995"/>
                    <a:pt x="3148" y="11984"/>
                  </a:cubicBezTo>
                  <a:close/>
                  <a:moveTo>
                    <a:pt x="9576" y="11892"/>
                  </a:moveTo>
                  <a:cubicBezTo>
                    <a:pt x="9596" y="11871"/>
                    <a:pt x="9596" y="11820"/>
                    <a:pt x="9565" y="11820"/>
                  </a:cubicBezTo>
                  <a:cubicBezTo>
                    <a:pt x="9545" y="11841"/>
                    <a:pt x="9545" y="11892"/>
                    <a:pt x="9586" y="11902"/>
                  </a:cubicBezTo>
                  <a:close/>
                  <a:moveTo>
                    <a:pt x="8653" y="11933"/>
                  </a:moveTo>
                  <a:cubicBezTo>
                    <a:pt x="8530" y="11933"/>
                    <a:pt x="8499" y="11830"/>
                    <a:pt x="8376" y="11830"/>
                  </a:cubicBezTo>
                  <a:cubicBezTo>
                    <a:pt x="8315" y="12046"/>
                    <a:pt x="8622" y="12066"/>
                    <a:pt x="8653" y="11933"/>
                  </a:cubicBezTo>
                  <a:close/>
                  <a:moveTo>
                    <a:pt x="9043" y="11943"/>
                  </a:moveTo>
                  <a:cubicBezTo>
                    <a:pt x="9053" y="11912"/>
                    <a:pt x="9084" y="11902"/>
                    <a:pt x="9073" y="11861"/>
                  </a:cubicBezTo>
                  <a:cubicBezTo>
                    <a:pt x="9043" y="11861"/>
                    <a:pt x="9043" y="11892"/>
                    <a:pt x="9002" y="11871"/>
                  </a:cubicBezTo>
                  <a:cubicBezTo>
                    <a:pt x="9012" y="11912"/>
                    <a:pt x="9022" y="11943"/>
                    <a:pt x="9053" y="11954"/>
                  </a:cubicBezTo>
                  <a:close/>
                  <a:moveTo>
                    <a:pt x="9873" y="11943"/>
                  </a:moveTo>
                  <a:cubicBezTo>
                    <a:pt x="9904" y="11933"/>
                    <a:pt x="9893" y="11841"/>
                    <a:pt x="9842" y="11861"/>
                  </a:cubicBezTo>
                  <a:cubicBezTo>
                    <a:pt x="9852" y="11902"/>
                    <a:pt x="9822" y="11964"/>
                    <a:pt x="9873" y="11954"/>
                  </a:cubicBezTo>
                  <a:close/>
                  <a:moveTo>
                    <a:pt x="7495" y="11943"/>
                  </a:moveTo>
                  <a:cubicBezTo>
                    <a:pt x="7597" y="12005"/>
                    <a:pt x="7720" y="12025"/>
                    <a:pt x="7833" y="12005"/>
                  </a:cubicBezTo>
                  <a:cubicBezTo>
                    <a:pt x="7864" y="11820"/>
                    <a:pt x="7515" y="11861"/>
                    <a:pt x="7495" y="11954"/>
                  </a:cubicBezTo>
                  <a:close/>
                  <a:moveTo>
                    <a:pt x="12415" y="11933"/>
                  </a:moveTo>
                  <a:cubicBezTo>
                    <a:pt x="12415" y="11902"/>
                    <a:pt x="12415" y="11882"/>
                    <a:pt x="12395" y="11871"/>
                  </a:cubicBezTo>
                  <a:cubicBezTo>
                    <a:pt x="12395" y="11912"/>
                    <a:pt x="12374" y="11954"/>
                    <a:pt x="12426" y="11933"/>
                  </a:cubicBezTo>
                  <a:close/>
                  <a:moveTo>
                    <a:pt x="12221" y="11923"/>
                  </a:moveTo>
                  <a:cubicBezTo>
                    <a:pt x="12221" y="11995"/>
                    <a:pt x="12323" y="11954"/>
                    <a:pt x="12354" y="11933"/>
                  </a:cubicBezTo>
                  <a:cubicBezTo>
                    <a:pt x="12313" y="11902"/>
                    <a:pt x="12262" y="11902"/>
                    <a:pt x="12231" y="11923"/>
                  </a:cubicBezTo>
                  <a:close/>
                  <a:moveTo>
                    <a:pt x="12149" y="11943"/>
                  </a:moveTo>
                  <a:cubicBezTo>
                    <a:pt x="12108" y="11923"/>
                    <a:pt x="11954" y="11923"/>
                    <a:pt x="11954" y="11984"/>
                  </a:cubicBezTo>
                  <a:cubicBezTo>
                    <a:pt x="12015" y="12025"/>
                    <a:pt x="12139" y="12015"/>
                    <a:pt x="12159" y="11954"/>
                  </a:cubicBezTo>
                  <a:close/>
                  <a:moveTo>
                    <a:pt x="2359" y="11943"/>
                  </a:moveTo>
                  <a:cubicBezTo>
                    <a:pt x="2359" y="11964"/>
                    <a:pt x="2338" y="11974"/>
                    <a:pt x="2348" y="12005"/>
                  </a:cubicBezTo>
                  <a:cubicBezTo>
                    <a:pt x="2389" y="12036"/>
                    <a:pt x="2389" y="11954"/>
                    <a:pt x="2359" y="11954"/>
                  </a:cubicBezTo>
                  <a:close/>
                  <a:moveTo>
                    <a:pt x="11411" y="12189"/>
                  </a:moveTo>
                  <a:cubicBezTo>
                    <a:pt x="11534" y="12148"/>
                    <a:pt x="11677" y="12148"/>
                    <a:pt x="11749" y="12025"/>
                  </a:cubicBezTo>
                  <a:cubicBezTo>
                    <a:pt x="11616" y="12015"/>
                    <a:pt x="11482" y="12077"/>
                    <a:pt x="11411" y="12189"/>
                  </a:cubicBezTo>
                  <a:close/>
                  <a:moveTo>
                    <a:pt x="10098" y="12066"/>
                  </a:moveTo>
                  <a:cubicBezTo>
                    <a:pt x="10078" y="12107"/>
                    <a:pt x="10109" y="12128"/>
                    <a:pt x="10109" y="12179"/>
                  </a:cubicBezTo>
                  <a:cubicBezTo>
                    <a:pt x="10129" y="12189"/>
                    <a:pt x="10180" y="12159"/>
                    <a:pt x="10180" y="12189"/>
                  </a:cubicBezTo>
                  <a:cubicBezTo>
                    <a:pt x="10139" y="12251"/>
                    <a:pt x="10119" y="12312"/>
                    <a:pt x="10109" y="12384"/>
                  </a:cubicBezTo>
                  <a:cubicBezTo>
                    <a:pt x="10242" y="12364"/>
                    <a:pt x="10150" y="12230"/>
                    <a:pt x="10242" y="12179"/>
                  </a:cubicBezTo>
                  <a:cubicBezTo>
                    <a:pt x="10334" y="12118"/>
                    <a:pt x="10580" y="12261"/>
                    <a:pt x="10591" y="12046"/>
                  </a:cubicBezTo>
                  <a:cubicBezTo>
                    <a:pt x="10396" y="12046"/>
                    <a:pt x="10262" y="12128"/>
                    <a:pt x="10098" y="12066"/>
                  </a:cubicBezTo>
                  <a:close/>
                  <a:moveTo>
                    <a:pt x="3579" y="12251"/>
                  </a:moveTo>
                  <a:cubicBezTo>
                    <a:pt x="3620" y="12169"/>
                    <a:pt x="3476" y="12138"/>
                    <a:pt x="3425" y="12148"/>
                  </a:cubicBezTo>
                  <a:cubicBezTo>
                    <a:pt x="3455" y="12210"/>
                    <a:pt x="3517" y="12241"/>
                    <a:pt x="3579" y="12251"/>
                  </a:cubicBezTo>
                  <a:close/>
                  <a:moveTo>
                    <a:pt x="6295" y="12292"/>
                  </a:moveTo>
                  <a:cubicBezTo>
                    <a:pt x="6295" y="12261"/>
                    <a:pt x="6295" y="12230"/>
                    <a:pt x="6316" y="12220"/>
                  </a:cubicBezTo>
                  <a:cubicBezTo>
                    <a:pt x="6387" y="12200"/>
                    <a:pt x="6541" y="12261"/>
                    <a:pt x="6531" y="12159"/>
                  </a:cubicBezTo>
                  <a:cubicBezTo>
                    <a:pt x="6398" y="12189"/>
                    <a:pt x="6172" y="12056"/>
                    <a:pt x="6141" y="12261"/>
                  </a:cubicBezTo>
                  <a:cubicBezTo>
                    <a:pt x="6182" y="12282"/>
                    <a:pt x="6244" y="12302"/>
                    <a:pt x="6295" y="12292"/>
                  </a:cubicBezTo>
                  <a:close/>
                  <a:moveTo>
                    <a:pt x="9945" y="12179"/>
                  </a:moveTo>
                  <a:cubicBezTo>
                    <a:pt x="9975" y="12179"/>
                    <a:pt x="9986" y="12159"/>
                    <a:pt x="9986" y="12138"/>
                  </a:cubicBezTo>
                  <a:cubicBezTo>
                    <a:pt x="9955" y="12128"/>
                    <a:pt x="9945" y="12148"/>
                    <a:pt x="9945" y="12179"/>
                  </a:cubicBezTo>
                  <a:close/>
                  <a:moveTo>
                    <a:pt x="9494" y="12302"/>
                  </a:moveTo>
                  <a:cubicBezTo>
                    <a:pt x="9627" y="12302"/>
                    <a:pt x="9750" y="12251"/>
                    <a:pt x="9842" y="12169"/>
                  </a:cubicBezTo>
                  <a:cubicBezTo>
                    <a:pt x="9719" y="12159"/>
                    <a:pt x="9586" y="12210"/>
                    <a:pt x="9494" y="12302"/>
                  </a:cubicBezTo>
                  <a:close/>
                  <a:moveTo>
                    <a:pt x="11134" y="12169"/>
                  </a:moveTo>
                  <a:cubicBezTo>
                    <a:pt x="11134" y="12200"/>
                    <a:pt x="11113" y="12200"/>
                    <a:pt x="11124" y="12230"/>
                  </a:cubicBezTo>
                  <a:cubicBezTo>
                    <a:pt x="11185" y="12261"/>
                    <a:pt x="11175" y="12159"/>
                    <a:pt x="11134" y="12169"/>
                  </a:cubicBezTo>
                  <a:close/>
                  <a:moveTo>
                    <a:pt x="8376" y="12343"/>
                  </a:moveTo>
                  <a:cubicBezTo>
                    <a:pt x="8632" y="12312"/>
                    <a:pt x="8417" y="12056"/>
                    <a:pt x="8366" y="12323"/>
                  </a:cubicBezTo>
                  <a:cubicBezTo>
                    <a:pt x="8376" y="12323"/>
                    <a:pt x="8376" y="12333"/>
                    <a:pt x="8376" y="12343"/>
                  </a:cubicBezTo>
                  <a:close/>
                  <a:moveTo>
                    <a:pt x="5701" y="12630"/>
                  </a:moveTo>
                  <a:cubicBezTo>
                    <a:pt x="5854" y="12610"/>
                    <a:pt x="6049" y="12528"/>
                    <a:pt x="6213" y="12517"/>
                  </a:cubicBezTo>
                  <a:cubicBezTo>
                    <a:pt x="5803" y="12343"/>
                    <a:pt x="5362" y="12241"/>
                    <a:pt x="4921" y="12210"/>
                  </a:cubicBezTo>
                  <a:lnTo>
                    <a:pt x="4921" y="12251"/>
                  </a:lnTo>
                  <a:cubicBezTo>
                    <a:pt x="5198" y="12374"/>
                    <a:pt x="5629" y="12353"/>
                    <a:pt x="5844" y="12517"/>
                  </a:cubicBezTo>
                  <a:cubicBezTo>
                    <a:pt x="5752" y="12507"/>
                    <a:pt x="5670" y="12558"/>
                    <a:pt x="5701" y="12630"/>
                  </a:cubicBezTo>
                  <a:close/>
                  <a:moveTo>
                    <a:pt x="7269" y="12261"/>
                  </a:moveTo>
                  <a:cubicBezTo>
                    <a:pt x="7259" y="12179"/>
                    <a:pt x="7126" y="12200"/>
                    <a:pt x="7064" y="12210"/>
                  </a:cubicBezTo>
                  <a:cubicBezTo>
                    <a:pt x="7095" y="12302"/>
                    <a:pt x="7187" y="12271"/>
                    <a:pt x="7269" y="12261"/>
                  </a:cubicBezTo>
                  <a:close/>
                  <a:moveTo>
                    <a:pt x="8345" y="12251"/>
                  </a:moveTo>
                  <a:cubicBezTo>
                    <a:pt x="8345" y="12220"/>
                    <a:pt x="8345" y="12200"/>
                    <a:pt x="8325" y="12189"/>
                  </a:cubicBezTo>
                  <a:cubicBezTo>
                    <a:pt x="8325" y="12220"/>
                    <a:pt x="8304" y="12261"/>
                    <a:pt x="8345" y="12251"/>
                  </a:cubicBezTo>
                  <a:close/>
                  <a:moveTo>
                    <a:pt x="11195" y="12323"/>
                  </a:moveTo>
                  <a:cubicBezTo>
                    <a:pt x="11267" y="12302"/>
                    <a:pt x="11329" y="12261"/>
                    <a:pt x="11390" y="12210"/>
                  </a:cubicBezTo>
                  <a:cubicBezTo>
                    <a:pt x="11288" y="12220"/>
                    <a:pt x="11206" y="12230"/>
                    <a:pt x="11185" y="12323"/>
                  </a:cubicBezTo>
                  <a:close/>
                  <a:moveTo>
                    <a:pt x="2164" y="12220"/>
                  </a:moveTo>
                  <a:cubicBezTo>
                    <a:pt x="2154" y="12241"/>
                    <a:pt x="2143" y="12261"/>
                    <a:pt x="2154" y="12292"/>
                  </a:cubicBezTo>
                  <a:cubicBezTo>
                    <a:pt x="2205" y="12302"/>
                    <a:pt x="2205" y="12220"/>
                    <a:pt x="2164" y="12220"/>
                  </a:cubicBezTo>
                  <a:close/>
                  <a:moveTo>
                    <a:pt x="10088" y="12220"/>
                  </a:moveTo>
                  <a:close/>
                  <a:moveTo>
                    <a:pt x="10088" y="12230"/>
                  </a:moveTo>
                  <a:close/>
                  <a:moveTo>
                    <a:pt x="10088" y="12251"/>
                  </a:moveTo>
                  <a:close/>
                  <a:moveTo>
                    <a:pt x="10088" y="12230"/>
                  </a:moveTo>
                  <a:close/>
                  <a:moveTo>
                    <a:pt x="10088" y="12220"/>
                  </a:moveTo>
                  <a:close/>
                  <a:moveTo>
                    <a:pt x="10775" y="12312"/>
                  </a:moveTo>
                  <a:cubicBezTo>
                    <a:pt x="10775" y="12282"/>
                    <a:pt x="10796" y="12282"/>
                    <a:pt x="10785" y="12241"/>
                  </a:cubicBezTo>
                  <a:cubicBezTo>
                    <a:pt x="10765" y="12241"/>
                    <a:pt x="10755" y="12220"/>
                    <a:pt x="10734" y="12230"/>
                  </a:cubicBezTo>
                  <a:cubicBezTo>
                    <a:pt x="10724" y="12282"/>
                    <a:pt x="10724" y="12323"/>
                    <a:pt x="10765" y="12323"/>
                  </a:cubicBezTo>
                  <a:close/>
                  <a:moveTo>
                    <a:pt x="10898" y="12394"/>
                  </a:moveTo>
                  <a:cubicBezTo>
                    <a:pt x="11144" y="12333"/>
                    <a:pt x="10826" y="12128"/>
                    <a:pt x="10898" y="12394"/>
                  </a:cubicBezTo>
                  <a:close/>
                  <a:moveTo>
                    <a:pt x="3999" y="12425"/>
                  </a:moveTo>
                  <a:cubicBezTo>
                    <a:pt x="3978" y="12364"/>
                    <a:pt x="3917" y="12323"/>
                    <a:pt x="3845" y="12323"/>
                  </a:cubicBezTo>
                  <a:cubicBezTo>
                    <a:pt x="3855" y="12405"/>
                    <a:pt x="3917" y="12425"/>
                    <a:pt x="3999" y="12435"/>
                  </a:cubicBezTo>
                  <a:close/>
                  <a:moveTo>
                    <a:pt x="9125" y="12456"/>
                  </a:moveTo>
                  <a:cubicBezTo>
                    <a:pt x="9186" y="12466"/>
                    <a:pt x="9186" y="12425"/>
                    <a:pt x="9217" y="12405"/>
                  </a:cubicBezTo>
                  <a:cubicBezTo>
                    <a:pt x="9196" y="12405"/>
                    <a:pt x="9196" y="12394"/>
                    <a:pt x="9196" y="12384"/>
                  </a:cubicBezTo>
                  <a:cubicBezTo>
                    <a:pt x="9155" y="12394"/>
                    <a:pt x="9114" y="12405"/>
                    <a:pt x="9114" y="12456"/>
                  </a:cubicBezTo>
                  <a:close/>
                  <a:moveTo>
                    <a:pt x="2266" y="12497"/>
                  </a:moveTo>
                  <a:cubicBezTo>
                    <a:pt x="2307" y="12528"/>
                    <a:pt x="2359" y="12497"/>
                    <a:pt x="2338" y="12435"/>
                  </a:cubicBezTo>
                  <a:cubicBezTo>
                    <a:pt x="2277" y="12446"/>
                    <a:pt x="2266" y="12466"/>
                    <a:pt x="2266" y="12497"/>
                  </a:cubicBezTo>
                  <a:close/>
                  <a:moveTo>
                    <a:pt x="5014" y="12456"/>
                  </a:moveTo>
                  <a:cubicBezTo>
                    <a:pt x="4983" y="12425"/>
                    <a:pt x="4973" y="12456"/>
                    <a:pt x="4932" y="12456"/>
                  </a:cubicBezTo>
                  <a:lnTo>
                    <a:pt x="4932" y="12507"/>
                  </a:lnTo>
                  <a:cubicBezTo>
                    <a:pt x="4973" y="12517"/>
                    <a:pt x="5014" y="12517"/>
                    <a:pt x="5003" y="12456"/>
                  </a:cubicBezTo>
                  <a:close/>
                  <a:moveTo>
                    <a:pt x="7802" y="12579"/>
                  </a:moveTo>
                  <a:lnTo>
                    <a:pt x="7802" y="12538"/>
                  </a:lnTo>
                  <a:lnTo>
                    <a:pt x="7751" y="12538"/>
                  </a:lnTo>
                  <a:cubicBezTo>
                    <a:pt x="7741" y="12579"/>
                    <a:pt x="7751" y="12589"/>
                    <a:pt x="7792" y="12589"/>
                  </a:cubicBezTo>
                  <a:close/>
                  <a:moveTo>
                    <a:pt x="1231" y="12589"/>
                  </a:moveTo>
                  <a:lnTo>
                    <a:pt x="1231" y="12548"/>
                  </a:lnTo>
                  <a:cubicBezTo>
                    <a:pt x="1200" y="12548"/>
                    <a:pt x="1180" y="12548"/>
                    <a:pt x="1180" y="12579"/>
                  </a:cubicBezTo>
                  <a:cubicBezTo>
                    <a:pt x="1190" y="12589"/>
                    <a:pt x="1200" y="12610"/>
                    <a:pt x="1231" y="12599"/>
                  </a:cubicBezTo>
                  <a:close/>
                  <a:moveTo>
                    <a:pt x="10734" y="12548"/>
                  </a:moveTo>
                  <a:cubicBezTo>
                    <a:pt x="10734" y="12579"/>
                    <a:pt x="10683" y="12528"/>
                    <a:pt x="10683" y="12579"/>
                  </a:cubicBezTo>
                  <a:cubicBezTo>
                    <a:pt x="10714" y="12589"/>
                    <a:pt x="10724" y="12610"/>
                    <a:pt x="10755" y="12620"/>
                  </a:cubicBezTo>
                  <a:cubicBezTo>
                    <a:pt x="10734" y="12610"/>
                    <a:pt x="10755" y="12558"/>
                    <a:pt x="10724" y="12558"/>
                  </a:cubicBezTo>
                  <a:close/>
                  <a:moveTo>
                    <a:pt x="11072" y="12692"/>
                  </a:moveTo>
                  <a:cubicBezTo>
                    <a:pt x="11124" y="12415"/>
                    <a:pt x="10816" y="12702"/>
                    <a:pt x="11072" y="12692"/>
                  </a:cubicBezTo>
                  <a:close/>
                  <a:moveTo>
                    <a:pt x="7269" y="12661"/>
                  </a:moveTo>
                  <a:cubicBezTo>
                    <a:pt x="7300" y="12620"/>
                    <a:pt x="7320" y="12712"/>
                    <a:pt x="7382" y="12692"/>
                  </a:cubicBezTo>
                  <a:cubicBezTo>
                    <a:pt x="7392" y="12671"/>
                    <a:pt x="7402" y="12651"/>
                    <a:pt x="7392" y="12620"/>
                  </a:cubicBezTo>
                  <a:cubicBezTo>
                    <a:pt x="7351" y="12620"/>
                    <a:pt x="7310" y="12610"/>
                    <a:pt x="7259" y="12589"/>
                  </a:cubicBezTo>
                  <a:cubicBezTo>
                    <a:pt x="7249" y="12630"/>
                    <a:pt x="7238" y="12651"/>
                    <a:pt x="7259" y="12671"/>
                  </a:cubicBezTo>
                  <a:close/>
                  <a:moveTo>
                    <a:pt x="7577" y="12702"/>
                  </a:moveTo>
                  <a:cubicBezTo>
                    <a:pt x="7771" y="13081"/>
                    <a:pt x="7884" y="12446"/>
                    <a:pt x="7577" y="12702"/>
                  </a:cubicBezTo>
                  <a:close/>
                  <a:moveTo>
                    <a:pt x="9699" y="12702"/>
                  </a:moveTo>
                  <a:cubicBezTo>
                    <a:pt x="9688" y="12763"/>
                    <a:pt x="9729" y="12774"/>
                    <a:pt x="9770" y="12774"/>
                  </a:cubicBezTo>
                  <a:cubicBezTo>
                    <a:pt x="9781" y="12722"/>
                    <a:pt x="9750" y="12702"/>
                    <a:pt x="9688" y="12702"/>
                  </a:cubicBezTo>
                  <a:close/>
                  <a:moveTo>
                    <a:pt x="10088" y="12845"/>
                  </a:moveTo>
                  <a:cubicBezTo>
                    <a:pt x="10088" y="12835"/>
                    <a:pt x="10109" y="12835"/>
                    <a:pt x="10119" y="12835"/>
                  </a:cubicBezTo>
                  <a:cubicBezTo>
                    <a:pt x="10160" y="12774"/>
                    <a:pt x="10109" y="12722"/>
                    <a:pt x="10047" y="12722"/>
                  </a:cubicBezTo>
                  <a:cubicBezTo>
                    <a:pt x="10016" y="12763"/>
                    <a:pt x="10037" y="12835"/>
                    <a:pt x="10088" y="12856"/>
                  </a:cubicBezTo>
                  <a:close/>
                  <a:moveTo>
                    <a:pt x="2451" y="12763"/>
                  </a:moveTo>
                  <a:cubicBezTo>
                    <a:pt x="2451" y="12774"/>
                    <a:pt x="2441" y="12784"/>
                    <a:pt x="2420" y="12774"/>
                  </a:cubicBezTo>
                  <a:lnTo>
                    <a:pt x="2420" y="12804"/>
                  </a:lnTo>
                  <a:cubicBezTo>
                    <a:pt x="2441" y="12804"/>
                    <a:pt x="2451" y="12815"/>
                    <a:pt x="2471" y="12825"/>
                  </a:cubicBezTo>
                  <a:cubicBezTo>
                    <a:pt x="2451" y="12804"/>
                    <a:pt x="2461" y="12774"/>
                    <a:pt x="2441" y="12763"/>
                  </a:cubicBezTo>
                  <a:close/>
                  <a:moveTo>
                    <a:pt x="10262" y="12845"/>
                  </a:moveTo>
                  <a:cubicBezTo>
                    <a:pt x="10262" y="12804"/>
                    <a:pt x="10283" y="12815"/>
                    <a:pt x="10262" y="12794"/>
                  </a:cubicBezTo>
                  <a:cubicBezTo>
                    <a:pt x="10221" y="12784"/>
                    <a:pt x="10211" y="12845"/>
                    <a:pt x="10252" y="12856"/>
                  </a:cubicBezTo>
                  <a:close/>
                  <a:moveTo>
                    <a:pt x="13768" y="12958"/>
                  </a:moveTo>
                  <a:cubicBezTo>
                    <a:pt x="13768" y="12938"/>
                    <a:pt x="13789" y="12886"/>
                    <a:pt x="13758" y="12886"/>
                  </a:cubicBezTo>
                  <a:cubicBezTo>
                    <a:pt x="13727" y="12897"/>
                    <a:pt x="13727" y="12958"/>
                    <a:pt x="13768" y="12958"/>
                  </a:cubicBezTo>
                  <a:close/>
                  <a:moveTo>
                    <a:pt x="9617" y="12917"/>
                  </a:moveTo>
                  <a:cubicBezTo>
                    <a:pt x="9617" y="12948"/>
                    <a:pt x="9637" y="12979"/>
                    <a:pt x="9678" y="12979"/>
                  </a:cubicBezTo>
                  <a:cubicBezTo>
                    <a:pt x="9678" y="12927"/>
                    <a:pt x="9637" y="12897"/>
                    <a:pt x="9606" y="12927"/>
                  </a:cubicBezTo>
                  <a:close/>
                  <a:moveTo>
                    <a:pt x="9965" y="12917"/>
                  </a:moveTo>
                  <a:lnTo>
                    <a:pt x="9965" y="13020"/>
                  </a:lnTo>
                  <a:cubicBezTo>
                    <a:pt x="10047" y="13040"/>
                    <a:pt x="10057" y="12958"/>
                    <a:pt x="10027" y="12917"/>
                  </a:cubicBezTo>
                  <a:close/>
                  <a:moveTo>
                    <a:pt x="1754" y="12927"/>
                  </a:moveTo>
                  <a:cubicBezTo>
                    <a:pt x="1733" y="12999"/>
                    <a:pt x="1774" y="13061"/>
                    <a:pt x="1836" y="13071"/>
                  </a:cubicBezTo>
                  <a:cubicBezTo>
                    <a:pt x="1877" y="13009"/>
                    <a:pt x="1805" y="12948"/>
                    <a:pt x="1743" y="12938"/>
                  </a:cubicBezTo>
                  <a:close/>
                  <a:moveTo>
                    <a:pt x="9801" y="12958"/>
                  </a:moveTo>
                  <a:cubicBezTo>
                    <a:pt x="9801" y="13020"/>
                    <a:pt x="9822" y="13040"/>
                    <a:pt x="9883" y="13030"/>
                  </a:cubicBezTo>
                  <a:lnTo>
                    <a:pt x="9883" y="12958"/>
                  </a:lnTo>
                  <a:cubicBezTo>
                    <a:pt x="9852" y="12948"/>
                    <a:pt x="9822" y="12948"/>
                    <a:pt x="9791" y="12958"/>
                  </a:cubicBezTo>
                  <a:close/>
                  <a:moveTo>
                    <a:pt x="10344" y="13030"/>
                  </a:moveTo>
                  <a:cubicBezTo>
                    <a:pt x="10386" y="13040"/>
                    <a:pt x="10406" y="13009"/>
                    <a:pt x="10416" y="12989"/>
                  </a:cubicBezTo>
                  <a:cubicBezTo>
                    <a:pt x="10406" y="12989"/>
                    <a:pt x="10396" y="12989"/>
                    <a:pt x="10396" y="12979"/>
                  </a:cubicBezTo>
                  <a:cubicBezTo>
                    <a:pt x="10355" y="12979"/>
                    <a:pt x="10355" y="13020"/>
                    <a:pt x="10334" y="13030"/>
                  </a:cubicBezTo>
                  <a:close/>
                  <a:moveTo>
                    <a:pt x="13871" y="12989"/>
                  </a:moveTo>
                  <a:lnTo>
                    <a:pt x="13840" y="12989"/>
                  </a:lnTo>
                  <a:lnTo>
                    <a:pt x="13840" y="13020"/>
                  </a:lnTo>
                  <a:lnTo>
                    <a:pt x="13871" y="13020"/>
                  </a:lnTo>
                  <a:close/>
                  <a:moveTo>
                    <a:pt x="8079" y="13020"/>
                  </a:moveTo>
                  <a:cubicBezTo>
                    <a:pt x="8017" y="12979"/>
                    <a:pt x="7946" y="13030"/>
                    <a:pt x="7946" y="13102"/>
                  </a:cubicBezTo>
                  <a:cubicBezTo>
                    <a:pt x="8007" y="13132"/>
                    <a:pt x="8079" y="13081"/>
                    <a:pt x="8069" y="13020"/>
                  </a:cubicBezTo>
                  <a:close/>
                  <a:moveTo>
                    <a:pt x="3948" y="13091"/>
                  </a:moveTo>
                  <a:lnTo>
                    <a:pt x="3948" y="13132"/>
                  </a:lnTo>
                  <a:cubicBezTo>
                    <a:pt x="3989" y="13143"/>
                    <a:pt x="3999" y="13122"/>
                    <a:pt x="4030" y="13122"/>
                  </a:cubicBezTo>
                  <a:cubicBezTo>
                    <a:pt x="4040" y="13071"/>
                    <a:pt x="3958" y="13071"/>
                    <a:pt x="3948" y="13091"/>
                  </a:cubicBezTo>
                  <a:close/>
                  <a:moveTo>
                    <a:pt x="1979" y="13204"/>
                  </a:moveTo>
                  <a:cubicBezTo>
                    <a:pt x="2000" y="13204"/>
                    <a:pt x="2020" y="13204"/>
                    <a:pt x="2020" y="13173"/>
                  </a:cubicBezTo>
                  <a:cubicBezTo>
                    <a:pt x="2000" y="13173"/>
                    <a:pt x="1969" y="13184"/>
                    <a:pt x="1969" y="13204"/>
                  </a:cubicBezTo>
                  <a:close/>
                  <a:moveTo>
                    <a:pt x="2277" y="13214"/>
                  </a:moveTo>
                  <a:lnTo>
                    <a:pt x="2236" y="13214"/>
                  </a:lnTo>
                  <a:cubicBezTo>
                    <a:pt x="2225" y="13255"/>
                    <a:pt x="2205" y="13327"/>
                    <a:pt x="2266" y="13327"/>
                  </a:cubicBezTo>
                  <a:cubicBezTo>
                    <a:pt x="2297" y="13307"/>
                    <a:pt x="2287" y="13255"/>
                    <a:pt x="2277" y="13214"/>
                  </a:cubicBezTo>
                  <a:close/>
                  <a:moveTo>
                    <a:pt x="1180" y="13317"/>
                  </a:moveTo>
                  <a:cubicBezTo>
                    <a:pt x="1190" y="13143"/>
                    <a:pt x="995" y="13327"/>
                    <a:pt x="1180" y="13317"/>
                  </a:cubicBezTo>
                  <a:close/>
                  <a:moveTo>
                    <a:pt x="2256" y="13440"/>
                  </a:moveTo>
                  <a:cubicBezTo>
                    <a:pt x="2307" y="13430"/>
                    <a:pt x="2307" y="13358"/>
                    <a:pt x="2256" y="13348"/>
                  </a:cubicBezTo>
                  <a:cubicBezTo>
                    <a:pt x="2246" y="13368"/>
                    <a:pt x="2215" y="13430"/>
                    <a:pt x="2246" y="13440"/>
                  </a:cubicBezTo>
                  <a:close/>
                  <a:moveTo>
                    <a:pt x="2225" y="13440"/>
                  </a:moveTo>
                  <a:cubicBezTo>
                    <a:pt x="2164" y="13440"/>
                    <a:pt x="2143" y="13471"/>
                    <a:pt x="2082" y="13460"/>
                  </a:cubicBezTo>
                  <a:cubicBezTo>
                    <a:pt x="2051" y="13573"/>
                    <a:pt x="2256" y="13542"/>
                    <a:pt x="2215" y="13440"/>
                  </a:cubicBezTo>
                  <a:close/>
                  <a:moveTo>
                    <a:pt x="2687" y="13471"/>
                  </a:moveTo>
                  <a:cubicBezTo>
                    <a:pt x="2635" y="13471"/>
                    <a:pt x="2646" y="13522"/>
                    <a:pt x="2687" y="13532"/>
                  </a:cubicBezTo>
                  <a:close/>
                  <a:moveTo>
                    <a:pt x="2102" y="13706"/>
                  </a:moveTo>
                  <a:cubicBezTo>
                    <a:pt x="2102" y="13686"/>
                    <a:pt x="2113" y="13676"/>
                    <a:pt x="2113" y="13655"/>
                  </a:cubicBezTo>
                  <a:lnTo>
                    <a:pt x="2051" y="13655"/>
                  </a:lnTo>
                  <a:cubicBezTo>
                    <a:pt x="2051" y="13686"/>
                    <a:pt x="2072" y="13696"/>
                    <a:pt x="2092" y="13706"/>
                  </a:cubicBezTo>
                  <a:close/>
                  <a:moveTo>
                    <a:pt x="1661" y="13758"/>
                  </a:moveTo>
                  <a:cubicBezTo>
                    <a:pt x="1661" y="13676"/>
                    <a:pt x="1590" y="13665"/>
                    <a:pt x="1569" y="13727"/>
                  </a:cubicBezTo>
                  <a:cubicBezTo>
                    <a:pt x="1579" y="13727"/>
                    <a:pt x="1579" y="13737"/>
                    <a:pt x="1579" y="13758"/>
                  </a:cubicBezTo>
                  <a:close/>
                  <a:moveTo>
                    <a:pt x="688" y="13768"/>
                  </a:moveTo>
                  <a:cubicBezTo>
                    <a:pt x="729" y="13809"/>
                    <a:pt x="708" y="13717"/>
                    <a:pt x="688" y="13768"/>
                  </a:cubicBezTo>
                  <a:close/>
                  <a:moveTo>
                    <a:pt x="1374" y="13850"/>
                  </a:moveTo>
                  <a:lnTo>
                    <a:pt x="1313" y="13850"/>
                  </a:lnTo>
                  <a:cubicBezTo>
                    <a:pt x="1303" y="13901"/>
                    <a:pt x="1364" y="13891"/>
                    <a:pt x="1364" y="13850"/>
                  </a:cubicBezTo>
                  <a:close/>
                  <a:moveTo>
                    <a:pt x="1128" y="13983"/>
                  </a:moveTo>
                  <a:lnTo>
                    <a:pt x="1159" y="13983"/>
                  </a:lnTo>
                  <a:lnTo>
                    <a:pt x="1159" y="13953"/>
                  </a:lnTo>
                  <a:lnTo>
                    <a:pt x="1128" y="13953"/>
                  </a:lnTo>
                  <a:close/>
                  <a:moveTo>
                    <a:pt x="2031" y="14158"/>
                  </a:moveTo>
                  <a:cubicBezTo>
                    <a:pt x="2031" y="14137"/>
                    <a:pt x="2072" y="14147"/>
                    <a:pt x="2061" y="14106"/>
                  </a:cubicBezTo>
                  <a:cubicBezTo>
                    <a:pt x="2041" y="14106"/>
                    <a:pt x="2041" y="14086"/>
                    <a:pt x="2020" y="14096"/>
                  </a:cubicBezTo>
                  <a:cubicBezTo>
                    <a:pt x="2020" y="14106"/>
                    <a:pt x="1990" y="14158"/>
                    <a:pt x="2020" y="14158"/>
                  </a:cubicBezTo>
                  <a:close/>
                  <a:moveTo>
                    <a:pt x="1026" y="14291"/>
                  </a:moveTo>
                  <a:cubicBezTo>
                    <a:pt x="1005" y="14281"/>
                    <a:pt x="985" y="14270"/>
                    <a:pt x="964" y="14260"/>
                  </a:cubicBezTo>
                  <a:cubicBezTo>
                    <a:pt x="964" y="14281"/>
                    <a:pt x="944" y="14291"/>
                    <a:pt x="954" y="14322"/>
                  </a:cubicBezTo>
                  <a:cubicBezTo>
                    <a:pt x="985" y="14311"/>
                    <a:pt x="1016" y="14311"/>
                    <a:pt x="1016" y="14281"/>
                  </a:cubicBezTo>
                  <a:close/>
                  <a:moveTo>
                    <a:pt x="1426" y="14363"/>
                  </a:moveTo>
                  <a:cubicBezTo>
                    <a:pt x="1487" y="14373"/>
                    <a:pt x="1426" y="14322"/>
                    <a:pt x="1426" y="14363"/>
                  </a:cubicBezTo>
                  <a:close/>
                  <a:moveTo>
                    <a:pt x="226" y="14516"/>
                  </a:moveTo>
                  <a:cubicBezTo>
                    <a:pt x="226" y="14568"/>
                    <a:pt x="329" y="14619"/>
                    <a:pt x="339" y="14568"/>
                  </a:cubicBezTo>
                  <a:cubicBezTo>
                    <a:pt x="278" y="14557"/>
                    <a:pt x="288" y="14496"/>
                    <a:pt x="216" y="14506"/>
                  </a:cubicBezTo>
                  <a:close/>
                  <a:moveTo>
                    <a:pt x="1887" y="14588"/>
                  </a:moveTo>
                  <a:cubicBezTo>
                    <a:pt x="1795" y="14537"/>
                    <a:pt x="1672" y="14537"/>
                    <a:pt x="1569" y="14588"/>
                  </a:cubicBezTo>
                  <a:cubicBezTo>
                    <a:pt x="1672" y="14650"/>
                    <a:pt x="1795" y="14639"/>
                    <a:pt x="1887" y="14578"/>
                  </a:cubicBezTo>
                  <a:close/>
                  <a:moveTo>
                    <a:pt x="3425" y="13963"/>
                  </a:moveTo>
                  <a:cubicBezTo>
                    <a:pt x="3414" y="14014"/>
                    <a:pt x="3476" y="13983"/>
                    <a:pt x="3486" y="14004"/>
                  </a:cubicBezTo>
                  <a:cubicBezTo>
                    <a:pt x="3497" y="13953"/>
                    <a:pt x="3466" y="13953"/>
                    <a:pt x="3425" y="13963"/>
                  </a:cubicBezTo>
                  <a:close/>
                  <a:moveTo>
                    <a:pt x="2400" y="14024"/>
                  </a:moveTo>
                  <a:cubicBezTo>
                    <a:pt x="2400" y="14004"/>
                    <a:pt x="2441" y="14014"/>
                    <a:pt x="2430" y="13983"/>
                  </a:cubicBezTo>
                  <a:cubicBezTo>
                    <a:pt x="2400" y="13963"/>
                    <a:pt x="2369" y="14014"/>
                    <a:pt x="2410" y="14014"/>
                  </a:cubicBezTo>
                  <a:close/>
                  <a:moveTo>
                    <a:pt x="2359" y="14106"/>
                  </a:moveTo>
                  <a:cubicBezTo>
                    <a:pt x="2389" y="14137"/>
                    <a:pt x="2410" y="14178"/>
                    <a:pt x="2461" y="14147"/>
                  </a:cubicBezTo>
                  <a:cubicBezTo>
                    <a:pt x="2471" y="14096"/>
                    <a:pt x="2389" y="14065"/>
                    <a:pt x="2359" y="14096"/>
                  </a:cubicBezTo>
                  <a:close/>
                  <a:moveTo>
                    <a:pt x="1661" y="14147"/>
                  </a:moveTo>
                  <a:cubicBezTo>
                    <a:pt x="1579" y="14127"/>
                    <a:pt x="1405" y="14127"/>
                    <a:pt x="1497" y="14250"/>
                  </a:cubicBezTo>
                  <a:cubicBezTo>
                    <a:pt x="1569" y="14260"/>
                    <a:pt x="1641" y="14209"/>
                    <a:pt x="1661" y="14137"/>
                  </a:cubicBezTo>
                  <a:close/>
                  <a:moveTo>
                    <a:pt x="2656" y="14209"/>
                  </a:moveTo>
                  <a:cubicBezTo>
                    <a:pt x="2635" y="14188"/>
                    <a:pt x="2553" y="14178"/>
                    <a:pt x="2553" y="14219"/>
                  </a:cubicBezTo>
                  <a:cubicBezTo>
                    <a:pt x="2564" y="14219"/>
                    <a:pt x="2574" y="14229"/>
                    <a:pt x="2574" y="14250"/>
                  </a:cubicBezTo>
                  <a:cubicBezTo>
                    <a:pt x="2605" y="14250"/>
                    <a:pt x="2646" y="14229"/>
                    <a:pt x="2656" y="14199"/>
                  </a:cubicBezTo>
                  <a:close/>
                  <a:moveTo>
                    <a:pt x="2154" y="14414"/>
                  </a:moveTo>
                  <a:cubicBezTo>
                    <a:pt x="2133" y="14414"/>
                    <a:pt x="2113" y="14424"/>
                    <a:pt x="2113" y="14445"/>
                  </a:cubicBezTo>
                  <a:cubicBezTo>
                    <a:pt x="2133" y="14434"/>
                    <a:pt x="2154" y="14434"/>
                    <a:pt x="2154" y="14404"/>
                  </a:cubicBezTo>
                  <a:close/>
                  <a:moveTo>
                    <a:pt x="1518" y="14855"/>
                  </a:moveTo>
                  <a:cubicBezTo>
                    <a:pt x="1518" y="14762"/>
                    <a:pt x="1467" y="14793"/>
                    <a:pt x="1415" y="14814"/>
                  </a:cubicBezTo>
                  <a:cubicBezTo>
                    <a:pt x="1405" y="14855"/>
                    <a:pt x="1497" y="14865"/>
                    <a:pt x="1528" y="14844"/>
                  </a:cubicBezTo>
                  <a:close/>
                  <a:moveTo>
                    <a:pt x="1938" y="14834"/>
                  </a:moveTo>
                  <a:cubicBezTo>
                    <a:pt x="2000" y="14865"/>
                    <a:pt x="2061" y="14875"/>
                    <a:pt x="2051" y="14783"/>
                  </a:cubicBezTo>
                  <a:cubicBezTo>
                    <a:pt x="1990" y="14762"/>
                    <a:pt x="1959" y="14783"/>
                    <a:pt x="1938" y="14834"/>
                  </a:cubicBezTo>
                  <a:close/>
                  <a:moveTo>
                    <a:pt x="1344" y="15193"/>
                  </a:moveTo>
                  <a:cubicBezTo>
                    <a:pt x="1385" y="15121"/>
                    <a:pt x="1262" y="15090"/>
                    <a:pt x="1251" y="15172"/>
                  </a:cubicBezTo>
                  <a:cubicBezTo>
                    <a:pt x="1282" y="15183"/>
                    <a:pt x="1313" y="15193"/>
                    <a:pt x="1344" y="15183"/>
                  </a:cubicBezTo>
                  <a:close/>
                  <a:moveTo>
                    <a:pt x="2348" y="15726"/>
                  </a:moveTo>
                  <a:cubicBezTo>
                    <a:pt x="2389" y="15870"/>
                    <a:pt x="2471" y="15675"/>
                    <a:pt x="2348" y="15726"/>
                  </a:cubicBezTo>
                  <a:close/>
                  <a:moveTo>
                    <a:pt x="6295" y="17643"/>
                  </a:moveTo>
                  <a:cubicBezTo>
                    <a:pt x="6254" y="17633"/>
                    <a:pt x="6131" y="17653"/>
                    <a:pt x="6152" y="17746"/>
                  </a:cubicBezTo>
                  <a:cubicBezTo>
                    <a:pt x="6234" y="17735"/>
                    <a:pt x="6295" y="17715"/>
                    <a:pt x="6295" y="17643"/>
                  </a:cubicBezTo>
                  <a:close/>
                  <a:moveTo>
                    <a:pt x="11503" y="18104"/>
                  </a:moveTo>
                  <a:cubicBezTo>
                    <a:pt x="11534" y="18063"/>
                    <a:pt x="11595" y="18074"/>
                    <a:pt x="11595" y="18012"/>
                  </a:cubicBezTo>
                  <a:cubicBezTo>
                    <a:pt x="11370" y="18022"/>
                    <a:pt x="11124" y="17623"/>
                    <a:pt x="11462" y="17807"/>
                  </a:cubicBezTo>
                  <a:cubicBezTo>
                    <a:pt x="11575" y="17623"/>
                    <a:pt x="11134" y="17541"/>
                    <a:pt x="11195" y="17807"/>
                  </a:cubicBezTo>
                  <a:cubicBezTo>
                    <a:pt x="11093" y="17838"/>
                    <a:pt x="11001" y="17776"/>
                    <a:pt x="11001" y="17910"/>
                  </a:cubicBezTo>
                  <a:cubicBezTo>
                    <a:pt x="11072" y="17930"/>
                    <a:pt x="11134" y="17858"/>
                    <a:pt x="11226" y="17879"/>
                  </a:cubicBezTo>
                  <a:cubicBezTo>
                    <a:pt x="11247" y="18033"/>
                    <a:pt x="11441" y="18002"/>
                    <a:pt x="11503" y="18104"/>
                  </a:cubicBezTo>
                  <a:close/>
                  <a:moveTo>
                    <a:pt x="5742" y="17746"/>
                  </a:moveTo>
                  <a:cubicBezTo>
                    <a:pt x="5742" y="17582"/>
                    <a:pt x="5465" y="17725"/>
                    <a:pt x="5547" y="17910"/>
                  </a:cubicBezTo>
                  <a:cubicBezTo>
                    <a:pt x="5649" y="17889"/>
                    <a:pt x="5752" y="17828"/>
                    <a:pt x="5752" y="17746"/>
                  </a:cubicBezTo>
                  <a:close/>
                  <a:moveTo>
                    <a:pt x="4563" y="17838"/>
                  </a:moveTo>
                  <a:cubicBezTo>
                    <a:pt x="4614" y="17807"/>
                    <a:pt x="4665" y="17797"/>
                    <a:pt x="4675" y="17735"/>
                  </a:cubicBezTo>
                  <a:cubicBezTo>
                    <a:pt x="4604" y="17653"/>
                    <a:pt x="4501" y="17725"/>
                    <a:pt x="4573" y="17828"/>
                  </a:cubicBezTo>
                  <a:close/>
                  <a:moveTo>
                    <a:pt x="9924" y="17746"/>
                  </a:moveTo>
                  <a:cubicBezTo>
                    <a:pt x="9883" y="17746"/>
                    <a:pt x="9863" y="17766"/>
                    <a:pt x="9873" y="17807"/>
                  </a:cubicBezTo>
                  <a:lnTo>
                    <a:pt x="9924" y="17807"/>
                  </a:lnTo>
                  <a:close/>
                  <a:moveTo>
                    <a:pt x="7669" y="17920"/>
                  </a:moveTo>
                  <a:cubicBezTo>
                    <a:pt x="7700" y="17899"/>
                    <a:pt x="7720" y="17807"/>
                    <a:pt x="7669" y="17787"/>
                  </a:cubicBezTo>
                  <a:cubicBezTo>
                    <a:pt x="7638" y="17807"/>
                    <a:pt x="7587" y="17920"/>
                    <a:pt x="7679" y="17920"/>
                  </a:cubicBezTo>
                  <a:close/>
                  <a:moveTo>
                    <a:pt x="10293" y="17951"/>
                  </a:moveTo>
                  <a:cubicBezTo>
                    <a:pt x="10273" y="17899"/>
                    <a:pt x="10324" y="17807"/>
                    <a:pt x="10262" y="17807"/>
                  </a:cubicBezTo>
                  <a:cubicBezTo>
                    <a:pt x="10232" y="17869"/>
                    <a:pt x="10221" y="17930"/>
                    <a:pt x="10221" y="18002"/>
                  </a:cubicBezTo>
                  <a:cubicBezTo>
                    <a:pt x="10119" y="18022"/>
                    <a:pt x="9975" y="18012"/>
                    <a:pt x="9924" y="18084"/>
                  </a:cubicBezTo>
                  <a:cubicBezTo>
                    <a:pt x="10078" y="18084"/>
                    <a:pt x="10498" y="18104"/>
                    <a:pt x="10570" y="17930"/>
                  </a:cubicBezTo>
                  <a:cubicBezTo>
                    <a:pt x="10478" y="17951"/>
                    <a:pt x="10375" y="17992"/>
                    <a:pt x="10293" y="17951"/>
                  </a:cubicBezTo>
                  <a:close/>
                  <a:moveTo>
                    <a:pt x="13553" y="17817"/>
                  </a:moveTo>
                  <a:cubicBezTo>
                    <a:pt x="13533" y="17838"/>
                    <a:pt x="13533" y="17869"/>
                    <a:pt x="13533" y="17889"/>
                  </a:cubicBezTo>
                  <a:cubicBezTo>
                    <a:pt x="13604" y="17899"/>
                    <a:pt x="13584" y="17828"/>
                    <a:pt x="13553" y="17817"/>
                  </a:cubicBezTo>
                  <a:close/>
                  <a:moveTo>
                    <a:pt x="5865" y="17858"/>
                  </a:moveTo>
                  <a:cubicBezTo>
                    <a:pt x="5824" y="17807"/>
                    <a:pt x="5762" y="17879"/>
                    <a:pt x="5701" y="17889"/>
                  </a:cubicBezTo>
                  <a:cubicBezTo>
                    <a:pt x="5711" y="17981"/>
                    <a:pt x="5639" y="17992"/>
                    <a:pt x="5639" y="18084"/>
                  </a:cubicBezTo>
                  <a:cubicBezTo>
                    <a:pt x="5690" y="18104"/>
                    <a:pt x="5711" y="18156"/>
                    <a:pt x="5752" y="18186"/>
                  </a:cubicBezTo>
                  <a:cubicBezTo>
                    <a:pt x="5752" y="18145"/>
                    <a:pt x="5721" y="18125"/>
                    <a:pt x="5711" y="18084"/>
                  </a:cubicBezTo>
                  <a:cubicBezTo>
                    <a:pt x="5772" y="18012"/>
                    <a:pt x="5865" y="17981"/>
                    <a:pt x="5865" y="17858"/>
                  </a:cubicBezTo>
                  <a:close/>
                  <a:moveTo>
                    <a:pt x="10919" y="17889"/>
                  </a:moveTo>
                  <a:cubicBezTo>
                    <a:pt x="10837" y="17879"/>
                    <a:pt x="10703" y="17889"/>
                    <a:pt x="10662" y="17951"/>
                  </a:cubicBezTo>
                  <a:lnTo>
                    <a:pt x="10662" y="17971"/>
                  </a:lnTo>
                  <a:cubicBezTo>
                    <a:pt x="10714" y="17992"/>
                    <a:pt x="10960" y="17981"/>
                    <a:pt x="10929" y="17889"/>
                  </a:cubicBezTo>
                  <a:close/>
                  <a:moveTo>
                    <a:pt x="8284" y="17899"/>
                  </a:moveTo>
                  <a:cubicBezTo>
                    <a:pt x="8274" y="17899"/>
                    <a:pt x="8274" y="17889"/>
                    <a:pt x="8243" y="17889"/>
                  </a:cubicBezTo>
                  <a:cubicBezTo>
                    <a:pt x="8222" y="17920"/>
                    <a:pt x="8233" y="17992"/>
                    <a:pt x="8243" y="18033"/>
                  </a:cubicBezTo>
                  <a:cubicBezTo>
                    <a:pt x="8304" y="18033"/>
                    <a:pt x="8294" y="17961"/>
                    <a:pt x="8294" y="17910"/>
                  </a:cubicBezTo>
                  <a:close/>
                  <a:moveTo>
                    <a:pt x="11759" y="18104"/>
                  </a:moveTo>
                  <a:close/>
                  <a:moveTo>
                    <a:pt x="11759" y="18094"/>
                  </a:moveTo>
                  <a:close/>
                  <a:moveTo>
                    <a:pt x="11759" y="18094"/>
                  </a:moveTo>
                  <a:close/>
                  <a:moveTo>
                    <a:pt x="11759" y="18125"/>
                  </a:moveTo>
                  <a:close/>
                  <a:moveTo>
                    <a:pt x="11759" y="18104"/>
                  </a:moveTo>
                  <a:close/>
                  <a:moveTo>
                    <a:pt x="9207" y="18217"/>
                  </a:moveTo>
                  <a:cubicBezTo>
                    <a:pt x="9125" y="18227"/>
                    <a:pt x="8971" y="18186"/>
                    <a:pt x="8950" y="18309"/>
                  </a:cubicBezTo>
                  <a:cubicBezTo>
                    <a:pt x="9186" y="18268"/>
                    <a:pt x="9514" y="18248"/>
                    <a:pt x="9719" y="18115"/>
                  </a:cubicBezTo>
                  <a:cubicBezTo>
                    <a:pt x="9586" y="18084"/>
                    <a:pt x="9391" y="18176"/>
                    <a:pt x="9217" y="18217"/>
                  </a:cubicBezTo>
                  <a:close/>
                  <a:moveTo>
                    <a:pt x="8920" y="18340"/>
                  </a:moveTo>
                  <a:lnTo>
                    <a:pt x="8920" y="18268"/>
                  </a:lnTo>
                  <a:cubicBezTo>
                    <a:pt x="8858" y="18227"/>
                    <a:pt x="8745" y="18268"/>
                    <a:pt x="8807" y="18350"/>
                  </a:cubicBezTo>
                  <a:cubicBezTo>
                    <a:pt x="8858" y="18340"/>
                    <a:pt x="8879" y="18361"/>
                    <a:pt x="8930" y="18340"/>
                  </a:cubicBezTo>
                  <a:close/>
                  <a:moveTo>
                    <a:pt x="8202" y="18330"/>
                  </a:moveTo>
                  <a:cubicBezTo>
                    <a:pt x="8202" y="18361"/>
                    <a:pt x="8202" y="18391"/>
                    <a:pt x="8233" y="18402"/>
                  </a:cubicBezTo>
                  <a:cubicBezTo>
                    <a:pt x="8233" y="18371"/>
                    <a:pt x="8243" y="18371"/>
                    <a:pt x="8243" y="18340"/>
                  </a:cubicBezTo>
                  <a:cubicBezTo>
                    <a:pt x="8233" y="18340"/>
                    <a:pt x="8233" y="18320"/>
                    <a:pt x="8212" y="18330"/>
                  </a:cubicBezTo>
                  <a:close/>
                  <a:moveTo>
                    <a:pt x="9811" y="18648"/>
                  </a:moveTo>
                  <a:cubicBezTo>
                    <a:pt x="9791" y="18648"/>
                    <a:pt x="9791" y="18627"/>
                    <a:pt x="9770" y="18637"/>
                  </a:cubicBezTo>
                  <a:cubicBezTo>
                    <a:pt x="9760" y="18678"/>
                    <a:pt x="9729" y="18689"/>
                    <a:pt x="9729" y="18750"/>
                  </a:cubicBezTo>
                  <a:cubicBezTo>
                    <a:pt x="9811" y="18760"/>
                    <a:pt x="9822" y="18709"/>
                    <a:pt x="9822" y="18648"/>
                  </a:cubicBezTo>
                  <a:close/>
                  <a:moveTo>
                    <a:pt x="9576" y="18709"/>
                  </a:moveTo>
                  <a:cubicBezTo>
                    <a:pt x="9565" y="18740"/>
                    <a:pt x="9535" y="18689"/>
                    <a:pt x="9514" y="18678"/>
                  </a:cubicBezTo>
                  <a:cubicBezTo>
                    <a:pt x="9483" y="18709"/>
                    <a:pt x="9555" y="18740"/>
                    <a:pt x="9586" y="18750"/>
                  </a:cubicBezTo>
                  <a:lnTo>
                    <a:pt x="9586" y="18719"/>
                  </a:lnTo>
                  <a:cubicBezTo>
                    <a:pt x="9596" y="18709"/>
                    <a:pt x="9596" y="18699"/>
                    <a:pt x="9586" y="18709"/>
                  </a:cubicBezTo>
                  <a:close/>
                  <a:moveTo>
                    <a:pt x="944" y="18709"/>
                  </a:moveTo>
                  <a:lnTo>
                    <a:pt x="944" y="18760"/>
                  </a:lnTo>
                  <a:lnTo>
                    <a:pt x="964" y="18760"/>
                  </a:lnTo>
                  <a:cubicBezTo>
                    <a:pt x="975" y="18740"/>
                    <a:pt x="964" y="18719"/>
                    <a:pt x="954" y="18709"/>
                  </a:cubicBezTo>
                  <a:close/>
                  <a:moveTo>
                    <a:pt x="9401" y="18822"/>
                  </a:moveTo>
                  <a:lnTo>
                    <a:pt x="9401" y="18750"/>
                  </a:lnTo>
                  <a:lnTo>
                    <a:pt x="9360" y="18750"/>
                  </a:lnTo>
                  <a:cubicBezTo>
                    <a:pt x="9360" y="18791"/>
                    <a:pt x="9360" y="18822"/>
                    <a:pt x="9401" y="18822"/>
                  </a:cubicBezTo>
                  <a:close/>
                  <a:moveTo>
                    <a:pt x="12631" y="18760"/>
                  </a:moveTo>
                  <a:cubicBezTo>
                    <a:pt x="12518" y="18791"/>
                    <a:pt x="12528" y="18853"/>
                    <a:pt x="12600" y="18894"/>
                  </a:cubicBezTo>
                  <a:cubicBezTo>
                    <a:pt x="12702" y="18935"/>
                    <a:pt x="12948" y="19058"/>
                    <a:pt x="12969" y="18935"/>
                  </a:cubicBezTo>
                  <a:cubicBezTo>
                    <a:pt x="12979" y="18812"/>
                    <a:pt x="12682" y="18750"/>
                    <a:pt x="12631" y="18760"/>
                  </a:cubicBezTo>
                  <a:close/>
                  <a:moveTo>
                    <a:pt x="9166" y="18904"/>
                  </a:moveTo>
                  <a:cubicBezTo>
                    <a:pt x="9166" y="18883"/>
                    <a:pt x="9186" y="18883"/>
                    <a:pt x="9196" y="18873"/>
                  </a:cubicBezTo>
                  <a:cubicBezTo>
                    <a:pt x="9196" y="18822"/>
                    <a:pt x="9176" y="18781"/>
                    <a:pt x="9104" y="18791"/>
                  </a:cubicBezTo>
                  <a:cubicBezTo>
                    <a:pt x="9073" y="18842"/>
                    <a:pt x="9104" y="18914"/>
                    <a:pt x="9176" y="18904"/>
                  </a:cubicBezTo>
                  <a:close/>
                  <a:moveTo>
                    <a:pt x="8499" y="19099"/>
                  </a:moveTo>
                  <a:lnTo>
                    <a:pt x="8499" y="18996"/>
                  </a:lnTo>
                  <a:cubicBezTo>
                    <a:pt x="8438" y="19006"/>
                    <a:pt x="8386" y="18976"/>
                    <a:pt x="8356" y="18924"/>
                  </a:cubicBezTo>
                  <a:lnTo>
                    <a:pt x="8335" y="18924"/>
                  </a:lnTo>
                  <a:cubicBezTo>
                    <a:pt x="8294" y="18955"/>
                    <a:pt x="8345" y="19068"/>
                    <a:pt x="8284" y="19068"/>
                  </a:cubicBezTo>
                  <a:cubicBezTo>
                    <a:pt x="8202" y="19017"/>
                    <a:pt x="8089" y="19068"/>
                    <a:pt x="8120" y="19212"/>
                  </a:cubicBezTo>
                  <a:cubicBezTo>
                    <a:pt x="8315" y="19314"/>
                    <a:pt x="8376" y="19140"/>
                    <a:pt x="8499" y="19099"/>
                  </a:cubicBezTo>
                  <a:close/>
                  <a:moveTo>
                    <a:pt x="6131" y="19130"/>
                  </a:moveTo>
                  <a:cubicBezTo>
                    <a:pt x="6029" y="19130"/>
                    <a:pt x="6039" y="19191"/>
                    <a:pt x="6039" y="19304"/>
                  </a:cubicBezTo>
                  <a:cubicBezTo>
                    <a:pt x="6121" y="19283"/>
                    <a:pt x="6162" y="19201"/>
                    <a:pt x="6141" y="19130"/>
                  </a:cubicBezTo>
                  <a:close/>
                  <a:moveTo>
                    <a:pt x="6992" y="19181"/>
                  </a:moveTo>
                  <a:cubicBezTo>
                    <a:pt x="6951" y="19273"/>
                    <a:pt x="7074" y="19335"/>
                    <a:pt x="7146" y="19283"/>
                  </a:cubicBezTo>
                  <a:cubicBezTo>
                    <a:pt x="7167" y="19171"/>
                    <a:pt x="7074" y="19150"/>
                    <a:pt x="6992" y="19181"/>
                  </a:cubicBezTo>
                  <a:close/>
                  <a:moveTo>
                    <a:pt x="3086" y="19324"/>
                  </a:moveTo>
                  <a:cubicBezTo>
                    <a:pt x="3189" y="19365"/>
                    <a:pt x="3445" y="19386"/>
                    <a:pt x="3466" y="19253"/>
                  </a:cubicBezTo>
                  <a:cubicBezTo>
                    <a:pt x="3353" y="19212"/>
                    <a:pt x="3117" y="19191"/>
                    <a:pt x="3086" y="19324"/>
                  </a:cubicBezTo>
                  <a:close/>
                  <a:moveTo>
                    <a:pt x="14835" y="19386"/>
                  </a:moveTo>
                  <a:cubicBezTo>
                    <a:pt x="14742" y="19396"/>
                    <a:pt x="14640" y="19560"/>
                    <a:pt x="14753" y="19601"/>
                  </a:cubicBezTo>
                  <a:cubicBezTo>
                    <a:pt x="14783" y="19529"/>
                    <a:pt x="14855" y="19499"/>
                    <a:pt x="14835" y="19376"/>
                  </a:cubicBezTo>
                  <a:close/>
                  <a:moveTo>
                    <a:pt x="6111" y="19529"/>
                  </a:moveTo>
                  <a:cubicBezTo>
                    <a:pt x="6152" y="19581"/>
                    <a:pt x="6152" y="19478"/>
                    <a:pt x="6111" y="19529"/>
                  </a:cubicBezTo>
                  <a:close/>
                  <a:moveTo>
                    <a:pt x="10949" y="19591"/>
                  </a:moveTo>
                  <a:cubicBezTo>
                    <a:pt x="10908" y="19601"/>
                    <a:pt x="10878" y="19601"/>
                    <a:pt x="10878" y="19642"/>
                  </a:cubicBezTo>
                  <a:cubicBezTo>
                    <a:pt x="10939" y="19652"/>
                    <a:pt x="10939" y="19611"/>
                    <a:pt x="10949" y="19591"/>
                  </a:cubicBezTo>
                  <a:close/>
                  <a:moveTo>
                    <a:pt x="13943" y="19601"/>
                  </a:moveTo>
                  <a:cubicBezTo>
                    <a:pt x="13861" y="19560"/>
                    <a:pt x="13768" y="19642"/>
                    <a:pt x="13717" y="19622"/>
                  </a:cubicBezTo>
                  <a:cubicBezTo>
                    <a:pt x="13727" y="19745"/>
                    <a:pt x="13953" y="19714"/>
                    <a:pt x="13943" y="19601"/>
                  </a:cubicBezTo>
                  <a:close/>
                  <a:moveTo>
                    <a:pt x="10980" y="19704"/>
                  </a:moveTo>
                  <a:cubicBezTo>
                    <a:pt x="10919" y="19786"/>
                    <a:pt x="10939" y="19704"/>
                    <a:pt x="10847" y="19714"/>
                  </a:cubicBezTo>
                  <a:cubicBezTo>
                    <a:pt x="10847" y="19745"/>
                    <a:pt x="10847" y="19765"/>
                    <a:pt x="10857" y="19786"/>
                  </a:cubicBezTo>
                  <a:cubicBezTo>
                    <a:pt x="10929" y="19796"/>
                    <a:pt x="11072" y="19765"/>
                    <a:pt x="10980" y="19704"/>
                  </a:cubicBezTo>
                  <a:close/>
                  <a:moveTo>
                    <a:pt x="6111" y="19980"/>
                  </a:moveTo>
                  <a:cubicBezTo>
                    <a:pt x="6121" y="19909"/>
                    <a:pt x="6162" y="19868"/>
                    <a:pt x="6162" y="19775"/>
                  </a:cubicBezTo>
                  <a:cubicBezTo>
                    <a:pt x="6141" y="19775"/>
                    <a:pt x="6141" y="19755"/>
                    <a:pt x="6121" y="19745"/>
                  </a:cubicBezTo>
                  <a:cubicBezTo>
                    <a:pt x="6059" y="19755"/>
                    <a:pt x="6039" y="19960"/>
                    <a:pt x="6111" y="19980"/>
                  </a:cubicBezTo>
                  <a:close/>
                  <a:moveTo>
                    <a:pt x="11810" y="19847"/>
                  </a:moveTo>
                  <a:cubicBezTo>
                    <a:pt x="11872" y="19857"/>
                    <a:pt x="11872" y="19816"/>
                    <a:pt x="11882" y="19775"/>
                  </a:cubicBezTo>
                  <a:cubicBezTo>
                    <a:pt x="11851" y="19724"/>
                    <a:pt x="11780" y="19796"/>
                    <a:pt x="11821" y="19847"/>
                  </a:cubicBezTo>
                  <a:close/>
                  <a:moveTo>
                    <a:pt x="11749" y="19806"/>
                  </a:moveTo>
                  <a:cubicBezTo>
                    <a:pt x="11749" y="19847"/>
                    <a:pt x="11687" y="19827"/>
                    <a:pt x="11698" y="19888"/>
                  </a:cubicBezTo>
                  <a:cubicBezTo>
                    <a:pt x="11759" y="19898"/>
                    <a:pt x="11810" y="19806"/>
                    <a:pt x="11749" y="19796"/>
                  </a:cubicBezTo>
                  <a:close/>
                  <a:moveTo>
                    <a:pt x="8458" y="19827"/>
                  </a:moveTo>
                  <a:cubicBezTo>
                    <a:pt x="8468" y="19909"/>
                    <a:pt x="8581" y="19970"/>
                    <a:pt x="8643" y="19929"/>
                  </a:cubicBezTo>
                  <a:cubicBezTo>
                    <a:pt x="8632" y="19847"/>
                    <a:pt x="8561" y="19816"/>
                    <a:pt x="8458" y="19827"/>
                  </a:cubicBezTo>
                  <a:close/>
                  <a:moveTo>
                    <a:pt x="9227" y="20165"/>
                  </a:moveTo>
                  <a:cubicBezTo>
                    <a:pt x="9299" y="20103"/>
                    <a:pt x="9371" y="20042"/>
                    <a:pt x="9453" y="19980"/>
                  </a:cubicBezTo>
                  <a:cubicBezTo>
                    <a:pt x="9412" y="19939"/>
                    <a:pt x="9360" y="19909"/>
                    <a:pt x="9340" y="19847"/>
                  </a:cubicBezTo>
                  <a:cubicBezTo>
                    <a:pt x="9340" y="19970"/>
                    <a:pt x="9196" y="20032"/>
                    <a:pt x="9227" y="20165"/>
                  </a:cubicBezTo>
                  <a:close/>
                  <a:moveTo>
                    <a:pt x="14107" y="19929"/>
                  </a:moveTo>
                  <a:cubicBezTo>
                    <a:pt x="14168" y="19939"/>
                    <a:pt x="14107" y="19888"/>
                    <a:pt x="14107" y="19929"/>
                  </a:cubicBezTo>
                  <a:close/>
                  <a:moveTo>
                    <a:pt x="6541" y="19970"/>
                  </a:moveTo>
                  <a:cubicBezTo>
                    <a:pt x="6541" y="19991"/>
                    <a:pt x="6521" y="20001"/>
                    <a:pt x="6521" y="20021"/>
                  </a:cubicBezTo>
                  <a:cubicBezTo>
                    <a:pt x="6572" y="20052"/>
                    <a:pt x="6572" y="19960"/>
                    <a:pt x="6541" y="19970"/>
                  </a:cubicBezTo>
                  <a:close/>
                  <a:moveTo>
                    <a:pt x="6316" y="20165"/>
                  </a:moveTo>
                  <a:cubicBezTo>
                    <a:pt x="6336" y="20216"/>
                    <a:pt x="6346" y="20114"/>
                    <a:pt x="6316" y="20165"/>
                  </a:cubicBezTo>
                  <a:close/>
                  <a:moveTo>
                    <a:pt x="8899" y="20165"/>
                  </a:moveTo>
                  <a:cubicBezTo>
                    <a:pt x="8889" y="20185"/>
                    <a:pt x="8889" y="20216"/>
                    <a:pt x="8920" y="20226"/>
                  </a:cubicBezTo>
                  <a:cubicBezTo>
                    <a:pt x="8920" y="20196"/>
                    <a:pt x="8930" y="20165"/>
                    <a:pt x="8909" y="20165"/>
                  </a:cubicBezTo>
                  <a:close/>
                  <a:moveTo>
                    <a:pt x="6592" y="20278"/>
                  </a:moveTo>
                  <a:cubicBezTo>
                    <a:pt x="6592" y="20257"/>
                    <a:pt x="6603" y="20237"/>
                    <a:pt x="6613" y="20226"/>
                  </a:cubicBezTo>
                  <a:cubicBezTo>
                    <a:pt x="6562" y="20226"/>
                    <a:pt x="6521" y="20226"/>
                    <a:pt x="6521" y="20278"/>
                  </a:cubicBezTo>
                  <a:close/>
                  <a:moveTo>
                    <a:pt x="6654" y="20278"/>
                  </a:moveTo>
                  <a:cubicBezTo>
                    <a:pt x="6685" y="20278"/>
                    <a:pt x="6695" y="20257"/>
                    <a:pt x="6695" y="20226"/>
                  </a:cubicBezTo>
                  <a:cubicBezTo>
                    <a:pt x="6674" y="20216"/>
                    <a:pt x="6654" y="20226"/>
                    <a:pt x="6633" y="20237"/>
                  </a:cubicBezTo>
                  <a:cubicBezTo>
                    <a:pt x="6644" y="20247"/>
                    <a:pt x="6644" y="20267"/>
                    <a:pt x="6654" y="20278"/>
                  </a:cubicBezTo>
                  <a:close/>
                  <a:moveTo>
                    <a:pt x="6972" y="20278"/>
                  </a:moveTo>
                  <a:cubicBezTo>
                    <a:pt x="6859" y="20267"/>
                    <a:pt x="6808" y="20319"/>
                    <a:pt x="6808" y="20421"/>
                  </a:cubicBezTo>
                  <a:cubicBezTo>
                    <a:pt x="6859" y="20401"/>
                    <a:pt x="6920" y="20390"/>
                    <a:pt x="6972" y="20360"/>
                  </a:cubicBezTo>
                  <a:close/>
                  <a:moveTo>
                    <a:pt x="10344" y="20319"/>
                  </a:moveTo>
                  <a:cubicBezTo>
                    <a:pt x="10324" y="20329"/>
                    <a:pt x="10293" y="20319"/>
                    <a:pt x="10273" y="20308"/>
                  </a:cubicBezTo>
                  <a:cubicBezTo>
                    <a:pt x="10232" y="20411"/>
                    <a:pt x="10170" y="20616"/>
                    <a:pt x="10303" y="20657"/>
                  </a:cubicBezTo>
                  <a:cubicBezTo>
                    <a:pt x="10355" y="20554"/>
                    <a:pt x="10375" y="20431"/>
                    <a:pt x="10355" y="20319"/>
                  </a:cubicBezTo>
                  <a:close/>
                  <a:moveTo>
                    <a:pt x="7259" y="20513"/>
                  </a:moveTo>
                  <a:cubicBezTo>
                    <a:pt x="7259" y="20534"/>
                    <a:pt x="7238" y="20534"/>
                    <a:pt x="7238" y="20565"/>
                  </a:cubicBezTo>
                  <a:cubicBezTo>
                    <a:pt x="7279" y="20585"/>
                    <a:pt x="7290" y="20513"/>
                    <a:pt x="7259" y="20513"/>
                  </a:cubicBezTo>
                  <a:close/>
                  <a:moveTo>
                    <a:pt x="8868" y="20626"/>
                  </a:moveTo>
                  <a:cubicBezTo>
                    <a:pt x="8868" y="20595"/>
                    <a:pt x="8940" y="20565"/>
                    <a:pt x="8889" y="20534"/>
                  </a:cubicBezTo>
                  <a:cubicBezTo>
                    <a:pt x="8879" y="20554"/>
                    <a:pt x="8807" y="20606"/>
                    <a:pt x="8868" y="20626"/>
                  </a:cubicBezTo>
                  <a:close/>
                  <a:moveTo>
                    <a:pt x="12405" y="20718"/>
                  </a:moveTo>
                  <a:cubicBezTo>
                    <a:pt x="12487" y="20729"/>
                    <a:pt x="12661" y="20718"/>
                    <a:pt x="12672" y="20616"/>
                  </a:cubicBezTo>
                  <a:cubicBezTo>
                    <a:pt x="12590" y="20585"/>
                    <a:pt x="12436" y="20606"/>
                    <a:pt x="12405" y="20708"/>
                  </a:cubicBezTo>
                  <a:close/>
                  <a:moveTo>
                    <a:pt x="8622" y="20667"/>
                  </a:moveTo>
                  <a:cubicBezTo>
                    <a:pt x="8591" y="20708"/>
                    <a:pt x="8612" y="20790"/>
                    <a:pt x="8684" y="20770"/>
                  </a:cubicBezTo>
                  <a:cubicBezTo>
                    <a:pt x="8684" y="20739"/>
                    <a:pt x="8704" y="20729"/>
                    <a:pt x="8694" y="20688"/>
                  </a:cubicBezTo>
                  <a:cubicBezTo>
                    <a:pt x="8684" y="20667"/>
                    <a:pt x="8653" y="20667"/>
                    <a:pt x="8632" y="20667"/>
                  </a:cubicBezTo>
                  <a:close/>
                  <a:moveTo>
                    <a:pt x="2861" y="20698"/>
                  </a:moveTo>
                  <a:cubicBezTo>
                    <a:pt x="2861" y="20739"/>
                    <a:pt x="2861" y="20759"/>
                    <a:pt x="2902" y="20759"/>
                  </a:cubicBezTo>
                  <a:cubicBezTo>
                    <a:pt x="2943" y="20708"/>
                    <a:pt x="2933" y="20667"/>
                    <a:pt x="2861" y="20698"/>
                  </a:cubicBezTo>
                  <a:close/>
                  <a:moveTo>
                    <a:pt x="7269" y="20739"/>
                  </a:moveTo>
                  <a:lnTo>
                    <a:pt x="7269" y="20759"/>
                  </a:lnTo>
                  <a:close/>
                  <a:moveTo>
                    <a:pt x="7269" y="20759"/>
                  </a:moveTo>
                  <a:close/>
                  <a:moveTo>
                    <a:pt x="7105" y="20882"/>
                  </a:moveTo>
                  <a:cubicBezTo>
                    <a:pt x="7136" y="20934"/>
                    <a:pt x="7126" y="20841"/>
                    <a:pt x="7105" y="20882"/>
                  </a:cubicBezTo>
                  <a:close/>
                  <a:moveTo>
                    <a:pt x="1959" y="21047"/>
                  </a:moveTo>
                  <a:cubicBezTo>
                    <a:pt x="1702" y="21047"/>
                    <a:pt x="1528" y="20954"/>
                    <a:pt x="1313" y="20913"/>
                  </a:cubicBezTo>
                  <a:cubicBezTo>
                    <a:pt x="1436" y="21057"/>
                    <a:pt x="1743" y="21108"/>
                    <a:pt x="1959" y="21047"/>
                  </a:cubicBezTo>
                  <a:close/>
                  <a:moveTo>
                    <a:pt x="13902" y="21375"/>
                  </a:moveTo>
                  <a:cubicBezTo>
                    <a:pt x="13912" y="21313"/>
                    <a:pt x="13902" y="21241"/>
                    <a:pt x="13881" y="21180"/>
                  </a:cubicBezTo>
                  <a:cubicBezTo>
                    <a:pt x="13861" y="21241"/>
                    <a:pt x="13871" y="21313"/>
                    <a:pt x="13902" y="21375"/>
                  </a:cubicBezTo>
                  <a:close/>
                  <a:moveTo>
                    <a:pt x="4358" y="21457"/>
                  </a:moveTo>
                  <a:cubicBezTo>
                    <a:pt x="4358" y="21539"/>
                    <a:pt x="4378" y="21600"/>
                    <a:pt x="4460" y="21590"/>
                  </a:cubicBezTo>
                  <a:cubicBezTo>
                    <a:pt x="4481" y="21569"/>
                    <a:pt x="4470" y="21528"/>
                    <a:pt x="4470" y="21487"/>
                  </a:cubicBezTo>
                  <a:cubicBezTo>
                    <a:pt x="4440" y="21477"/>
                    <a:pt x="4399" y="21457"/>
                    <a:pt x="4358" y="21457"/>
                  </a:cubicBezTo>
                  <a:close/>
                  <a:moveTo>
                    <a:pt x="10139" y="21641"/>
                  </a:moveTo>
                  <a:cubicBezTo>
                    <a:pt x="10191" y="21662"/>
                    <a:pt x="10201" y="21569"/>
                    <a:pt x="10170" y="21559"/>
                  </a:cubicBezTo>
                  <a:cubicBezTo>
                    <a:pt x="10170" y="21600"/>
                    <a:pt x="10139" y="21600"/>
                    <a:pt x="10139" y="21641"/>
                  </a:cubicBezTo>
                  <a:close/>
                  <a:moveTo>
                    <a:pt x="10139" y="22123"/>
                  </a:moveTo>
                  <a:cubicBezTo>
                    <a:pt x="10078" y="22143"/>
                    <a:pt x="10109" y="22051"/>
                    <a:pt x="10057" y="22061"/>
                  </a:cubicBezTo>
                  <a:cubicBezTo>
                    <a:pt x="10047" y="22113"/>
                    <a:pt x="10057" y="22164"/>
                    <a:pt x="10088" y="22205"/>
                  </a:cubicBezTo>
                  <a:cubicBezTo>
                    <a:pt x="10129" y="22195"/>
                    <a:pt x="10150" y="22174"/>
                    <a:pt x="10139" y="22113"/>
                  </a:cubicBezTo>
                  <a:close/>
                  <a:moveTo>
                    <a:pt x="4870" y="22379"/>
                  </a:moveTo>
                  <a:cubicBezTo>
                    <a:pt x="4870" y="22441"/>
                    <a:pt x="4798" y="22574"/>
                    <a:pt x="4870" y="22635"/>
                  </a:cubicBezTo>
                  <a:cubicBezTo>
                    <a:pt x="4870" y="22543"/>
                    <a:pt x="4942" y="22400"/>
                    <a:pt x="4870" y="22369"/>
                  </a:cubicBezTo>
                  <a:close/>
                  <a:moveTo>
                    <a:pt x="10970" y="22430"/>
                  </a:moveTo>
                  <a:cubicBezTo>
                    <a:pt x="10898" y="22410"/>
                    <a:pt x="10714" y="22389"/>
                    <a:pt x="10673" y="22441"/>
                  </a:cubicBezTo>
                  <a:cubicBezTo>
                    <a:pt x="10683" y="22441"/>
                    <a:pt x="10693" y="22461"/>
                    <a:pt x="10683" y="22471"/>
                  </a:cubicBezTo>
                  <a:cubicBezTo>
                    <a:pt x="10775" y="22420"/>
                    <a:pt x="10919" y="22471"/>
                    <a:pt x="10970" y="22430"/>
                  </a:cubicBezTo>
                  <a:close/>
                  <a:moveTo>
                    <a:pt x="14312" y="22492"/>
                  </a:moveTo>
                  <a:cubicBezTo>
                    <a:pt x="14261" y="22430"/>
                    <a:pt x="14056" y="22420"/>
                    <a:pt x="13922" y="22430"/>
                  </a:cubicBezTo>
                  <a:cubicBezTo>
                    <a:pt x="13922" y="22461"/>
                    <a:pt x="13922" y="22482"/>
                    <a:pt x="13943" y="22492"/>
                  </a:cubicBezTo>
                  <a:cubicBezTo>
                    <a:pt x="13974" y="22492"/>
                    <a:pt x="13943" y="22441"/>
                    <a:pt x="13994" y="22441"/>
                  </a:cubicBezTo>
                  <a:cubicBezTo>
                    <a:pt x="14056" y="22523"/>
                    <a:pt x="14261" y="22471"/>
                    <a:pt x="14312" y="22482"/>
                  </a:cubicBezTo>
                  <a:close/>
                  <a:moveTo>
                    <a:pt x="13471" y="22471"/>
                  </a:moveTo>
                  <a:cubicBezTo>
                    <a:pt x="13420" y="22420"/>
                    <a:pt x="13440" y="22523"/>
                    <a:pt x="13471" y="22471"/>
                  </a:cubicBezTo>
                  <a:close/>
                  <a:moveTo>
                    <a:pt x="13604" y="22471"/>
                  </a:moveTo>
                  <a:lnTo>
                    <a:pt x="13604" y="22512"/>
                  </a:lnTo>
                  <a:cubicBezTo>
                    <a:pt x="13676" y="22543"/>
                    <a:pt x="13799" y="22523"/>
                    <a:pt x="13779" y="22461"/>
                  </a:cubicBezTo>
                  <a:cubicBezTo>
                    <a:pt x="13758" y="22482"/>
                    <a:pt x="13635" y="22430"/>
                    <a:pt x="13594" y="22471"/>
                  </a:cubicBezTo>
                  <a:close/>
                  <a:moveTo>
                    <a:pt x="8715" y="22759"/>
                  </a:moveTo>
                  <a:cubicBezTo>
                    <a:pt x="9094" y="22676"/>
                    <a:pt x="8632" y="22389"/>
                    <a:pt x="8715" y="22759"/>
                  </a:cubicBezTo>
                  <a:close/>
                  <a:moveTo>
                    <a:pt x="8591" y="22728"/>
                  </a:moveTo>
                  <a:cubicBezTo>
                    <a:pt x="8561" y="22697"/>
                    <a:pt x="8550" y="22748"/>
                    <a:pt x="8499" y="22738"/>
                  </a:cubicBezTo>
                  <a:cubicBezTo>
                    <a:pt x="8479" y="22646"/>
                    <a:pt x="8335" y="22533"/>
                    <a:pt x="8284" y="22666"/>
                  </a:cubicBezTo>
                  <a:cubicBezTo>
                    <a:pt x="8304" y="22707"/>
                    <a:pt x="8427" y="22656"/>
                    <a:pt x="8438" y="22707"/>
                  </a:cubicBezTo>
                  <a:cubicBezTo>
                    <a:pt x="8438" y="22769"/>
                    <a:pt x="8397" y="22769"/>
                    <a:pt x="8407" y="22820"/>
                  </a:cubicBezTo>
                  <a:cubicBezTo>
                    <a:pt x="8448" y="22892"/>
                    <a:pt x="8550" y="22861"/>
                    <a:pt x="8602" y="22820"/>
                  </a:cubicBezTo>
                  <a:cubicBezTo>
                    <a:pt x="8602" y="22779"/>
                    <a:pt x="8612" y="22738"/>
                    <a:pt x="8591" y="22718"/>
                  </a:cubicBezTo>
                  <a:close/>
                  <a:moveTo>
                    <a:pt x="9740" y="22923"/>
                  </a:moveTo>
                  <a:cubicBezTo>
                    <a:pt x="9740" y="22861"/>
                    <a:pt x="9770" y="22851"/>
                    <a:pt x="9770" y="22789"/>
                  </a:cubicBezTo>
                  <a:cubicBezTo>
                    <a:pt x="9545" y="22769"/>
                    <a:pt x="9401" y="22635"/>
                    <a:pt x="9207" y="22656"/>
                  </a:cubicBezTo>
                  <a:cubicBezTo>
                    <a:pt x="9145" y="22851"/>
                    <a:pt x="9278" y="22953"/>
                    <a:pt x="9494" y="22943"/>
                  </a:cubicBezTo>
                  <a:cubicBezTo>
                    <a:pt x="9535" y="22933"/>
                    <a:pt x="9524" y="22861"/>
                    <a:pt x="9586" y="22861"/>
                  </a:cubicBezTo>
                  <a:cubicBezTo>
                    <a:pt x="9647" y="22861"/>
                    <a:pt x="9647" y="22943"/>
                    <a:pt x="9740" y="22912"/>
                  </a:cubicBezTo>
                  <a:close/>
                  <a:moveTo>
                    <a:pt x="14322" y="22697"/>
                  </a:moveTo>
                  <a:cubicBezTo>
                    <a:pt x="14322" y="22800"/>
                    <a:pt x="14281" y="22861"/>
                    <a:pt x="14281" y="22953"/>
                  </a:cubicBezTo>
                  <a:cubicBezTo>
                    <a:pt x="14332" y="22923"/>
                    <a:pt x="14363" y="22728"/>
                    <a:pt x="14322" y="22697"/>
                  </a:cubicBezTo>
                  <a:close/>
                  <a:moveTo>
                    <a:pt x="9043" y="22964"/>
                  </a:moveTo>
                  <a:cubicBezTo>
                    <a:pt x="9043" y="22953"/>
                    <a:pt x="9043" y="22943"/>
                    <a:pt x="9053" y="22943"/>
                  </a:cubicBezTo>
                  <a:cubicBezTo>
                    <a:pt x="8930" y="22625"/>
                    <a:pt x="8612" y="23005"/>
                    <a:pt x="9032" y="22974"/>
                  </a:cubicBezTo>
                  <a:close/>
                  <a:moveTo>
                    <a:pt x="7761" y="23035"/>
                  </a:moveTo>
                  <a:cubicBezTo>
                    <a:pt x="7812" y="23025"/>
                    <a:pt x="7812" y="23076"/>
                    <a:pt x="7864" y="23066"/>
                  </a:cubicBezTo>
                  <a:cubicBezTo>
                    <a:pt x="7884" y="22974"/>
                    <a:pt x="7976" y="22953"/>
                    <a:pt x="7997" y="22861"/>
                  </a:cubicBezTo>
                  <a:cubicBezTo>
                    <a:pt x="7874" y="22841"/>
                    <a:pt x="7782" y="22943"/>
                    <a:pt x="7751" y="23046"/>
                  </a:cubicBezTo>
                  <a:close/>
                  <a:moveTo>
                    <a:pt x="10150" y="22964"/>
                  </a:moveTo>
                  <a:cubicBezTo>
                    <a:pt x="10150" y="22984"/>
                    <a:pt x="10150" y="23005"/>
                    <a:pt x="10160" y="23015"/>
                  </a:cubicBezTo>
                  <a:cubicBezTo>
                    <a:pt x="10180" y="23015"/>
                    <a:pt x="10191" y="22953"/>
                    <a:pt x="10139" y="22974"/>
                  </a:cubicBezTo>
                  <a:close/>
                  <a:moveTo>
                    <a:pt x="9043" y="23302"/>
                  </a:moveTo>
                  <a:cubicBezTo>
                    <a:pt x="8950" y="23322"/>
                    <a:pt x="8920" y="23394"/>
                    <a:pt x="8858" y="23435"/>
                  </a:cubicBezTo>
                  <a:cubicBezTo>
                    <a:pt x="8930" y="23435"/>
                    <a:pt x="9084" y="23435"/>
                    <a:pt x="9032" y="23312"/>
                  </a:cubicBezTo>
                  <a:close/>
                  <a:moveTo>
                    <a:pt x="9299" y="23374"/>
                  </a:moveTo>
                  <a:cubicBezTo>
                    <a:pt x="9299" y="23394"/>
                    <a:pt x="9278" y="23394"/>
                    <a:pt x="9289" y="23415"/>
                  </a:cubicBezTo>
                  <a:cubicBezTo>
                    <a:pt x="9309" y="23445"/>
                    <a:pt x="9319" y="23374"/>
                    <a:pt x="9289" y="23384"/>
                  </a:cubicBezTo>
                  <a:close/>
                  <a:moveTo>
                    <a:pt x="8848" y="23435"/>
                  </a:moveTo>
                  <a:cubicBezTo>
                    <a:pt x="8848" y="23404"/>
                    <a:pt x="8797" y="23435"/>
                    <a:pt x="8797" y="23445"/>
                  </a:cubicBezTo>
                  <a:cubicBezTo>
                    <a:pt x="8817" y="23435"/>
                    <a:pt x="8848" y="23497"/>
                    <a:pt x="8838" y="23435"/>
                  </a:cubicBezTo>
                  <a:close/>
                  <a:moveTo>
                    <a:pt x="8991" y="23456"/>
                  </a:moveTo>
                  <a:cubicBezTo>
                    <a:pt x="8991" y="23497"/>
                    <a:pt x="8971" y="23507"/>
                    <a:pt x="8961" y="23527"/>
                  </a:cubicBezTo>
                  <a:lnTo>
                    <a:pt x="9043" y="23527"/>
                  </a:lnTo>
                  <a:cubicBezTo>
                    <a:pt x="9043" y="23486"/>
                    <a:pt x="9022" y="23466"/>
                    <a:pt x="8981" y="23466"/>
                  </a:cubicBezTo>
                  <a:close/>
                  <a:moveTo>
                    <a:pt x="14127" y="23773"/>
                  </a:moveTo>
                  <a:cubicBezTo>
                    <a:pt x="14148" y="23681"/>
                    <a:pt x="14240" y="23538"/>
                    <a:pt x="14179" y="23456"/>
                  </a:cubicBezTo>
                  <a:cubicBezTo>
                    <a:pt x="14097" y="23497"/>
                    <a:pt x="14066" y="23712"/>
                    <a:pt x="14117" y="23773"/>
                  </a:cubicBezTo>
                  <a:close/>
                  <a:moveTo>
                    <a:pt x="8674" y="23558"/>
                  </a:moveTo>
                  <a:cubicBezTo>
                    <a:pt x="8674" y="23579"/>
                    <a:pt x="8674" y="23609"/>
                    <a:pt x="8684" y="23620"/>
                  </a:cubicBezTo>
                  <a:cubicBezTo>
                    <a:pt x="8684" y="23599"/>
                    <a:pt x="8684" y="23568"/>
                    <a:pt x="8663" y="23558"/>
                  </a:cubicBezTo>
                  <a:close/>
                  <a:moveTo>
                    <a:pt x="8950" y="23691"/>
                  </a:moveTo>
                  <a:cubicBezTo>
                    <a:pt x="8950" y="23722"/>
                    <a:pt x="8971" y="23763"/>
                    <a:pt x="8991" y="23804"/>
                  </a:cubicBezTo>
                  <a:cubicBezTo>
                    <a:pt x="9135" y="23804"/>
                    <a:pt x="9043" y="23589"/>
                    <a:pt x="8940" y="23691"/>
                  </a:cubicBezTo>
                  <a:close/>
                  <a:moveTo>
                    <a:pt x="9832" y="23702"/>
                  </a:moveTo>
                  <a:cubicBezTo>
                    <a:pt x="9781" y="23763"/>
                    <a:pt x="9914" y="23722"/>
                    <a:pt x="9832" y="23702"/>
                  </a:cubicBezTo>
                  <a:close/>
                  <a:moveTo>
                    <a:pt x="9945" y="23814"/>
                  </a:moveTo>
                  <a:close/>
                  <a:moveTo>
                    <a:pt x="11411" y="23866"/>
                  </a:moveTo>
                  <a:close/>
                  <a:moveTo>
                    <a:pt x="6613" y="23896"/>
                  </a:moveTo>
                  <a:cubicBezTo>
                    <a:pt x="6562" y="23948"/>
                    <a:pt x="6408" y="23917"/>
                    <a:pt x="6398" y="24009"/>
                  </a:cubicBezTo>
                  <a:cubicBezTo>
                    <a:pt x="6469" y="24050"/>
                    <a:pt x="6674" y="23968"/>
                    <a:pt x="6603" y="23896"/>
                  </a:cubicBezTo>
                  <a:close/>
                  <a:moveTo>
                    <a:pt x="7505" y="23927"/>
                  </a:moveTo>
                  <a:cubicBezTo>
                    <a:pt x="7556" y="23968"/>
                    <a:pt x="7546" y="23876"/>
                    <a:pt x="7505" y="23927"/>
                  </a:cubicBezTo>
                  <a:close/>
                  <a:moveTo>
                    <a:pt x="7454" y="23958"/>
                  </a:moveTo>
                  <a:cubicBezTo>
                    <a:pt x="7474" y="23958"/>
                    <a:pt x="7505" y="23958"/>
                    <a:pt x="7505" y="23937"/>
                  </a:cubicBezTo>
                  <a:cubicBezTo>
                    <a:pt x="7474" y="23927"/>
                    <a:pt x="7443" y="23927"/>
                    <a:pt x="7443" y="23958"/>
                  </a:cubicBezTo>
                  <a:close/>
                  <a:moveTo>
                    <a:pt x="8848" y="23958"/>
                  </a:moveTo>
                  <a:cubicBezTo>
                    <a:pt x="8858" y="23999"/>
                    <a:pt x="8848" y="24040"/>
                    <a:pt x="8838" y="24081"/>
                  </a:cubicBezTo>
                  <a:cubicBezTo>
                    <a:pt x="8899" y="24081"/>
                    <a:pt x="8920" y="23968"/>
                    <a:pt x="8838" y="23958"/>
                  </a:cubicBezTo>
                  <a:close/>
                  <a:moveTo>
                    <a:pt x="7351" y="23978"/>
                  </a:moveTo>
                  <a:cubicBezTo>
                    <a:pt x="7433" y="23999"/>
                    <a:pt x="7372" y="23937"/>
                    <a:pt x="7351" y="23978"/>
                  </a:cubicBezTo>
                  <a:close/>
                  <a:moveTo>
                    <a:pt x="11185" y="23999"/>
                  </a:moveTo>
                  <a:cubicBezTo>
                    <a:pt x="11185" y="24050"/>
                    <a:pt x="11206" y="24091"/>
                    <a:pt x="11257" y="24091"/>
                  </a:cubicBezTo>
                  <a:cubicBezTo>
                    <a:pt x="11257" y="24040"/>
                    <a:pt x="11277" y="24030"/>
                    <a:pt x="11257" y="23978"/>
                  </a:cubicBezTo>
                  <a:cubicBezTo>
                    <a:pt x="11226" y="23978"/>
                    <a:pt x="11206" y="23978"/>
                    <a:pt x="11175" y="23999"/>
                  </a:cubicBezTo>
                  <a:close/>
                  <a:moveTo>
                    <a:pt x="7126" y="24050"/>
                  </a:moveTo>
                  <a:close/>
                  <a:moveTo>
                    <a:pt x="7105" y="24050"/>
                  </a:moveTo>
                  <a:cubicBezTo>
                    <a:pt x="7064" y="24050"/>
                    <a:pt x="7033" y="24060"/>
                    <a:pt x="7013" y="24091"/>
                  </a:cubicBezTo>
                  <a:cubicBezTo>
                    <a:pt x="7033" y="24081"/>
                    <a:pt x="7085" y="24091"/>
                    <a:pt x="7095" y="24050"/>
                  </a:cubicBezTo>
                  <a:close/>
                  <a:moveTo>
                    <a:pt x="6879" y="24081"/>
                  </a:moveTo>
                  <a:cubicBezTo>
                    <a:pt x="6869" y="24142"/>
                    <a:pt x="6900" y="24163"/>
                    <a:pt x="6920" y="24194"/>
                  </a:cubicBezTo>
                  <a:cubicBezTo>
                    <a:pt x="6951" y="24183"/>
                    <a:pt x="6951" y="24142"/>
                    <a:pt x="6951" y="24091"/>
                  </a:cubicBezTo>
                  <a:cubicBezTo>
                    <a:pt x="6920" y="24101"/>
                    <a:pt x="6890" y="24101"/>
                    <a:pt x="6869" y="24081"/>
                  </a:cubicBezTo>
                  <a:close/>
                  <a:moveTo>
                    <a:pt x="10119" y="24112"/>
                  </a:moveTo>
                  <a:cubicBezTo>
                    <a:pt x="10119" y="24173"/>
                    <a:pt x="10180" y="24173"/>
                    <a:pt x="10221" y="24153"/>
                  </a:cubicBezTo>
                  <a:cubicBezTo>
                    <a:pt x="10211" y="24091"/>
                    <a:pt x="10160" y="24091"/>
                    <a:pt x="10109" y="24112"/>
                  </a:cubicBezTo>
                  <a:close/>
                  <a:moveTo>
                    <a:pt x="8561" y="24265"/>
                  </a:moveTo>
                  <a:cubicBezTo>
                    <a:pt x="8602" y="24265"/>
                    <a:pt x="8602" y="24214"/>
                    <a:pt x="8622" y="24194"/>
                  </a:cubicBezTo>
                  <a:cubicBezTo>
                    <a:pt x="8561" y="24194"/>
                    <a:pt x="8520" y="24235"/>
                    <a:pt x="8550" y="24265"/>
                  </a:cubicBezTo>
                  <a:close/>
                  <a:moveTo>
                    <a:pt x="11944" y="24224"/>
                  </a:moveTo>
                  <a:cubicBezTo>
                    <a:pt x="11995" y="24337"/>
                    <a:pt x="12026" y="24450"/>
                    <a:pt x="12036" y="24573"/>
                  </a:cubicBezTo>
                  <a:cubicBezTo>
                    <a:pt x="12036" y="24522"/>
                    <a:pt x="12056" y="24542"/>
                    <a:pt x="12098" y="24542"/>
                  </a:cubicBezTo>
                  <a:cubicBezTo>
                    <a:pt x="12098" y="24604"/>
                    <a:pt x="12108" y="24655"/>
                    <a:pt x="12128" y="24717"/>
                  </a:cubicBezTo>
                  <a:cubicBezTo>
                    <a:pt x="12159" y="24932"/>
                    <a:pt x="12149" y="24717"/>
                    <a:pt x="12169" y="24532"/>
                  </a:cubicBezTo>
                  <a:cubicBezTo>
                    <a:pt x="12036" y="24481"/>
                    <a:pt x="12056" y="24214"/>
                    <a:pt x="11933" y="24224"/>
                  </a:cubicBezTo>
                  <a:close/>
                  <a:moveTo>
                    <a:pt x="1405" y="24778"/>
                  </a:moveTo>
                  <a:cubicBezTo>
                    <a:pt x="1446" y="24829"/>
                    <a:pt x="1426" y="24737"/>
                    <a:pt x="1405" y="24778"/>
                  </a:cubicBezTo>
                  <a:close/>
                  <a:moveTo>
                    <a:pt x="11462" y="24993"/>
                  </a:moveTo>
                  <a:cubicBezTo>
                    <a:pt x="11462" y="25014"/>
                    <a:pt x="11452" y="25065"/>
                    <a:pt x="11493" y="25045"/>
                  </a:cubicBezTo>
                  <a:cubicBezTo>
                    <a:pt x="11493" y="25024"/>
                    <a:pt x="11482" y="25004"/>
                    <a:pt x="11462" y="24993"/>
                  </a:cubicBezTo>
                  <a:close/>
                  <a:moveTo>
                    <a:pt x="7310" y="25024"/>
                  </a:moveTo>
                  <a:lnTo>
                    <a:pt x="7310" y="25045"/>
                  </a:lnTo>
                  <a:lnTo>
                    <a:pt x="7351" y="25045"/>
                  </a:lnTo>
                  <a:cubicBezTo>
                    <a:pt x="7341" y="25024"/>
                    <a:pt x="7331" y="25014"/>
                    <a:pt x="7300" y="25024"/>
                  </a:cubicBezTo>
                  <a:close/>
                  <a:moveTo>
                    <a:pt x="11257" y="25096"/>
                  </a:moveTo>
                  <a:cubicBezTo>
                    <a:pt x="11236" y="25045"/>
                    <a:pt x="11134" y="25086"/>
                    <a:pt x="11154" y="25157"/>
                  </a:cubicBezTo>
                  <a:cubicBezTo>
                    <a:pt x="11206" y="25157"/>
                    <a:pt x="11236" y="25137"/>
                    <a:pt x="11247" y="25096"/>
                  </a:cubicBezTo>
                  <a:close/>
                  <a:moveTo>
                    <a:pt x="5813" y="25178"/>
                  </a:moveTo>
                  <a:cubicBezTo>
                    <a:pt x="5988" y="25168"/>
                    <a:pt x="6070" y="25393"/>
                    <a:pt x="6244" y="25383"/>
                  </a:cubicBezTo>
                  <a:cubicBezTo>
                    <a:pt x="6172" y="25393"/>
                    <a:pt x="6100" y="25414"/>
                    <a:pt x="6090" y="25444"/>
                  </a:cubicBezTo>
                  <a:cubicBezTo>
                    <a:pt x="6264" y="25465"/>
                    <a:pt x="6439" y="25465"/>
                    <a:pt x="6603" y="25424"/>
                  </a:cubicBezTo>
                  <a:cubicBezTo>
                    <a:pt x="6223" y="25424"/>
                    <a:pt x="6080" y="25127"/>
                    <a:pt x="5783" y="25106"/>
                  </a:cubicBezTo>
                  <a:cubicBezTo>
                    <a:pt x="5762" y="25147"/>
                    <a:pt x="5813" y="25137"/>
                    <a:pt x="5803" y="25178"/>
                  </a:cubicBezTo>
                  <a:close/>
                  <a:moveTo>
                    <a:pt x="13266" y="25291"/>
                  </a:moveTo>
                  <a:cubicBezTo>
                    <a:pt x="13307" y="25301"/>
                    <a:pt x="13328" y="25239"/>
                    <a:pt x="13297" y="25229"/>
                  </a:cubicBezTo>
                  <a:cubicBezTo>
                    <a:pt x="13287" y="25250"/>
                    <a:pt x="13266" y="25260"/>
                    <a:pt x="13266" y="25291"/>
                  </a:cubicBezTo>
                  <a:close/>
                  <a:moveTo>
                    <a:pt x="5383" y="25516"/>
                  </a:moveTo>
                  <a:cubicBezTo>
                    <a:pt x="5608" y="25526"/>
                    <a:pt x="5834" y="25496"/>
                    <a:pt x="6059" y="25434"/>
                  </a:cubicBezTo>
                  <a:cubicBezTo>
                    <a:pt x="5885" y="25403"/>
                    <a:pt x="5526" y="25424"/>
                    <a:pt x="5383" y="25516"/>
                  </a:cubicBezTo>
                  <a:close/>
                  <a:moveTo>
                    <a:pt x="7054" y="25567"/>
                  </a:moveTo>
                  <a:cubicBezTo>
                    <a:pt x="6910" y="25547"/>
                    <a:pt x="6797" y="25383"/>
                    <a:pt x="6623" y="25434"/>
                  </a:cubicBezTo>
                  <a:cubicBezTo>
                    <a:pt x="6910" y="25588"/>
                    <a:pt x="7197" y="25608"/>
                    <a:pt x="7454" y="25701"/>
                  </a:cubicBezTo>
                  <a:cubicBezTo>
                    <a:pt x="7372" y="25465"/>
                    <a:pt x="7218" y="25578"/>
                    <a:pt x="7054" y="25557"/>
                  </a:cubicBezTo>
                  <a:close/>
                  <a:moveTo>
                    <a:pt x="7935" y="25742"/>
                  </a:moveTo>
                  <a:cubicBezTo>
                    <a:pt x="7966" y="25680"/>
                    <a:pt x="7946" y="25588"/>
                    <a:pt x="7874" y="25588"/>
                  </a:cubicBezTo>
                  <a:cubicBezTo>
                    <a:pt x="7864" y="25649"/>
                    <a:pt x="7884" y="25701"/>
                    <a:pt x="7935" y="25742"/>
                  </a:cubicBezTo>
                  <a:close/>
                  <a:moveTo>
                    <a:pt x="8202" y="25670"/>
                  </a:moveTo>
                  <a:cubicBezTo>
                    <a:pt x="8192" y="25721"/>
                    <a:pt x="8284" y="25731"/>
                    <a:pt x="8294" y="25711"/>
                  </a:cubicBezTo>
                  <a:cubicBezTo>
                    <a:pt x="8274" y="25711"/>
                    <a:pt x="8284" y="25680"/>
                    <a:pt x="8294" y="25670"/>
                  </a:cubicBezTo>
                  <a:close/>
                  <a:moveTo>
                    <a:pt x="7454" y="25731"/>
                  </a:moveTo>
                  <a:cubicBezTo>
                    <a:pt x="7495" y="25783"/>
                    <a:pt x="7474" y="25680"/>
                    <a:pt x="7454" y="25731"/>
                  </a:cubicBezTo>
                  <a:close/>
                  <a:moveTo>
                    <a:pt x="7505" y="25783"/>
                  </a:moveTo>
                  <a:cubicBezTo>
                    <a:pt x="7566" y="25906"/>
                    <a:pt x="7659" y="26008"/>
                    <a:pt x="7782" y="26070"/>
                  </a:cubicBezTo>
                  <a:cubicBezTo>
                    <a:pt x="7679" y="25988"/>
                    <a:pt x="7618" y="25793"/>
                    <a:pt x="7495" y="25772"/>
                  </a:cubicBezTo>
                  <a:close/>
                  <a:moveTo>
                    <a:pt x="12128" y="25813"/>
                  </a:moveTo>
                  <a:cubicBezTo>
                    <a:pt x="12169" y="25875"/>
                    <a:pt x="12149" y="25772"/>
                    <a:pt x="12128" y="25813"/>
                  </a:cubicBezTo>
                  <a:close/>
                  <a:moveTo>
                    <a:pt x="2584" y="26080"/>
                  </a:moveTo>
                  <a:cubicBezTo>
                    <a:pt x="2758" y="26059"/>
                    <a:pt x="2943" y="26059"/>
                    <a:pt x="3035" y="25957"/>
                  </a:cubicBezTo>
                  <a:cubicBezTo>
                    <a:pt x="2871" y="25926"/>
                    <a:pt x="2707" y="25967"/>
                    <a:pt x="2584" y="26080"/>
                  </a:cubicBezTo>
                  <a:close/>
                  <a:moveTo>
                    <a:pt x="7782" y="26100"/>
                  </a:moveTo>
                  <a:cubicBezTo>
                    <a:pt x="7812" y="26141"/>
                    <a:pt x="7782" y="26162"/>
                    <a:pt x="7823" y="26193"/>
                  </a:cubicBezTo>
                  <a:cubicBezTo>
                    <a:pt x="7853" y="26152"/>
                    <a:pt x="7812" y="26111"/>
                    <a:pt x="7782" y="26090"/>
                  </a:cubicBezTo>
                  <a:close/>
                  <a:moveTo>
                    <a:pt x="2164" y="26223"/>
                  </a:moveTo>
                  <a:cubicBezTo>
                    <a:pt x="2215" y="26203"/>
                    <a:pt x="2297" y="26223"/>
                    <a:pt x="2297" y="26152"/>
                  </a:cubicBezTo>
                  <a:cubicBezTo>
                    <a:pt x="2256" y="26172"/>
                    <a:pt x="2195" y="26172"/>
                    <a:pt x="2154" y="26193"/>
                  </a:cubicBezTo>
                  <a:cubicBezTo>
                    <a:pt x="2164" y="26193"/>
                    <a:pt x="2164" y="26203"/>
                    <a:pt x="2164" y="26213"/>
                  </a:cubicBezTo>
                  <a:close/>
                  <a:moveTo>
                    <a:pt x="7905" y="26285"/>
                  </a:moveTo>
                  <a:cubicBezTo>
                    <a:pt x="7853" y="26285"/>
                    <a:pt x="7884" y="26193"/>
                    <a:pt x="7833" y="26182"/>
                  </a:cubicBezTo>
                  <a:cubicBezTo>
                    <a:pt x="7802" y="26203"/>
                    <a:pt x="7874" y="26306"/>
                    <a:pt x="7905" y="26275"/>
                  </a:cubicBezTo>
                  <a:close/>
                  <a:moveTo>
                    <a:pt x="954" y="26234"/>
                  </a:moveTo>
                  <a:lnTo>
                    <a:pt x="954" y="26264"/>
                  </a:lnTo>
                  <a:lnTo>
                    <a:pt x="964" y="26264"/>
                  </a:lnTo>
                  <a:cubicBezTo>
                    <a:pt x="964" y="26244"/>
                    <a:pt x="1005" y="26264"/>
                    <a:pt x="1005" y="26234"/>
                  </a:cubicBezTo>
                  <a:close/>
                  <a:moveTo>
                    <a:pt x="8028" y="26234"/>
                  </a:moveTo>
                  <a:cubicBezTo>
                    <a:pt x="8028" y="26264"/>
                    <a:pt x="7997" y="26275"/>
                    <a:pt x="8007" y="26326"/>
                  </a:cubicBezTo>
                  <a:cubicBezTo>
                    <a:pt x="8038" y="26326"/>
                    <a:pt x="8058" y="26244"/>
                    <a:pt x="8028" y="26234"/>
                  </a:cubicBezTo>
                  <a:close/>
                  <a:moveTo>
                    <a:pt x="1805" y="26326"/>
                  </a:moveTo>
                  <a:cubicBezTo>
                    <a:pt x="1877" y="26336"/>
                    <a:pt x="1887" y="26285"/>
                    <a:pt x="1959" y="26295"/>
                  </a:cubicBezTo>
                  <a:cubicBezTo>
                    <a:pt x="1928" y="26223"/>
                    <a:pt x="1815" y="26285"/>
                    <a:pt x="1805" y="26316"/>
                  </a:cubicBezTo>
                  <a:close/>
                  <a:moveTo>
                    <a:pt x="1231" y="26306"/>
                  </a:moveTo>
                  <a:close/>
                  <a:moveTo>
                    <a:pt x="1282" y="26306"/>
                  </a:moveTo>
                  <a:close/>
                  <a:moveTo>
                    <a:pt x="2584" y="26306"/>
                  </a:moveTo>
                  <a:cubicBezTo>
                    <a:pt x="2656" y="26418"/>
                    <a:pt x="2799" y="26459"/>
                    <a:pt x="2912" y="26398"/>
                  </a:cubicBezTo>
                  <a:cubicBezTo>
                    <a:pt x="2810" y="26347"/>
                    <a:pt x="2697" y="26316"/>
                    <a:pt x="2584" y="26306"/>
                  </a:cubicBezTo>
                  <a:close/>
                  <a:moveTo>
                    <a:pt x="7905" y="26367"/>
                  </a:moveTo>
                  <a:cubicBezTo>
                    <a:pt x="7935" y="26367"/>
                    <a:pt x="7925" y="26408"/>
                    <a:pt x="7946" y="26408"/>
                  </a:cubicBezTo>
                  <a:cubicBezTo>
                    <a:pt x="7966" y="26357"/>
                    <a:pt x="7915" y="26316"/>
                    <a:pt x="7905" y="26357"/>
                  </a:cubicBezTo>
                  <a:close/>
                  <a:moveTo>
                    <a:pt x="14148" y="26367"/>
                  </a:moveTo>
                  <a:cubicBezTo>
                    <a:pt x="14199" y="26377"/>
                    <a:pt x="14148" y="26326"/>
                    <a:pt x="14148" y="26367"/>
                  </a:cubicBezTo>
                  <a:close/>
                  <a:moveTo>
                    <a:pt x="14414" y="26347"/>
                  </a:moveTo>
                  <a:cubicBezTo>
                    <a:pt x="14414" y="26388"/>
                    <a:pt x="14414" y="26418"/>
                    <a:pt x="14445" y="26418"/>
                  </a:cubicBezTo>
                  <a:cubicBezTo>
                    <a:pt x="14435" y="26377"/>
                    <a:pt x="14435" y="26347"/>
                    <a:pt x="14414" y="26347"/>
                  </a:cubicBezTo>
                  <a:close/>
                  <a:moveTo>
                    <a:pt x="9678" y="26572"/>
                  </a:moveTo>
                  <a:cubicBezTo>
                    <a:pt x="9678" y="26593"/>
                    <a:pt x="9668" y="26593"/>
                    <a:pt x="9668" y="26613"/>
                  </a:cubicBezTo>
                  <a:cubicBezTo>
                    <a:pt x="9699" y="26644"/>
                    <a:pt x="9750" y="26705"/>
                    <a:pt x="9811" y="26664"/>
                  </a:cubicBezTo>
                  <a:cubicBezTo>
                    <a:pt x="9832" y="26562"/>
                    <a:pt x="9709" y="26552"/>
                    <a:pt x="9678" y="26572"/>
                  </a:cubicBezTo>
                  <a:close/>
                  <a:moveTo>
                    <a:pt x="10919" y="26562"/>
                  </a:moveTo>
                  <a:cubicBezTo>
                    <a:pt x="10919" y="26582"/>
                    <a:pt x="10898" y="26582"/>
                    <a:pt x="10898" y="26603"/>
                  </a:cubicBezTo>
                  <a:cubicBezTo>
                    <a:pt x="10929" y="26613"/>
                    <a:pt x="10939" y="26541"/>
                    <a:pt x="10908" y="26552"/>
                  </a:cubicBezTo>
                  <a:close/>
                  <a:moveTo>
                    <a:pt x="10098" y="26593"/>
                  </a:moveTo>
                  <a:cubicBezTo>
                    <a:pt x="10160" y="26603"/>
                    <a:pt x="10098" y="26552"/>
                    <a:pt x="10098" y="26593"/>
                  </a:cubicBezTo>
                  <a:close/>
                  <a:moveTo>
                    <a:pt x="10970" y="26644"/>
                  </a:moveTo>
                  <a:cubicBezTo>
                    <a:pt x="11062" y="26644"/>
                    <a:pt x="10960" y="26531"/>
                    <a:pt x="10970" y="26644"/>
                  </a:cubicBezTo>
                  <a:close/>
                  <a:moveTo>
                    <a:pt x="10303" y="26685"/>
                  </a:moveTo>
                  <a:cubicBezTo>
                    <a:pt x="10355" y="26695"/>
                    <a:pt x="10386" y="26736"/>
                    <a:pt x="10427" y="26685"/>
                  </a:cubicBezTo>
                  <a:cubicBezTo>
                    <a:pt x="10427" y="26603"/>
                    <a:pt x="10273" y="26572"/>
                    <a:pt x="10293" y="26675"/>
                  </a:cubicBezTo>
                  <a:close/>
                  <a:moveTo>
                    <a:pt x="11072" y="26685"/>
                  </a:moveTo>
                  <a:cubicBezTo>
                    <a:pt x="11062" y="26675"/>
                    <a:pt x="11072" y="26654"/>
                    <a:pt x="11083" y="26644"/>
                  </a:cubicBezTo>
                  <a:cubicBezTo>
                    <a:pt x="11062" y="26634"/>
                    <a:pt x="11031" y="26623"/>
                    <a:pt x="11011" y="26634"/>
                  </a:cubicBezTo>
                  <a:cubicBezTo>
                    <a:pt x="11021" y="26654"/>
                    <a:pt x="11042" y="26675"/>
                    <a:pt x="11062" y="26675"/>
                  </a:cubicBezTo>
                  <a:close/>
                  <a:moveTo>
                    <a:pt x="10867" y="26675"/>
                  </a:moveTo>
                  <a:cubicBezTo>
                    <a:pt x="10847" y="26695"/>
                    <a:pt x="10857" y="26726"/>
                    <a:pt x="10888" y="26746"/>
                  </a:cubicBezTo>
                  <a:cubicBezTo>
                    <a:pt x="10898" y="26726"/>
                    <a:pt x="10919" y="26654"/>
                    <a:pt x="10867" y="26664"/>
                  </a:cubicBezTo>
                  <a:close/>
                  <a:moveTo>
                    <a:pt x="10139" y="26705"/>
                  </a:moveTo>
                  <a:cubicBezTo>
                    <a:pt x="10139" y="26736"/>
                    <a:pt x="10119" y="26736"/>
                    <a:pt x="10129" y="26777"/>
                  </a:cubicBezTo>
                  <a:cubicBezTo>
                    <a:pt x="10170" y="26767"/>
                    <a:pt x="10180" y="26695"/>
                    <a:pt x="10139" y="26695"/>
                  </a:cubicBezTo>
                  <a:close/>
                  <a:moveTo>
                    <a:pt x="11349" y="26859"/>
                  </a:moveTo>
                  <a:cubicBezTo>
                    <a:pt x="11370" y="26859"/>
                    <a:pt x="11370" y="26900"/>
                    <a:pt x="11421" y="26880"/>
                  </a:cubicBezTo>
                  <a:lnTo>
                    <a:pt x="11421" y="26828"/>
                  </a:lnTo>
                  <a:cubicBezTo>
                    <a:pt x="11390" y="26828"/>
                    <a:pt x="11359" y="26828"/>
                    <a:pt x="11349" y="26849"/>
                  </a:cubicBezTo>
                  <a:close/>
                  <a:moveTo>
                    <a:pt x="6408" y="26910"/>
                  </a:moveTo>
                  <a:cubicBezTo>
                    <a:pt x="6469" y="26921"/>
                    <a:pt x="6408" y="26869"/>
                    <a:pt x="6408" y="26910"/>
                  </a:cubicBezTo>
                  <a:close/>
                  <a:moveTo>
                    <a:pt x="5752" y="26931"/>
                  </a:moveTo>
                  <a:cubicBezTo>
                    <a:pt x="5803" y="26941"/>
                    <a:pt x="5752" y="26880"/>
                    <a:pt x="5752" y="26931"/>
                  </a:cubicBezTo>
                  <a:close/>
                  <a:moveTo>
                    <a:pt x="7874" y="27167"/>
                  </a:moveTo>
                  <a:cubicBezTo>
                    <a:pt x="7894" y="27167"/>
                    <a:pt x="7915" y="27156"/>
                    <a:pt x="7915" y="27136"/>
                  </a:cubicBezTo>
                  <a:cubicBezTo>
                    <a:pt x="7894" y="27126"/>
                    <a:pt x="7874" y="27126"/>
                    <a:pt x="7874" y="27156"/>
                  </a:cubicBezTo>
                  <a:close/>
                  <a:moveTo>
                    <a:pt x="3025" y="27423"/>
                  </a:moveTo>
                  <a:cubicBezTo>
                    <a:pt x="3066" y="27423"/>
                    <a:pt x="3076" y="27402"/>
                    <a:pt x="3097" y="27382"/>
                  </a:cubicBezTo>
                  <a:cubicBezTo>
                    <a:pt x="3045" y="27361"/>
                    <a:pt x="3015" y="27361"/>
                    <a:pt x="3015" y="27413"/>
                  </a:cubicBezTo>
                  <a:close/>
                  <a:moveTo>
                    <a:pt x="11636" y="27700"/>
                  </a:moveTo>
                  <a:cubicBezTo>
                    <a:pt x="11605" y="27730"/>
                    <a:pt x="11667" y="27802"/>
                    <a:pt x="11708" y="27751"/>
                  </a:cubicBezTo>
                  <a:cubicBezTo>
                    <a:pt x="11708" y="27720"/>
                    <a:pt x="11677" y="27710"/>
                    <a:pt x="11636" y="27700"/>
                  </a:cubicBezTo>
                  <a:close/>
                  <a:moveTo>
                    <a:pt x="10898" y="27710"/>
                  </a:moveTo>
                  <a:cubicBezTo>
                    <a:pt x="10878" y="27730"/>
                    <a:pt x="10867" y="27802"/>
                    <a:pt x="10908" y="27802"/>
                  </a:cubicBezTo>
                  <a:cubicBezTo>
                    <a:pt x="10919" y="27771"/>
                    <a:pt x="10949" y="27761"/>
                    <a:pt x="10939" y="27710"/>
                  </a:cubicBezTo>
                  <a:close/>
                  <a:moveTo>
                    <a:pt x="11021" y="27843"/>
                  </a:moveTo>
                  <a:cubicBezTo>
                    <a:pt x="11093" y="27853"/>
                    <a:pt x="11185" y="27905"/>
                    <a:pt x="11185" y="27802"/>
                  </a:cubicBezTo>
                  <a:cubicBezTo>
                    <a:pt x="11134" y="27802"/>
                    <a:pt x="11093" y="27771"/>
                    <a:pt x="11031" y="27771"/>
                  </a:cubicBezTo>
                  <a:cubicBezTo>
                    <a:pt x="11042" y="27812"/>
                    <a:pt x="11011" y="27802"/>
                    <a:pt x="11021" y="27843"/>
                  </a:cubicBezTo>
                  <a:close/>
                  <a:moveTo>
                    <a:pt x="11513" y="27843"/>
                  </a:moveTo>
                  <a:lnTo>
                    <a:pt x="11513" y="27782"/>
                  </a:lnTo>
                  <a:cubicBezTo>
                    <a:pt x="11472" y="27782"/>
                    <a:pt x="11462" y="27853"/>
                    <a:pt x="11503" y="27843"/>
                  </a:cubicBezTo>
                  <a:close/>
                  <a:moveTo>
                    <a:pt x="11749" y="27802"/>
                  </a:moveTo>
                  <a:lnTo>
                    <a:pt x="11749" y="27823"/>
                  </a:lnTo>
                  <a:lnTo>
                    <a:pt x="11790" y="27823"/>
                  </a:lnTo>
                  <a:cubicBezTo>
                    <a:pt x="11790" y="27802"/>
                    <a:pt x="11780" y="27802"/>
                    <a:pt x="11749" y="27802"/>
                  </a:cubicBezTo>
                  <a:close/>
                  <a:moveTo>
                    <a:pt x="11236" y="27812"/>
                  </a:moveTo>
                  <a:cubicBezTo>
                    <a:pt x="11236" y="27833"/>
                    <a:pt x="11216" y="27833"/>
                    <a:pt x="11206" y="27853"/>
                  </a:cubicBezTo>
                  <a:cubicBezTo>
                    <a:pt x="11236" y="27874"/>
                    <a:pt x="11267" y="27823"/>
                    <a:pt x="11236" y="27812"/>
                  </a:cubicBezTo>
                  <a:close/>
                  <a:moveTo>
                    <a:pt x="4163" y="27894"/>
                  </a:moveTo>
                  <a:cubicBezTo>
                    <a:pt x="4194" y="27884"/>
                    <a:pt x="4265" y="27925"/>
                    <a:pt x="4255" y="27874"/>
                  </a:cubicBezTo>
                  <a:cubicBezTo>
                    <a:pt x="4235" y="27853"/>
                    <a:pt x="4153" y="27864"/>
                    <a:pt x="4153" y="27905"/>
                  </a:cubicBezTo>
                  <a:close/>
                  <a:moveTo>
                    <a:pt x="3753" y="27935"/>
                  </a:moveTo>
                  <a:cubicBezTo>
                    <a:pt x="3784" y="27935"/>
                    <a:pt x="3845" y="27956"/>
                    <a:pt x="3845" y="27925"/>
                  </a:cubicBezTo>
                  <a:cubicBezTo>
                    <a:pt x="3814" y="27905"/>
                    <a:pt x="3773" y="27905"/>
                    <a:pt x="3753" y="27946"/>
                  </a:cubicBezTo>
                  <a:close/>
                  <a:moveTo>
                    <a:pt x="2072" y="27956"/>
                  </a:moveTo>
                  <a:cubicBezTo>
                    <a:pt x="2102" y="27956"/>
                    <a:pt x="2123" y="27956"/>
                    <a:pt x="2133" y="27925"/>
                  </a:cubicBezTo>
                  <a:cubicBezTo>
                    <a:pt x="2102" y="27935"/>
                    <a:pt x="2051" y="27915"/>
                    <a:pt x="2072" y="27956"/>
                  </a:cubicBezTo>
                  <a:close/>
                  <a:moveTo>
                    <a:pt x="2922" y="27935"/>
                  </a:moveTo>
                  <a:cubicBezTo>
                    <a:pt x="2922" y="27966"/>
                    <a:pt x="2912" y="27935"/>
                    <a:pt x="2881" y="27935"/>
                  </a:cubicBezTo>
                  <a:lnTo>
                    <a:pt x="2881" y="27987"/>
                  </a:lnTo>
                  <a:cubicBezTo>
                    <a:pt x="2922" y="28007"/>
                    <a:pt x="2963" y="27956"/>
                    <a:pt x="2922" y="27946"/>
                  </a:cubicBezTo>
                  <a:close/>
                  <a:moveTo>
                    <a:pt x="1733" y="27966"/>
                  </a:moveTo>
                  <a:cubicBezTo>
                    <a:pt x="1795" y="27976"/>
                    <a:pt x="1733" y="27925"/>
                    <a:pt x="1733" y="27966"/>
                  </a:cubicBezTo>
                  <a:close/>
                  <a:moveTo>
                    <a:pt x="2953" y="27966"/>
                  </a:moveTo>
                  <a:cubicBezTo>
                    <a:pt x="3015" y="27976"/>
                    <a:pt x="2953" y="27925"/>
                    <a:pt x="2953" y="27966"/>
                  </a:cubicBezTo>
                  <a:close/>
                  <a:moveTo>
                    <a:pt x="3373" y="27987"/>
                  </a:moveTo>
                  <a:cubicBezTo>
                    <a:pt x="3394" y="27987"/>
                    <a:pt x="3414" y="27976"/>
                    <a:pt x="3414" y="27956"/>
                  </a:cubicBezTo>
                  <a:cubicBezTo>
                    <a:pt x="3394" y="27946"/>
                    <a:pt x="3373" y="27966"/>
                    <a:pt x="3373" y="27987"/>
                  </a:cubicBezTo>
                  <a:close/>
                  <a:moveTo>
                    <a:pt x="1446" y="27987"/>
                  </a:moveTo>
                  <a:close/>
                  <a:moveTo>
                    <a:pt x="1446" y="27987"/>
                  </a:moveTo>
                  <a:close/>
                  <a:moveTo>
                    <a:pt x="11657" y="28161"/>
                  </a:moveTo>
                  <a:cubicBezTo>
                    <a:pt x="11626" y="28120"/>
                    <a:pt x="11575" y="28100"/>
                    <a:pt x="11534" y="28110"/>
                  </a:cubicBezTo>
                  <a:cubicBezTo>
                    <a:pt x="11534" y="28130"/>
                    <a:pt x="11503" y="28141"/>
                    <a:pt x="11503" y="28182"/>
                  </a:cubicBezTo>
                  <a:cubicBezTo>
                    <a:pt x="11554" y="28182"/>
                    <a:pt x="11575" y="28233"/>
                    <a:pt x="11636" y="28223"/>
                  </a:cubicBezTo>
                  <a:cubicBezTo>
                    <a:pt x="11636" y="28202"/>
                    <a:pt x="11657" y="28192"/>
                    <a:pt x="11657" y="28171"/>
                  </a:cubicBezTo>
                  <a:close/>
                  <a:moveTo>
                    <a:pt x="9401" y="28120"/>
                  </a:moveTo>
                  <a:cubicBezTo>
                    <a:pt x="9432" y="28161"/>
                    <a:pt x="9473" y="28202"/>
                    <a:pt x="9555" y="28130"/>
                  </a:cubicBezTo>
                  <a:cubicBezTo>
                    <a:pt x="9483" y="28151"/>
                    <a:pt x="9463" y="28120"/>
                    <a:pt x="9401" y="28130"/>
                  </a:cubicBezTo>
                  <a:close/>
                  <a:moveTo>
                    <a:pt x="10683" y="28182"/>
                  </a:moveTo>
                  <a:cubicBezTo>
                    <a:pt x="10601" y="28223"/>
                    <a:pt x="10765" y="28356"/>
                    <a:pt x="10775" y="28233"/>
                  </a:cubicBezTo>
                  <a:cubicBezTo>
                    <a:pt x="10724" y="28233"/>
                    <a:pt x="10724" y="28182"/>
                    <a:pt x="10673" y="28182"/>
                  </a:cubicBezTo>
                  <a:close/>
                  <a:moveTo>
                    <a:pt x="11083" y="28284"/>
                  </a:moveTo>
                  <a:close/>
                  <a:moveTo>
                    <a:pt x="11083" y="28284"/>
                  </a:moveTo>
                  <a:close/>
                  <a:moveTo>
                    <a:pt x="9514" y="28458"/>
                  </a:moveTo>
                  <a:cubicBezTo>
                    <a:pt x="9576" y="28469"/>
                    <a:pt x="9514" y="28417"/>
                    <a:pt x="9514" y="28458"/>
                  </a:cubicBezTo>
                  <a:close/>
                  <a:moveTo>
                    <a:pt x="8899" y="28510"/>
                  </a:moveTo>
                  <a:lnTo>
                    <a:pt x="8899" y="28551"/>
                  </a:lnTo>
                  <a:cubicBezTo>
                    <a:pt x="8961" y="28551"/>
                    <a:pt x="9002" y="28551"/>
                    <a:pt x="8971" y="28499"/>
                  </a:cubicBezTo>
                  <a:cubicBezTo>
                    <a:pt x="8940" y="28489"/>
                    <a:pt x="8920" y="28499"/>
                    <a:pt x="8899" y="28520"/>
                  </a:cubicBezTo>
                  <a:close/>
                  <a:moveTo>
                    <a:pt x="12938" y="28499"/>
                  </a:moveTo>
                  <a:lnTo>
                    <a:pt x="12877" y="28499"/>
                  </a:lnTo>
                  <a:cubicBezTo>
                    <a:pt x="12856" y="28561"/>
                    <a:pt x="12948" y="28551"/>
                    <a:pt x="12938" y="28510"/>
                  </a:cubicBezTo>
                  <a:close/>
                  <a:moveTo>
                    <a:pt x="10816" y="28510"/>
                  </a:moveTo>
                  <a:cubicBezTo>
                    <a:pt x="10816" y="28530"/>
                    <a:pt x="10816" y="28551"/>
                    <a:pt x="10826" y="28551"/>
                  </a:cubicBezTo>
                  <a:cubicBezTo>
                    <a:pt x="10847" y="28561"/>
                    <a:pt x="10857" y="28510"/>
                    <a:pt x="10816" y="28520"/>
                  </a:cubicBezTo>
                  <a:close/>
                  <a:moveTo>
                    <a:pt x="13082" y="28510"/>
                  </a:moveTo>
                  <a:lnTo>
                    <a:pt x="13051" y="28510"/>
                  </a:lnTo>
                  <a:lnTo>
                    <a:pt x="13051" y="28540"/>
                  </a:lnTo>
                  <a:lnTo>
                    <a:pt x="13082" y="28540"/>
                  </a:lnTo>
                  <a:close/>
                  <a:moveTo>
                    <a:pt x="13430" y="28581"/>
                  </a:moveTo>
                  <a:cubicBezTo>
                    <a:pt x="13276" y="28581"/>
                    <a:pt x="13123" y="28612"/>
                    <a:pt x="12989" y="28684"/>
                  </a:cubicBezTo>
                  <a:cubicBezTo>
                    <a:pt x="13102" y="28797"/>
                    <a:pt x="13338" y="28715"/>
                    <a:pt x="13430" y="28592"/>
                  </a:cubicBezTo>
                  <a:close/>
                  <a:moveTo>
                    <a:pt x="12672" y="28858"/>
                  </a:moveTo>
                  <a:cubicBezTo>
                    <a:pt x="12774" y="28930"/>
                    <a:pt x="12897" y="28776"/>
                    <a:pt x="12959" y="28704"/>
                  </a:cubicBezTo>
                  <a:cubicBezTo>
                    <a:pt x="12846" y="28735"/>
                    <a:pt x="12754" y="28797"/>
                    <a:pt x="12672" y="28868"/>
                  </a:cubicBezTo>
                  <a:close/>
                  <a:moveTo>
                    <a:pt x="3773" y="29145"/>
                  </a:moveTo>
                  <a:cubicBezTo>
                    <a:pt x="3599" y="29125"/>
                    <a:pt x="3773" y="29299"/>
                    <a:pt x="3773" y="29145"/>
                  </a:cubicBezTo>
                  <a:close/>
                  <a:moveTo>
                    <a:pt x="1210" y="29463"/>
                  </a:moveTo>
                  <a:cubicBezTo>
                    <a:pt x="1210" y="29442"/>
                    <a:pt x="1231" y="29432"/>
                    <a:pt x="1231" y="29412"/>
                  </a:cubicBezTo>
                  <a:cubicBezTo>
                    <a:pt x="1159" y="29401"/>
                    <a:pt x="1169" y="29463"/>
                    <a:pt x="1210" y="29473"/>
                  </a:cubicBezTo>
                  <a:close/>
                  <a:moveTo>
                    <a:pt x="975" y="29422"/>
                  </a:moveTo>
                  <a:lnTo>
                    <a:pt x="944" y="29422"/>
                  </a:lnTo>
                  <a:lnTo>
                    <a:pt x="944" y="29494"/>
                  </a:lnTo>
                  <a:cubicBezTo>
                    <a:pt x="995" y="29504"/>
                    <a:pt x="975" y="29453"/>
                    <a:pt x="975" y="29432"/>
                  </a:cubicBezTo>
                  <a:close/>
                  <a:moveTo>
                    <a:pt x="1272" y="29453"/>
                  </a:moveTo>
                  <a:close/>
                  <a:moveTo>
                    <a:pt x="1272" y="29453"/>
                  </a:moveTo>
                  <a:close/>
                  <a:moveTo>
                    <a:pt x="995" y="29504"/>
                  </a:moveTo>
                  <a:lnTo>
                    <a:pt x="1026" y="29504"/>
                  </a:lnTo>
                  <a:cubicBezTo>
                    <a:pt x="1026" y="29494"/>
                    <a:pt x="1036" y="29494"/>
                    <a:pt x="1046" y="29473"/>
                  </a:cubicBezTo>
                  <a:cubicBezTo>
                    <a:pt x="1026" y="29473"/>
                    <a:pt x="1016" y="29473"/>
                    <a:pt x="995" y="29463"/>
                  </a:cubicBezTo>
                  <a:close/>
                  <a:moveTo>
                    <a:pt x="11687" y="29535"/>
                  </a:moveTo>
                  <a:close/>
                  <a:moveTo>
                    <a:pt x="11687" y="29535"/>
                  </a:moveTo>
                  <a:close/>
                  <a:moveTo>
                    <a:pt x="1292" y="29586"/>
                  </a:moveTo>
                  <a:cubicBezTo>
                    <a:pt x="1292" y="29688"/>
                    <a:pt x="1354" y="29719"/>
                    <a:pt x="1354" y="29791"/>
                  </a:cubicBezTo>
                  <a:cubicBezTo>
                    <a:pt x="1364" y="29750"/>
                    <a:pt x="1395" y="29811"/>
                    <a:pt x="1415" y="29811"/>
                  </a:cubicBezTo>
                  <a:cubicBezTo>
                    <a:pt x="1477" y="29740"/>
                    <a:pt x="1385" y="29627"/>
                    <a:pt x="1303" y="29596"/>
                  </a:cubicBezTo>
                  <a:close/>
                  <a:moveTo>
                    <a:pt x="14558" y="29791"/>
                  </a:moveTo>
                  <a:cubicBezTo>
                    <a:pt x="14517" y="29811"/>
                    <a:pt x="14435" y="29801"/>
                    <a:pt x="14445" y="29883"/>
                  </a:cubicBezTo>
                  <a:cubicBezTo>
                    <a:pt x="14517" y="29801"/>
                    <a:pt x="14691" y="29811"/>
                    <a:pt x="14701" y="29658"/>
                  </a:cubicBezTo>
                  <a:cubicBezTo>
                    <a:pt x="14609" y="29606"/>
                    <a:pt x="14568" y="29719"/>
                    <a:pt x="14568" y="29801"/>
                  </a:cubicBezTo>
                  <a:close/>
                  <a:moveTo>
                    <a:pt x="13287" y="29678"/>
                  </a:moveTo>
                  <a:cubicBezTo>
                    <a:pt x="13287" y="29750"/>
                    <a:pt x="13379" y="29770"/>
                    <a:pt x="13399" y="29688"/>
                  </a:cubicBezTo>
                  <a:cubicBezTo>
                    <a:pt x="13358" y="29699"/>
                    <a:pt x="13328" y="29647"/>
                    <a:pt x="13287" y="29688"/>
                  </a:cubicBezTo>
                  <a:close/>
                  <a:moveTo>
                    <a:pt x="14240" y="30058"/>
                  </a:moveTo>
                  <a:close/>
                  <a:moveTo>
                    <a:pt x="14240" y="30058"/>
                  </a:moveTo>
                  <a:close/>
                  <a:moveTo>
                    <a:pt x="5670" y="30160"/>
                  </a:moveTo>
                  <a:cubicBezTo>
                    <a:pt x="5711" y="30160"/>
                    <a:pt x="5742" y="30129"/>
                    <a:pt x="5721" y="30099"/>
                  </a:cubicBezTo>
                  <a:cubicBezTo>
                    <a:pt x="5680" y="30099"/>
                    <a:pt x="5680" y="30129"/>
                    <a:pt x="5680" y="30160"/>
                  </a:cubicBezTo>
                  <a:close/>
                  <a:moveTo>
                    <a:pt x="11862" y="30447"/>
                  </a:moveTo>
                  <a:cubicBezTo>
                    <a:pt x="11831" y="30447"/>
                    <a:pt x="11821" y="30416"/>
                    <a:pt x="11790" y="30427"/>
                  </a:cubicBezTo>
                  <a:cubicBezTo>
                    <a:pt x="11780" y="30468"/>
                    <a:pt x="11851" y="30488"/>
                    <a:pt x="11862" y="30457"/>
                  </a:cubicBezTo>
                  <a:close/>
                  <a:moveTo>
                    <a:pt x="11636" y="30519"/>
                  </a:moveTo>
                  <a:cubicBezTo>
                    <a:pt x="11657" y="30570"/>
                    <a:pt x="11790" y="30591"/>
                    <a:pt x="11790" y="30509"/>
                  </a:cubicBezTo>
                  <a:cubicBezTo>
                    <a:pt x="11728" y="30509"/>
                    <a:pt x="11728" y="30447"/>
                    <a:pt x="11657" y="30447"/>
                  </a:cubicBezTo>
                  <a:cubicBezTo>
                    <a:pt x="11677" y="30498"/>
                    <a:pt x="11626" y="30488"/>
                    <a:pt x="11636" y="30529"/>
                  </a:cubicBezTo>
                  <a:close/>
                  <a:moveTo>
                    <a:pt x="8509" y="30621"/>
                  </a:moveTo>
                  <a:cubicBezTo>
                    <a:pt x="8499" y="30632"/>
                    <a:pt x="8489" y="30724"/>
                    <a:pt x="8509" y="30734"/>
                  </a:cubicBezTo>
                  <a:cubicBezTo>
                    <a:pt x="8540" y="30724"/>
                    <a:pt x="8581" y="30621"/>
                    <a:pt x="8520" y="30621"/>
                  </a:cubicBezTo>
                  <a:close/>
                  <a:moveTo>
                    <a:pt x="9391" y="30673"/>
                  </a:moveTo>
                  <a:cubicBezTo>
                    <a:pt x="9360" y="30673"/>
                    <a:pt x="9350" y="30652"/>
                    <a:pt x="9330" y="30673"/>
                  </a:cubicBezTo>
                  <a:cubicBezTo>
                    <a:pt x="9319" y="30714"/>
                    <a:pt x="9350" y="30734"/>
                    <a:pt x="9381" y="30734"/>
                  </a:cubicBezTo>
                  <a:cubicBezTo>
                    <a:pt x="9381" y="30714"/>
                    <a:pt x="9401" y="30703"/>
                    <a:pt x="9401" y="30683"/>
                  </a:cubicBezTo>
                  <a:close/>
                  <a:moveTo>
                    <a:pt x="9391" y="30775"/>
                  </a:moveTo>
                  <a:lnTo>
                    <a:pt x="9422" y="30775"/>
                  </a:lnTo>
                  <a:cubicBezTo>
                    <a:pt x="9442" y="30734"/>
                    <a:pt x="9401" y="30755"/>
                    <a:pt x="9401" y="30775"/>
                  </a:cubicBezTo>
                  <a:close/>
                  <a:moveTo>
                    <a:pt x="11411" y="2020"/>
                  </a:moveTo>
                  <a:cubicBezTo>
                    <a:pt x="11431" y="1999"/>
                    <a:pt x="11421" y="1938"/>
                    <a:pt x="11390" y="1969"/>
                  </a:cubicBezTo>
                  <a:cubicBezTo>
                    <a:pt x="11431" y="1979"/>
                    <a:pt x="11349" y="2020"/>
                    <a:pt x="11411" y="2030"/>
                  </a:cubicBezTo>
                  <a:close/>
                  <a:moveTo>
                    <a:pt x="12477" y="2020"/>
                  </a:moveTo>
                  <a:cubicBezTo>
                    <a:pt x="12569" y="2102"/>
                    <a:pt x="12487" y="1958"/>
                    <a:pt x="12477" y="2020"/>
                  </a:cubicBezTo>
                  <a:close/>
                  <a:moveTo>
                    <a:pt x="11411" y="2307"/>
                  </a:moveTo>
                  <a:cubicBezTo>
                    <a:pt x="11421" y="2256"/>
                    <a:pt x="11441" y="2317"/>
                    <a:pt x="11452" y="2317"/>
                  </a:cubicBezTo>
                  <a:cubicBezTo>
                    <a:pt x="11472" y="2235"/>
                    <a:pt x="11380" y="2286"/>
                    <a:pt x="11411" y="2307"/>
                  </a:cubicBezTo>
                  <a:close/>
                  <a:moveTo>
                    <a:pt x="6111" y="2440"/>
                  </a:moveTo>
                  <a:cubicBezTo>
                    <a:pt x="6111" y="2440"/>
                    <a:pt x="6141" y="2389"/>
                    <a:pt x="6111" y="2389"/>
                  </a:cubicBezTo>
                  <a:cubicBezTo>
                    <a:pt x="6070" y="2389"/>
                    <a:pt x="6018" y="2471"/>
                    <a:pt x="5998" y="2420"/>
                  </a:cubicBezTo>
                  <a:cubicBezTo>
                    <a:pt x="5977" y="2502"/>
                    <a:pt x="6059" y="2420"/>
                    <a:pt x="6111" y="2450"/>
                  </a:cubicBezTo>
                  <a:close/>
                  <a:moveTo>
                    <a:pt x="9986" y="2737"/>
                  </a:moveTo>
                  <a:cubicBezTo>
                    <a:pt x="9986" y="2727"/>
                    <a:pt x="9986" y="2707"/>
                    <a:pt x="10006" y="2707"/>
                  </a:cubicBezTo>
                  <a:cubicBezTo>
                    <a:pt x="10037" y="2573"/>
                    <a:pt x="9965" y="2727"/>
                    <a:pt x="9986" y="2748"/>
                  </a:cubicBezTo>
                  <a:close/>
                  <a:moveTo>
                    <a:pt x="11185" y="2891"/>
                  </a:moveTo>
                  <a:cubicBezTo>
                    <a:pt x="11144" y="2932"/>
                    <a:pt x="11226" y="2850"/>
                    <a:pt x="11185" y="2891"/>
                  </a:cubicBezTo>
                  <a:close/>
                  <a:moveTo>
                    <a:pt x="3702" y="3189"/>
                  </a:moveTo>
                  <a:cubicBezTo>
                    <a:pt x="3722" y="3189"/>
                    <a:pt x="3763" y="3209"/>
                    <a:pt x="3732" y="3189"/>
                  </a:cubicBezTo>
                  <a:cubicBezTo>
                    <a:pt x="3743" y="3158"/>
                    <a:pt x="3650" y="3189"/>
                    <a:pt x="3702" y="3189"/>
                  </a:cubicBezTo>
                  <a:close/>
                  <a:moveTo>
                    <a:pt x="11226" y="3260"/>
                  </a:moveTo>
                  <a:cubicBezTo>
                    <a:pt x="11195" y="3219"/>
                    <a:pt x="11226" y="3199"/>
                    <a:pt x="11185" y="3178"/>
                  </a:cubicBezTo>
                  <a:cubicBezTo>
                    <a:pt x="11134" y="3250"/>
                    <a:pt x="11216" y="3219"/>
                    <a:pt x="11154" y="3291"/>
                  </a:cubicBezTo>
                  <a:cubicBezTo>
                    <a:pt x="11206" y="3301"/>
                    <a:pt x="11175" y="3240"/>
                    <a:pt x="11236" y="3260"/>
                  </a:cubicBezTo>
                  <a:close/>
                  <a:moveTo>
                    <a:pt x="11031" y="3414"/>
                  </a:moveTo>
                  <a:cubicBezTo>
                    <a:pt x="11021" y="3414"/>
                    <a:pt x="11011" y="3404"/>
                    <a:pt x="11021" y="3383"/>
                  </a:cubicBezTo>
                  <a:cubicBezTo>
                    <a:pt x="11021" y="3363"/>
                    <a:pt x="11052" y="3363"/>
                    <a:pt x="11031" y="3353"/>
                  </a:cubicBezTo>
                  <a:cubicBezTo>
                    <a:pt x="11031" y="3373"/>
                    <a:pt x="11011" y="3373"/>
                    <a:pt x="10990" y="3373"/>
                  </a:cubicBezTo>
                  <a:cubicBezTo>
                    <a:pt x="10990" y="3404"/>
                    <a:pt x="11021" y="3455"/>
                    <a:pt x="11031" y="3414"/>
                  </a:cubicBezTo>
                  <a:close/>
                  <a:moveTo>
                    <a:pt x="11195" y="3465"/>
                  </a:moveTo>
                  <a:cubicBezTo>
                    <a:pt x="11185" y="3424"/>
                    <a:pt x="11226" y="3435"/>
                    <a:pt x="11226" y="3414"/>
                  </a:cubicBezTo>
                  <a:cubicBezTo>
                    <a:pt x="11195" y="3424"/>
                    <a:pt x="11165" y="3435"/>
                    <a:pt x="11134" y="3424"/>
                  </a:cubicBezTo>
                  <a:cubicBezTo>
                    <a:pt x="11154" y="3476"/>
                    <a:pt x="11154" y="3465"/>
                    <a:pt x="11206" y="3476"/>
                  </a:cubicBezTo>
                  <a:close/>
                  <a:moveTo>
                    <a:pt x="11195" y="3486"/>
                  </a:moveTo>
                  <a:cubicBezTo>
                    <a:pt x="11185" y="3517"/>
                    <a:pt x="11236" y="3547"/>
                    <a:pt x="11247" y="3506"/>
                  </a:cubicBezTo>
                  <a:cubicBezTo>
                    <a:pt x="11216" y="3517"/>
                    <a:pt x="11216" y="3496"/>
                    <a:pt x="11206" y="3486"/>
                  </a:cubicBezTo>
                  <a:close/>
                  <a:moveTo>
                    <a:pt x="11298" y="3537"/>
                  </a:moveTo>
                  <a:cubicBezTo>
                    <a:pt x="11257" y="3578"/>
                    <a:pt x="11339" y="3496"/>
                    <a:pt x="11298" y="3537"/>
                  </a:cubicBezTo>
                  <a:close/>
                  <a:moveTo>
                    <a:pt x="11523" y="3998"/>
                  </a:moveTo>
                  <a:lnTo>
                    <a:pt x="11523" y="3988"/>
                  </a:lnTo>
                  <a:lnTo>
                    <a:pt x="11503" y="4029"/>
                  </a:lnTo>
                  <a:close/>
                  <a:moveTo>
                    <a:pt x="11523" y="3988"/>
                  </a:moveTo>
                  <a:close/>
                  <a:moveTo>
                    <a:pt x="11841" y="3998"/>
                  </a:moveTo>
                  <a:cubicBezTo>
                    <a:pt x="11810" y="4009"/>
                    <a:pt x="11780" y="4029"/>
                    <a:pt x="11749" y="4050"/>
                  </a:cubicBezTo>
                  <a:cubicBezTo>
                    <a:pt x="11790" y="4080"/>
                    <a:pt x="11831" y="4039"/>
                    <a:pt x="11851" y="4009"/>
                  </a:cubicBezTo>
                  <a:close/>
                  <a:moveTo>
                    <a:pt x="11165" y="4050"/>
                  </a:moveTo>
                  <a:cubicBezTo>
                    <a:pt x="11206" y="4080"/>
                    <a:pt x="11124" y="3998"/>
                    <a:pt x="11165" y="4050"/>
                  </a:cubicBezTo>
                  <a:close/>
                  <a:moveTo>
                    <a:pt x="11472" y="4050"/>
                  </a:moveTo>
                  <a:cubicBezTo>
                    <a:pt x="11513" y="4080"/>
                    <a:pt x="11431" y="3998"/>
                    <a:pt x="11472" y="4050"/>
                  </a:cubicBezTo>
                  <a:close/>
                  <a:moveTo>
                    <a:pt x="10929" y="4244"/>
                  </a:moveTo>
                  <a:close/>
                  <a:moveTo>
                    <a:pt x="10888" y="4234"/>
                  </a:moveTo>
                  <a:lnTo>
                    <a:pt x="10908" y="4234"/>
                  </a:lnTo>
                  <a:close/>
                  <a:moveTo>
                    <a:pt x="10878" y="4234"/>
                  </a:moveTo>
                  <a:lnTo>
                    <a:pt x="10888" y="4234"/>
                  </a:lnTo>
                  <a:close/>
                  <a:moveTo>
                    <a:pt x="10919" y="4244"/>
                  </a:moveTo>
                  <a:lnTo>
                    <a:pt x="10929" y="4244"/>
                  </a:lnTo>
                  <a:close/>
                  <a:moveTo>
                    <a:pt x="10919" y="4244"/>
                  </a:moveTo>
                  <a:lnTo>
                    <a:pt x="10919" y="4244"/>
                  </a:lnTo>
                  <a:lnTo>
                    <a:pt x="10919" y="4244"/>
                  </a:lnTo>
                  <a:close/>
                  <a:moveTo>
                    <a:pt x="10929" y="4244"/>
                  </a:moveTo>
                  <a:close/>
                  <a:moveTo>
                    <a:pt x="10816" y="4808"/>
                  </a:moveTo>
                  <a:cubicBezTo>
                    <a:pt x="10857" y="4839"/>
                    <a:pt x="10775" y="4767"/>
                    <a:pt x="10816" y="4808"/>
                  </a:cubicBezTo>
                  <a:close/>
                  <a:moveTo>
                    <a:pt x="11636" y="4870"/>
                  </a:moveTo>
                  <a:cubicBezTo>
                    <a:pt x="11677" y="4890"/>
                    <a:pt x="11687" y="4819"/>
                    <a:pt x="11667" y="4860"/>
                  </a:cubicBezTo>
                  <a:cubicBezTo>
                    <a:pt x="11646" y="4860"/>
                    <a:pt x="11616" y="4870"/>
                    <a:pt x="11636" y="4880"/>
                  </a:cubicBezTo>
                  <a:close/>
                  <a:moveTo>
                    <a:pt x="10427" y="5054"/>
                  </a:moveTo>
                  <a:cubicBezTo>
                    <a:pt x="10406" y="5054"/>
                    <a:pt x="10416" y="5024"/>
                    <a:pt x="10427" y="5013"/>
                  </a:cubicBezTo>
                  <a:cubicBezTo>
                    <a:pt x="10386" y="5013"/>
                    <a:pt x="10355" y="4983"/>
                    <a:pt x="10344" y="5034"/>
                  </a:cubicBezTo>
                  <a:cubicBezTo>
                    <a:pt x="10355" y="5034"/>
                    <a:pt x="10365" y="5024"/>
                    <a:pt x="10386" y="5013"/>
                  </a:cubicBezTo>
                  <a:cubicBezTo>
                    <a:pt x="10386" y="5034"/>
                    <a:pt x="10406" y="5095"/>
                    <a:pt x="10416" y="5054"/>
                  </a:cubicBezTo>
                  <a:close/>
                  <a:moveTo>
                    <a:pt x="11708" y="5054"/>
                  </a:moveTo>
                  <a:cubicBezTo>
                    <a:pt x="11728" y="5054"/>
                    <a:pt x="11728" y="5126"/>
                    <a:pt x="11749" y="5085"/>
                  </a:cubicBezTo>
                  <a:cubicBezTo>
                    <a:pt x="11708" y="5085"/>
                    <a:pt x="11780" y="5034"/>
                    <a:pt x="11728" y="5034"/>
                  </a:cubicBezTo>
                  <a:cubicBezTo>
                    <a:pt x="11728" y="5044"/>
                    <a:pt x="11728" y="5054"/>
                    <a:pt x="11718" y="5054"/>
                  </a:cubicBezTo>
                  <a:cubicBezTo>
                    <a:pt x="11718" y="5034"/>
                    <a:pt x="11677" y="5054"/>
                    <a:pt x="11708" y="5054"/>
                  </a:cubicBezTo>
                  <a:close/>
                  <a:moveTo>
                    <a:pt x="11359" y="5075"/>
                  </a:moveTo>
                  <a:cubicBezTo>
                    <a:pt x="11380" y="5229"/>
                    <a:pt x="11359" y="5034"/>
                    <a:pt x="11359" y="5075"/>
                  </a:cubicBezTo>
                  <a:close/>
                  <a:moveTo>
                    <a:pt x="10683" y="5095"/>
                  </a:moveTo>
                  <a:cubicBezTo>
                    <a:pt x="10642" y="5147"/>
                    <a:pt x="10724" y="5065"/>
                    <a:pt x="10683" y="5095"/>
                  </a:cubicBezTo>
                  <a:close/>
                  <a:moveTo>
                    <a:pt x="10724" y="5157"/>
                  </a:moveTo>
                  <a:cubicBezTo>
                    <a:pt x="10765" y="5198"/>
                    <a:pt x="10683" y="5116"/>
                    <a:pt x="10724" y="5157"/>
                  </a:cubicBezTo>
                  <a:close/>
                  <a:moveTo>
                    <a:pt x="10488" y="5280"/>
                  </a:moveTo>
                  <a:cubicBezTo>
                    <a:pt x="10519" y="5229"/>
                    <a:pt x="10437" y="5177"/>
                    <a:pt x="10427" y="5239"/>
                  </a:cubicBezTo>
                  <a:cubicBezTo>
                    <a:pt x="10447" y="5239"/>
                    <a:pt x="10457" y="5239"/>
                    <a:pt x="10478" y="5229"/>
                  </a:cubicBezTo>
                  <a:cubicBezTo>
                    <a:pt x="10478" y="5249"/>
                    <a:pt x="10468" y="5270"/>
                    <a:pt x="10488" y="5280"/>
                  </a:cubicBezTo>
                  <a:close/>
                  <a:moveTo>
                    <a:pt x="11062" y="5218"/>
                  </a:moveTo>
                  <a:cubicBezTo>
                    <a:pt x="11062" y="5239"/>
                    <a:pt x="11042" y="5290"/>
                    <a:pt x="11062" y="5311"/>
                  </a:cubicBezTo>
                  <a:cubicBezTo>
                    <a:pt x="11062" y="5270"/>
                    <a:pt x="11093" y="5259"/>
                    <a:pt x="11103" y="5229"/>
                  </a:cubicBezTo>
                  <a:cubicBezTo>
                    <a:pt x="11093" y="5229"/>
                    <a:pt x="11072" y="5218"/>
                    <a:pt x="11062" y="5218"/>
                  </a:cubicBezTo>
                  <a:close/>
                  <a:moveTo>
                    <a:pt x="10365" y="5423"/>
                  </a:moveTo>
                  <a:cubicBezTo>
                    <a:pt x="10365" y="5393"/>
                    <a:pt x="10324" y="5393"/>
                    <a:pt x="10324" y="5423"/>
                  </a:cubicBezTo>
                  <a:cubicBezTo>
                    <a:pt x="10365" y="5423"/>
                    <a:pt x="10437" y="5464"/>
                    <a:pt x="10478" y="5423"/>
                  </a:cubicBezTo>
                  <a:cubicBezTo>
                    <a:pt x="10437" y="5413"/>
                    <a:pt x="10427" y="5382"/>
                    <a:pt x="10406" y="5382"/>
                  </a:cubicBezTo>
                  <a:cubicBezTo>
                    <a:pt x="10396" y="5321"/>
                    <a:pt x="10447" y="5331"/>
                    <a:pt x="10427" y="5270"/>
                  </a:cubicBezTo>
                  <a:cubicBezTo>
                    <a:pt x="10365" y="5300"/>
                    <a:pt x="10406" y="5372"/>
                    <a:pt x="10365" y="5423"/>
                  </a:cubicBezTo>
                  <a:close/>
                  <a:moveTo>
                    <a:pt x="10898" y="5270"/>
                  </a:moveTo>
                  <a:cubicBezTo>
                    <a:pt x="10898" y="5290"/>
                    <a:pt x="10888" y="5311"/>
                    <a:pt x="10867" y="5321"/>
                  </a:cubicBezTo>
                  <a:cubicBezTo>
                    <a:pt x="10867" y="5311"/>
                    <a:pt x="10847" y="5290"/>
                    <a:pt x="10837" y="5311"/>
                  </a:cubicBezTo>
                  <a:cubicBezTo>
                    <a:pt x="10826" y="5331"/>
                    <a:pt x="10857" y="5321"/>
                    <a:pt x="10847" y="5341"/>
                  </a:cubicBezTo>
                  <a:cubicBezTo>
                    <a:pt x="10878" y="5341"/>
                    <a:pt x="10878" y="5321"/>
                    <a:pt x="10908" y="5321"/>
                  </a:cubicBezTo>
                  <a:cubicBezTo>
                    <a:pt x="10908" y="5311"/>
                    <a:pt x="10919" y="5270"/>
                    <a:pt x="10898" y="5270"/>
                  </a:cubicBezTo>
                  <a:close/>
                  <a:moveTo>
                    <a:pt x="10344" y="5341"/>
                  </a:moveTo>
                  <a:cubicBezTo>
                    <a:pt x="10334" y="5341"/>
                    <a:pt x="10334" y="5341"/>
                    <a:pt x="10334" y="5321"/>
                  </a:cubicBezTo>
                  <a:cubicBezTo>
                    <a:pt x="10334" y="5311"/>
                    <a:pt x="10344" y="5311"/>
                    <a:pt x="10334" y="5311"/>
                  </a:cubicBezTo>
                  <a:cubicBezTo>
                    <a:pt x="10334" y="5341"/>
                    <a:pt x="10283" y="5321"/>
                    <a:pt x="10293" y="5352"/>
                  </a:cubicBezTo>
                  <a:cubicBezTo>
                    <a:pt x="10314" y="5352"/>
                    <a:pt x="10344" y="5362"/>
                    <a:pt x="10355" y="5341"/>
                  </a:cubicBezTo>
                  <a:close/>
                  <a:moveTo>
                    <a:pt x="11072" y="5331"/>
                  </a:moveTo>
                  <a:lnTo>
                    <a:pt x="11072" y="5331"/>
                  </a:lnTo>
                  <a:lnTo>
                    <a:pt x="11072" y="5331"/>
                  </a:lnTo>
                  <a:close/>
                  <a:moveTo>
                    <a:pt x="11175" y="5382"/>
                  </a:moveTo>
                  <a:cubicBezTo>
                    <a:pt x="11185" y="5382"/>
                    <a:pt x="11185" y="5393"/>
                    <a:pt x="11185" y="5413"/>
                  </a:cubicBezTo>
                  <a:cubicBezTo>
                    <a:pt x="11216" y="5413"/>
                    <a:pt x="11267" y="5434"/>
                    <a:pt x="11257" y="5382"/>
                  </a:cubicBezTo>
                  <a:cubicBezTo>
                    <a:pt x="11226" y="5403"/>
                    <a:pt x="11175" y="5352"/>
                    <a:pt x="11175" y="5382"/>
                  </a:cubicBezTo>
                  <a:close/>
                  <a:moveTo>
                    <a:pt x="11154" y="5475"/>
                  </a:moveTo>
                  <a:lnTo>
                    <a:pt x="11206" y="5475"/>
                  </a:lnTo>
                  <a:cubicBezTo>
                    <a:pt x="11195" y="5454"/>
                    <a:pt x="11185" y="5423"/>
                    <a:pt x="11175" y="5393"/>
                  </a:cubicBezTo>
                  <a:cubicBezTo>
                    <a:pt x="11134" y="5393"/>
                    <a:pt x="11083" y="5403"/>
                    <a:pt x="11103" y="5434"/>
                  </a:cubicBezTo>
                  <a:cubicBezTo>
                    <a:pt x="11134" y="5403"/>
                    <a:pt x="11195" y="5444"/>
                    <a:pt x="11165" y="5475"/>
                  </a:cubicBezTo>
                  <a:close/>
                  <a:moveTo>
                    <a:pt x="10427" y="5475"/>
                  </a:moveTo>
                  <a:cubicBezTo>
                    <a:pt x="10478" y="5475"/>
                    <a:pt x="10375" y="5505"/>
                    <a:pt x="10427" y="5526"/>
                  </a:cubicBezTo>
                  <a:cubicBezTo>
                    <a:pt x="10457" y="5475"/>
                    <a:pt x="10478" y="5546"/>
                    <a:pt x="10498" y="5546"/>
                  </a:cubicBezTo>
                  <a:cubicBezTo>
                    <a:pt x="10488" y="5526"/>
                    <a:pt x="10539" y="5495"/>
                    <a:pt x="10498" y="5475"/>
                  </a:cubicBezTo>
                  <a:cubicBezTo>
                    <a:pt x="10498" y="5567"/>
                    <a:pt x="10468" y="5413"/>
                    <a:pt x="10437" y="5475"/>
                  </a:cubicBezTo>
                  <a:close/>
                  <a:moveTo>
                    <a:pt x="10324" y="5505"/>
                  </a:moveTo>
                  <a:cubicBezTo>
                    <a:pt x="10283" y="5546"/>
                    <a:pt x="10365" y="5475"/>
                    <a:pt x="10324" y="5505"/>
                  </a:cubicBezTo>
                  <a:close/>
                  <a:moveTo>
                    <a:pt x="10211" y="5782"/>
                  </a:moveTo>
                  <a:close/>
                  <a:moveTo>
                    <a:pt x="10191" y="5710"/>
                  </a:moveTo>
                  <a:cubicBezTo>
                    <a:pt x="10191" y="5731"/>
                    <a:pt x="10170" y="5731"/>
                    <a:pt x="10170" y="5751"/>
                  </a:cubicBezTo>
                  <a:cubicBezTo>
                    <a:pt x="10180" y="5751"/>
                    <a:pt x="10201" y="5772"/>
                    <a:pt x="10211" y="5782"/>
                  </a:cubicBezTo>
                  <a:lnTo>
                    <a:pt x="10211" y="5772"/>
                  </a:lnTo>
                  <a:cubicBezTo>
                    <a:pt x="10191" y="5741"/>
                    <a:pt x="10221" y="5731"/>
                    <a:pt x="10191" y="5710"/>
                  </a:cubicBezTo>
                  <a:close/>
                  <a:moveTo>
                    <a:pt x="11370" y="5792"/>
                  </a:moveTo>
                  <a:cubicBezTo>
                    <a:pt x="11370" y="5813"/>
                    <a:pt x="11370" y="5844"/>
                    <a:pt x="11380" y="5823"/>
                  </a:cubicBezTo>
                  <a:cubicBezTo>
                    <a:pt x="11400" y="5792"/>
                    <a:pt x="11329" y="5772"/>
                    <a:pt x="11370" y="5782"/>
                  </a:cubicBezTo>
                  <a:close/>
                  <a:moveTo>
                    <a:pt x="11554" y="5987"/>
                  </a:moveTo>
                  <a:cubicBezTo>
                    <a:pt x="11585" y="5987"/>
                    <a:pt x="11595" y="6008"/>
                    <a:pt x="11636" y="5997"/>
                  </a:cubicBezTo>
                  <a:lnTo>
                    <a:pt x="11636" y="5844"/>
                  </a:lnTo>
                  <a:cubicBezTo>
                    <a:pt x="11616" y="5833"/>
                    <a:pt x="11595" y="5823"/>
                    <a:pt x="11575" y="5813"/>
                  </a:cubicBezTo>
                  <a:cubicBezTo>
                    <a:pt x="11503" y="5895"/>
                    <a:pt x="11575" y="5864"/>
                    <a:pt x="11554" y="5987"/>
                  </a:cubicBezTo>
                  <a:close/>
                  <a:moveTo>
                    <a:pt x="11411" y="6284"/>
                  </a:moveTo>
                  <a:cubicBezTo>
                    <a:pt x="11370" y="6325"/>
                    <a:pt x="11452" y="6243"/>
                    <a:pt x="11411" y="6284"/>
                  </a:cubicBezTo>
                  <a:close/>
                  <a:moveTo>
                    <a:pt x="12067" y="7402"/>
                  </a:moveTo>
                  <a:cubicBezTo>
                    <a:pt x="12241" y="7392"/>
                    <a:pt x="12292" y="7248"/>
                    <a:pt x="12477" y="7238"/>
                  </a:cubicBezTo>
                  <a:cubicBezTo>
                    <a:pt x="12569" y="7094"/>
                    <a:pt x="12918" y="7135"/>
                    <a:pt x="12825" y="6838"/>
                  </a:cubicBezTo>
                  <a:cubicBezTo>
                    <a:pt x="12661" y="6838"/>
                    <a:pt x="12620" y="7033"/>
                    <a:pt x="12477" y="7012"/>
                  </a:cubicBezTo>
                  <a:cubicBezTo>
                    <a:pt x="12436" y="7074"/>
                    <a:pt x="12333" y="7135"/>
                    <a:pt x="12292" y="7125"/>
                  </a:cubicBezTo>
                  <a:cubicBezTo>
                    <a:pt x="12282" y="7207"/>
                    <a:pt x="12139" y="7258"/>
                    <a:pt x="12056" y="7248"/>
                  </a:cubicBezTo>
                  <a:cubicBezTo>
                    <a:pt x="12067" y="7248"/>
                    <a:pt x="12067" y="7248"/>
                    <a:pt x="12067" y="7269"/>
                  </a:cubicBezTo>
                  <a:cubicBezTo>
                    <a:pt x="12056" y="7320"/>
                    <a:pt x="12015" y="7351"/>
                    <a:pt x="12067" y="7402"/>
                  </a:cubicBezTo>
                  <a:close/>
                  <a:moveTo>
                    <a:pt x="3773" y="10313"/>
                  </a:moveTo>
                  <a:cubicBezTo>
                    <a:pt x="3691" y="10272"/>
                    <a:pt x="3661" y="10375"/>
                    <a:pt x="3579" y="10385"/>
                  </a:cubicBezTo>
                  <a:cubicBezTo>
                    <a:pt x="3548" y="10334"/>
                    <a:pt x="3445" y="10344"/>
                    <a:pt x="3476" y="10395"/>
                  </a:cubicBezTo>
                  <a:cubicBezTo>
                    <a:pt x="3558" y="10416"/>
                    <a:pt x="3743" y="10447"/>
                    <a:pt x="3773" y="10313"/>
                  </a:cubicBezTo>
                  <a:close/>
                  <a:moveTo>
                    <a:pt x="1692" y="10508"/>
                  </a:moveTo>
                  <a:lnTo>
                    <a:pt x="1713" y="10498"/>
                  </a:lnTo>
                  <a:close/>
                  <a:moveTo>
                    <a:pt x="4460" y="11841"/>
                  </a:moveTo>
                  <a:lnTo>
                    <a:pt x="4388" y="11841"/>
                  </a:lnTo>
                  <a:cubicBezTo>
                    <a:pt x="4347" y="11912"/>
                    <a:pt x="4419" y="12025"/>
                    <a:pt x="4470" y="11995"/>
                  </a:cubicBezTo>
                  <a:cubicBezTo>
                    <a:pt x="4429" y="12005"/>
                    <a:pt x="4501" y="11882"/>
                    <a:pt x="4460" y="11841"/>
                  </a:cubicBezTo>
                  <a:close/>
                  <a:moveTo>
                    <a:pt x="175" y="11954"/>
                  </a:moveTo>
                  <a:cubicBezTo>
                    <a:pt x="226" y="11995"/>
                    <a:pt x="144" y="11912"/>
                    <a:pt x="175" y="11954"/>
                  </a:cubicBezTo>
                  <a:close/>
                  <a:moveTo>
                    <a:pt x="5526" y="12220"/>
                  </a:moveTo>
                  <a:lnTo>
                    <a:pt x="5526" y="12210"/>
                  </a:lnTo>
                  <a:cubicBezTo>
                    <a:pt x="5526" y="12210"/>
                    <a:pt x="5526" y="12220"/>
                    <a:pt x="5526" y="12220"/>
                  </a:cubicBezTo>
                  <a:close/>
                  <a:moveTo>
                    <a:pt x="5598" y="12220"/>
                  </a:moveTo>
                  <a:cubicBezTo>
                    <a:pt x="5629" y="12148"/>
                    <a:pt x="5660" y="12087"/>
                    <a:pt x="5680" y="12015"/>
                  </a:cubicBezTo>
                  <a:cubicBezTo>
                    <a:pt x="5547" y="11995"/>
                    <a:pt x="5537" y="12138"/>
                    <a:pt x="5526" y="12210"/>
                  </a:cubicBezTo>
                  <a:cubicBezTo>
                    <a:pt x="5526" y="12159"/>
                    <a:pt x="5567" y="12230"/>
                    <a:pt x="5598" y="12220"/>
                  </a:cubicBezTo>
                  <a:close/>
                  <a:moveTo>
                    <a:pt x="4809" y="12630"/>
                  </a:moveTo>
                  <a:cubicBezTo>
                    <a:pt x="4921" y="12651"/>
                    <a:pt x="4870" y="12804"/>
                    <a:pt x="4973" y="12794"/>
                  </a:cubicBezTo>
                  <a:cubicBezTo>
                    <a:pt x="5044" y="12794"/>
                    <a:pt x="5096" y="12558"/>
                    <a:pt x="5270" y="12630"/>
                  </a:cubicBezTo>
                  <a:cubicBezTo>
                    <a:pt x="5229" y="12517"/>
                    <a:pt x="4880" y="12538"/>
                    <a:pt x="4809" y="12630"/>
                  </a:cubicBezTo>
                  <a:close/>
                  <a:moveTo>
                    <a:pt x="1774" y="14547"/>
                  </a:moveTo>
                  <a:cubicBezTo>
                    <a:pt x="1815" y="14547"/>
                    <a:pt x="1846" y="14537"/>
                    <a:pt x="1877" y="14506"/>
                  </a:cubicBezTo>
                  <a:cubicBezTo>
                    <a:pt x="1826" y="14537"/>
                    <a:pt x="1795" y="14506"/>
                    <a:pt x="1764" y="14547"/>
                  </a:cubicBezTo>
                  <a:close/>
                  <a:moveTo>
                    <a:pt x="4870" y="17725"/>
                  </a:moveTo>
                  <a:cubicBezTo>
                    <a:pt x="4870" y="17715"/>
                    <a:pt x="4870" y="17694"/>
                    <a:pt x="4850" y="17694"/>
                  </a:cubicBezTo>
                  <a:cubicBezTo>
                    <a:pt x="4870" y="17756"/>
                    <a:pt x="4839" y="17776"/>
                    <a:pt x="4870" y="17838"/>
                  </a:cubicBezTo>
                  <a:cubicBezTo>
                    <a:pt x="4901" y="17828"/>
                    <a:pt x="4921" y="17817"/>
                    <a:pt x="4952" y="17807"/>
                  </a:cubicBezTo>
                  <a:cubicBezTo>
                    <a:pt x="4962" y="17735"/>
                    <a:pt x="4901" y="17746"/>
                    <a:pt x="4870" y="17725"/>
                  </a:cubicBezTo>
                  <a:close/>
                  <a:moveTo>
                    <a:pt x="9196" y="20647"/>
                  </a:moveTo>
                  <a:cubicBezTo>
                    <a:pt x="9248" y="20677"/>
                    <a:pt x="9166" y="20595"/>
                    <a:pt x="9196" y="20647"/>
                  </a:cubicBezTo>
                  <a:close/>
                  <a:moveTo>
                    <a:pt x="7044" y="21067"/>
                  </a:moveTo>
                  <a:cubicBezTo>
                    <a:pt x="7064" y="21077"/>
                    <a:pt x="7095" y="21067"/>
                    <a:pt x="7115" y="21047"/>
                  </a:cubicBezTo>
                  <a:cubicBezTo>
                    <a:pt x="7105" y="21036"/>
                    <a:pt x="7054" y="21026"/>
                    <a:pt x="7054" y="21067"/>
                  </a:cubicBezTo>
                  <a:close/>
                  <a:moveTo>
                    <a:pt x="7044" y="22748"/>
                  </a:moveTo>
                  <a:cubicBezTo>
                    <a:pt x="6951" y="22882"/>
                    <a:pt x="6787" y="22687"/>
                    <a:pt x="6726" y="22830"/>
                  </a:cubicBezTo>
                  <a:cubicBezTo>
                    <a:pt x="6818" y="22912"/>
                    <a:pt x="7085" y="22800"/>
                    <a:pt x="7054" y="22748"/>
                  </a:cubicBezTo>
                  <a:close/>
                  <a:moveTo>
                    <a:pt x="8971" y="23189"/>
                  </a:moveTo>
                  <a:cubicBezTo>
                    <a:pt x="8971" y="23169"/>
                    <a:pt x="8991" y="23158"/>
                    <a:pt x="8991" y="23138"/>
                  </a:cubicBezTo>
                  <a:cubicBezTo>
                    <a:pt x="8981" y="23138"/>
                    <a:pt x="8971" y="23117"/>
                    <a:pt x="8940" y="23128"/>
                  </a:cubicBezTo>
                  <a:cubicBezTo>
                    <a:pt x="8940" y="23158"/>
                    <a:pt x="8961" y="23158"/>
                    <a:pt x="8971" y="23169"/>
                  </a:cubicBezTo>
                  <a:cubicBezTo>
                    <a:pt x="8981" y="23189"/>
                    <a:pt x="8940" y="23179"/>
                    <a:pt x="8971" y="23189"/>
                  </a:cubicBezTo>
                  <a:close/>
                  <a:moveTo>
                    <a:pt x="11359" y="24081"/>
                  </a:moveTo>
                  <a:cubicBezTo>
                    <a:pt x="11370" y="24009"/>
                    <a:pt x="11411" y="23927"/>
                    <a:pt x="11390" y="23917"/>
                  </a:cubicBezTo>
                  <a:cubicBezTo>
                    <a:pt x="11380" y="23968"/>
                    <a:pt x="11318" y="24030"/>
                    <a:pt x="11359" y="24081"/>
                  </a:cubicBezTo>
                  <a:close/>
                  <a:moveTo>
                    <a:pt x="1231" y="26264"/>
                  </a:moveTo>
                  <a:cubicBezTo>
                    <a:pt x="1159" y="26275"/>
                    <a:pt x="1098" y="26213"/>
                    <a:pt x="1057" y="26244"/>
                  </a:cubicBezTo>
                  <a:cubicBezTo>
                    <a:pt x="1128" y="26244"/>
                    <a:pt x="1200" y="26347"/>
                    <a:pt x="1231" y="26254"/>
                  </a:cubicBezTo>
                  <a:close/>
                  <a:moveTo>
                    <a:pt x="1415" y="26306"/>
                  </a:moveTo>
                  <a:cubicBezTo>
                    <a:pt x="1436" y="26377"/>
                    <a:pt x="1610" y="26326"/>
                    <a:pt x="1651" y="26347"/>
                  </a:cubicBezTo>
                  <a:cubicBezTo>
                    <a:pt x="1620" y="26264"/>
                    <a:pt x="1405" y="26285"/>
                    <a:pt x="1415" y="26306"/>
                  </a:cubicBezTo>
                  <a:close/>
                  <a:moveTo>
                    <a:pt x="9135" y="28151"/>
                  </a:moveTo>
                  <a:cubicBezTo>
                    <a:pt x="9155" y="28130"/>
                    <a:pt x="9248" y="28171"/>
                    <a:pt x="9268" y="28110"/>
                  </a:cubicBezTo>
                  <a:cubicBezTo>
                    <a:pt x="9227" y="28130"/>
                    <a:pt x="9104" y="28120"/>
                    <a:pt x="9135" y="281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77" name="Google Shape;1077;p38"/>
          <p:cNvGrpSpPr/>
          <p:nvPr/>
        </p:nvGrpSpPr>
        <p:grpSpPr>
          <a:xfrm>
            <a:off x="2365113" y="3259338"/>
            <a:ext cx="327741" cy="563795"/>
            <a:chOff x="2365113" y="3259338"/>
            <a:chExt cx="327741" cy="563795"/>
          </a:xfrm>
        </p:grpSpPr>
        <p:grpSp>
          <p:nvGrpSpPr>
            <p:cNvPr id="1078" name="Google Shape;1078;p38"/>
            <p:cNvGrpSpPr/>
            <p:nvPr/>
          </p:nvGrpSpPr>
          <p:grpSpPr>
            <a:xfrm>
              <a:off x="2387822" y="3286925"/>
              <a:ext cx="285981" cy="499218"/>
              <a:chOff x="3780462" y="1696377"/>
              <a:chExt cx="339523" cy="592684"/>
            </a:xfrm>
          </p:grpSpPr>
          <p:sp>
            <p:nvSpPr>
              <p:cNvPr id="1079" name="Google Shape;1079;p38"/>
              <p:cNvSpPr/>
              <p:nvPr/>
            </p:nvSpPr>
            <p:spPr>
              <a:xfrm>
                <a:off x="3780462" y="1696377"/>
                <a:ext cx="339523" cy="592684"/>
              </a:xfrm>
              <a:custGeom>
                <a:avLst/>
                <a:gdLst/>
                <a:ahLst/>
                <a:cxnLst/>
                <a:rect l="l" t="t" r="r" b="b"/>
                <a:pathLst>
                  <a:path w="5116" h="8930" extrusionOk="0">
                    <a:moveTo>
                      <a:pt x="2317" y="0"/>
                    </a:moveTo>
                    <a:lnTo>
                      <a:pt x="308" y="861"/>
                    </a:lnTo>
                    <a:lnTo>
                      <a:pt x="0" y="7556"/>
                    </a:lnTo>
                    <a:lnTo>
                      <a:pt x="1630" y="8929"/>
                    </a:lnTo>
                    <a:lnTo>
                      <a:pt x="5095" y="7422"/>
                    </a:lnTo>
                    <a:lnTo>
                      <a:pt x="5116" y="1036"/>
                    </a:lnTo>
                    <a:lnTo>
                      <a:pt x="2317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9525" dir="5400000" algn="bl" rotWithShape="0">
                  <a:schemeClr val="dk2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0" name="Google Shape;1080;p38"/>
              <p:cNvGrpSpPr/>
              <p:nvPr/>
            </p:nvGrpSpPr>
            <p:grpSpPr>
              <a:xfrm>
                <a:off x="3780462" y="1696377"/>
                <a:ext cx="339523" cy="592684"/>
                <a:chOff x="2881725" y="2826600"/>
                <a:chExt cx="127900" cy="223250"/>
              </a:xfrm>
            </p:grpSpPr>
            <p:sp>
              <p:nvSpPr>
                <p:cNvPr id="1081" name="Google Shape;1081;p38"/>
                <p:cNvSpPr/>
                <p:nvPr/>
              </p:nvSpPr>
              <p:spPr>
                <a:xfrm>
                  <a:off x="2881725" y="2826600"/>
                  <a:ext cx="127900" cy="223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6" h="8930" extrusionOk="0">
                      <a:moveTo>
                        <a:pt x="2317" y="0"/>
                      </a:moveTo>
                      <a:lnTo>
                        <a:pt x="308" y="861"/>
                      </a:lnTo>
                      <a:lnTo>
                        <a:pt x="0" y="7556"/>
                      </a:lnTo>
                      <a:lnTo>
                        <a:pt x="1630" y="8929"/>
                      </a:lnTo>
                      <a:lnTo>
                        <a:pt x="5095" y="7422"/>
                      </a:lnTo>
                      <a:lnTo>
                        <a:pt x="5116" y="1036"/>
                      </a:lnTo>
                      <a:lnTo>
                        <a:pt x="231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2" name="Google Shape;1082;p38"/>
                <p:cNvSpPr/>
                <p:nvPr/>
              </p:nvSpPr>
              <p:spPr>
                <a:xfrm>
                  <a:off x="2909150" y="2855700"/>
                  <a:ext cx="79200" cy="15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6294" extrusionOk="0">
                      <a:moveTo>
                        <a:pt x="1647" y="152"/>
                      </a:moveTo>
                      <a:cubicBezTo>
                        <a:pt x="1774" y="152"/>
                        <a:pt x="1900" y="188"/>
                        <a:pt x="2009" y="261"/>
                      </a:cubicBezTo>
                      <a:cubicBezTo>
                        <a:pt x="2102" y="323"/>
                        <a:pt x="2153" y="415"/>
                        <a:pt x="2153" y="517"/>
                      </a:cubicBezTo>
                      <a:lnTo>
                        <a:pt x="2020" y="5787"/>
                      </a:lnTo>
                      <a:cubicBezTo>
                        <a:pt x="2020" y="5899"/>
                        <a:pt x="1958" y="5992"/>
                        <a:pt x="1866" y="6043"/>
                      </a:cubicBezTo>
                      <a:cubicBezTo>
                        <a:pt x="1764" y="6106"/>
                        <a:pt x="1646" y="6137"/>
                        <a:pt x="1528" y="6137"/>
                      </a:cubicBezTo>
                      <a:cubicBezTo>
                        <a:pt x="1395" y="6137"/>
                        <a:pt x="1262" y="6098"/>
                        <a:pt x="1148" y="6022"/>
                      </a:cubicBezTo>
                      <a:cubicBezTo>
                        <a:pt x="1066" y="5961"/>
                        <a:pt x="1005" y="5869"/>
                        <a:pt x="1005" y="5766"/>
                      </a:cubicBezTo>
                      <a:lnTo>
                        <a:pt x="1138" y="497"/>
                      </a:lnTo>
                      <a:cubicBezTo>
                        <a:pt x="1138" y="394"/>
                        <a:pt x="1199" y="292"/>
                        <a:pt x="1292" y="251"/>
                      </a:cubicBezTo>
                      <a:cubicBezTo>
                        <a:pt x="1402" y="186"/>
                        <a:pt x="1525" y="152"/>
                        <a:pt x="1647" y="152"/>
                      </a:cubicBezTo>
                      <a:close/>
                      <a:moveTo>
                        <a:pt x="1612" y="0"/>
                      </a:moveTo>
                      <a:cubicBezTo>
                        <a:pt x="1262" y="0"/>
                        <a:pt x="910" y="80"/>
                        <a:pt x="584" y="241"/>
                      </a:cubicBezTo>
                      <a:cubicBezTo>
                        <a:pt x="277" y="405"/>
                        <a:pt x="123" y="620"/>
                        <a:pt x="123" y="866"/>
                      </a:cubicBezTo>
                      <a:lnTo>
                        <a:pt x="10" y="5346"/>
                      </a:lnTo>
                      <a:cubicBezTo>
                        <a:pt x="0" y="5602"/>
                        <a:pt x="144" y="5817"/>
                        <a:pt x="441" y="6002"/>
                      </a:cubicBezTo>
                      <a:cubicBezTo>
                        <a:pt x="786" y="6196"/>
                        <a:pt x="1173" y="6294"/>
                        <a:pt x="1561" y="6294"/>
                      </a:cubicBezTo>
                      <a:cubicBezTo>
                        <a:pt x="1911" y="6294"/>
                        <a:pt x="2262" y="6214"/>
                        <a:pt x="2583" y="6053"/>
                      </a:cubicBezTo>
                      <a:cubicBezTo>
                        <a:pt x="2891" y="5889"/>
                        <a:pt x="3045" y="5674"/>
                        <a:pt x="3045" y="5428"/>
                      </a:cubicBezTo>
                      <a:lnTo>
                        <a:pt x="3168" y="948"/>
                      </a:lnTo>
                      <a:cubicBezTo>
                        <a:pt x="3168" y="692"/>
                        <a:pt x="3024" y="476"/>
                        <a:pt x="2737" y="292"/>
                      </a:cubicBezTo>
                      <a:cubicBezTo>
                        <a:pt x="2387" y="98"/>
                        <a:pt x="2000" y="0"/>
                        <a:pt x="16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3" name="Google Shape;1083;p38"/>
                <p:cNvSpPr/>
                <p:nvPr/>
              </p:nvSpPr>
              <p:spPr>
                <a:xfrm>
                  <a:off x="2918875" y="2870150"/>
                  <a:ext cx="59750" cy="128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90" h="5127" extrusionOk="0">
                      <a:moveTo>
                        <a:pt x="370" y="1"/>
                      </a:moveTo>
                      <a:lnTo>
                        <a:pt x="370" y="1"/>
                      </a:lnTo>
                      <a:cubicBezTo>
                        <a:pt x="113" y="144"/>
                        <a:pt x="113" y="257"/>
                        <a:pt x="113" y="298"/>
                      </a:cubicBezTo>
                      <a:lnTo>
                        <a:pt x="1" y="4778"/>
                      </a:lnTo>
                      <a:cubicBezTo>
                        <a:pt x="1" y="4819"/>
                        <a:pt x="1" y="4932"/>
                        <a:pt x="236" y="5086"/>
                      </a:cubicBezTo>
                      <a:lnTo>
                        <a:pt x="370" y="1"/>
                      </a:lnTo>
                      <a:close/>
                      <a:moveTo>
                        <a:pt x="2153" y="42"/>
                      </a:moveTo>
                      <a:lnTo>
                        <a:pt x="2020" y="5127"/>
                      </a:lnTo>
                      <a:cubicBezTo>
                        <a:pt x="2276" y="4983"/>
                        <a:pt x="2276" y="4870"/>
                        <a:pt x="2276" y="4840"/>
                      </a:cubicBezTo>
                      <a:lnTo>
                        <a:pt x="2389" y="349"/>
                      </a:lnTo>
                      <a:cubicBezTo>
                        <a:pt x="2389" y="308"/>
                        <a:pt x="2389" y="196"/>
                        <a:pt x="2153" y="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84" name="Google Shape;1084;p38">
              <a:hlinkClick r:id="rId5"/>
            </p:cNvPr>
            <p:cNvSpPr/>
            <p:nvPr/>
          </p:nvSpPr>
          <p:spPr>
            <a:xfrm rot="468253">
              <a:off x="2400159" y="3274359"/>
              <a:ext cx="257650" cy="533752"/>
            </a:xfrm>
            <a:custGeom>
              <a:avLst/>
              <a:gdLst/>
              <a:ahLst/>
              <a:cxnLst/>
              <a:rect l="l" t="t" r="r" b="b"/>
              <a:pathLst>
                <a:path w="14856" h="30776" extrusionOk="0">
                  <a:moveTo>
                    <a:pt x="5885" y="52"/>
                  </a:moveTo>
                  <a:cubicBezTo>
                    <a:pt x="5957" y="62"/>
                    <a:pt x="5906" y="0"/>
                    <a:pt x="5885" y="52"/>
                  </a:cubicBezTo>
                  <a:close/>
                  <a:moveTo>
                    <a:pt x="1272" y="257"/>
                  </a:moveTo>
                  <a:cubicBezTo>
                    <a:pt x="1262" y="226"/>
                    <a:pt x="1221" y="226"/>
                    <a:pt x="1180" y="226"/>
                  </a:cubicBezTo>
                  <a:cubicBezTo>
                    <a:pt x="1149" y="277"/>
                    <a:pt x="1251" y="287"/>
                    <a:pt x="1272" y="257"/>
                  </a:cubicBezTo>
                  <a:close/>
                  <a:moveTo>
                    <a:pt x="5034" y="523"/>
                  </a:moveTo>
                  <a:cubicBezTo>
                    <a:pt x="5065" y="482"/>
                    <a:pt x="5034" y="462"/>
                    <a:pt x="5034" y="400"/>
                  </a:cubicBezTo>
                  <a:cubicBezTo>
                    <a:pt x="4993" y="410"/>
                    <a:pt x="4983" y="380"/>
                    <a:pt x="4952" y="380"/>
                  </a:cubicBezTo>
                  <a:cubicBezTo>
                    <a:pt x="4962" y="441"/>
                    <a:pt x="4993" y="492"/>
                    <a:pt x="5034" y="523"/>
                  </a:cubicBezTo>
                  <a:close/>
                  <a:moveTo>
                    <a:pt x="5250" y="410"/>
                  </a:moveTo>
                  <a:cubicBezTo>
                    <a:pt x="5208" y="462"/>
                    <a:pt x="5291" y="380"/>
                    <a:pt x="5250" y="410"/>
                  </a:cubicBezTo>
                  <a:close/>
                  <a:moveTo>
                    <a:pt x="5824" y="421"/>
                  </a:moveTo>
                  <a:cubicBezTo>
                    <a:pt x="5803" y="400"/>
                    <a:pt x="5762" y="421"/>
                    <a:pt x="5762" y="451"/>
                  </a:cubicBezTo>
                  <a:cubicBezTo>
                    <a:pt x="5793" y="462"/>
                    <a:pt x="5813" y="451"/>
                    <a:pt x="5813" y="431"/>
                  </a:cubicBezTo>
                  <a:close/>
                  <a:moveTo>
                    <a:pt x="4768" y="421"/>
                  </a:moveTo>
                  <a:cubicBezTo>
                    <a:pt x="4706" y="410"/>
                    <a:pt x="4696" y="451"/>
                    <a:pt x="4716" y="492"/>
                  </a:cubicBezTo>
                  <a:cubicBezTo>
                    <a:pt x="4757" y="503"/>
                    <a:pt x="4778" y="472"/>
                    <a:pt x="4768" y="431"/>
                  </a:cubicBezTo>
                  <a:close/>
                  <a:moveTo>
                    <a:pt x="6141" y="728"/>
                  </a:moveTo>
                  <a:cubicBezTo>
                    <a:pt x="6213" y="718"/>
                    <a:pt x="6213" y="585"/>
                    <a:pt x="6172" y="533"/>
                  </a:cubicBezTo>
                  <a:lnTo>
                    <a:pt x="6100" y="533"/>
                  </a:lnTo>
                  <a:cubicBezTo>
                    <a:pt x="6100" y="615"/>
                    <a:pt x="6059" y="708"/>
                    <a:pt x="6141" y="738"/>
                  </a:cubicBezTo>
                  <a:close/>
                  <a:moveTo>
                    <a:pt x="3620" y="759"/>
                  </a:moveTo>
                  <a:cubicBezTo>
                    <a:pt x="3589" y="759"/>
                    <a:pt x="3568" y="790"/>
                    <a:pt x="3568" y="831"/>
                  </a:cubicBezTo>
                  <a:cubicBezTo>
                    <a:pt x="3620" y="841"/>
                    <a:pt x="3599" y="790"/>
                    <a:pt x="3620" y="759"/>
                  </a:cubicBezTo>
                  <a:close/>
                  <a:moveTo>
                    <a:pt x="13697" y="820"/>
                  </a:moveTo>
                  <a:cubicBezTo>
                    <a:pt x="13697" y="800"/>
                    <a:pt x="13707" y="790"/>
                    <a:pt x="13717" y="779"/>
                  </a:cubicBezTo>
                  <a:cubicBezTo>
                    <a:pt x="13697" y="779"/>
                    <a:pt x="13686" y="759"/>
                    <a:pt x="13656" y="759"/>
                  </a:cubicBezTo>
                  <a:cubicBezTo>
                    <a:pt x="13656" y="790"/>
                    <a:pt x="13656" y="820"/>
                    <a:pt x="13697" y="820"/>
                  </a:cubicBezTo>
                  <a:close/>
                  <a:moveTo>
                    <a:pt x="5803" y="974"/>
                  </a:moveTo>
                  <a:cubicBezTo>
                    <a:pt x="5803" y="954"/>
                    <a:pt x="5793" y="954"/>
                    <a:pt x="5772" y="943"/>
                  </a:cubicBezTo>
                  <a:cubicBezTo>
                    <a:pt x="5690" y="1087"/>
                    <a:pt x="5352" y="1179"/>
                    <a:pt x="5414" y="1333"/>
                  </a:cubicBezTo>
                  <a:cubicBezTo>
                    <a:pt x="5567" y="1251"/>
                    <a:pt x="5711" y="1128"/>
                    <a:pt x="5803" y="974"/>
                  </a:cubicBezTo>
                  <a:close/>
                  <a:moveTo>
                    <a:pt x="6264" y="1425"/>
                  </a:moveTo>
                  <a:cubicBezTo>
                    <a:pt x="6141" y="1507"/>
                    <a:pt x="5977" y="1620"/>
                    <a:pt x="5957" y="1774"/>
                  </a:cubicBezTo>
                  <a:cubicBezTo>
                    <a:pt x="6141" y="1805"/>
                    <a:pt x="6264" y="1579"/>
                    <a:pt x="6264" y="1425"/>
                  </a:cubicBezTo>
                  <a:close/>
                  <a:moveTo>
                    <a:pt x="11646" y="1518"/>
                  </a:moveTo>
                  <a:cubicBezTo>
                    <a:pt x="11646" y="1497"/>
                    <a:pt x="11646" y="1477"/>
                    <a:pt x="11616" y="1477"/>
                  </a:cubicBezTo>
                  <a:cubicBezTo>
                    <a:pt x="11616" y="1497"/>
                    <a:pt x="11636" y="1518"/>
                    <a:pt x="11646" y="1518"/>
                  </a:cubicBezTo>
                  <a:close/>
                  <a:moveTo>
                    <a:pt x="12200" y="1630"/>
                  </a:moveTo>
                  <a:cubicBezTo>
                    <a:pt x="12241" y="1682"/>
                    <a:pt x="12221" y="1579"/>
                    <a:pt x="12200" y="1630"/>
                  </a:cubicBezTo>
                  <a:close/>
                  <a:moveTo>
                    <a:pt x="9258" y="1774"/>
                  </a:moveTo>
                  <a:cubicBezTo>
                    <a:pt x="9258" y="1743"/>
                    <a:pt x="9289" y="1743"/>
                    <a:pt x="9289" y="1702"/>
                  </a:cubicBezTo>
                  <a:cubicBezTo>
                    <a:pt x="9237" y="1671"/>
                    <a:pt x="9166" y="1671"/>
                    <a:pt x="9176" y="1764"/>
                  </a:cubicBezTo>
                  <a:cubicBezTo>
                    <a:pt x="9196" y="1774"/>
                    <a:pt x="9227" y="1784"/>
                    <a:pt x="9258" y="1774"/>
                  </a:cubicBezTo>
                  <a:close/>
                  <a:moveTo>
                    <a:pt x="3445" y="1774"/>
                  </a:moveTo>
                  <a:cubicBezTo>
                    <a:pt x="3497" y="1794"/>
                    <a:pt x="3538" y="1815"/>
                    <a:pt x="3620" y="1846"/>
                  </a:cubicBezTo>
                  <a:cubicBezTo>
                    <a:pt x="3640" y="1733"/>
                    <a:pt x="3466" y="1641"/>
                    <a:pt x="3455" y="1774"/>
                  </a:cubicBezTo>
                  <a:close/>
                  <a:moveTo>
                    <a:pt x="3086" y="2010"/>
                  </a:moveTo>
                  <a:cubicBezTo>
                    <a:pt x="3076" y="1969"/>
                    <a:pt x="3025" y="1958"/>
                    <a:pt x="2953" y="1958"/>
                  </a:cubicBezTo>
                  <a:cubicBezTo>
                    <a:pt x="2943" y="1979"/>
                    <a:pt x="2933" y="1999"/>
                    <a:pt x="2943" y="2030"/>
                  </a:cubicBezTo>
                  <a:cubicBezTo>
                    <a:pt x="2994" y="2020"/>
                    <a:pt x="3066" y="2040"/>
                    <a:pt x="3086" y="2010"/>
                  </a:cubicBezTo>
                  <a:close/>
                  <a:moveTo>
                    <a:pt x="11031" y="1999"/>
                  </a:moveTo>
                  <a:lnTo>
                    <a:pt x="11001" y="1999"/>
                  </a:lnTo>
                  <a:lnTo>
                    <a:pt x="11001" y="2030"/>
                  </a:lnTo>
                  <a:lnTo>
                    <a:pt x="11031" y="2030"/>
                  </a:lnTo>
                  <a:close/>
                  <a:moveTo>
                    <a:pt x="12518" y="2143"/>
                  </a:moveTo>
                  <a:cubicBezTo>
                    <a:pt x="12569" y="2153"/>
                    <a:pt x="12549" y="2061"/>
                    <a:pt x="12518" y="2071"/>
                  </a:cubicBezTo>
                  <a:cubicBezTo>
                    <a:pt x="12528" y="2092"/>
                    <a:pt x="12528" y="2112"/>
                    <a:pt x="12518" y="2143"/>
                  </a:cubicBezTo>
                  <a:close/>
                  <a:moveTo>
                    <a:pt x="3015" y="2143"/>
                  </a:moveTo>
                  <a:cubicBezTo>
                    <a:pt x="3004" y="2112"/>
                    <a:pt x="2953" y="2112"/>
                    <a:pt x="2933" y="2102"/>
                  </a:cubicBezTo>
                  <a:cubicBezTo>
                    <a:pt x="2912" y="2133"/>
                    <a:pt x="2912" y="2163"/>
                    <a:pt x="2933" y="2194"/>
                  </a:cubicBezTo>
                  <a:cubicBezTo>
                    <a:pt x="2984" y="2194"/>
                    <a:pt x="3015" y="2184"/>
                    <a:pt x="3015" y="2143"/>
                  </a:cubicBezTo>
                  <a:close/>
                  <a:moveTo>
                    <a:pt x="4891" y="2266"/>
                  </a:moveTo>
                  <a:cubicBezTo>
                    <a:pt x="4891" y="2235"/>
                    <a:pt x="4880" y="2225"/>
                    <a:pt x="4850" y="2225"/>
                  </a:cubicBezTo>
                  <a:cubicBezTo>
                    <a:pt x="4850" y="2256"/>
                    <a:pt x="4860" y="2276"/>
                    <a:pt x="4891" y="2266"/>
                  </a:cubicBezTo>
                  <a:close/>
                  <a:moveTo>
                    <a:pt x="11267" y="2266"/>
                  </a:moveTo>
                  <a:cubicBezTo>
                    <a:pt x="11277" y="2235"/>
                    <a:pt x="11236" y="2245"/>
                    <a:pt x="11226" y="2225"/>
                  </a:cubicBezTo>
                  <a:cubicBezTo>
                    <a:pt x="11226" y="2256"/>
                    <a:pt x="11236" y="2276"/>
                    <a:pt x="11277" y="2266"/>
                  </a:cubicBezTo>
                  <a:close/>
                  <a:moveTo>
                    <a:pt x="7351" y="2379"/>
                  </a:moveTo>
                  <a:cubicBezTo>
                    <a:pt x="7372" y="2163"/>
                    <a:pt x="6931" y="2317"/>
                    <a:pt x="7095" y="2553"/>
                  </a:cubicBezTo>
                  <a:cubicBezTo>
                    <a:pt x="7208" y="2522"/>
                    <a:pt x="7351" y="2450"/>
                    <a:pt x="7361" y="2379"/>
                  </a:cubicBezTo>
                  <a:close/>
                  <a:moveTo>
                    <a:pt x="6008" y="2286"/>
                  </a:moveTo>
                  <a:cubicBezTo>
                    <a:pt x="5977" y="2286"/>
                    <a:pt x="5926" y="2266"/>
                    <a:pt x="5936" y="2307"/>
                  </a:cubicBezTo>
                  <a:cubicBezTo>
                    <a:pt x="5967" y="2317"/>
                    <a:pt x="5998" y="2307"/>
                    <a:pt x="6008" y="2276"/>
                  </a:cubicBezTo>
                  <a:close/>
                  <a:moveTo>
                    <a:pt x="11267" y="2399"/>
                  </a:moveTo>
                  <a:cubicBezTo>
                    <a:pt x="11206" y="2358"/>
                    <a:pt x="11308" y="2307"/>
                    <a:pt x="11236" y="2286"/>
                  </a:cubicBezTo>
                  <a:cubicBezTo>
                    <a:pt x="11236" y="2297"/>
                    <a:pt x="11226" y="2297"/>
                    <a:pt x="11216" y="2297"/>
                  </a:cubicBezTo>
                  <a:cubicBezTo>
                    <a:pt x="11216" y="2338"/>
                    <a:pt x="11236" y="2430"/>
                    <a:pt x="11277" y="2389"/>
                  </a:cubicBezTo>
                  <a:close/>
                  <a:moveTo>
                    <a:pt x="2974" y="2307"/>
                  </a:moveTo>
                  <a:cubicBezTo>
                    <a:pt x="2974" y="2399"/>
                    <a:pt x="3035" y="2440"/>
                    <a:pt x="3127" y="2450"/>
                  </a:cubicBezTo>
                  <a:cubicBezTo>
                    <a:pt x="3107" y="2379"/>
                    <a:pt x="3045" y="2327"/>
                    <a:pt x="2974" y="2307"/>
                  </a:cubicBezTo>
                  <a:close/>
                  <a:moveTo>
                    <a:pt x="11175" y="2461"/>
                  </a:moveTo>
                  <a:cubicBezTo>
                    <a:pt x="11144" y="2461"/>
                    <a:pt x="11195" y="2430"/>
                    <a:pt x="11144" y="2420"/>
                  </a:cubicBezTo>
                  <a:cubicBezTo>
                    <a:pt x="11134" y="2450"/>
                    <a:pt x="11154" y="2512"/>
                    <a:pt x="11175" y="2461"/>
                  </a:cubicBezTo>
                  <a:close/>
                  <a:moveTo>
                    <a:pt x="11226" y="2481"/>
                  </a:moveTo>
                  <a:cubicBezTo>
                    <a:pt x="11236" y="2461"/>
                    <a:pt x="11247" y="2440"/>
                    <a:pt x="11257" y="2420"/>
                  </a:cubicBezTo>
                  <a:lnTo>
                    <a:pt x="11195" y="2420"/>
                  </a:lnTo>
                  <a:cubicBezTo>
                    <a:pt x="11195" y="2450"/>
                    <a:pt x="11206" y="2471"/>
                    <a:pt x="11236" y="2481"/>
                  </a:cubicBezTo>
                  <a:close/>
                  <a:moveTo>
                    <a:pt x="11411" y="2420"/>
                  </a:moveTo>
                  <a:cubicBezTo>
                    <a:pt x="11411" y="2440"/>
                    <a:pt x="11411" y="2471"/>
                    <a:pt x="11421" y="2481"/>
                  </a:cubicBezTo>
                  <a:cubicBezTo>
                    <a:pt x="11441" y="2481"/>
                    <a:pt x="11462" y="2409"/>
                    <a:pt x="11411" y="2420"/>
                  </a:cubicBezTo>
                  <a:close/>
                  <a:moveTo>
                    <a:pt x="5772" y="2512"/>
                  </a:moveTo>
                  <a:cubicBezTo>
                    <a:pt x="5762" y="2512"/>
                    <a:pt x="5752" y="2491"/>
                    <a:pt x="5762" y="2481"/>
                  </a:cubicBezTo>
                  <a:cubicBezTo>
                    <a:pt x="5711" y="2481"/>
                    <a:pt x="5701" y="2512"/>
                    <a:pt x="5649" y="2512"/>
                  </a:cubicBezTo>
                  <a:cubicBezTo>
                    <a:pt x="5639" y="2543"/>
                    <a:pt x="5670" y="2532"/>
                    <a:pt x="5670" y="2563"/>
                  </a:cubicBezTo>
                  <a:cubicBezTo>
                    <a:pt x="5721" y="2563"/>
                    <a:pt x="5752" y="2543"/>
                    <a:pt x="5772" y="2502"/>
                  </a:cubicBezTo>
                  <a:close/>
                  <a:moveTo>
                    <a:pt x="5188" y="2512"/>
                  </a:moveTo>
                  <a:cubicBezTo>
                    <a:pt x="5208" y="2553"/>
                    <a:pt x="5219" y="2450"/>
                    <a:pt x="5188" y="2512"/>
                  </a:cubicBezTo>
                  <a:close/>
                  <a:moveTo>
                    <a:pt x="3291" y="2686"/>
                  </a:moveTo>
                  <a:cubicBezTo>
                    <a:pt x="3281" y="2614"/>
                    <a:pt x="3199" y="2532"/>
                    <a:pt x="3127" y="2563"/>
                  </a:cubicBezTo>
                  <a:cubicBezTo>
                    <a:pt x="3168" y="2625"/>
                    <a:pt x="3189" y="2748"/>
                    <a:pt x="3302" y="2686"/>
                  </a:cubicBezTo>
                  <a:close/>
                  <a:moveTo>
                    <a:pt x="5957" y="2707"/>
                  </a:moveTo>
                  <a:cubicBezTo>
                    <a:pt x="5957" y="2614"/>
                    <a:pt x="5885" y="2563"/>
                    <a:pt x="5813" y="2614"/>
                  </a:cubicBezTo>
                  <a:cubicBezTo>
                    <a:pt x="5783" y="2707"/>
                    <a:pt x="5895" y="2768"/>
                    <a:pt x="5957" y="2696"/>
                  </a:cubicBezTo>
                  <a:close/>
                  <a:moveTo>
                    <a:pt x="10191" y="2635"/>
                  </a:moveTo>
                  <a:cubicBezTo>
                    <a:pt x="10252" y="2645"/>
                    <a:pt x="10191" y="2594"/>
                    <a:pt x="10191" y="2635"/>
                  </a:cubicBezTo>
                  <a:close/>
                  <a:moveTo>
                    <a:pt x="5619" y="2635"/>
                  </a:moveTo>
                  <a:cubicBezTo>
                    <a:pt x="5598" y="2635"/>
                    <a:pt x="5578" y="2635"/>
                    <a:pt x="5557" y="2645"/>
                  </a:cubicBezTo>
                  <a:cubicBezTo>
                    <a:pt x="5557" y="2686"/>
                    <a:pt x="5588" y="2686"/>
                    <a:pt x="5619" y="2686"/>
                  </a:cubicBezTo>
                  <a:close/>
                  <a:moveTo>
                    <a:pt x="12784" y="2727"/>
                  </a:moveTo>
                  <a:cubicBezTo>
                    <a:pt x="12836" y="2748"/>
                    <a:pt x="12784" y="2686"/>
                    <a:pt x="12784" y="2727"/>
                  </a:cubicBezTo>
                  <a:close/>
                  <a:moveTo>
                    <a:pt x="13512" y="2830"/>
                  </a:moveTo>
                  <a:cubicBezTo>
                    <a:pt x="13492" y="2891"/>
                    <a:pt x="13440" y="2830"/>
                    <a:pt x="13399" y="2860"/>
                  </a:cubicBezTo>
                  <a:cubicBezTo>
                    <a:pt x="13399" y="2922"/>
                    <a:pt x="13358" y="2953"/>
                    <a:pt x="13317" y="2912"/>
                  </a:cubicBezTo>
                  <a:cubicBezTo>
                    <a:pt x="13287" y="2963"/>
                    <a:pt x="13317" y="2994"/>
                    <a:pt x="13317" y="3055"/>
                  </a:cubicBezTo>
                  <a:cubicBezTo>
                    <a:pt x="13440" y="3055"/>
                    <a:pt x="13604" y="2953"/>
                    <a:pt x="13512" y="2830"/>
                  </a:cubicBezTo>
                  <a:close/>
                  <a:moveTo>
                    <a:pt x="13123" y="3045"/>
                  </a:moveTo>
                  <a:cubicBezTo>
                    <a:pt x="13153" y="2942"/>
                    <a:pt x="13123" y="2840"/>
                    <a:pt x="13030" y="2860"/>
                  </a:cubicBezTo>
                  <a:cubicBezTo>
                    <a:pt x="13030" y="2932"/>
                    <a:pt x="13061" y="2994"/>
                    <a:pt x="13123" y="3035"/>
                  </a:cubicBezTo>
                  <a:close/>
                  <a:moveTo>
                    <a:pt x="10785" y="2901"/>
                  </a:moveTo>
                  <a:cubicBezTo>
                    <a:pt x="10837" y="2912"/>
                    <a:pt x="10785" y="2860"/>
                    <a:pt x="10785" y="2901"/>
                  </a:cubicBezTo>
                  <a:close/>
                  <a:moveTo>
                    <a:pt x="11400" y="2932"/>
                  </a:moveTo>
                  <a:cubicBezTo>
                    <a:pt x="11421" y="2973"/>
                    <a:pt x="11431" y="2871"/>
                    <a:pt x="11400" y="2932"/>
                  </a:cubicBezTo>
                  <a:close/>
                  <a:moveTo>
                    <a:pt x="3620" y="3086"/>
                  </a:moveTo>
                  <a:cubicBezTo>
                    <a:pt x="3548" y="3035"/>
                    <a:pt x="3507" y="2953"/>
                    <a:pt x="3425" y="2932"/>
                  </a:cubicBezTo>
                  <a:cubicBezTo>
                    <a:pt x="3466" y="2994"/>
                    <a:pt x="3558" y="3086"/>
                    <a:pt x="3620" y="3076"/>
                  </a:cubicBezTo>
                  <a:close/>
                  <a:moveTo>
                    <a:pt x="10785" y="2942"/>
                  </a:moveTo>
                  <a:cubicBezTo>
                    <a:pt x="10857" y="2953"/>
                    <a:pt x="10796" y="2901"/>
                    <a:pt x="10785" y="2942"/>
                  </a:cubicBezTo>
                  <a:close/>
                  <a:moveTo>
                    <a:pt x="10888" y="2984"/>
                  </a:moveTo>
                  <a:cubicBezTo>
                    <a:pt x="10888" y="2963"/>
                    <a:pt x="10929" y="2973"/>
                    <a:pt x="10919" y="2942"/>
                  </a:cubicBezTo>
                  <a:lnTo>
                    <a:pt x="10878" y="2942"/>
                  </a:lnTo>
                  <a:cubicBezTo>
                    <a:pt x="10888" y="2953"/>
                    <a:pt x="10878" y="2984"/>
                    <a:pt x="10898" y="2984"/>
                  </a:cubicBezTo>
                  <a:close/>
                  <a:moveTo>
                    <a:pt x="11093" y="2953"/>
                  </a:moveTo>
                  <a:cubicBezTo>
                    <a:pt x="11144" y="2973"/>
                    <a:pt x="11093" y="2912"/>
                    <a:pt x="11093" y="2953"/>
                  </a:cubicBezTo>
                  <a:close/>
                  <a:moveTo>
                    <a:pt x="9637" y="3045"/>
                  </a:moveTo>
                  <a:cubicBezTo>
                    <a:pt x="9688" y="3055"/>
                    <a:pt x="9637" y="2994"/>
                    <a:pt x="9637" y="3045"/>
                  </a:cubicBezTo>
                  <a:close/>
                  <a:moveTo>
                    <a:pt x="10919" y="3127"/>
                  </a:moveTo>
                  <a:cubicBezTo>
                    <a:pt x="10908" y="3107"/>
                    <a:pt x="10919" y="3086"/>
                    <a:pt x="10929" y="3066"/>
                  </a:cubicBezTo>
                  <a:cubicBezTo>
                    <a:pt x="10919" y="3066"/>
                    <a:pt x="10898" y="3066"/>
                    <a:pt x="10888" y="3055"/>
                  </a:cubicBezTo>
                  <a:cubicBezTo>
                    <a:pt x="10878" y="3096"/>
                    <a:pt x="10888" y="3107"/>
                    <a:pt x="10929" y="3117"/>
                  </a:cubicBezTo>
                  <a:close/>
                  <a:moveTo>
                    <a:pt x="10734" y="3096"/>
                  </a:moveTo>
                  <a:cubicBezTo>
                    <a:pt x="10796" y="3107"/>
                    <a:pt x="10734" y="3055"/>
                    <a:pt x="10734" y="3096"/>
                  </a:cubicBezTo>
                  <a:close/>
                  <a:moveTo>
                    <a:pt x="11226" y="3127"/>
                  </a:moveTo>
                  <a:cubicBezTo>
                    <a:pt x="11236" y="3137"/>
                    <a:pt x="11308" y="3158"/>
                    <a:pt x="11318" y="3127"/>
                  </a:cubicBezTo>
                  <a:cubicBezTo>
                    <a:pt x="11277" y="3137"/>
                    <a:pt x="11247" y="3086"/>
                    <a:pt x="11236" y="3117"/>
                  </a:cubicBezTo>
                  <a:close/>
                  <a:moveTo>
                    <a:pt x="11113" y="3137"/>
                  </a:moveTo>
                  <a:cubicBezTo>
                    <a:pt x="11175" y="3148"/>
                    <a:pt x="11113" y="3096"/>
                    <a:pt x="11113" y="3137"/>
                  </a:cubicBezTo>
                  <a:close/>
                  <a:moveTo>
                    <a:pt x="11134" y="3209"/>
                  </a:moveTo>
                  <a:close/>
                  <a:moveTo>
                    <a:pt x="3753" y="3219"/>
                  </a:moveTo>
                  <a:cubicBezTo>
                    <a:pt x="3794" y="3281"/>
                    <a:pt x="3773" y="3178"/>
                    <a:pt x="3753" y="3219"/>
                  </a:cubicBezTo>
                  <a:close/>
                  <a:moveTo>
                    <a:pt x="11062" y="3219"/>
                  </a:moveTo>
                  <a:lnTo>
                    <a:pt x="11021" y="3219"/>
                  </a:lnTo>
                  <a:close/>
                  <a:moveTo>
                    <a:pt x="11001" y="3250"/>
                  </a:moveTo>
                  <a:lnTo>
                    <a:pt x="11001" y="3291"/>
                  </a:lnTo>
                  <a:cubicBezTo>
                    <a:pt x="11072" y="3281"/>
                    <a:pt x="11042" y="3250"/>
                    <a:pt x="11011" y="3250"/>
                  </a:cubicBezTo>
                  <a:close/>
                  <a:moveTo>
                    <a:pt x="3907" y="3353"/>
                  </a:moveTo>
                  <a:cubicBezTo>
                    <a:pt x="3896" y="3291"/>
                    <a:pt x="3855" y="3281"/>
                    <a:pt x="3804" y="3260"/>
                  </a:cubicBezTo>
                  <a:cubicBezTo>
                    <a:pt x="3814" y="3312"/>
                    <a:pt x="3855" y="3342"/>
                    <a:pt x="3917" y="3353"/>
                  </a:cubicBezTo>
                  <a:close/>
                  <a:moveTo>
                    <a:pt x="10919" y="3260"/>
                  </a:moveTo>
                  <a:cubicBezTo>
                    <a:pt x="10919" y="3301"/>
                    <a:pt x="10939" y="3322"/>
                    <a:pt x="10960" y="3332"/>
                  </a:cubicBezTo>
                  <a:cubicBezTo>
                    <a:pt x="10970" y="3291"/>
                    <a:pt x="10970" y="3260"/>
                    <a:pt x="10929" y="3260"/>
                  </a:cubicBezTo>
                  <a:close/>
                  <a:moveTo>
                    <a:pt x="10683" y="3332"/>
                  </a:moveTo>
                  <a:cubicBezTo>
                    <a:pt x="10724" y="3383"/>
                    <a:pt x="10703" y="3281"/>
                    <a:pt x="10683" y="3332"/>
                  </a:cubicBezTo>
                  <a:close/>
                  <a:moveTo>
                    <a:pt x="10867" y="3435"/>
                  </a:moveTo>
                  <a:cubicBezTo>
                    <a:pt x="10867" y="3383"/>
                    <a:pt x="10826" y="3394"/>
                    <a:pt x="10847" y="3353"/>
                  </a:cubicBezTo>
                  <a:cubicBezTo>
                    <a:pt x="10796" y="3353"/>
                    <a:pt x="10816" y="3332"/>
                    <a:pt x="10765" y="3353"/>
                  </a:cubicBezTo>
                  <a:cubicBezTo>
                    <a:pt x="10785" y="3383"/>
                    <a:pt x="10816" y="3465"/>
                    <a:pt x="10867" y="3435"/>
                  </a:cubicBezTo>
                  <a:close/>
                  <a:moveTo>
                    <a:pt x="9832" y="3394"/>
                  </a:moveTo>
                  <a:cubicBezTo>
                    <a:pt x="9791" y="3435"/>
                    <a:pt x="9873" y="3353"/>
                    <a:pt x="9832" y="3394"/>
                  </a:cubicBezTo>
                  <a:close/>
                  <a:moveTo>
                    <a:pt x="10734" y="3435"/>
                  </a:moveTo>
                  <a:cubicBezTo>
                    <a:pt x="10796" y="3445"/>
                    <a:pt x="10734" y="3394"/>
                    <a:pt x="10734" y="3435"/>
                  </a:cubicBezTo>
                  <a:close/>
                  <a:moveTo>
                    <a:pt x="11042" y="3465"/>
                  </a:moveTo>
                  <a:cubicBezTo>
                    <a:pt x="11072" y="3465"/>
                    <a:pt x="11083" y="3486"/>
                    <a:pt x="11103" y="3506"/>
                  </a:cubicBezTo>
                  <a:cubicBezTo>
                    <a:pt x="11124" y="3455"/>
                    <a:pt x="11062" y="3424"/>
                    <a:pt x="11052" y="3455"/>
                  </a:cubicBezTo>
                  <a:close/>
                  <a:moveTo>
                    <a:pt x="4511" y="3722"/>
                  </a:moveTo>
                  <a:cubicBezTo>
                    <a:pt x="4409" y="3629"/>
                    <a:pt x="4204" y="3640"/>
                    <a:pt x="4122" y="3537"/>
                  </a:cubicBezTo>
                  <a:cubicBezTo>
                    <a:pt x="4173" y="3670"/>
                    <a:pt x="4368" y="3722"/>
                    <a:pt x="4511" y="3711"/>
                  </a:cubicBezTo>
                  <a:close/>
                  <a:moveTo>
                    <a:pt x="10990" y="3629"/>
                  </a:moveTo>
                  <a:cubicBezTo>
                    <a:pt x="11021" y="3691"/>
                    <a:pt x="11011" y="3588"/>
                    <a:pt x="10990" y="3629"/>
                  </a:cubicBezTo>
                  <a:close/>
                  <a:moveTo>
                    <a:pt x="6531" y="3988"/>
                  </a:moveTo>
                  <a:lnTo>
                    <a:pt x="6531" y="3937"/>
                  </a:lnTo>
                  <a:lnTo>
                    <a:pt x="6480" y="3937"/>
                  </a:lnTo>
                  <a:cubicBezTo>
                    <a:pt x="6480" y="3968"/>
                    <a:pt x="6490" y="3988"/>
                    <a:pt x="6531" y="3978"/>
                  </a:cubicBezTo>
                  <a:close/>
                  <a:moveTo>
                    <a:pt x="11267" y="3998"/>
                  </a:moveTo>
                  <a:cubicBezTo>
                    <a:pt x="11329" y="4009"/>
                    <a:pt x="11267" y="3957"/>
                    <a:pt x="11267" y="3998"/>
                  </a:cubicBezTo>
                  <a:close/>
                  <a:moveTo>
                    <a:pt x="11462" y="4101"/>
                  </a:moveTo>
                  <a:cubicBezTo>
                    <a:pt x="11523" y="4111"/>
                    <a:pt x="11462" y="4050"/>
                    <a:pt x="11462" y="4101"/>
                  </a:cubicBezTo>
                  <a:close/>
                  <a:moveTo>
                    <a:pt x="11083" y="4121"/>
                  </a:moveTo>
                  <a:cubicBezTo>
                    <a:pt x="11052" y="4060"/>
                    <a:pt x="10990" y="4142"/>
                    <a:pt x="11083" y="4121"/>
                  </a:cubicBezTo>
                  <a:close/>
                  <a:moveTo>
                    <a:pt x="11154" y="4111"/>
                  </a:moveTo>
                  <a:cubicBezTo>
                    <a:pt x="11216" y="4121"/>
                    <a:pt x="11154" y="4070"/>
                    <a:pt x="11154" y="4111"/>
                  </a:cubicBezTo>
                  <a:close/>
                  <a:moveTo>
                    <a:pt x="11431" y="4193"/>
                  </a:moveTo>
                  <a:cubicBezTo>
                    <a:pt x="11493" y="4214"/>
                    <a:pt x="11431" y="4152"/>
                    <a:pt x="11431" y="4193"/>
                  </a:cubicBezTo>
                  <a:close/>
                  <a:moveTo>
                    <a:pt x="2205" y="4214"/>
                  </a:moveTo>
                  <a:cubicBezTo>
                    <a:pt x="2174" y="4285"/>
                    <a:pt x="2215" y="4378"/>
                    <a:pt x="2236" y="4429"/>
                  </a:cubicBezTo>
                  <a:cubicBezTo>
                    <a:pt x="2266" y="4347"/>
                    <a:pt x="2307" y="4244"/>
                    <a:pt x="2215" y="4203"/>
                  </a:cubicBezTo>
                  <a:close/>
                  <a:moveTo>
                    <a:pt x="11851" y="4224"/>
                  </a:moveTo>
                  <a:cubicBezTo>
                    <a:pt x="11790" y="4183"/>
                    <a:pt x="11790" y="4285"/>
                    <a:pt x="11851" y="4224"/>
                  </a:cubicBezTo>
                  <a:close/>
                  <a:moveTo>
                    <a:pt x="11657" y="4265"/>
                  </a:moveTo>
                  <a:cubicBezTo>
                    <a:pt x="11708" y="4275"/>
                    <a:pt x="11657" y="4224"/>
                    <a:pt x="11657" y="4265"/>
                  </a:cubicBezTo>
                  <a:close/>
                  <a:moveTo>
                    <a:pt x="11124" y="4419"/>
                  </a:moveTo>
                  <a:cubicBezTo>
                    <a:pt x="11093" y="4460"/>
                    <a:pt x="11175" y="4378"/>
                    <a:pt x="11124" y="4419"/>
                  </a:cubicBezTo>
                  <a:close/>
                  <a:moveTo>
                    <a:pt x="13440" y="4962"/>
                  </a:moveTo>
                  <a:cubicBezTo>
                    <a:pt x="13481" y="4880"/>
                    <a:pt x="13584" y="4890"/>
                    <a:pt x="13686" y="4901"/>
                  </a:cubicBezTo>
                  <a:cubicBezTo>
                    <a:pt x="13707" y="4849"/>
                    <a:pt x="13666" y="4788"/>
                    <a:pt x="13645" y="4736"/>
                  </a:cubicBezTo>
                  <a:cubicBezTo>
                    <a:pt x="13461" y="4808"/>
                    <a:pt x="13348" y="4665"/>
                    <a:pt x="13164" y="4654"/>
                  </a:cubicBezTo>
                  <a:cubicBezTo>
                    <a:pt x="13133" y="4613"/>
                    <a:pt x="13143" y="4521"/>
                    <a:pt x="13092" y="4501"/>
                  </a:cubicBezTo>
                  <a:cubicBezTo>
                    <a:pt x="13041" y="4521"/>
                    <a:pt x="13061" y="4613"/>
                    <a:pt x="13051" y="4634"/>
                  </a:cubicBezTo>
                  <a:cubicBezTo>
                    <a:pt x="13020" y="4634"/>
                    <a:pt x="12979" y="4644"/>
                    <a:pt x="12959" y="4665"/>
                  </a:cubicBezTo>
                  <a:cubicBezTo>
                    <a:pt x="12948" y="4942"/>
                    <a:pt x="13317" y="4860"/>
                    <a:pt x="13440" y="4962"/>
                  </a:cubicBezTo>
                  <a:close/>
                  <a:moveTo>
                    <a:pt x="10939" y="4521"/>
                  </a:moveTo>
                  <a:cubicBezTo>
                    <a:pt x="10939" y="4542"/>
                    <a:pt x="10919" y="4562"/>
                    <a:pt x="10939" y="4562"/>
                  </a:cubicBezTo>
                  <a:cubicBezTo>
                    <a:pt x="10939" y="4552"/>
                    <a:pt x="10960" y="4531"/>
                    <a:pt x="10939" y="4521"/>
                  </a:cubicBezTo>
                  <a:close/>
                  <a:moveTo>
                    <a:pt x="3579" y="4736"/>
                  </a:moveTo>
                  <a:cubicBezTo>
                    <a:pt x="3579" y="4695"/>
                    <a:pt x="3609" y="4675"/>
                    <a:pt x="3650" y="4675"/>
                  </a:cubicBezTo>
                  <a:cubicBezTo>
                    <a:pt x="3691" y="4685"/>
                    <a:pt x="3691" y="4778"/>
                    <a:pt x="3784" y="4767"/>
                  </a:cubicBezTo>
                  <a:cubicBezTo>
                    <a:pt x="3743" y="4490"/>
                    <a:pt x="3435" y="4654"/>
                    <a:pt x="3343" y="4675"/>
                  </a:cubicBezTo>
                  <a:cubicBezTo>
                    <a:pt x="3445" y="4757"/>
                    <a:pt x="3455" y="4736"/>
                    <a:pt x="3579" y="4736"/>
                  </a:cubicBezTo>
                  <a:close/>
                  <a:moveTo>
                    <a:pt x="9893" y="4634"/>
                  </a:moveTo>
                  <a:cubicBezTo>
                    <a:pt x="9955" y="4654"/>
                    <a:pt x="9893" y="4593"/>
                    <a:pt x="9893" y="4634"/>
                  </a:cubicBezTo>
                  <a:close/>
                  <a:moveTo>
                    <a:pt x="10744" y="4767"/>
                  </a:moveTo>
                  <a:cubicBezTo>
                    <a:pt x="10816" y="4778"/>
                    <a:pt x="10765" y="4726"/>
                    <a:pt x="10744" y="4767"/>
                  </a:cubicBezTo>
                  <a:close/>
                  <a:moveTo>
                    <a:pt x="10744" y="4860"/>
                  </a:moveTo>
                  <a:cubicBezTo>
                    <a:pt x="10683" y="4829"/>
                    <a:pt x="10662" y="4911"/>
                    <a:pt x="10744" y="4860"/>
                  </a:cubicBezTo>
                  <a:close/>
                  <a:moveTo>
                    <a:pt x="11195" y="4880"/>
                  </a:moveTo>
                  <a:cubicBezTo>
                    <a:pt x="11195" y="4901"/>
                    <a:pt x="11206" y="4921"/>
                    <a:pt x="11226" y="4931"/>
                  </a:cubicBezTo>
                  <a:cubicBezTo>
                    <a:pt x="11247" y="4911"/>
                    <a:pt x="11216" y="4890"/>
                    <a:pt x="11185" y="4880"/>
                  </a:cubicBezTo>
                  <a:close/>
                  <a:moveTo>
                    <a:pt x="11052" y="5024"/>
                  </a:moveTo>
                  <a:cubicBezTo>
                    <a:pt x="11042" y="4993"/>
                    <a:pt x="11072" y="4931"/>
                    <a:pt x="11042" y="4921"/>
                  </a:cubicBezTo>
                  <a:cubicBezTo>
                    <a:pt x="11011" y="4931"/>
                    <a:pt x="10980" y="4942"/>
                    <a:pt x="10939" y="4952"/>
                  </a:cubicBezTo>
                  <a:cubicBezTo>
                    <a:pt x="10939" y="5065"/>
                    <a:pt x="10990" y="4993"/>
                    <a:pt x="11052" y="5013"/>
                  </a:cubicBezTo>
                  <a:close/>
                  <a:moveTo>
                    <a:pt x="11923" y="4952"/>
                  </a:moveTo>
                  <a:cubicBezTo>
                    <a:pt x="11892" y="4993"/>
                    <a:pt x="11964" y="4911"/>
                    <a:pt x="11923" y="4952"/>
                  </a:cubicBezTo>
                  <a:close/>
                  <a:moveTo>
                    <a:pt x="11206" y="4993"/>
                  </a:moveTo>
                  <a:cubicBezTo>
                    <a:pt x="11175" y="5034"/>
                    <a:pt x="11257" y="4952"/>
                    <a:pt x="11206" y="4993"/>
                  </a:cubicBez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1462" y="5024"/>
                  </a:move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0509" y="5013"/>
                  </a:moveTo>
                  <a:cubicBezTo>
                    <a:pt x="10529" y="5054"/>
                    <a:pt x="10550" y="4962"/>
                    <a:pt x="10509" y="5013"/>
                  </a:cubicBezTo>
                  <a:close/>
                  <a:moveTo>
                    <a:pt x="11062" y="5024"/>
                  </a:moveTo>
                  <a:cubicBezTo>
                    <a:pt x="11031" y="5044"/>
                    <a:pt x="11083" y="5085"/>
                    <a:pt x="11042" y="5116"/>
                  </a:cubicBezTo>
                  <a:cubicBezTo>
                    <a:pt x="11093" y="5126"/>
                    <a:pt x="11062" y="5054"/>
                    <a:pt x="11052" y="5034"/>
                  </a:cubicBezTo>
                  <a:close/>
                  <a:moveTo>
                    <a:pt x="12344" y="5157"/>
                  </a:moveTo>
                  <a:lnTo>
                    <a:pt x="12344" y="5054"/>
                  </a:lnTo>
                  <a:cubicBezTo>
                    <a:pt x="12282" y="5044"/>
                    <a:pt x="12282" y="5085"/>
                    <a:pt x="12272" y="5126"/>
                  </a:cubicBezTo>
                  <a:cubicBezTo>
                    <a:pt x="12313" y="5116"/>
                    <a:pt x="12292" y="5167"/>
                    <a:pt x="12333" y="5157"/>
                  </a:cubicBezTo>
                  <a:close/>
                  <a:moveTo>
                    <a:pt x="10867" y="5147"/>
                  </a:moveTo>
                  <a:cubicBezTo>
                    <a:pt x="10919" y="5157"/>
                    <a:pt x="10898" y="5065"/>
                    <a:pt x="10867" y="5075"/>
                  </a:cubicBezTo>
                  <a:cubicBezTo>
                    <a:pt x="10867" y="5106"/>
                    <a:pt x="10898" y="5116"/>
                    <a:pt x="10867" y="5147"/>
                  </a:cubicBezTo>
                  <a:close/>
                  <a:moveTo>
                    <a:pt x="12600" y="5177"/>
                  </a:moveTo>
                  <a:cubicBezTo>
                    <a:pt x="12600" y="5136"/>
                    <a:pt x="12610" y="5075"/>
                    <a:pt x="12569" y="5075"/>
                  </a:cubicBezTo>
                  <a:cubicBezTo>
                    <a:pt x="12559" y="5095"/>
                    <a:pt x="12569" y="5167"/>
                    <a:pt x="12600" y="5167"/>
                  </a:cubicBezTo>
                  <a:close/>
                  <a:moveTo>
                    <a:pt x="10498" y="5106"/>
                  </a:moveTo>
                  <a:cubicBezTo>
                    <a:pt x="10560" y="5116"/>
                    <a:pt x="10498" y="5065"/>
                    <a:pt x="10498" y="5106"/>
                  </a:cubicBezTo>
                  <a:close/>
                  <a:moveTo>
                    <a:pt x="11093" y="5106"/>
                  </a:moveTo>
                  <a:cubicBezTo>
                    <a:pt x="11093" y="5136"/>
                    <a:pt x="11062" y="5147"/>
                    <a:pt x="11072" y="5188"/>
                  </a:cubicBezTo>
                  <a:lnTo>
                    <a:pt x="11124" y="5188"/>
                  </a:lnTo>
                  <a:cubicBezTo>
                    <a:pt x="11093" y="5147"/>
                    <a:pt x="11134" y="5116"/>
                    <a:pt x="11093" y="5106"/>
                  </a:cubicBezTo>
                  <a:close/>
                  <a:moveTo>
                    <a:pt x="11134" y="5147"/>
                  </a:moveTo>
                  <a:lnTo>
                    <a:pt x="11165" y="5147"/>
                  </a:lnTo>
                  <a:lnTo>
                    <a:pt x="11165" y="5116"/>
                  </a:lnTo>
                  <a:lnTo>
                    <a:pt x="11134" y="5116"/>
                  </a:lnTo>
                  <a:close/>
                  <a:moveTo>
                    <a:pt x="10478" y="5188"/>
                  </a:moveTo>
                  <a:cubicBezTo>
                    <a:pt x="10539" y="5198"/>
                    <a:pt x="10478" y="5147"/>
                    <a:pt x="10478" y="5188"/>
                  </a:cubicBezTo>
                  <a:close/>
                  <a:moveTo>
                    <a:pt x="10908" y="5188"/>
                  </a:moveTo>
                  <a:close/>
                  <a:moveTo>
                    <a:pt x="10908" y="5188"/>
                  </a:moveTo>
                  <a:close/>
                  <a:moveTo>
                    <a:pt x="10908" y="5208"/>
                  </a:moveTo>
                  <a:close/>
                  <a:moveTo>
                    <a:pt x="10908" y="5218"/>
                  </a:moveTo>
                  <a:close/>
                  <a:moveTo>
                    <a:pt x="10908" y="5198"/>
                  </a:moveTo>
                  <a:close/>
                  <a:moveTo>
                    <a:pt x="10252" y="5208"/>
                  </a:moveTo>
                  <a:cubicBezTo>
                    <a:pt x="10334" y="5229"/>
                    <a:pt x="10273" y="5167"/>
                    <a:pt x="10252" y="5208"/>
                  </a:cubicBezTo>
                  <a:close/>
                  <a:moveTo>
                    <a:pt x="4850" y="5311"/>
                  </a:moveTo>
                  <a:cubicBezTo>
                    <a:pt x="4829" y="5249"/>
                    <a:pt x="4757" y="5218"/>
                    <a:pt x="4696" y="5259"/>
                  </a:cubicBezTo>
                  <a:cubicBezTo>
                    <a:pt x="4542" y="5352"/>
                    <a:pt x="4880" y="5516"/>
                    <a:pt x="4850" y="5311"/>
                  </a:cubicBezTo>
                  <a:close/>
                  <a:moveTo>
                    <a:pt x="10293" y="5259"/>
                  </a:moveTo>
                  <a:cubicBezTo>
                    <a:pt x="10344" y="5300"/>
                    <a:pt x="10324" y="5208"/>
                    <a:pt x="10293" y="5259"/>
                  </a:cubicBezTo>
                  <a:close/>
                  <a:moveTo>
                    <a:pt x="11400" y="5321"/>
                  </a:moveTo>
                  <a:close/>
                  <a:moveTo>
                    <a:pt x="11400" y="5300"/>
                  </a:moveTo>
                  <a:close/>
                  <a:moveTo>
                    <a:pt x="11400" y="5290"/>
                  </a:moveTo>
                  <a:close/>
                  <a:moveTo>
                    <a:pt x="11400" y="5290"/>
                  </a:moveTo>
                  <a:close/>
                  <a:moveTo>
                    <a:pt x="11400" y="5300"/>
                  </a:moveTo>
                  <a:close/>
                  <a:moveTo>
                    <a:pt x="12590" y="5311"/>
                  </a:moveTo>
                  <a:cubicBezTo>
                    <a:pt x="12651" y="5321"/>
                    <a:pt x="12590" y="5270"/>
                    <a:pt x="12590" y="5311"/>
                  </a:cubicBezTo>
                  <a:close/>
                  <a:moveTo>
                    <a:pt x="10447" y="5321"/>
                  </a:moveTo>
                  <a:cubicBezTo>
                    <a:pt x="10509" y="5341"/>
                    <a:pt x="10447" y="5280"/>
                    <a:pt x="10447" y="5321"/>
                  </a:cubicBezTo>
                  <a:close/>
                  <a:moveTo>
                    <a:pt x="10027" y="5321"/>
                  </a:moveTo>
                  <a:cubicBezTo>
                    <a:pt x="9986" y="5372"/>
                    <a:pt x="10078" y="5362"/>
                    <a:pt x="10027" y="5321"/>
                  </a:cubicBezTo>
                  <a:close/>
                  <a:moveTo>
                    <a:pt x="11144" y="5362"/>
                  </a:moveTo>
                  <a:cubicBezTo>
                    <a:pt x="11113" y="5413"/>
                    <a:pt x="11195" y="5331"/>
                    <a:pt x="11144" y="5362"/>
                  </a:cubicBezTo>
                  <a:close/>
                  <a:moveTo>
                    <a:pt x="10293" y="5382"/>
                  </a:moveTo>
                  <a:cubicBezTo>
                    <a:pt x="10324" y="5434"/>
                    <a:pt x="10314" y="5331"/>
                    <a:pt x="10293" y="5382"/>
                  </a:cubicBezTo>
                  <a:close/>
                  <a:moveTo>
                    <a:pt x="10796" y="5382"/>
                  </a:moveTo>
                  <a:cubicBezTo>
                    <a:pt x="10816" y="5423"/>
                    <a:pt x="10837" y="5321"/>
                    <a:pt x="10796" y="5382"/>
                  </a:cubicBezTo>
                  <a:close/>
                  <a:moveTo>
                    <a:pt x="10755" y="5403"/>
                  </a:moveTo>
                  <a:cubicBezTo>
                    <a:pt x="10775" y="5454"/>
                    <a:pt x="10785" y="5352"/>
                    <a:pt x="10755" y="5403"/>
                  </a:cubicBezTo>
                  <a:close/>
                  <a:moveTo>
                    <a:pt x="10170" y="5454"/>
                  </a:moveTo>
                  <a:cubicBezTo>
                    <a:pt x="10170" y="5434"/>
                    <a:pt x="10191" y="5413"/>
                    <a:pt x="10170" y="5403"/>
                  </a:cubicBezTo>
                  <a:cubicBezTo>
                    <a:pt x="10170" y="5423"/>
                    <a:pt x="10139" y="5444"/>
                    <a:pt x="10170" y="5454"/>
                  </a:cubicBezTo>
                  <a:close/>
                  <a:moveTo>
                    <a:pt x="10068" y="5423"/>
                  </a:moveTo>
                  <a:cubicBezTo>
                    <a:pt x="9975" y="5403"/>
                    <a:pt x="10037" y="5464"/>
                    <a:pt x="10068" y="5423"/>
                  </a:cubicBezTo>
                  <a:close/>
                  <a:moveTo>
                    <a:pt x="11072" y="5464"/>
                  </a:moveTo>
                  <a:cubicBezTo>
                    <a:pt x="11093" y="5505"/>
                    <a:pt x="11113" y="5413"/>
                    <a:pt x="11072" y="5464"/>
                  </a:cubicBezTo>
                  <a:close/>
                  <a:moveTo>
                    <a:pt x="10293" y="5546"/>
                  </a:moveTo>
                  <a:cubicBezTo>
                    <a:pt x="10293" y="5505"/>
                    <a:pt x="10242" y="5505"/>
                    <a:pt x="10232" y="5475"/>
                  </a:cubicBezTo>
                  <a:cubicBezTo>
                    <a:pt x="10221" y="5526"/>
                    <a:pt x="10242" y="5557"/>
                    <a:pt x="10293" y="5546"/>
                  </a:cubicBezTo>
                  <a:close/>
                  <a:moveTo>
                    <a:pt x="10365" y="5505"/>
                  </a:moveTo>
                  <a:lnTo>
                    <a:pt x="10386" y="5505"/>
                  </a:lnTo>
                  <a:lnTo>
                    <a:pt x="10386" y="5475"/>
                  </a:lnTo>
                  <a:lnTo>
                    <a:pt x="10365" y="5475"/>
                  </a:lnTo>
                  <a:close/>
                  <a:moveTo>
                    <a:pt x="10939" y="5505"/>
                  </a:moveTo>
                  <a:cubicBezTo>
                    <a:pt x="10960" y="5557"/>
                    <a:pt x="10970" y="5454"/>
                    <a:pt x="10939" y="5505"/>
                  </a:cubicBezTo>
                  <a:close/>
                  <a:moveTo>
                    <a:pt x="10437" y="5536"/>
                  </a:moveTo>
                  <a:cubicBezTo>
                    <a:pt x="10344" y="5516"/>
                    <a:pt x="10406" y="5577"/>
                    <a:pt x="10437" y="5536"/>
                  </a:cubicBezTo>
                  <a:close/>
                  <a:moveTo>
                    <a:pt x="10170" y="5659"/>
                  </a:moveTo>
                  <a:cubicBezTo>
                    <a:pt x="10211" y="5700"/>
                    <a:pt x="10211" y="5608"/>
                    <a:pt x="10170" y="5659"/>
                  </a:cubicBezTo>
                  <a:close/>
                  <a:moveTo>
                    <a:pt x="10037" y="5680"/>
                  </a:moveTo>
                  <a:cubicBezTo>
                    <a:pt x="9996" y="5721"/>
                    <a:pt x="10088" y="5721"/>
                    <a:pt x="10037" y="5680"/>
                  </a:cubicBezTo>
                  <a:close/>
                  <a:moveTo>
                    <a:pt x="10990" y="5700"/>
                  </a:moveTo>
                  <a:cubicBezTo>
                    <a:pt x="11042" y="5721"/>
                    <a:pt x="10990" y="5659"/>
                    <a:pt x="10990" y="5700"/>
                  </a:cubicBezTo>
                  <a:close/>
                  <a:moveTo>
                    <a:pt x="11103" y="5700"/>
                  </a:moveTo>
                  <a:cubicBezTo>
                    <a:pt x="11144" y="5751"/>
                    <a:pt x="11124" y="5659"/>
                    <a:pt x="11103" y="5700"/>
                  </a:cubicBezTo>
                  <a:close/>
                  <a:moveTo>
                    <a:pt x="9043" y="5946"/>
                  </a:moveTo>
                  <a:cubicBezTo>
                    <a:pt x="9084" y="5854"/>
                    <a:pt x="9237" y="5864"/>
                    <a:pt x="9227" y="5721"/>
                  </a:cubicBezTo>
                  <a:cubicBezTo>
                    <a:pt x="9073" y="5649"/>
                    <a:pt x="8858" y="5874"/>
                    <a:pt x="9053" y="5946"/>
                  </a:cubicBezTo>
                  <a:close/>
                  <a:moveTo>
                    <a:pt x="10416" y="5721"/>
                  </a:moveTo>
                  <a:cubicBezTo>
                    <a:pt x="10478" y="5731"/>
                    <a:pt x="10416" y="5680"/>
                    <a:pt x="10416" y="5721"/>
                  </a:cubicBezTo>
                  <a:close/>
                  <a:moveTo>
                    <a:pt x="10262" y="5741"/>
                  </a:moveTo>
                  <a:close/>
                  <a:moveTo>
                    <a:pt x="10262" y="5762"/>
                  </a:moveTo>
                  <a:close/>
                  <a:moveTo>
                    <a:pt x="10262" y="5721"/>
                  </a:moveTo>
                  <a:close/>
                  <a:moveTo>
                    <a:pt x="10262" y="5741"/>
                  </a:moveTo>
                  <a:close/>
                  <a:moveTo>
                    <a:pt x="10262" y="5721"/>
                  </a:moveTo>
                  <a:close/>
                  <a:moveTo>
                    <a:pt x="10324" y="5751"/>
                  </a:moveTo>
                  <a:cubicBezTo>
                    <a:pt x="10386" y="5762"/>
                    <a:pt x="10324" y="5700"/>
                    <a:pt x="10324" y="5751"/>
                  </a:cubicBezTo>
                  <a:close/>
                  <a:moveTo>
                    <a:pt x="10068" y="5813"/>
                  </a:moveTo>
                  <a:cubicBezTo>
                    <a:pt x="10119" y="5792"/>
                    <a:pt x="10078" y="5792"/>
                    <a:pt x="10057" y="5762"/>
                  </a:cubicBezTo>
                  <a:cubicBezTo>
                    <a:pt x="10047" y="5782"/>
                    <a:pt x="10057" y="5803"/>
                    <a:pt x="10088" y="5813"/>
                  </a:cubicBezTo>
                  <a:close/>
                  <a:moveTo>
                    <a:pt x="1436" y="6110"/>
                  </a:moveTo>
                  <a:cubicBezTo>
                    <a:pt x="1518" y="6028"/>
                    <a:pt x="1528" y="5885"/>
                    <a:pt x="1590" y="5792"/>
                  </a:cubicBezTo>
                  <a:cubicBezTo>
                    <a:pt x="1446" y="5751"/>
                    <a:pt x="1456" y="5987"/>
                    <a:pt x="1446" y="6110"/>
                  </a:cubicBezTo>
                  <a:close/>
                  <a:moveTo>
                    <a:pt x="11124" y="5833"/>
                  </a:moveTo>
                  <a:cubicBezTo>
                    <a:pt x="11093" y="5885"/>
                    <a:pt x="11175" y="5792"/>
                    <a:pt x="11124" y="5833"/>
                  </a:cubicBezTo>
                  <a:close/>
                  <a:moveTo>
                    <a:pt x="11175" y="5854"/>
                  </a:moveTo>
                  <a:close/>
                  <a:moveTo>
                    <a:pt x="11175" y="5885"/>
                  </a:moveTo>
                  <a:close/>
                  <a:moveTo>
                    <a:pt x="11175" y="5854"/>
                  </a:moveTo>
                  <a:close/>
                  <a:moveTo>
                    <a:pt x="11175" y="5854"/>
                  </a:moveTo>
                  <a:close/>
                  <a:moveTo>
                    <a:pt x="11175" y="5864"/>
                  </a:moveTo>
                  <a:close/>
                  <a:moveTo>
                    <a:pt x="11810" y="5997"/>
                  </a:moveTo>
                  <a:cubicBezTo>
                    <a:pt x="11831" y="5956"/>
                    <a:pt x="11841" y="5915"/>
                    <a:pt x="11841" y="5874"/>
                  </a:cubicBezTo>
                  <a:cubicBezTo>
                    <a:pt x="11810" y="5844"/>
                    <a:pt x="11759" y="5864"/>
                    <a:pt x="11739" y="5885"/>
                  </a:cubicBezTo>
                  <a:cubicBezTo>
                    <a:pt x="11831" y="5885"/>
                    <a:pt x="11749" y="5987"/>
                    <a:pt x="11821" y="5997"/>
                  </a:cubicBezTo>
                  <a:close/>
                  <a:moveTo>
                    <a:pt x="6644" y="5977"/>
                  </a:moveTo>
                  <a:cubicBezTo>
                    <a:pt x="6644" y="5926"/>
                    <a:pt x="6644" y="5874"/>
                    <a:pt x="6592" y="5874"/>
                  </a:cubicBezTo>
                  <a:cubicBezTo>
                    <a:pt x="6603" y="5926"/>
                    <a:pt x="6592" y="5987"/>
                    <a:pt x="6654" y="5977"/>
                  </a:cubicBezTo>
                  <a:close/>
                  <a:moveTo>
                    <a:pt x="7669" y="5885"/>
                  </a:moveTo>
                  <a:cubicBezTo>
                    <a:pt x="7679" y="6018"/>
                    <a:pt x="7669" y="6161"/>
                    <a:pt x="7730" y="6243"/>
                  </a:cubicBezTo>
                  <a:cubicBezTo>
                    <a:pt x="7782" y="6120"/>
                    <a:pt x="7761" y="5987"/>
                    <a:pt x="7679" y="5885"/>
                  </a:cubicBezTo>
                  <a:close/>
                  <a:moveTo>
                    <a:pt x="11503" y="5946"/>
                  </a:moveTo>
                  <a:close/>
                  <a:moveTo>
                    <a:pt x="11503" y="5926"/>
                  </a:moveTo>
                  <a:lnTo>
                    <a:pt x="11503" y="5946"/>
                  </a:lnTo>
                  <a:close/>
                  <a:moveTo>
                    <a:pt x="11728" y="5926"/>
                  </a:moveTo>
                  <a:cubicBezTo>
                    <a:pt x="11698" y="5977"/>
                    <a:pt x="11780" y="5895"/>
                    <a:pt x="11728" y="5926"/>
                  </a:cubicBezTo>
                  <a:close/>
                  <a:moveTo>
                    <a:pt x="12641" y="5915"/>
                  </a:moveTo>
                  <a:lnTo>
                    <a:pt x="12569" y="5915"/>
                  </a:lnTo>
                  <a:cubicBezTo>
                    <a:pt x="12538" y="6028"/>
                    <a:pt x="12682" y="6028"/>
                    <a:pt x="12641" y="5915"/>
                  </a:cubicBezTo>
                  <a:close/>
                  <a:moveTo>
                    <a:pt x="11359" y="5977"/>
                  </a:moveTo>
                  <a:cubicBezTo>
                    <a:pt x="11298" y="6028"/>
                    <a:pt x="11400" y="6018"/>
                    <a:pt x="11359" y="5977"/>
                  </a:cubicBezTo>
                  <a:close/>
                  <a:moveTo>
                    <a:pt x="13410" y="6059"/>
                  </a:moveTo>
                  <a:cubicBezTo>
                    <a:pt x="13379" y="6079"/>
                    <a:pt x="13399" y="6131"/>
                    <a:pt x="13440" y="6131"/>
                  </a:cubicBezTo>
                  <a:cubicBezTo>
                    <a:pt x="13430" y="6100"/>
                    <a:pt x="13461" y="6038"/>
                    <a:pt x="13410" y="6059"/>
                  </a:cubicBezTo>
                  <a:close/>
                  <a:moveTo>
                    <a:pt x="11421" y="6325"/>
                  </a:moveTo>
                  <a:cubicBezTo>
                    <a:pt x="11390" y="6366"/>
                    <a:pt x="11472" y="6295"/>
                    <a:pt x="11421" y="6325"/>
                  </a:cubicBezTo>
                  <a:close/>
                  <a:moveTo>
                    <a:pt x="7720" y="6407"/>
                  </a:moveTo>
                  <a:cubicBezTo>
                    <a:pt x="7710" y="6479"/>
                    <a:pt x="7648" y="6541"/>
                    <a:pt x="7669" y="6602"/>
                  </a:cubicBezTo>
                  <a:cubicBezTo>
                    <a:pt x="7720" y="6582"/>
                    <a:pt x="7782" y="6448"/>
                    <a:pt x="7720" y="6407"/>
                  </a:cubicBezTo>
                  <a:close/>
                  <a:moveTo>
                    <a:pt x="5208" y="6633"/>
                  </a:moveTo>
                  <a:cubicBezTo>
                    <a:pt x="5239" y="6582"/>
                    <a:pt x="5229" y="6510"/>
                    <a:pt x="5198" y="6469"/>
                  </a:cubicBezTo>
                  <a:lnTo>
                    <a:pt x="5157" y="6469"/>
                  </a:lnTo>
                  <a:cubicBezTo>
                    <a:pt x="5137" y="6510"/>
                    <a:pt x="5137" y="6572"/>
                    <a:pt x="5157" y="6623"/>
                  </a:cubicBezTo>
                  <a:cubicBezTo>
                    <a:pt x="5178" y="6613"/>
                    <a:pt x="5198" y="6623"/>
                    <a:pt x="5219" y="6633"/>
                  </a:cubicBezTo>
                  <a:close/>
                  <a:moveTo>
                    <a:pt x="452" y="6592"/>
                  </a:moveTo>
                  <a:cubicBezTo>
                    <a:pt x="503" y="6551"/>
                    <a:pt x="472" y="6469"/>
                    <a:pt x="411" y="6479"/>
                  </a:cubicBezTo>
                  <a:cubicBezTo>
                    <a:pt x="401" y="6530"/>
                    <a:pt x="401" y="6582"/>
                    <a:pt x="452" y="6592"/>
                  </a:cubicBezTo>
                  <a:close/>
                  <a:moveTo>
                    <a:pt x="10755" y="6510"/>
                  </a:moveTo>
                  <a:cubicBezTo>
                    <a:pt x="10785" y="6561"/>
                    <a:pt x="10775" y="6459"/>
                    <a:pt x="10755" y="6510"/>
                  </a:cubicBezTo>
                  <a:close/>
                  <a:moveTo>
                    <a:pt x="8192" y="6602"/>
                  </a:moveTo>
                  <a:lnTo>
                    <a:pt x="8192" y="6561"/>
                  </a:lnTo>
                  <a:lnTo>
                    <a:pt x="8151" y="6561"/>
                  </a:lnTo>
                  <a:cubicBezTo>
                    <a:pt x="8140" y="6602"/>
                    <a:pt x="8161" y="6613"/>
                    <a:pt x="8192" y="6602"/>
                  </a:cubicBezTo>
                  <a:close/>
                  <a:moveTo>
                    <a:pt x="10488" y="6623"/>
                  </a:moveTo>
                  <a:cubicBezTo>
                    <a:pt x="10539" y="6633"/>
                    <a:pt x="10488" y="6572"/>
                    <a:pt x="10488" y="6623"/>
                  </a:cubicBezTo>
                  <a:close/>
                  <a:moveTo>
                    <a:pt x="10652" y="6674"/>
                  </a:moveTo>
                  <a:lnTo>
                    <a:pt x="10621" y="6674"/>
                  </a:lnTo>
                  <a:lnTo>
                    <a:pt x="10621" y="6705"/>
                  </a:lnTo>
                  <a:lnTo>
                    <a:pt x="10652" y="6705"/>
                  </a:lnTo>
                  <a:close/>
                  <a:moveTo>
                    <a:pt x="7618" y="6715"/>
                  </a:moveTo>
                  <a:cubicBezTo>
                    <a:pt x="7618" y="6705"/>
                    <a:pt x="7597" y="6695"/>
                    <a:pt x="7587" y="6684"/>
                  </a:cubicBezTo>
                  <a:cubicBezTo>
                    <a:pt x="7556" y="6848"/>
                    <a:pt x="7351" y="7012"/>
                    <a:pt x="7392" y="7269"/>
                  </a:cubicBezTo>
                  <a:cubicBezTo>
                    <a:pt x="7505" y="7115"/>
                    <a:pt x="7536" y="6879"/>
                    <a:pt x="7618" y="6715"/>
                  </a:cubicBezTo>
                  <a:close/>
                  <a:moveTo>
                    <a:pt x="9002" y="6705"/>
                  </a:moveTo>
                  <a:cubicBezTo>
                    <a:pt x="8950" y="6777"/>
                    <a:pt x="8971" y="6951"/>
                    <a:pt x="9043" y="6982"/>
                  </a:cubicBezTo>
                  <a:cubicBezTo>
                    <a:pt x="9073" y="6910"/>
                    <a:pt x="9094" y="6725"/>
                    <a:pt x="9012" y="6705"/>
                  </a:cubicBezTo>
                  <a:close/>
                  <a:moveTo>
                    <a:pt x="10929" y="6859"/>
                  </a:moveTo>
                  <a:cubicBezTo>
                    <a:pt x="10970" y="6900"/>
                    <a:pt x="10949" y="6807"/>
                    <a:pt x="10929" y="6859"/>
                  </a:cubicBezTo>
                  <a:close/>
                  <a:moveTo>
                    <a:pt x="13307" y="7115"/>
                  </a:moveTo>
                  <a:cubicBezTo>
                    <a:pt x="13328" y="7074"/>
                    <a:pt x="13328" y="7033"/>
                    <a:pt x="13328" y="6982"/>
                  </a:cubicBezTo>
                  <a:cubicBezTo>
                    <a:pt x="13194" y="6961"/>
                    <a:pt x="13194" y="7125"/>
                    <a:pt x="13317" y="7115"/>
                  </a:cubicBezTo>
                  <a:close/>
                  <a:moveTo>
                    <a:pt x="11821" y="7279"/>
                  </a:moveTo>
                  <a:cubicBezTo>
                    <a:pt x="11872" y="7187"/>
                    <a:pt x="11800" y="7074"/>
                    <a:pt x="11698" y="7074"/>
                  </a:cubicBezTo>
                  <a:cubicBezTo>
                    <a:pt x="11698" y="7187"/>
                    <a:pt x="11708" y="7289"/>
                    <a:pt x="11831" y="7279"/>
                  </a:cubicBezTo>
                  <a:close/>
                  <a:moveTo>
                    <a:pt x="1446" y="7105"/>
                  </a:moveTo>
                  <a:cubicBezTo>
                    <a:pt x="1118" y="7084"/>
                    <a:pt x="1497" y="7361"/>
                    <a:pt x="1446" y="7105"/>
                  </a:cubicBezTo>
                  <a:close/>
                  <a:moveTo>
                    <a:pt x="10078" y="7228"/>
                  </a:moveTo>
                  <a:lnTo>
                    <a:pt x="10078" y="7156"/>
                  </a:lnTo>
                  <a:lnTo>
                    <a:pt x="10027" y="7156"/>
                  </a:lnTo>
                  <a:cubicBezTo>
                    <a:pt x="10016" y="7207"/>
                    <a:pt x="10047" y="7217"/>
                    <a:pt x="10088" y="7217"/>
                  </a:cubicBezTo>
                  <a:close/>
                  <a:moveTo>
                    <a:pt x="10078" y="7310"/>
                  </a:moveTo>
                  <a:cubicBezTo>
                    <a:pt x="10386" y="7597"/>
                    <a:pt x="10324" y="6992"/>
                    <a:pt x="10078" y="7310"/>
                  </a:cubicBezTo>
                  <a:close/>
                  <a:moveTo>
                    <a:pt x="7228" y="7289"/>
                  </a:moveTo>
                  <a:cubicBezTo>
                    <a:pt x="7249" y="7340"/>
                    <a:pt x="7300" y="7310"/>
                    <a:pt x="7320" y="7258"/>
                  </a:cubicBezTo>
                  <a:cubicBezTo>
                    <a:pt x="7279" y="7238"/>
                    <a:pt x="7249" y="7238"/>
                    <a:pt x="7228" y="7279"/>
                  </a:cubicBezTo>
                  <a:close/>
                  <a:moveTo>
                    <a:pt x="2482" y="7289"/>
                  </a:moveTo>
                  <a:cubicBezTo>
                    <a:pt x="2461" y="7258"/>
                    <a:pt x="2441" y="7289"/>
                    <a:pt x="2430" y="7310"/>
                  </a:cubicBezTo>
                  <a:lnTo>
                    <a:pt x="2482" y="7310"/>
                  </a:lnTo>
                  <a:close/>
                  <a:moveTo>
                    <a:pt x="6480" y="7330"/>
                  </a:moveTo>
                  <a:cubicBezTo>
                    <a:pt x="6490" y="7330"/>
                    <a:pt x="6500" y="7340"/>
                    <a:pt x="6500" y="7351"/>
                  </a:cubicBezTo>
                  <a:cubicBezTo>
                    <a:pt x="6521" y="7361"/>
                    <a:pt x="6541" y="7351"/>
                    <a:pt x="6551" y="7330"/>
                  </a:cubicBezTo>
                  <a:cubicBezTo>
                    <a:pt x="6541" y="7330"/>
                    <a:pt x="6541" y="7320"/>
                    <a:pt x="6541" y="7299"/>
                  </a:cubicBezTo>
                  <a:cubicBezTo>
                    <a:pt x="6521" y="7299"/>
                    <a:pt x="6500" y="7310"/>
                    <a:pt x="6490" y="7320"/>
                  </a:cubicBezTo>
                  <a:close/>
                  <a:moveTo>
                    <a:pt x="3107" y="7371"/>
                  </a:moveTo>
                  <a:cubicBezTo>
                    <a:pt x="3015" y="7289"/>
                    <a:pt x="2943" y="7494"/>
                    <a:pt x="2758" y="7422"/>
                  </a:cubicBezTo>
                  <a:cubicBezTo>
                    <a:pt x="2748" y="7494"/>
                    <a:pt x="2666" y="7474"/>
                    <a:pt x="2666" y="7556"/>
                  </a:cubicBezTo>
                  <a:cubicBezTo>
                    <a:pt x="2840" y="7607"/>
                    <a:pt x="3035" y="7525"/>
                    <a:pt x="3117" y="7361"/>
                  </a:cubicBezTo>
                  <a:close/>
                  <a:moveTo>
                    <a:pt x="8848" y="7371"/>
                  </a:moveTo>
                  <a:cubicBezTo>
                    <a:pt x="8776" y="7371"/>
                    <a:pt x="8663" y="7351"/>
                    <a:pt x="8684" y="7443"/>
                  </a:cubicBezTo>
                  <a:cubicBezTo>
                    <a:pt x="8745" y="7463"/>
                    <a:pt x="8858" y="7443"/>
                    <a:pt x="8848" y="7361"/>
                  </a:cubicBezTo>
                  <a:close/>
                  <a:moveTo>
                    <a:pt x="134" y="7648"/>
                  </a:moveTo>
                  <a:cubicBezTo>
                    <a:pt x="544" y="7545"/>
                    <a:pt x="1" y="7156"/>
                    <a:pt x="134" y="7648"/>
                  </a:cubicBezTo>
                  <a:close/>
                  <a:moveTo>
                    <a:pt x="6490" y="7392"/>
                  </a:moveTo>
                  <a:cubicBezTo>
                    <a:pt x="6439" y="7422"/>
                    <a:pt x="6377" y="7443"/>
                    <a:pt x="6387" y="7535"/>
                  </a:cubicBezTo>
                  <a:cubicBezTo>
                    <a:pt x="6459" y="7535"/>
                    <a:pt x="6541" y="7412"/>
                    <a:pt x="6490" y="7392"/>
                  </a:cubicBezTo>
                  <a:close/>
                  <a:moveTo>
                    <a:pt x="7495" y="7566"/>
                  </a:moveTo>
                  <a:cubicBezTo>
                    <a:pt x="7443" y="7535"/>
                    <a:pt x="7341" y="7545"/>
                    <a:pt x="7331" y="7607"/>
                  </a:cubicBezTo>
                  <a:cubicBezTo>
                    <a:pt x="7392" y="7627"/>
                    <a:pt x="7454" y="7607"/>
                    <a:pt x="7495" y="7556"/>
                  </a:cubicBezTo>
                  <a:close/>
                  <a:moveTo>
                    <a:pt x="1200" y="7832"/>
                  </a:moveTo>
                  <a:cubicBezTo>
                    <a:pt x="1221" y="7761"/>
                    <a:pt x="1139" y="7750"/>
                    <a:pt x="1118" y="7750"/>
                  </a:cubicBezTo>
                  <a:cubicBezTo>
                    <a:pt x="934" y="7812"/>
                    <a:pt x="1159" y="7966"/>
                    <a:pt x="1200" y="7832"/>
                  </a:cubicBezTo>
                  <a:close/>
                  <a:moveTo>
                    <a:pt x="11605" y="7740"/>
                  </a:moveTo>
                  <a:cubicBezTo>
                    <a:pt x="11585" y="7761"/>
                    <a:pt x="11575" y="7853"/>
                    <a:pt x="11636" y="7832"/>
                  </a:cubicBezTo>
                  <a:cubicBezTo>
                    <a:pt x="11626" y="7802"/>
                    <a:pt x="11667" y="7730"/>
                    <a:pt x="11605" y="7740"/>
                  </a:cubicBezTo>
                  <a:close/>
                  <a:moveTo>
                    <a:pt x="462" y="7812"/>
                  </a:moveTo>
                  <a:cubicBezTo>
                    <a:pt x="462" y="7781"/>
                    <a:pt x="442" y="7781"/>
                    <a:pt x="442" y="7750"/>
                  </a:cubicBezTo>
                  <a:cubicBezTo>
                    <a:pt x="421" y="7750"/>
                    <a:pt x="401" y="7750"/>
                    <a:pt x="380" y="7771"/>
                  </a:cubicBezTo>
                  <a:cubicBezTo>
                    <a:pt x="370" y="7812"/>
                    <a:pt x="421" y="7812"/>
                    <a:pt x="452" y="7812"/>
                  </a:cubicBezTo>
                  <a:close/>
                  <a:moveTo>
                    <a:pt x="5690" y="7822"/>
                  </a:moveTo>
                  <a:cubicBezTo>
                    <a:pt x="5690" y="7873"/>
                    <a:pt x="5649" y="7812"/>
                    <a:pt x="5639" y="7853"/>
                  </a:cubicBezTo>
                  <a:cubicBezTo>
                    <a:pt x="5660" y="7863"/>
                    <a:pt x="5680" y="7873"/>
                    <a:pt x="5711" y="7863"/>
                  </a:cubicBezTo>
                  <a:cubicBezTo>
                    <a:pt x="5701" y="7853"/>
                    <a:pt x="5711" y="7832"/>
                    <a:pt x="5690" y="7822"/>
                  </a:cubicBezTo>
                  <a:close/>
                  <a:moveTo>
                    <a:pt x="7894" y="8007"/>
                  </a:moveTo>
                  <a:cubicBezTo>
                    <a:pt x="7915" y="7966"/>
                    <a:pt x="7905" y="7863"/>
                    <a:pt x="7833" y="7873"/>
                  </a:cubicBezTo>
                  <a:cubicBezTo>
                    <a:pt x="7823" y="7955"/>
                    <a:pt x="7843" y="7986"/>
                    <a:pt x="7884" y="8007"/>
                  </a:cubicBezTo>
                  <a:close/>
                  <a:moveTo>
                    <a:pt x="8243" y="8130"/>
                  </a:moveTo>
                  <a:cubicBezTo>
                    <a:pt x="8315" y="8119"/>
                    <a:pt x="8325" y="8037"/>
                    <a:pt x="8335" y="7966"/>
                  </a:cubicBezTo>
                  <a:cubicBezTo>
                    <a:pt x="8171" y="7914"/>
                    <a:pt x="8243" y="8078"/>
                    <a:pt x="8243" y="8130"/>
                  </a:cubicBezTo>
                  <a:close/>
                  <a:moveTo>
                    <a:pt x="52" y="7996"/>
                  </a:moveTo>
                  <a:lnTo>
                    <a:pt x="52" y="8037"/>
                  </a:lnTo>
                  <a:cubicBezTo>
                    <a:pt x="83" y="8027"/>
                    <a:pt x="83" y="7996"/>
                    <a:pt x="52" y="7996"/>
                  </a:cubicBezTo>
                  <a:close/>
                  <a:moveTo>
                    <a:pt x="4183" y="8017"/>
                  </a:moveTo>
                  <a:cubicBezTo>
                    <a:pt x="4142" y="7996"/>
                    <a:pt x="4101" y="8017"/>
                    <a:pt x="4030" y="8007"/>
                  </a:cubicBezTo>
                  <a:cubicBezTo>
                    <a:pt x="4050" y="8058"/>
                    <a:pt x="4153" y="8058"/>
                    <a:pt x="4183" y="8027"/>
                  </a:cubicBezTo>
                  <a:close/>
                  <a:moveTo>
                    <a:pt x="3332" y="8150"/>
                  </a:moveTo>
                  <a:cubicBezTo>
                    <a:pt x="3332" y="8119"/>
                    <a:pt x="3404" y="8058"/>
                    <a:pt x="3332" y="8048"/>
                  </a:cubicBezTo>
                  <a:cubicBezTo>
                    <a:pt x="3322" y="8078"/>
                    <a:pt x="3291" y="8130"/>
                    <a:pt x="3322" y="8150"/>
                  </a:cubicBezTo>
                  <a:close/>
                  <a:moveTo>
                    <a:pt x="11933" y="8314"/>
                  </a:moveTo>
                  <a:cubicBezTo>
                    <a:pt x="11985" y="8273"/>
                    <a:pt x="12067" y="8099"/>
                    <a:pt x="11974" y="8048"/>
                  </a:cubicBezTo>
                  <a:cubicBezTo>
                    <a:pt x="11882" y="8171"/>
                    <a:pt x="11749" y="8232"/>
                    <a:pt x="11933" y="8314"/>
                  </a:cubicBezTo>
                  <a:close/>
                  <a:moveTo>
                    <a:pt x="11810" y="8283"/>
                  </a:moveTo>
                  <a:lnTo>
                    <a:pt x="11810" y="8191"/>
                  </a:lnTo>
                  <a:cubicBezTo>
                    <a:pt x="11595" y="8017"/>
                    <a:pt x="11554" y="8366"/>
                    <a:pt x="11810" y="8294"/>
                  </a:cubicBezTo>
                  <a:close/>
                  <a:moveTo>
                    <a:pt x="12754" y="8335"/>
                  </a:moveTo>
                  <a:cubicBezTo>
                    <a:pt x="12825" y="8201"/>
                    <a:pt x="12713" y="8140"/>
                    <a:pt x="12641" y="8222"/>
                  </a:cubicBezTo>
                  <a:cubicBezTo>
                    <a:pt x="12661" y="8242"/>
                    <a:pt x="12702" y="8345"/>
                    <a:pt x="12754" y="8335"/>
                  </a:cubicBezTo>
                  <a:close/>
                  <a:moveTo>
                    <a:pt x="12518" y="8232"/>
                  </a:moveTo>
                  <a:cubicBezTo>
                    <a:pt x="12518" y="8263"/>
                    <a:pt x="12518" y="8304"/>
                    <a:pt x="12559" y="8304"/>
                  </a:cubicBezTo>
                  <a:cubicBezTo>
                    <a:pt x="12559" y="8263"/>
                    <a:pt x="12559" y="8222"/>
                    <a:pt x="12518" y="8232"/>
                  </a:cubicBezTo>
                  <a:close/>
                  <a:moveTo>
                    <a:pt x="13276" y="8232"/>
                  </a:moveTo>
                  <a:cubicBezTo>
                    <a:pt x="13266" y="8314"/>
                    <a:pt x="13338" y="8242"/>
                    <a:pt x="13276" y="8232"/>
                  </a:cubicBezTo>
                  <a:close/>
                  <a:moveTo>
                    <a:pt x="6469" y="8509"/>
                  </a:moveTo>
                  <a:cubicBezTo>
                    <a:pt x="6510" y="8519"/>
                    <a:pt x="6551" y="8509"/>
                    <a:pt x="6562" y="8468"/>
                  </a:cubicBezTo>
                  <a:cubicBezTo>
                    <a:pt x="6490" y="8458"/>
                    <a:pt x="6551" y="8304"/>
                    <a:pt x="6490" y="8283"/>
                  </a:cubicBezTo>
                  <a:cubicBezTo>
                    <a:pt x="6500" y="8376"/>
                    <a:pt x="6449" y="8458"/>
                    <a:pt x="6480" y="8509"/>
                  </a:cubicBezTo>
                  <a:close/>
                  <a:moveTo>
                    <a:pt x="5044" y="8427"/>
                  </a:moveTo>
                  <a:cubicBezTo>
                    <a:pt x="5065" y="8407"/>
                    <a:pt x="5106" y="8417"/>
                    <a:pt x="5085" y="8355"/>
                  </a:cubicBezTo>
                  <a:lnTo>
                    <a:pt x="5044" y="8355"/>
                  </a:lnTo>
                  <a:cubicBezTo>
                    <a:pt x="5034" y="8366"/>
                    <a:pt x="5014" y="8427"/>
                    <a:pt x="5044" y="8427"/>
                  </a:cubicBezTo>
                  <a:close/>
                  <a:moveTo>
                    <a:pt x="8684" y="8437"/>
                  </a:moveTo>
                  <a:cubicBezTo>
                    <a:pt x="8653" y="8407"/>
                    <a:pt x="8581" y="8417"/>
                    <a:pt x="8520" y="8417"/>
                  </a:cubicBezTo>
                  <a:cubicBezTo>
                    <a:pt x="8509" y="8396"/>
                    <a:pt x="8520" y="8376"/>
                    <a:pt x="8530" y="8355"/>
                  </a:cubicBezTo>
                  <a:cubicBezTo>
                    <a:pt x="8335" y="8417"/>
                    <a:pt x="8632" y="8581"/>
                    <a:pt x="8684" y="8448"/>
                  </a:cubicBezTo>
                  <a:close/>
                  <a:moveTo>
                    <a:pt x="3148" y="8376"/>
                  </a:moveTo>
                  <a:cubicBezTo>
                    <a:pt x="3117" y="8427"/>
                    <a:pt x="3076" y="8499"/>
                    <a:pt x="3148" y="8540"/>
                  </a:cubicBezTo>
                  <a:cubicBezTo>
                    <a:pt x="3158" y="8499"/>
                    <a:pt x="3220" y="8386"/>
                    <a:pt x="3148" y="8376"/>
                  </a:cubicBezTo>
                  <a:close/>
                  <a:moveTo>
                    <a:pt x="4604" y="8499"/>
                  </a:moveTo>
                  <a:cubicBezTo>
                    <a:pt x="4614" y="8458"/>
                    <a:pt x="4634" y="8386"/>
                    <a:pt x="4552" y="8396"/>
                  </a:cubicBezTo>
                  <a:cubicBezTo>
                    <a:pt x="4522" y="8437"/>
                    <a:pt x="4552" y="8499"/>
                    <a:pt x="4604" y="8499"/>
                  </a:cubicBezTo>
                  <a:close/>
                  <a:moveTo>
                    <a:pt x="8212" y="8499"/>
                  </a:moveTo>
                  <a:cubicBezTo>
                    <a:pt x="8222" y="8468"/>
                    <a:pt x="8243" y="8448"/>
                    <a:pt x="8233" y="8396"/>
                  </a:cubicBezTo>
                  <a:cubicBezTo>
                    <a:pt x="8192" y="8407"/>
                    <a:pt x="8140" y="8417"/>
                    <a:pt x="8099" y="8417"/>
                  </a:cubicBezTo>
                  <a:cubicBezTo>
                    <a:pt x="8099" y="8478"/>
                    <a:pt x="8140" y="8509"/>
                    <a:pt x="8212" y="8499"/>
                  </a:cubicBezTo>
                  <a:close/>
                  <a:moveTo>
                    <a:pt x="11903" y="8427"/>
                  </a:moveTo>
                  <a:cubicBezTo>
                    <a:pt x="11790" y="8448"/>
                    <a:pt x="11759" y="8540"/>
                    <a:pt x="11790" y="8653"/>
                  </a:cubicBezTo>
                  <a:cubicBezTo>
                    <a:pt x="11862" y="8663"/>
                    <a:pt x="11862" y="8601"/>
                    <a:pt x="11923" y="8601"/>
                  </a:cubicBezTo>
                  <a:cubicBezTo>
                    <a:pt x="11892" y="8540"/>
                    <a:pt x="11923" y="8468"/>
                    <a:pt x="11903" y="8427"/>
                  </a:cubicBezTo>
                  <a:close/>
                  <a:moveTo>
                    <a:pt x="6715" y="8601"/>
                  </a:moveTo>
                  <a:cubicBezTo>
                    <a:pt x="6726" y="8765"/>
                    <a:pt x="6685" y="8950"/>
                    <a:pt x="6736" y="9083"/>
                  </a:cubicBezTo>
                  <a:cubicBezTo>
                    <a:pt x="6767" y="8929"/>
                    <a:pt x="6756" y="8601"/>
                    <a:pt x="6767" y="8448"/>
                  </a:cubicBezTo>
                  <a:cubicBezTo>
                    <a:pt x="6715" y="8478"/>
                    <a:pt x="6623" y="8458"/>
                    <a:pt x="6592" y="8499"/>
                  </a:cubicBezTo>
                  <a:cubicBezTo>
                    <a:pt x="6592" y="8571"/>
                    <a:pt x="6685" y="8550"/>
                    <a:pt x="6715" y="8601"/>
                  </a:cubicBezTo>
                  <a:close/>
                  <a:moveTo>
                    <a:pt x="9381" y="8694"/>
                  </a:moveTo>
                  <a:cubicBezTo>
                    <a:pt x="9412" y="8663"/>
                    <a:pt x="9401" y="8622"/>
                    <a:pt x="9360" y="8612"/>
                  </a:cubicBezTo>
                  <a:cubicBezTo>
                    <a:pt x="9350" y="8642"/>
                    <a:pt x="9330" y="8704"/>
                    <a:pt x="9381" y="8694"/>
                  </a:cubicBezTo>
                  <a:close/>
                  <a:moveTo>
                    <a:pt x="1569" y="8622"/>
                  </a:moveTo>
                  <a:cubicBezTo>
                    <a:pt x="1538" y="8714"/>
                    <a:pt x="1651" y="8714"/>
                    <a:pt x="1641" y="8642"/>
                  </a:cubicBezTo>
                  <a:cubicBezTo>
                    <a:pt x="1600" y="8642"/>
                    <a:pt x="1600" y="8612"/>
                    <a:pt x="1559" y="8622"/>
                  </a:cubicBezTo>
                  <a:close/>
                  <a:moveTo>
                    <a:pt x="4573" y="8694"/>
                  </a:moveTo>
                  <a:cubicBezTo>
                    <a:pt x="4624" y="8694"/>
                    <a:pt x="4624" y="8663"/>
                    <a:pt x="4624" y="8622"/>
                  </a:cubicBezTo>
                  <a:lnTo>
                    <a:pt x="4573" y="8622"/>
                  </a:lnTo>
                  <a:close/>
                  <a:moveTo>
                    <a:pt x="4450" y="8796"/>
                  </a:moveTo>
                  <a:cubicBezTo>
                    <a:pt x="4419" y="8817"/>
                    <a:pt x="4450" y="8837"/>
                    <a:pt x="4481" y="8847"/>
                  </a:cubicBezTo>
                  <a:cubicBezTo>
                    <a:pt x="4470" y="8827"/>
                    <a:pt x="4491" y="8776"/>
                    <a:pt x="4440" y="8796"/>
                  </a:cubicBezTo>
                  <a:close/>
                  <a:moveTo>
                    <a:pt x="2266" y="8991"/>
                  </a:moveTo>
                  <a:cubicBezTo>
                    <a:pt x="2328" y="8929"/>
                    <a:pt x="2266" y="8827"/>
                    <a:pt x="2184" y="8806"/>
                  </a:cubicBezTo>
                  <a:cubicBezTo>
                    <a:pt x="2133" y="8878"/>
                    <a:pt x="2174" y="8970"/>
                    <a:pt x="2266" y="8991"/>
                  </a:cubicBezTo>
                  <a:close/>
                  <a:moveTo>
                    <a:pt x="4552" y="8888"/>
                  </a:moveTo>
                  <a:cubicBezTo>
                    <a:pt x="4552" y="8868"/>
                    <a:pt x="4604" y="8878"/>
                    <a:pt x="4593" y="8837"/>
                  </a:cubicBezTo>
                  <a:cubicBezTo>
                    <a:pt x="4583" y="8786"/>
                    <a:pt x="4542" y="8837"/>
                    <a:pt x="4511" y="8837"/>
                  </a:cubicBezTo>
                  <a:cubicBezTo>
                    <a:pt x="4501" y="8868"/>
                    <a:pt x="4532" y="8868"/>
                    <a:pt x="4542" y="8888"/>
                  </a:cubicBezTo>
                  <a:close/>
                  <a:moveTo>
                    <a:pt x="7597" y="8960"/>
                  </a:moveTo>
                  <a:cubicBezTo>
                    <a:pt x="7628" y="8919"/>
                    <a:pt x="7597" y="8837"/>
                    <a:pt x="7536" y="8837"/>
                  </a:cubicBezTo>
                  <a:cubicBezTo>
                    <a:pt x="7495" y="8888"/>
                    <a:pt x="7525" y="8960"/>
                    <a:pt x="7597" y="8960"/>
                  </a:cubicBezTo>
                  <a:close/>
                  <a:moveTo>
                    <a:pt x="4829" y="8909"/>
                  </a:moveTo>
                  <a:cubicBezTo>
                    <a:pt x="4788" y="8899"/>
                    <a:pt x="4788" y="8847"/>
                    <a:pt x="4737" y="8847"/>
                  </a:cubicBezTo>
                  <a:cubicBezTo>
                    <a:pt x="4716" y="8888"/>
                    <a:pt x="4737" y="8919"/>
                    <a:pt x="4747" y="8960"/>
                  </a:cubicBezTo>
                  <a:cubicBezTo>
                    <a:pt x="4788" y="8960"/>
                    <a:pt x="4819" y="8940"/>
                    <a:pt x="4819" y="8909"/>
                  </a:cubicBezTo>
                  <a:close/>
                  <a:moveTo>
                    <a:pt x="4757" y="8991"/>
                  </a:moveTo>
                  <a:cubicBezTo>
                    <a:pt x="4604" y="8960"/>
                    <a:pt x="4757" y="9114"/>
                    <a:pt x="4757" y="8991"/>
                  </a:cubicBezTo>
                  <a:close/>
                  <a:moveTo>
                    <a:pt x="5547" y="9442"/>
                  </a:moveTo>
                  <a:cubicBezTo>
                    <a:pt x="5865" y="9462"/>
                    <a:pt x="5649" y="9104"/>
                    <a:pt x="5547" y="9442"/>
                  </a:cubicBezTo>
                  <a:close/>
                  <a:moveTo>
                    <a:pt x="9043" y="9565"/>
                  </a:moveTo>
                  <a:cubicBezTo>
                    <a:pt x="9176" y="9555"/>
                    <a:pt x="9237" y="9483"/>
                    <a:pt x="9227" y="9329"/>
                  </a:cubicBezTo>
                  <a:cubicBezTo>
                    <a:pt x="9104" y="9339"/>
                    <a:pt x="9022" y="9442"/>
                    <a:pt x="9032" y="9565"/>
                  </a:cubicBezTo>
                  <a:close/>
                  <a:moveTo>
                    <a:pt x="4860" y="9483"/>
                  </a:moveTo>
                  <a:cubicBezTo>
                    <a:pt x="4850" y="9442"/>
                    <a:pt x="4880" y="9442"/>
                    <a:pt x="4870" y="9401"/>
                  </a:cubicBezTo>
                  <a:cubicBezTo>
                    <a:pt x="4798" y="9339"/>
                    <a:pt x="4696" y="9350"/>
                    <a:pt x="4634" y="9432"/>
                  </a:cubicBezTo>
                  <a:cubicBezTo>
                    <a:pt x="4706" y="9462"/>
                    <a:pt x="4778" y="9473"/>
                    <a:pt x="4850" y="9483"/>
                  </a:cubicBezTo>
                  <a:close/>
                  <a:moveTo>
                    <a:pt x="5085" y="9565"/>
                  </a:moveTo>
                  <a:cubicBezTo>
                    <a:pt x="5157" y="9483"/>
                    <a:pt x="5055" y="9370"/>
                    <a:pt x="4942" y="9391"/>
                  </a:cubicBezTo>
                  <a:cubicBezTo>
                    <a:pt x="4942" y="9462"/>
                    <a:pt x="4993" y="9544"/>
                    <a:pt x="5075" y="9565"/>
                  </a:cubicBezTo>
                  <a:close/>
                  <a:moveTo>
                    <a:pt x="8971" y="9483"/>
                  </a:moveTo>
                  <a:cubicBezTo>
                    <a:pt x="8971" y="9391"/>
                    <a:pt x="8858" y="9421"/>
                    <a:pt x="8848" y="9483"/>
                  </a:cubicBezTo>
                  <a:cubicBezTo>
                    <a:pt x="8879" y="9503"/>
                    <a:pt x="8899" y="9473"/>
                    <a:pt x="8961" y="9483"/>
                  </a:cubicBezTo>
                  <a:close/>
                  <a:moveTo>
                    <a:pt x="9524" y="9473"/>
                  </a:moveTo>
                  <a:cubicBezTo>
                    <a:pt x="9442" y="9442"/>
                    <a:pt x="9360" y="9421"/>
                    <a:pt x="9278" y="9432"/>
                  </a:cubicBezTo>
                  <a:cubicBezTo>
                    <a:pt x="9278" y="9524"/>
                    <a:pt x="9453" y="9514"/>
                    <a:pt x="9514" y="9473"/>
                  </a:cubicBezTo>
                  <a:close/>
                  <a:moveTo>
                    <a:pt x="9647" y="9544"/>
                  </a:moveTo>
                  <a:cubicBezTo>
                    <a:pt x="9750" y="9524"/>
                    <a:pt x="9791" y="9565"/>
                    <a:pt x="9873" y="9585"/>
                  </a:cubicBezTo>
                  <a:cubicBezTo>
                    <a:pt x="9883" y="9452"/>
                    <a:pt x="9699" y="9514"/>
                    <a:pt x="9637" y="9473"/>
                  </a:cubicBezTo>
                  <a:cubicBezTo>
                    <a:pt x="9617" y="9503"/>
                    <a:pt x="9647" y="9503"/>
                    <a:pt x="9637" y="9534"/>
                  </a:cubicBezTo>
                  <a:close/>
                  <a:moveTo>
                    <a:pt x="8674" y="9483"/>
                  </a:moveTo>
                  <a:cubicBezTo>
                    <a:pt x="8602" y="9534"/>
                    <a:pt x="8468" y="9442"/>
                    <a:pt x="8427" y="9555"/>
                  </a:cubicBezTo>
                  <a:cubicBezTo>
                    <a:pt x="8489" y="9575"/>
                    <a:pt x="8632" y="9555"/>
                    <a:pt x="8653" y="9483"/>
                  </a:cubicBezTo>
                  <a:close/>
                  <a:moveTo>
                    <a:pt x="5455" y="9555"/>
                  </a:moveTo>
                  <a:lnTo>
                    <a:pt x="5455" y="9514"/>
                  </a:lnTo>
                  <a:cubicBezTo>
                    <a:pt x="5373" y="9493"/>
                    <a:pt x="5352" y="9575"/>
                    <a:pt x="5434" y="9555"/>
                  </a:cubicBezTo>
                  <a:close/>
                  <a:moveTo>
                    <a:pt x="9996" y="9585"/>
                  </a:moveTo>
                  <a:cubicBezTo>
                    <a:pt x="9996" y="9544"/>
                    <a:pt x="9975" y="9555"/>
                    <a:pt x="9996" y="9524"/>
                  </a:cubicBezTo>
                  <a:cubicBezTo>
                    <a:pt x="9955" y="9524"/>
                    <a:pt x="9924" y="9524"/>
                    <a:pt x="9924" y="9565"/>
                  </a:cubicBezTo>
                  <a:cubicBezTo>
                    <a:pt x="9945" y="9565"/>
                    <a:pt x="9965" y="9565"/>
                    <a:pt x="9986" y="9585"/>
                  </a:cubicBezTo>
                  <a:close/>
                  <a:moveTo>
                    <a:pt x="10129" y="9596"/>
                  </a:moveTo>
                  <a:cubicBezTo>
                    <a:pt x="10109" y="9544"/>
                    <a:pt x="10088" y="9565"/>
                    <a:pt x="10037" y="9524"/>
                  </a:cubicBezTo>
                  <a:cubicBezTo>
                    <a:pt x="10037" y="9555"/>
                    <a:pt x="10027" y="9555"/>
                    <a:pt x="10027" y="9585"/>
                  </a:cubicBezTo>
                  <a:cubicBezTo>
                    <a:pt x="10047" y="9585"/>
                    <a:pt x="10068" y="9606"/>
                    <a:pt x="10109" y="9596"/>
                  </a:cubicBezTo>
                  <a:close/>
                  <a:moveTo>
                    <a:pt x="9248" y="9626"/>
                  </a:moveTo>
                  <a:cubicBezTo>
                    <a:pt x="9227" y="9647"/>
                    <a:pt x="9227" y="9678"/>
                    <a:pt x="9227" y="9708"/>
                  </a:cubicBezTo>
                  <a:cubicBezTo>
                    <a:pt x="9268" y="9708"/>
                    <a:pt x="9289" y="9626"/>
                    <a:pt x="9227" y="9626"/>
                  </a:cubicBezTo>
                  <a:close/>
                  <a:moveTo>
                    <a:pt x="6172" y="9708"/>
                  </a:moveTo>
                  <a:cubicBezTo>
                    <a:pt x="6090" y="9626"/>
                    <a:pt x="6008" y="9678"/>
                    <a:pt x="5875" y="9637"/>
                  </a:cubicBezTo>
                  <a:cubicBezTo>
                    <a:pt x="5926" y="9729"/>
                    <a:pt x="6080" y="9790"/>
                    <a:pt x="6152" y="9708"/>
                  </a:cubicBezTo>
                  <a:close/>
                  <a:moveTo>
                    <a:pt x="10447" y="9749"/>
                  </a:moveTo>
                  <a:cubicBezTo>
                    <a:pt x="10457" y="9708"/>
                    <a:pt x="10427" y="9698"/>
                    <a:pt x="10396" y="9698"/>
                  </a:cubicBezTo>
                  <a:cubicBezTo>
                    <a:pt x="10365" y="9739"/>
                    <a:pt x="10406" y="9749"/>
                    <a:pt x="10437" y="9749"/>
                  </a:cubicBezTo>
                  <a:close/>
                  <a:moveTo>
                    <a:pt x="7720" y="9770"/>
                  </a:moveTo>
                  <a:cubicBezTo>
                    <a:pt x="7710" y="9801"/>
                    <a:pt x="7638" y="9821"/>
                    <a:pt x="7679" y="9862"/>
                  </a:cubicBezTo>
                  <a:cubicBezTo>
                    <a:pt x="7710" y="9862"/>
                    <a:pt x="7761" y="9780"/>
                    <a:pt x="7710" y="9760"/>
                  </a:cubicBezTo>
                  <a:close/>
                  <a:moveTo>
                    <a:pt x="11749" y="10026"/>
                  </a:moveTo>
                  <a:cubicBezTo>
                    <a:pt x="12036" y="9995"/>
                    <a:pt x="11687" y="9760"/>
                    <a:pt x="11749" y="10026"/>
                  </a:cubicBezTo>
                  <a:close/>
                  <a:moveTo>
                    <a:pt x="3527" y="9934"/>
                  </a:moveTo>
                  <a:cubicBezTo>
                    <a:pt x="3497" y="9893"/>
                    <a:pt x="3455" y="9924"/>
                    <a:pt x="3414" y="9924"/>
                  </a:cubicBezTo>
                  <a:cubicBezTo>
                    <a:pt x="3394" y="9975"/>
                    <a:pt x="3507" y="9995"/>
                    <a:pt x="3507" y="9934"/>
                  </a:cubicBezTo>
                  <a:close/>
                  <a:moveTo>
                    <a:pt x="10714" y="9934"/>
                  </a:moveTo>
                  <a:lnTo>
                    <a:pt x="10744" y="9934"/>
                  </a:lnTo>
                  <a:lnTo>
                    <a:pt x="10744" y="9913"/>
                  </a:lnTo>
                  <a:lnTo>
                    <a:pt x="10714" y="9913"/>
                  </a:lnTo>
                  <a:close/>
                  <a:moveTo>
                    <a:pt x="2625" y="9924"/>
                  </a:moveTo>
                  <a:lnTo>
                    <a:pt x="2584" y="9924"/>
                  </a:lnTo>
                  <a:lnTo>
                    <a:pt x="2584" y="9965"/>
                  </a:lnTo>
                  <a:cubicBezTo>
                    <a:pt x="2605" y="9965"/>
                    <a:pt x="2594" y="9934"/>
                    <a:pt x="2615" y="9913"/>
                  </a:cubicBezTo>
                  <a:close/>
                  <a:moveTo>
                    <a:pt x="2769" y="9965"/>
                  </a:moveTo>
                  <a:cubicBezTo>
                    <a:pt x="2748" y="9954"/>
                    <a:pt x="2728" y="9944"/>
                    <a:pt x="2697" y="9954"/>
                  </a:cubicBezTo>
                  <a:cubicBezTo>
                    <a:pt x="2697" y="9965"/>
                    <a:pt x="2697" y="9985"/>
                    <a:pt x="2687" y="9995"/>
                  </a:cubicBezTo>
                  <a:cubicBezTo>
                    <a:pt x="2687" y="10016"/>
                    <a:pt x="2758" y="10016"/>
                    <a:pt x="2748" y="9965"/>
                  </a:cubicBezTo>
                  <a:close/>
                  <a:moveTo>
                    <a:pt x="6131" y="10098"/>
                  </a:moveTo>
                  <a:cubicBezTo>
                    <a:pt x="6090" y="9780"/>
                    <a:pt x="5854" y="10129"/>
                    <a:pt x="6131" y="10098"/>
                  </a:cubicBezTo>
                  <a:close/>
                  <a:moveTo>
                    <a:pt x="5096" y="10047"/>
                  </a:moveTo>
                  <a:cubicBezTo>
                    <a:pt x="5126" y="10067"/>
                    <a:pt x="5137" y="10088"/>
                    <a:pt x="5188" y="10077"/>
                  </a:cubicBezTo>
                  <a:cubicBezTo>
                    <a:pt x="5198" y="10026"/>
                    <a:pt x="5167" y="9985"/>
                    <a:pt x="5116" y="9965"/>
                  </a:cubicBezTo>
                  <a:cubicBezTo>
                    <a:pt x="5075" y="9975"/>
                    <a:pt x="5065" y="9995"/>
                    <a:pt x="5075" y="10047"/>
                  </a:cubicBezTo>
                  <a:close/>
                  <a:moveTo>
                    <a:pt x="4142" y="10006"/>
                  </a:moveTo>
                  <a:cubicBezTo>
                    <a:pt x="4122" y="10077"/>
                    <a:pt x="4265" y="10067"/>
                    <a:pt x="4235" y="9995"/>
                  </a:cubicBezTo>
                  <a:cubicBezTo>
                    <a:pt x="4183" y="9985"/>
                    <a:pt x="4142" y="9985"/>
                    <a:pt x="4122" y="10006"/>
                  </a:cubicBezTo>
                  <a:close/>
                  <a:moveTo>
                    <a:pt x="10888" y="10036"/>
                  </a:moveTo>
                  <a:cubicBezTo>
                    <a:pt x="10878" y="10077"/>
                    <a:pt x="10898" y="10098"/>
                    <a:pt x="10939" y="10098"/>
                  </a:cubicBezTo>
                  <a:cubicBezTo>
                    <a:pt x="10949" y="10047"/>
                    <a:pt x="10908" y="10006"/>
                    <a:pt x="10867" y="10026"/>
                  </a:cubicBezTo>
                  <a:close/>
                  <a:moveTo>
                    <a:pt x="13041" y="10036"/>
                  </a:moveTo>
                  <a:lnTo>
                    <a:pt x="13000" y="10036"/>
                  </a:lnTo>
                  <a:cubicBezTo>
                    <a:pt x="12979" y="10057"/>
                    <a:pt x="12969" y="10139"/>
                    <a:pt x="13010" y="10139"/>
                  </a:cubicBezTo>
                  <a:cubicBezTo>
                    <a:pt x="13020" y="10108"/>
                    <a:pt x="13041" y="10057"/>
                    <a:pt x="13020" y="10026"/>
                  </a:cubicBezTo>
                  <a:close/>
                  <a:moveTo>
                    <a:pt x="5680" y="10313"/>
                  </a:moveTo>
                  <a:cubicBezTo>
                    <a:pt x="5670" y="9934"/>
                    <a:pt x="5311" y="10416"/>
                    <a:pt x="5680" y="10313"/>
                  </a:cubicBezTo>
                  <a:close/>
                  <a:moveTo>
                    <a:pt x="1959" y="10334"/>
                  </a:moveTo>
                  <a:cubicBezTo>
                    <a:pt x="1990" y="10334"/>
                    <a:pt x="1990" y="10231"/>
                    <a:pt x="1959" y="10231"/>
                  </a:cubicBezTo>
                  <a:cubicBezTo>
                    <a:pt x="1938" y="10252"/>
                    <a:pt x="1897" y="10334"/>
                    <a:pt x="1938" y="10324"/>
                  </a:cubicBezTo>
                  <a:close/>
                  <a:moveTo>
                    <a:pt x="6039" y="10344"/>
                  </a:moveTo>
                  <a:cubicBezTo>
                    <a:pt x="6090" y="10303"/>
                    <a:pt x="6244" y="10303"/>
                    <a:pt x="6326" y="10252"/>
                  </a:cubicBezTo>
                  <a:cubicBezTo>
                    <a:pt x="6213" y="10221"/>
                    <a:pt x="5988" y="10242"/>
                    <a:pt x="6008" y="10344"/>
                  </a:cubicBezTo>
                  <a:close/>
                  <a:moveTo>
                    <a:pt x="11482" y="10334"/>
                  </a:moveTo>
                  <a:cubicBezTo>
                    <a:pt x="11482" y="10385"/>
                    <a:pt x="11534" y="10436"/>
                    <a:pt x="11585" y="10426"/>
                  </a:cubicBezTo>
                  <a:cubicBezTo>
                    <a:pt x="11575" y="10344"/>
                    <a:pt x="11513" y="10293"/>
                    <a:pt x="11452" y="10324"/>
                  </a:cubicBezTo>
                  <a:close/>
                  <a:moveTo>
                    <a:pt x="759" y="10457"/>
                  </a:moveTo>
                  <a:lnTo>
                    <a:pt x="759" y="10477"/>
                  </a:lnTo>
                  <a:cubicBezTo>
                    <a:pt x="708" y="10549"/>
                    <a:pt x="811" y="10375"/>
                    <a:pt x="739" y="10447"/>
                  </a:cubicBezTo>
                  <a:close/>
                  <a:moveTo>
                    <a:pt x="11841" y="10457"/>
                  </a:moveTo>
                  <a:cubicBezTo>
                    <a:pt x="11821" y="10477"/>
                    <a:pt x="11821" y="10508"/>
                    <a:pt x="11862" y="10518"/>
                  </a:cubicBezTo>
                  <a:cubicBezTo>
                    <a:pt x="11831" y="10488"/>
                    <a:pt x="11841" y="10457"/>
                    <a:pt x="11821" y="10447"/>
                  </a:cubicBezTo>
                  <a:close/>
                  <a:moveTo>
                    <a:pt x="12159" y="10457"/>
                  </a:moveTo>
                  <a:cubicBezTo>
                    <a:pt x="12139" y="10467"/>
                    <a:pt x="12087" y="10447"/>
                    <a:pt x="12077" y="10477"/>
                  </a:cubicBezTo>
                  <a:cubicBezTo>
                    <a:pt x="12077" y="10508"/>
                    <a:pt x="12149" y="10508"/>
                    <a:pt x="12139" y="10447"/>
                  </a:cubicBezTo>
                  <a:close/>
                  <a:moveTo>
                    <a:pt x="7536" y="10559"/>
                  </a:moveTo>
                  <a:cubicBezTo>
                    <a:pt x="7566" y="10580"/>
                    <a:pt x="7607" y="10590"/>
                    <a:pt x="7648" y="10600"/>
                  </a:cubicBezTo>
                  <a:cubicBezTo>
                    <a:pt x="7638" y="10549"/>
                    <a:pt x="7607" y="10518"/>
                    <a:pt x="7556" y="10498"/>
                  </a:cubicBezTo>
                  <a:cubicBezTo>
                    <a:pt x="7536" y="10518"/>
                    <a:pt x="7505" y="10508"/>
                    <a:pt x="7505" y="10549"/>
                  </a:cubicBezTo>
                  <a:close/>
                  <a:moveTo>
                    <a:pt x="1436" y="10600"/>
                  </a:moveTo>
                  <a:cubicBezTo>
                    <a:pt x="1477" y="10631"/>
                    <a:pt x="1518" y="10641"/>
                    <a:pt x="1569" y="10641"/>
                  </a:cubicBezTo>
                  <a:cubicBezTo>
                    <a:pt x="1641" y="10529"/>
                    <a:pt x="1426" y="10447"/>
                    <a:pt x="1405" y="10590"/>
                  </a:cubicBezTo>
                  <a:close/>
                  <a:moveTo>
                    <a:pt x="12672" y="10549"/>
                  </a:moveTo>
                  <a:cubicBezTo>
                    <a:pt x="12672" y="10539"/>
                    <a:pt x="12672" y="10529"/>
                    <a:pt x="12651" y="10529"/>
                  </a:cubicBezTo>
                  <a:cubicBezTo>
                    <a:pt x="12641" y="10529"/>
                    <a:pt x="12641" y="10539"/>
                    <a:pt x="12620" y="10529"/>
                  </a:cubicBezTo>
                  <a:lnTo>
                    <a:pt x="12620" y="10570"/>
                  </a:lnTo>
                  <a:lnTo>
                    <a:pt x="12672" y="10570"/>
                  </a:lnTo>
                  <a:close/>
                  <a:moveTo>
                    <a:pt x="13399" y="10611"/>
                  </a:moveTo>
                  <a:lnTo>
                    <a:pt x="13399" y="10570"/>
                  </a:lnTo>
                  <a:cubicBezTo>
                    <a:pt x="13307" y="10580"/>
                    <a:pt x="13215" y="10611"/>
                    <a:pt x="13133" y="10662"/>
                  </a:cubicBezTo>
                  <a:cubicBezTo>
                    <a:pt x="13235" y="10682"/>
                    <a:pt x="13266" y="10590"/>
                    <a:pt x="13369" y="10611"/>
                  </a:cubicBezTo>
                  <a:close/>
                  <a:moveTo>
                    <a:pt x="1733" y="10682"/>
                  </a:moveTo>
                  <a:cubicBezTo>
                    <a:pt x="1774" y="10713"/>
                    <a:pt x="1815" y="10723"/>
                    <a:pt x="1867" y="10723"/>
                  </a:cubicBezTo>
                  <a:cubicBezTo>
                    <a:pt x="1897" y="10672"/>
                    <a:pt x="1867" y="10600"/>
                    <a:pt x="1805" y="10590"/>
                  </a:cubicBezTo>
                  <a:cubicBezTo>
                    <a:pt x="1764" y="10621"/>
                    <a:pt x="1713" y="10611"/>
                    <a:pt x="1713" y="10672"/>
                  </a:cubicBezTo>
                  <a:close/>
                  <a:moveTo>
                    <a:pt x="12702" y="10939"/>
                  </a:moveTo>
                  <a:cubicBezTo>
                    <a:pt x="12702" y="10908"/>
                    <a:pt x="12682" y="10887"/>
                    <a:pt x="12692" y="10846"/>
                  </a:cubicBezTo>
                  <a:cubicBezTo>
                    <a:pt x="12672" y="10846"/>
                    <a:pt x="12641" y="10846"/>
                    <a:pt x="12631" y="10826"/>
                  </a:cubicBezTo>
                  <a:cubicBezTo>
                    <a:pt x="12631" y="10754"/>
                    <a:pt x="12682" y="10641"/>
                    <a:pt x="12610" y="10621"/>
                  </a:cubicBezTo>
                  <a:cubicBezTo>
                    <a:pt x="12569" y="10723"/>
                    <a:pt x="12549" y="10836"/>
                    <a:pt x="12538" y="10959"/>
                  </a:cubicBezTo>
                  <a:cubicBezTo>
                    <a:pt x="12590" y="10980"/>
                    <a:pt x="12651" y="10969"/>
                    <a:pt x="12692" y="10928"/>
                  </a:cubicBezTo>
                  <a:close/>
                  <a:moveTo>
                    <a:pt x="12692" y="10682"/>
                  </a:moveTo>
                  <a:cubicBezTo>
                    <a:pt x="12692" y="10959"/>
                    <a:pt x="13225" y="10980"/>
                    <a:pt x="13430" y="10928"/>
                  </a:cubicBezTo>
                  <a:cubicBezTo>
                    <a:pt x="13287" y="10703"/>
                    <a:pt x="12897" y="10887"/>
                    <a:pt x="12672" y="10672"/>
                  </a:cubicBezTo>
                  <a:close/>
                  <a:moveTo>
                    <a:pt x="2922" y="10754"/>
                  </a:moveTo>
                  <a:cubicBezTo>
                    <a:pt x="2840" y="10703"/>
                    <a:pt x="2738" y="10795"/>
                    <a:pt x="2779" y="10867"/>
                  </a:cubicBezTo>
                  <a:cubicBezTo>
                    <a:pt x="2820" y="10836"/>
                    <a:pt x="2892" y="10816"/>
                    <a:pt x="2902" y="10744"/>
                  </a:cubicBezTo>
                  <a:close/>
                  <a:moveTo>
                    <a:pt x="7126" y="10744"/>
                  </a:moveTo>
                  <a:cubicBezTo>
                    <a:pt x="7115" y="10816"/>
                    <a:pt x="7187" y="10867"/>
                    <a:pt x="7249" y="10836"/>
                  </a:cubicBezTo>
                  <a:cubicBezTo>
                    <a:pt x="7218" y="10764"/>
                    <a:pt x="7177" y="10734"/>
                    <a:pt x="7105" y="10734"/>
                  </a:cubicBezTo>
                  <a:close/>
                  <a:moveTo>
                    <a:pt x="13574" y="10857"/>
                  </a:moveTo>
                  <a:cubicBezTo>
                    <a:pt x="13604" y="10898"/>
                    <a:pt x="13697" y="10836"/>
                    <a:pt x="13656" y="10795"/>
                  </a:cubicBezTo>
                  <a:cubicBezTo>
                    <a:pt x="13645" y="10836"/>
                    <a:pt x="13645" y="10754"/>
                    <a:pt x="13604" y="10785"/>
                  </a:cubicBezTo>
                  <a:cubicBezTo>
                    <a:pt x="13594" y="10816"/>
                    <a:pt x="13553" y="10816"/>
                    <a:pt x="13553" y="10846"/>
                  </a:cubicBezTo>
                  <a:close/>
                  <a:moveTo>
                    <a:pt x="3220" y="10795"/>
                  </a:moveTo>
                  <a:lnTo>
                    <a:pt x="3220" y="10836"/>
                  </a:lnTo>
                  <a:cubicBezTo>
                    <a:pt x="3250" y="10836"/>
                    <a:pt x="3271" y="10836"/>
                    <a:pt x="3271" y="10816"/>
                  </a:cubicBezTo>
                  <a:cubicBezTo>
                    <a:pt x="3240" y="10795"/>
                    <a:pt x="3230" y="10785"/>
                    <a:pt x="3199" y="10785"/>
                  </a:cubicBezTo>
                  <a:close/>
                  <a:moveTo>
                    <a:pt x="2707" y="10990"/>
                  </a:moveTo>
                  <a:cubicBezTo>
                    <a:pt x="2666" y="10959"/>
                    <a:pt x="2687" y="10867"/>
                    <a:pt x="2666" y="10816"/>
                  </a:cubicBezTo>
                  <a:lnTo>
                    <a:pt x="2605" y="10816"/>
                  </a:lnTo>
                  <a:cubicBezTo>
                    <a:pt x="2533" y="10887"/>
                    <a:pt x="2584" y="11092"/>
                    <a:pt x="2687" y="10990"/>
                  </a:cubicBezTo>
                  <a:close/>
                  <a:moveTo>
                    <a:pt x="6654" y="10857"/>
                  </a:moveTo>
                  <a:cubicBezTo>
                    <a:pt x="6613" y="10846"/>
                    <a:pt x="6613" y="10877"/>
                    <a:pt x="6582" y="10867"/>
                  </a:cubicBezTo>
                  <a:cubicBezTo>
                    <a:pt x="6541" y="10908"/>
                    <a:pt x="6664" y="10898"/>
                    <a:pt x="6623" y="10846"/>
                  </a:cubicBezTo>
                  <a:close/>
                  <a:moveTo>
                    <a:pt x="2482" y="10928"/>
                  </a:moveTo>
                  <a:cubicBezTo>
                    <a:pt x="2195" y="10836"/>
                    <a:pt x="2471" y="11226"/>
                    <a:pt x="2482" y="10928"/>
                  </a:cubicBezTo>
                  <a:close/>
                  <a:moveTo>
                    <a:pt x="2758" y="11062"/>
                  </a:moveTo>
                  <a:cubicBezTo>
                    <a:pt x="2810" y="11092"/>
                    <a:pt x="2830" y="11051"/>
                    <a:pt x="2902" y="11062"/>
                  </a:cubicBezTo>
                  <a:cubicBezTo>
                    <a:pt x="2902" y="10949"/>
                    <a:pt x="2717" y="10949"/>
                    <a:pt x="2738" y="11051"/>
                  </a:cubicBezTo>
                  <a:close/>
                  <a:moveTo>
                    <a:pt x="10878" y="10990"/>
                  </a:moveTo>
                  <a:cubicBezTo>
                    <a:pt x="10857" y="11062"/>
                    <a:pt x="10919" y="11041"/>
                    <a:pt x="10949" y="11062"/>
                  </a:cubicBezTo>
                  <a:cubicBezTo>
                    <a:pt x="10939" y="10990"/>
                    <a:pt x="10898" y="10949"/>
                    <a:pt x="10857" y="10990"/>
                  </a:cubicBezTo>
                  <a:close/>
                  <a:moveTo>
                    <a:pt x="7648" y="11154"/>
                  </a:moveTo>
                  <a:cubicBezTo>
                    <a:pt x="7648" y="11062"/>
                    <a:pt x="7607" y="11010"/>
                    <a:pt x="7515" y="11010"/>
                  </a:cubicBezTo>
                  <a:cubicBezTo>
                    <a:pt x="7495" y="11092"/>
                    <a:pt x="7546" y="11164"/>
                    <a:pt x="7618" y="11144"/>
                  </a:cubicBezTo>
                  <a:close/>
                  <a:moveTo>
                    <a:pt x="6111" y="11051"/>
                  </a:moveTo>
                  <a:cubicBezTo>
                    <a:pt x="5875" y="10959"/>
                    <a:pt x="6090" y="11359"/>
                    <a:pt x="6111" y="11051"/>
                  </a:cubicBezTo>
                  <a:close/>
                  <a:moveTo>
                    <a:pt x="1262" y="11092"/>
                  </a:moveTo>
                  <a:cubicBezTo>
                    <a:pt x="1313" y="11103"/>
                    <a:pt x="1344" y="11062"/>
                    <a:pt x="1292" y="11051"/>
                  </a:cubicBezTo>
                  <a:cubicBezTo>
                    <a:pt x="1262" y="11062"/>
                    <a:pt x="1241" y="11062"/>
                    <a:pt x="1241" y="11082"/>
                  </a:cubicBezTo>
                  <a:close/>
                  <a:moveTo>
                    <a:pt x="5598" y="11123"/>
                  </a:moveTo>
                  <a:cubicBezTo>
                    <a:pt x="5660" y="11154"/>
                    <a:pt x="5731" y="11113"/>
                    <a:pt x="5731" y="11051"/>
                  </a:cubicBezTo>
                  <a:cubicBezTo>
                    <a:pt x="5649" y="11051"/>
                    <a:pt x="5598" y="11062"/>
                    <a:pt x="5578" y="11113"/>
                  </a:cubicBezTo>
                  <a:close/>
                  <a:moveTo>
                    <a:pt x="11872" y="11205"/>
                  </a:moveTo>
                  <a:cubicBezTo>
                    <a:pt x="11892" y="11185"/>
                    <a:pt x="11892" y="11103"/>
                    <a:pt x="11862" y="11092"/>
                  </a:cubicBezTo>
                  <a:cubicBezTo>
                    <a:pt x="11841" y="11113"/>
                    <a:pt x="11810" y="11185"/>
                    <a:pt x="11851" y="11195"/>
                  </a:cubicBezTo>
                  <a:close/>
                  <a:moveTo>
                    <a:pt x="4276" y="11154"/>
                  </a:moveTo>
                  <a:lnTo>
                    <a:pt x="4276" y="11205"/>
                  </a:lnTo>
                  <a:lnTo>
                    <a:pt x="4327" y="11205"/>
                  </a:lnTo>
                  <a:cubicBezTo>
                    <a:pt x="4317" y="11154"/>
                    <a:pt x="4296" y="11133"/>
                    <a:pt x="4245" y="11144"/>
                  </a:cubicBezTo>
                  <a:close/>
                  <a:moveTo>
                    <a:pt x="9330" y="11431"/>
                  </a:moveTo>
                  <a:cubicBezTo>
                    <a:pt x="9350" y="11410"/>
                    <a:pt x="9330" y="11349"/>
                    <a:pt x="9371" y="11349"/>
                  </a:cubicBezTo>
                  <a:cubicBezTo>
                    <a:pt x="9504" y="11328"/>
                    <a:pt x="9576" y="11492"/>
                    <a:pt x="9678" y="11431"/>
                  </a:cubicBezTo>
                  <a:cubicBezTo>
                    <a:pt x="9688" y="11379"/>
                    <a:pt x="9617" y="11420"/>
                    <a:pt x="9617" y="11369"/>
                  </a:cubicBezTo>
                  <a:cubicBezTo>
                    <a:pt x="9637" y="11349"/>
                    <a:pt x="9647" y="11318"/>
                    <a:pt x="9658" y="11287"/>
                  </a:cubicBezTo>
                  <a:cubicBezTo>
                    <a:pt x="9637" y="11287"/>
                    <a:pt x="9617" y="11287"/>
                    <a:pt x="9606" y="11277"/>
                  </a:cubicBezTo>
                  <a:cubicBezTo>
                    <a:pt x="9586" y="11308"/>
                    <a:pt x="9606" y="11338"/>
                    <a:pt x="9586" y="11349"/>
                  </a:cubicBezTo>
                  <a:cubicBezTo>
                    <a:pt x="9473" y="11215"/>
                    <a:pt x="9114" y="11215"/>
                    <a:pt x="9299" y="11420"/>
                  </a:cubicBezTo>
                  <a:close/>
                  <a:moveTo>
                    <a:pt x="11001" y="11246"/>
                  </a:moveTo>
                  <a:cubicBezTo>
                    <a:pt x="10980" y="11297"/>
                    <a:pt x="11001" y="11338"/>
                    <a:pt x="11042" y="11349"/>
                  </a:cubicBezTo>
                  <a:cubicBezTo>
                    <a:pt x="11042" y="11308"/>
                    <a:pt x="11052" y="11215"/>
                    <a:pt x="10980" y="11236"/>
                  </a:cubicBezTo>
                  <a:close/>
                  <a:moveTo>
                    <a:pt x="6838" y="11267"/>
                  </a:moveTo>
                  <a:cubicBezTo>
                    <a:pt x="6818" y="11349"/>
                    <a:pt x="6900" y="11267"/>
                    <a:pt x="6838" y="11267"/>
                  </a:cubicBezTo>
                  <a:close/>
                  <a:moveTo>
                    <a:pt x="10888" y="11277"/>
                  </a:moveTo>
                  <a:cubicBezTo>
                    <a:pt x="10888" y="11328"/>
                    <a:pt x="10847" y="11431"/>
                    <a:pt x="10939" y="11420"/>
                  </a:cubicBezTo>
                  <a:cubicBezTo>
                    <a:pt x="10919" y="11359"/>
                    <a:pt x="10898" y="11308"/>
                    <a:pt x="10867" y="11267"/>
                  </a:cubicBezTo>
                  <a:close/>
                  <a:moveTo>
                    <a:pt x="7771" y="11400"/>
                  </a:moveTo>
                  <a:cubicBezTo>
                    <a:pt x="7843" y="11400"/>
                    <a:pt x="7874" y="11502"/>
                    <a:pt x="7956" y="11461"/>
                  </a:cubicBezTo>
                  <a:cubicBezTo>
                    <a:pt x="7935" y="11410"/>
                    <a:pt x="7925" y="11349"/>
                    <a:pt x="7935" y="11297"/>
                  </a:cubicBezTo>
                  <a:cubicBezTo>
                    <a:pt x="7864" y="11297"/>
                    <a:pt x="7864" y="11359"/>
                    <a:pt x="7782" y="11318"/>
                  </a:cubicBezTo>
                  <a:cubicBezTo>
                    <a:pt x="7761" y="11338"/>
                    <a:pt x="7751" y="11359"/>
                    <a:pt x="7751" y="11390"/>
                  </a:cubicBezTo>
                  <a:close/>
                  <a:moveTo>
                    <a:pt x="12559" y="11338"/>
                  </a:moveTo>
                  <a:cubicBezTo>
                    <a:pt x="12590" y="11338"/>
                    <a:pt x="12600" y="11318"/>
                    <a:pt x="12600" y="11287"/>
                  </a:cubicBezTo>
                  <a:cubicBezTo>
                    <a:pt x="12559" y="11277"/>
                    <a:pt x="12528" y="11287"/>
                    <a:pt x="12528" y="11318"/>
                  </a:cubicBezTo>
                  <a:close/>
                  <a:moveTo>
                    <a:pt x="4522" y="11431"/>
                  </a:moveTo>
                  <a:cubicBezTo>
                    <a:pt x="4542" y="11400"/>
                    <a:pt x="4542" y="11308"/>
                    <a:pt x="4501" y="11308"/>
                  </a:cubicBezTo>
                  <a:cubicBezTo>
                    <a:pt x="4460" y="11328"/>
                    <a:pt x="4460" y="11400"/>
                    <a:pt x="4501" y="11420"/>
                  </a:cubicBezTo>
                  <a:close/>
                  <a:moveTo>
                    <a:pt x="11872" y="11338"/>
                  </a:moveTo>
                  <a:cubicBezTo>
                    <a:pt x="11882" y="11369"/>
                    <a:pt x="11851" y="11441"/>
                    <a:pt x="11882" y="11451"/>
                  </a:cubicBezTo>
                  <a:cubicBezTo>
                    <a:pt x="11882" y="11410"/>
                    <a:pt x="11892" y="11318"/>
                    <a:pt x="11851" y="11318"/>
                  </a:cubicBezTo>
                  <a:close/>
                  <a:moveTo>
                    <a:pt x="12477" y="11431"/>
                  </a:moveTo>
                  <a:cubicBezTo>
                    <a:pt x="12487" y="11400"/>
                    <a:pt x="12487" y="11338"/>
                    <a:pt x="12436" y="11338"/>
                  </a:cubicBezTo>
                  <a:cubicBezTo>
                    <a:pt x="12405" y="11359"/>
                    <a:pt x="12415" y="11410"/>
                    <a:pt x="12446" y="11420"/>
                  </a:cubicBezTo>
                  <a:close/>
                  <a:moveTo>
                    <a:pt x="3814" y="11420"/>
                  </a:moveTo>
                  <a:cubicBezTo>
                    <a:pt x="3835" y="11390"/>
                    <a:pt x="3825" y="11338"/>
                    <a:pt x="3763" y="11338"/>
                  </a:cubicBezTo>
                  <a:cubicBezTo>
                    <a:pt x="3753" y="11390"/>
                    <a:pt x="3784" y="11400"/>
                    <a:pt x="3814" y="11420"/>
                  </a:cubicBezTo>
                  <a:close/>
                  <a:moveTo>
                    <a:pt x="4265" y="11359"/>
                  </a:moveTo>
                  <a:cubicBezTo>
                    <a:pt x="4235" y="11441"/>
                    <a:pt x="4245" y="11595"/>
                    <a:pt x="4306" y="11636"/>
                  </a:cubicBezTo>
                  <a:cubicBezTo>
                    <a:pt x="4378" y="11533"/>
                    <a:pt x="4399" y="11400"/>
                    <a:pt x="4265" y="11349"/>
                  </a:cubicBezTo>
                  <a:close/>
                  <a:moveTo>
                    <a:pt x="12313" y="11400"/>
                  </a:moveTo>
                  <a:cubicBezTo>
                    <a:pt x="12374" y="11410"/>
                    <a:pt x="12313" y="11359"/>
                    <a:pt x="12313" y="11400"/>
                  </a:cubicBezTo>
                  <a:close/>
                  <a:moveTo>
                    <a:pt x="1385" y="11410"/>
                  </a:moveTo>
                  <a:cubicBezTo>
                    <a:pt x="1364" y="11390"/>
                    <a:pt x="1323" y="11400"/>
                    <a:pt x="1282" y="11400"/>
                  </a:cubicBezTo>
                  <a:cubicBezTo>
                    <a:pt x="1282" y="11441"/>
                    <a:pt x="1303" y="11461"/>
                    <a:pt x="1303" y="11492"/>
                  </a:cubicBezTo>
                  <a:cubicBezTo>
                    <a:pt x="1354" y="11502"/>
                    <a:pt x="1385" y="11492"/>
                    <a:pt x="1395" y="11451"/>
                  </a:cubicBezTo>
                  <a:cubicBezTo>
                    <a:pt x="1385" y="11441"/>
                    <a:pt x="1385" y="11420"/>
                    <a:pt x="1385" y="11410"/>
                  </a:cubicBezTo>
                  <a:close/>
                  <a:moveTo>
                    <a:pt x="1620" y="11400"/>
                  </a:moveTo>
                  <a:cubicBezTo>
                    <a:pt x="1620" y="11420"/>
                    <a:pt x="1620" y="11441"/>
                    <a:pt x="1641" y="11451"/>
                  </a:cubicBezTo>
                  <a:cubicBezTo>
                    <a:pt x="1661" y="11441"/>
                    <a:pt x="1713" y="11451"/>
                    <a:pt x="1702" y="11410"/>
                  </a:cubicBezTo>
                  <a:cubicBezTo>
                    <a:pt x="1702" y="11369"/>
                    <a:pt x="1641" y="11400"/>
                    <a:pt x="1620" y="11390"/>
                  </a:cubicBezTo>
                  <a:close/>
                  <a:moveTo>
                    <a:pt x="9842" y="11451"/>
                  </a:moveTo>
                  <a:cubicBezTo>
                    <a:pt x="9822" y="11472"/>
                    <a:pt x="9822" y="11502"/>
                    <a:pt x="9822" y="11523"/>
                  </a:cubicBezTo>
                  <a:cubicBezTo>
                    <a:pt x="9832" y="11523"/>
                    <a:pt x="9852" y="11523"/>
                    <a:pt x="9852" y="11533"/>
                  </a:cubicBezTo>
                  <a:cubicBezTo>
                    <a:pt x="9893" y="11533"/>
                    <a:pt x="9904" y="11502"/>
                    <a:pt x="9904" y="11472"/>
                  </a:cubicBezTo>
                  <a:cubicBezTo>
                    <a:pt x="9873" y="11472"/>
                    <a:pt x="9873" y="11441"/>
                    <a:pt x="9832" y="11451"/>
                  </a:cubicBezTo>
                  <a:close/>
                  <a:moveTo>
                    <a:pt x="13061" y="11513"/>
                  </a:moveTo>
                  <a:lnTo>
                    <a:pt x="13061" y="11451"/>
                  </a:lnTo>
                  <a:cubicBezTo>
                    <a:pt x="13020" y="11451"/>
                    <a:pt x="12989" y="11482"/>
                    <a:pt x="12989" y="11523"/>
                  </a:cubicBezTo>
                  <a:cubicBezTo>
                    <a:pt x="13010" y="11523"/>
                    <a:pt x="13030" y="11513"/>
                    <a:pt x="13041" y="11502"/>
                  </a:cubicBezTo>
                  <a:close/>
                  <a:moveTo>
                    <a:pt x="8797" y="11472"/>
                  </a:moveTo>
                  <a:cubicBezTo>
                    <a:pt x="8756" y="11461"/>
                    <a:pt x="8745" y="11482"/>
                    <a:pt x="8735" y="11513"/>
                  </a:cubicBezTo>
                  <a:cubicBezTo>
                    <a:pt x="8756" y="11533"/>
                    <a:pt x="8817" y="11523"/>
                    <a:pt x="8797" y="11461"/>
                  </a:cubicBezTo>
                  <a:close/>
                  <a:moveTo>
                    <a:pt x="9565" y="11482"/>
                  </a:moveTo>
                  <a:cubicBezTo>
                    <a:pt x="9555" y="11523"/>
                    <a:pt x="9596" y="11523"/>
                    <a:pt x="9586" y="11564"/>
                  </a:cubicBezTo>
                  <a:cubicBezTo>
                    <a:pt x="9668" y="11564"/>
                    <a:pt x="9699" y="11615"/>
                    <a:pt x="9709" y="11677"/>
                  </a:cubicBezTo>
                  <a:cubicBezTo>
                    <a:pt x="9770" y="11687"/>
                    <a:pt x="9760" y="11636"/>
                    <a:pt x="9822" y="11646"/>
                  </a:cubicBezTo>
                  <a:cubicBezTo>
                    <a:pt x="9801" y="11523"/>
                    <a:pt x="9678" y="11513"/>
                    <a:pt x="9565" y="11472"/>
                  </a:cubicBezTo>
                  <a:close/>
                  <a:moveTo>
                    <a:pt x="5998" y="11564"/>
                  </a:moveTo>
                  <a:cubicBezTo>
                    <a:pt x="6018" y="11492"/>
                    <a:pt x="5936" y="11502"/>
                    <a:pt x="5947" y="11564"/>
                  </a:cubicBezTo>
                  <a:close/>
                  <a:moveTo>
                    <a:pt x="7925" y="11523"/>
                  </a:moveTo>
                  <a:lnTo>
                    <a:pt x="7864" y="11523"/>
                  </a:lnTo>
                  <a:cubicBezTo>
                    <a:pt x="7864" y="11554"/>
                    <a:pt x="7843" y="11574"/>
                    <a:pt x="7853" y="11625"/>
                  </a:cubicBezTo>
                  <a:lnTo>
                    <a:pt x="7925" y="11625"/>
                  </a:lnTo>
                  <a:close/>
                  <a:moveTo>
                    <a:pt x="2912" y="11554"/>
                  </a:moveTo>
                  <a:cubicBezTo>
                    <a:pt x="2861" y="11523"/>
                    <a:pt x="2810" y="11564"/>
                    <a:pt x="2820" y="11625"/>
                  </a:cubicBezTo>
                  <a:cubicBezTo>
                    <a:pt x="2861" y="11615"/>
                    <a:pt x="2912" y="11605"/>
                    <a:pt x="2902" y="11543"/>
                  </a:cubicBezTo>
                  <a:close/>
                  <a:moveTo>
                    <a:pt x="11851" y="11554"/>
                  </a:moveTo>
                  <a:cubicBezTo>
                    <a:pt x="11851" y="11687"/>
                    <a:pt x="11769" y="11789"/>
                    <a:pt x="11749" y="11943"/>
                  </a:cubicBezTo>
                  <a:cubicBezTo>
                    <a:pt x="11831" y="11861"/>
                    <a:pt x="11903" y="11625"/>
                    <a:pt x="11851" y="11543"/>
                  </a:cubicBezTo>
                  <a:close/>
                  <a:moveTo>
                    <a:pt x="6213" y="11574"/>
                  </a:moveTo>
                  <a:cubicBezTo>
                    <a:pt x="6172" y="11625"/>
                    <a:pt x="6080" y="11625"/>
                    <a:pt x="6059" y="11687"/>
                  </a:cubicBezTo>
                  <a:cubicBezTo>
                    <a:pt x="6141" y="11687"/>
                    <a:pt x="6254" y="11615"/>
                    <a:pt x="6203" y="11574"/>
                  </a:cubicBezTo>
                  <a:close/>
                  <a:moveTo>
                    <a:pt x="1979" y="11636"/>
                  </a:moveTo>
                  <a:cubicBezTo>
                    <a:pt x="1949" y="11687"/>
                    <a:pt x="2020" y="11605"/>
                    <a:pt x="1979" y="11636"/>
                  </a:cubicBezTo>
                  <a:close/>
                  <a:moveTo>
                    <a:pt x="6633" y="11646"/>
                  </a:moveTo>
                  <a:cubicBezTo>
                    <a:pt x="6613" y="11718"/>
                    <a:pt x="6510" y="11687"/>
                    <a:pt x="6500" y="11759"/>
                  </a:cubicBezTo>
                  <a:cubicBezTo>
                    <a:pt x="6551" y="11748"/>
                    <a:pt x="6705" y="11697"/>
                    <a:pt x="6623" y="11646"/>
                  </a:cubicBezTo>
                  <a:close/>
                  <a:moveTo>
                    <a:pt x="1282" y="11666"/>
                  </a:moveTo>
                  <a:cubicBezTo>
                    <a:pt x="1231" y="11728"/>
                    <a:pt x="1323" y="11759"/>
                    <a:pt x="1323" y="11677"/>
                  </a:cubicBezTo>
                  <a:cubicBezTo>
                    <a:pt x="1292" y="11677"/>
                    <a:pt x="1292" y="11656"/>
                    <a:pt x="1272" y="11656"/>
                  </a:cubicBezTo>
                  <a:close/>
                  <a:moveTo>
                    <a:pt x="10303" y="11861"/>
                  </a:moveTo>
                  <a:cubicBezTo>
                    <a:pt x="10283" y="11707"/>
                    <a:pt x="10191" y="11646"/>
                    <a:pt x="10037" y="11666"/>
                  </a:cubicBezTo>
                  <a:cubicBezTo>
                    <a:pt x="10037" y="11687"/>
                    <a:pt x="10027" y="11697"/>
                    <a:pt x="10027" y="11718"/>
                  </a:cubicBezTo>
                  <a:cubicBezTo>
                    <a:pt x="10109" y="11779"/>
                    <a:pt x="10201" y="11820"/>
                    <a:pt x="10293" y="11851"/>
                  </a:cubicBezTo>
                  <a:close/>
                  <a:moveTo>
                    <a:pt x="12374" y="11707"/>
                  </a:moveTo>
                  <a:lnTo>
                    <a:pt x="12374" y="11677"/>
                  </a:lnTo>
                  <a:cubicBezTo>
                    <a:pt x="12344" y="11625"/>
                    <a:pt x="12292" y="11718"/>
                    <a:pt x="12364" y="11697"/>
                  </a:cubicBezTo>
                  <a:close/>
                  <a:moveTo>
                    <a:pt x="9535" y="11687"/>
                  </a:moveTo>
                  <a:close/>
                  <a:moveTo>
                    <a:pt x="9535" y="11687"/>
                  </a:moveTo>
                  <a:lnTo>
                    <a:pt x="9535" y="11687"/>
                  </a:lnTo>
                  <a:lnTo>
                    <a:pt x="9535" y="11707"/>
                  </a:lnTo>
                  <a:close/>
                  <a:moveTo>
                    <a:pt x="4327" y="11677"/>
                  </a:moveTo>
                  <a:cubicBezTo>
                    <a:pt x="4327" y="11718"/>
                    <a:pt x="4327" y="11738"/>
                    <a:pt x="4358" y="11738"/>
                  </a:cubicBezTo>
                  <a:cubicBezTo>
                    <a:pt x="4358" y="11718"/>
                    <a:pt x="4378" y="11677"/>
                    <a:pt x="4327" y="11677"/>
                  </a:cubicBezTo>
                  <a:close/>
                  <a:moveTo>
                    <a:pt x="9094" y="11697"/>
                  </a:moveTo>
                  <a:lnTo>
                    <a:pt x="9063" y="11697"/>
                  </a:lnTo>
                  <a:lnTo>
                    <a:pt x="9063" y="11728"/>
                  </a:lnTo>
                  <a:lnTo>
                    <a:pt x="9094" y="11728"/>
                  </a:lnTo>
                  <a:close/>
                  <a:moveTo>
                    <a:pt x="2820" y="11882"/>
                  </a:moveTo>
                  <a:cubicBezTo>
                    <a:pt x="2871" y="11820"/>
                    <a:pt x="2840" y="11728"/>
                    <a:pt x="2769" y="11707"/>
                  </a:cubicBezTo>
                  <a:cubicBezTo>
                    <a:pt x="2728" y="11759"/>
                    <a:pt x="2728" y="11892"/>
                    <a:pt x="2820" y="11882"/>
                  </a:cubicBezTo>
                  <a:close/>
                  <a:moveTo>
                    <a:pt x="5588" y="11769"/>
                  </a:moveTo>
                  <a:cubicBezTo>
                    <a:pt x="5608" y="11810"/>
                    <a:pt x="5557" y="11912"/>
                    <a:pt x="5619" y="11923"/>
                  </a:cubicBezTo>
                  <a:cubicBezTo>
                    <a:pt x="5639" y="11871"/>
                    <a:pt x="5701" y="11851"/>
                    <a:pt x="5701" y="11779"/>
                  </a:cubicBezTo>
                  <a:cubicBezTo>
                    <a:pt x="5680" y="11738"/>
                    <a:pt x="5639" y="11748"/>
                    <a:pt x="5598" y="11769"/>
                  </a:cubicBezTo>
                  <a:close/>
                  <a:moveTo>
                    <a:pt x="11523" y="11748"/>
                  </a:moveTo>
                  <a:cubicBezTo>
                    <a:pt x="11523" y="11800"/>
                    <a:pt x="11585" y="11789"/>
                    <a:pt x="11605" y="11769"/>
                  </a:cubicBezTo>
                  <a:cubicBezTo>
                    <a:pt x="11575" y="11748"/>
                    <a:pt x="11564" y="11738"/>
                    <a:pt x="11523" y="11759"/>
                  </a:cubicBezTo>
                  <a:close/>
                  <a:moveTo>
                    <a:pt x="9299" y="11820"/>
                  </a:moveTo>
                  <a:cubicBezTo>
                    <a:pt x="9268" y="11789"/>
                    <a:pt x="9248" y="11748"/>
                    <a:pt x="9176" y="11748"/>
                  </a:cubicBezTo>
                  <a:cubicBezTo>
                    <a:pt x="9196" y="11974"/>
                    <a:pt x="9401" y="12230"/>
                    <a:pt x="9227" y="12425"/>
                  </a:cubicBezTo>
                  <a:cubicBezTo>
                    <a:pt x="9432" y="12415"/>
                    <a:pt x="9381" y="12138"/>
                    <a:pt x="9330" y="11984"/>
                  </a:cubicBezTo>
                  <a:cubicBezTo>
                    <a:pt x="9412" y="11964"/>
                    <a:pt x="9555" y="12015"/>
                    <a:pt x="9535" y="11861"/>
                  </a:cubicBezTo>
                  <a:cubicBezTo>
                    <a:pt x="9453" y="11851"/>
                    <a:pt x="9391" y="11789"/>
                    <a:pt x="9299" y="11830"/>
                  </a:cubicBezTo>
                  <a:close/>
                  <a:moveTo>
                    <a:pt x="13410" y="11769"/>
                  </a:moveTo>
                  <a:cubicBezTo>
                    <a:pt x="13379" y="11830"/>
                    <a:pt x="13461" y="11841"/>
                    <a:pt x="13410" y="11769"/>
                  </a:cubicBezTo>
                  <a:close/>
                  <a:moveTo>
                    <a:pt x="10037" y="11779"/>
                  </a:moveTo>
                  <a:cubicBezTo>
                    <a:pt x="10027" y="11820"/>
                    <a:pt x="9996" y="11974"/>
                    <a:pt x="10057" y="11984"/>
                  </a:cubicBezTo>
                  <a:cubicBezTo>
                    <a:pt x="10098" y="11954"/>
                    <a:pt x="10078" y="11830"/>
                    <a:pt x="10037" y="11789"/>
                  </a:cubicBezTo>
                  <a:close/>
                  <a:moveTo>
                    <a:pt x="12866" y="11861"/>
                  </a:moveTo>
                  <a:cubicBezTo>
                    <a:pt x="12897" y="11882"/>
                    <a:pt x="12938" y="11892"/>
                    <a:pt x="12979" y="11892"/>
                  </a:cubicBezTo>
                  <a:cubicBezTo>
                    <a:pt x="12979" y="11861"/>
                    <a:pt x="13000" y="11861"/>
                    <a:pt x="12989" y="11820"/>
                  </a:cubicBezTo>
                  <a:cubicBezTo>
                    <a:pt x="12948" y="11789"/>
                    <a:pt x="12897" y="11820"/>
                    <a:pt x="12866" y="11871"/>
                  </a:cubicBezTo>
                  <a:close/>
                  <a:moveTo>
                    <a:pt x="13174" y="11810"/>
                  </a:moveTo>
                  <a:lnTo>
                    <a:pt x="13143" y="11810"/>
                  </a:lnTo>
                  <a:lnTo>
                    <a:pt x="13143" y="11830"/>
                  </a:lnTo>
                  <a:lnTo>
                    <a:pt x="13174" y="11830"/>
                  </a:lnTo>
                  <a:close/>
                  <a:moveTo>
                    <a:pt x="3138" y="11974"/>
                  </a:moveTo>
                  <a:cubicBezTo>
                    <a:pt x="3086" y="11892"/>
                    <a:pt x="3004" y="11841"/>
                    <a:pt x="2902" y="11820"/>
                  </a:cubicBezTo>
                  <a:cubicBezTo>
                    <a:pt x="2881" y="11923"/>
                    <a:pt x="3056" y="11995"/>
                    <a:pt x="3148" y="11984"/>
                  </a:cubicBezTo>
                  <a:close/>
                  <a:moveTo>
                    <a:pt x="9576" y="11892"/>
                  </a:moveTo>
                  <a:cubicBezTo>
                    <a:pt x="9596" y="11871"/>
                    <a:pt x="9596" y="11820"/>
                    <a:pt x="9565" y="11820"/>
                  </a:cubicBezTo>
                  <a:cubicBezTo>
                    <a:pt x="9545" y="11841"/>
                    <a:pt x="9545" y="11892"/>
                    <a:pt x="9586" y="11902"/>
                  </a:cubicBezTo>
                  <a:close/>
                  <a:moveTo>
                    <a:pt x="8653" y="11933"/>
                  </a:moveTo>
                  <a:cubicBezTo>
                    <a:pt x="8530" y="11933"/>
                    <a:pt x="8499" y="11830"/>
                    <a:pt x="8376" y="11830"/>
                  </a:cubicBezTo>
                  <a:cubicBezTo>
                    <a:pt x="8315" y="12046"/>
                    <a:pt x="8622" y="12066"/>
                    <a:pt x="8653" y="11933"/>
                  </a:cubicBezTo>
                  <a:close/>
                  <a:moveTo>
                    <a:pt x="9043" y="11943"/>
                  </a:moveTo>
                  <a:cubicBezTo>
                    <a:pt x="9053" y="11912"/>
                    <a:pt x="9084" y="11902"/>
                    <a:pt x="9073" y="11861"/>
                  </a:cubicBezTo>
                  <a:cubicBezTo>
                    <a:pt x="9043" y="11861"/>
                    <a:pt x="9043" y="11892"/>
                    <a:pt x="9002" y="11871"/>
                  </a:cubicBezTo>
                  <a:cubicBezTo>
                    <a:pt x="9012" y="11912"/>
                    <a:pt x="9022" y="11943"/>
                    <a:pt x="9053" y="11954"/>
                  </a:cubicBezTo>
                  <a:close/>
                  <a:moveTo>
                    <a:pt x="9873" y="11943"/>
                  </a:moveTo>
                  <a:cubicBezTo>
                    <a:pt x="9904" y="11933"/>
                    <a:pt x="9893" y="11841"/>
                    <a:pt x="9842" y="11861"/>
                  </a:cubicBezTo>
                  <a:cubicBezTo>
                    <a:pt x="9852" y="11902"/>
                    <a:pt x="9822" y="11964"/>
                    <a:pt x="9873" y="11954"/>
                  </a:cubicBezTo>
                  <a:close/>
                  <a:moveTo>
                    <a:pt x="7495" y="11943"/>
                  </a:moveTo>
                  <a:cubicBezTo>
                    <a:pt x="7597" y="12005"/>
                    <a:pt x="7720" y="12025"/>
                    <a:pt x="7833" y="12005"/>
                  </a:cubicBezTo>
                  <a:cubicBezTo>
                    <a:pt x="7864" y="11820"/>
                    <a:pt x="7515" y="11861"/>
                    <a:pt x="7495" y="11954"/>
                  </a:cubicBezTo>
                  <a:close/>
                  <a:moveTo>
                    <a:pt x="12415" y="11933"/>
                  </a:moveTo>
                  <a:cubicBezTo>
                    <a:pt x="12415" y="11902"/>
                    <a:pt x="12415" y="11882"/>
                    <a:pt x="12395" y="11871"/>
                  </a:cubicBezTo>
                  <a:cubicBezTo>
                    <a:pt x="12395" y="11912"/>
                    <a:pt x="12374" y="11954"/>
                    <a:pt x="12426" y="11933"/>
                  </a:cubicBezTo>
                  <a:close/>
                  <a:moveTo>
                    <a:pt x="12221" y="11923"/>
                  </a:moveTo>
                  <a:cubicBezTo>
                    <a:pt x="12221" y="11995"/>
                    <a:pt x="12323" y="11954"/>
                    <a:pt x="12354" y="11933"/>
                  </a:cubicBezTo>
                  <a:cubicBezTo>
                    <a:pt x="12313" y="11902"/>
                    <a:pt x="12262" y="11902"/>
                    <a:pt x="12231" y="11923"/>
                  </a:cubicBezTo>
                  <a:close/>
                  <a:moveTo>
                    <a:pt x="12149" y="11943"/>
                  </a:moveTo>
                  <a:cubicBezTo>
                    <a:pt x="12108" y="11923"/>
                    <a:pt x="11954" y="11923"/>
                    <a:pt x="11954" y="11984"/>
                  </a:cubicBezTo>
                  <a:cubicBezTo>
                    <a:pt x="12015" y="12025"/>
                    <a:pt x="12139" y="12015"/>
                    <a:pt x="12159" y="11954"/>
                  </a:cubicBezTo>
                  <a:close/>
                  <a:moveTo>
                    <a:pt x="2359" y="11943"/>
                  </a:moveTo>
                  <a:cubicBezTo>
                    <a:pt x="2359" y="11964"/>
                    <a:pt x="2338" y="11974"/>
                    <a:pt x="2348" y="12005"/>
                  </a:cubicBezTo>
                  <a:cubicBezTo>
                    <a:pt x="2389" y="12036"/>
                    <a:pt x="2389" y="11954"/>
                    <a:pt x="2359" y="11954"/>
                  </a:cubicBezTo>
                  <a:close/>
                  <a:moveTo>
                    <a:pt x="11411" y="12189"/>
                  </a:moveTo>
                  <a:cubicBezTo>
                    <a:pt x="11534" y="12148"/>
                    <a:pt x="11677" y="12148"/>
                    <a:pt x="11749" y="12025"/>
                  </a:cubicBezTo>
                  <a:cubicBezTo>
                    <a:pt x="11616" y="12015"/>
                    <a:pt x="11482" y="12077"/>
                    <a:pt x="11411" y="12189"/>
                  </a:cubicBezTo>
                  <a:close/>
                  <a:moveTo>
                    <a:pt x="10098" y="12066"/>
                  </a:moveTo>
                  <a:cubicBezTo>
                    <a:pt x="10078" y="12107"/>
                    <a:pt x="10109" y="12128"/>
                    <a:pt x="10109" y="12179"/>
                  </a:cubicBezTo>
                  <a:cubicBezTo>
                    <a:pt x="10129" y="12189"/>
                    <a:pt x="10180" y="12159"/>
                    <a:pt x="10180" y="12189"/>
                  </a:cubicBezTo>
                  <a:cubicBezTo>
                    <a:pt x="10139" y="12251"/>
                    <a:pt x="10119" y="12312"/>
                    <a:pt x="10109" y="12384"/>
                  </a:cubicBezTo>
                  <a:cubicBezTo>
                    <a:pt x="10242" y="12364"/>
                    <a:pt x="10150" y="12230"/>
                    <a:pt x="10242" y="12179"/>
                  </a:cubicBezTo>
                  <a:cubicBezTo>
                    <a:pt x="10334" y="12118"/>
                    <a:pt x="10580" y="12261"/>
                    <a:pt x="10591" y="12046"/>
                  </a:cubicBezTo>
                  <a:cubicBezTo>
                    <a:pt x="10396" y="12046"/>
                    <a:pt x="10262" y="12128"/>
                    <a:pt x="10098" y="12066"/>
                  </a:cubicBezTo>
                  <a:close/>
                  <a:moveTo>
                    <a:pt x="3579" y="12251"/>
                  </a:moveTo>
                  <a:cubicBezTo>
                    <a:pt x="3620" y="12169"/>
                    <a:pt x="3476" y="12138"/>
                    <a:pt x="3425" y="12148"/>
                  </a:cubicBezTo>
                  <a:cubicBezTo>
                    <a:pt x="3455" y="12210"/>
                    <a:pt x="3517" y="12241"/>
                    <a:pt x="3579" y="12251"/>
                  </a:cubicBezTo>
                  <a:close/>
                  <a:moveTo>
                    <a:pt x="6295" y="12292"/>
                  </a:moveTo>
                  <a:cubicBezTo>
                    <a:pt x="6295" y="12261"/>
                    <a:pt x="6295" y="12230"/>
                    <a:pt x="6316" y="12220"/>
                  </a:cubicBezTo>
                  <a:cubicBezTo>
                    <a:pt x="6387" y="12200"/>
                    <a:pt x="6541" y="12261"/>
                    <a:pt x="6531" y="12159"/>
                  </a:cubicBezTo>
                  <a:cubicBezTo>
                    <a:pt x="6398" y="12189"/>
                    <a:pt x="6172" y="12056"/>
                    <a:pt x="6141" y="12261"/>
                  </a:cubicBezTo>
                  <a:cubicBezTo>
                    <a:pt x="6182" y="12282"/>
                    <a:pt x="6244" y="12302"/>
                    <a:pt x="6295" y="12292"/>
                  </a:cubicBezTo>
                  <a:close/>
                  <a:moveTo>
                    <a:pt x="9945" y="12179"/>
                  </a:moveTo>
                  <a:cubicBezTo>
                    <a:pt x="9975" y="12179"/>
                    <a:pt x="9986" y="12159"/>
                    <a:pt x="9986" y="12138"/>
                  </a:cubicBezTo>
                  <a:cubicBezTo>
                    <a:pt x="9955" y="12128"/>
                    <a:pt x="9945" y="12148"/>
                    <a:pt x="9945" y="12179"/>
                  </a:cubicBezTo>
                  <a:close/>
                  <a:moveTo>
                    <a:pt x="9494" y="12302"/>
                  </a:moveTo>
                  <a:cubicBezTo>
                    <a:pt x="9627" y="12302"/>
                    <a:pt x="9750" y="12251"/>
                    <a:pt x="9842" y="12169"/>
                  </a:cubicBezTo>
                  <a:cubicBezTo>
                    <a:pt x="9719" y="12159"/>
                    <a:pt x="9586" y="12210"/>
                    <a:pt x="9494" y="12302"/>
                  </a:cubicBezTo>
                  <a:close/>
                  <a:moveTo>
                    <a:pt x="11134" y="12169"/>
                  </a:moveTo>
                  <a:cubicBezTo>
                    <a:pt x="11134" y="12200"/>
                    <a:pt x="11113" y="12200"/>
                    <a:pt x="11124" y="12230"/>
                  </a:cubicBezTo>
                  <a:cubicBezTo>
                    <a:pt x="11185" y="12261"/>
                    <a:pt x="11175" y="12159"/>
                    <a:pt x="11134" y="12169"/>
                  </a:cubicBezTo>
                  <a:close/>
                  <a:moveTo>
                    <a:pt x="8376" y="12343"/>
                  </a:moveTo>
                  <a:cubicBezTo>
                    <a:pt x="8632" y="12312"/>
                    <a:pt x="8417" y="12056"/>
                    <a:pt x="8366" y="12323"/>
                  </a:cubicBezTo>
                  <a:cubicBezTo>
                    <a:pt x="8376" y="12323"/>
                    <a:pt x="8376" y="12333"/>
                    <a:pt x="8376" y="12343"/>
                  </a:cubicBezTo>
                  <a:close/>
                  <a:moveTo>
                    <a:pt x="5701" y="12630"/>
                  </a:moveTo>
                  <a:cubicBezTo>
                    <a:pt x="5854" y="12610"/>
                    <a:pt x="6049" y="12528"/>
                    <a:pt x="6213" y="12517"/>
                  </a:cubicBezTo>
                  <a:cubicBezTo>
                    <a:pt x="5803" y="12343"/>
                    <a:pt x="5362" y="12241"/>
                    <a:pt x="4921" y="12210"/>
                  </a:cubicBezTo>
                  <a:lnTo>
                    <a:pt x="4921" y="12251"/>
                  </a:lnTo>
                  <a:cubicBezTo>
                    <a:pt x="5198" y="12374"/>
                    <a:pt x="5629" y="12353"/>
                    <a:pt x="5844" y="12517"/>
                  </a:cubicBezTo>
                  <a:cubicBezTo>
                    <a:pt x="5752" y="12507"/>
                    <a:pt x="5670" y="12558"/>
                    <a:pt x="5701" y="12630"/>
                  </a:cubicBezTo>
                  <a:close/>
                  <a:moveTo>
                    <a:pt x="7269" y="12261"/>
                  </a:moveTo>
                  <a:cubicBezTo>
                    <a:pt x="7259" y="12179"/>
                    <a:pt x="7126" y="12200"/>
                    <a:pt x="7064" y="12210"/>
                  </a:cubicBezTo>
                  <a:cubicBezTo>
                    <a:pt x="7095" y="12302"/>
                    <a:pt x="7187" y="12271"/>
                    <a:pt x="7269" y="12261"/>
                  </a:cubicBezTo>
                  <a:close/>
                  <a:moveTo>
                    <a:pt x="8345" y="12251"/>
                  </a:moveTo>
                  <a:cubicBezTo>
                    <a:pt x="8345" y="12220"/>
                    <a:pt x="8345" y="12200"/>
                    <a:pt x="8325" y="12189"/>
                  </a:cubicBezTo>
                  <a:cubicBezTo>
                    <a:pt x="8325" y="12220"/>
                    <a:pt x="8304" y="12261"/>
                    <a:pt x="8345" y="12251"/>
                  </a:cubicBezTo>
                  <a:close/>
                  <a:moveTo>
                    <a:pt x="11195" y="12323"/>
                  </a:moveTo>
                  <a:cubicBezTo>
                    <a:pt x="11267" y="12302"/>
                    <a:pt x="11329" y="12261"/>
                    <a:pt x="11390" y="12210"/>
                  </a:cubicBezTo>
                  <a:cubicBezTo>
                    <a:pt x="11288" y="12220"/>
                    <a:pt x="11206" y="12230"/>
                    <a:pt x="11185" y="12323"/>
                  </a:cubicBezTo>
                  <a:close/>
                  <a:moveTo>
                    <a:pt x="2164" y="12220"/>
                  </a:moveTo>
                  <a:cubicBezTo>
                    <a:pt x="2154" y="12241"/>
                    <a:pt x="2143" y="12261"/>
                    <a:pt x="2154" y="12292"/>
                  </a:cubicBezTo>
                  <a:cubicBezTo>
                    <a:pt x="2205" y="12302"/>
                    <a:pt x="2205" y="12220"/>
                    <a:pt x="2164" y="12220"/>
                  </a:cubicBezTo>
                  <a:close/>
                  <a:moveTo>
                    <a:pt x="10088" y="12220"/>
                  </a:moveTo>
                  <a:close/>
                  <a:moveTo>
                    <a:pt x="10088" y="12230"/>
                  </a:moveTo>
                  <a:close/>
                  <a:moveTo>
                    <a:pt x="10088" y="12251"/>
                  </a:moveTo>
                  <a:close/>
                  <a:moveTo>
                    <a:pt x="10088" y="12230"/>
                  </a:moveTo>
                  <a:close/>
                  <a:moveTo>
                    <a:pt x="10088" y="12220"/>
                  </a:moveTo>
                  <a:close/>
                  <a:moveTo>
                    <a:pt x="10775" y="12312"/>
                  </a:moveTo>
                  <a:cubicBezTo>
                    <a:pt x="10775" y="12282"/>
                    <a:pt x="10796" y="12282"/>
                    <a:pt x="10785" y="12241"/>
                  </a:cubicBezTo>
                  <a:cubicBezTo>
                    <a:pt x="10765" y="12241"/>
                    <a:pt x="10755" y="12220"/>
                    <a:pt x="10734" y="12230"/>
                  </a:cubicBezTo>
                  <a:cubicBezTo>
                    <a:pt x="10724" y="12282"/>
                    <a:pt x="10724" y="12323"/>
                    <a:pt x="10765" y="12323"/>
                  </a:cubicBezTo>
                  <a:close/>
                  <a:moveTo>
                    <a:pt x="10898" y="12394"/>
                  </a:moveTo>
                  <a:cubicBezTo>
                    <a:pt x="11144" y="12333"/>
                    <a:pt x="10826" y="12128"/>
                    <a:pt x="10898" y="12394"/>
                  </a:cubicBezTo>
                  <a:close/>
                  <a:moveTo>
                    <a:pt x="3999" y="12425"/>
                  </a:moveTo>
                  <a:cubicBezTo>
                    <a:pt x="3978" y="12364"/>
                    <a:pt x="3917" y="12323"/>
                    <a:pt x="3845" y="12323"/>
                  </a:cubicBezTo>
                  <a:cubicBezTo>
                    <a:pt x="3855" y="12405"/>
                    <a:pt x="3917" y="12425"/>
                    <a:pt x="3999" y="12435"/>
                  </a:cubicBezTo>
                  <a:close/>
                  <a:moveTo>
                    <a:pt x="9125" y="12456"/>
                  </a:moveTo>
                  <a:cubicBezTo>
                    <a:pt x="9186" y="12466"/>
                    <a:pt x="9186" y="12425"/>
                    <a:pt x="9217" y="12405"/>
                  </a:cubicBezTo>
                  <a:cubicBezTo>
                    <a:pt x="9196" y="12405"/>
                    <a:pt x="9196" y="12394"/>
                    <a:pt x="9196" y="12384"/>
                  </a:cubicBezTo>
                  <a:cubicBezTo>
                    <a:pt x="9155" y="12394"/>
                    <a:pt x="9114" y="12405"/>
                    <a:pt x="9114" y="12456"/>
                  </a:cubicBezTo>
                  <a:close/>
                  <a:moveTo>
                    <a:pt x="2266" y="12497"/>
                  </a:moveTo>
                  <a:cubicBezTo>
                    <a:pt x="2307" y="12528"/>
                    <a:pt x="2359" y="12497"/>
                    <a:pt x="2338" y="12435"/>
                  </a:cubicBezTo>
                  <a:cubicBezTo>
                    <a:pt x="2277" y="12446"/>
                    <a:pt x="2266" y="12466"/>
                    <a:pt x="2266" y="12497"/>
                  </a:cubicBezTo>
                  <a:close/>
                  <a:moveTo>
                    <a:pt x="5014" y="12456"/>
                  </a:moveTo>
                  <a:cubicBezTo>
                    <a:pt x="4983" y="12425"/>
                    <a:pt x="4973" y="12456"/>
                    <a:pt x="4932" y="12456"/>
                  </a:cubicBezTo>
                  <a:lnTo>
                    <a:pt x="4932" y="12507"/>
                  </a:lnTo>
                  <a:cubicBezTo>
                    <a:pt x="4973" y="12517"/>
                    <a:pt x="5014" y="12517"/>
                    <a:pt x="5003" y="12456"/>
                  </a:cubicBezTo>
                  <a:close/>
                  <a:moveTo>
                    <a:pt x="7802" y="12579"/>
                  </a:moveTo>
                  <a:lnTo>
                    <a:pt x="7802" y="12538"/>
                  </a:lnTo>
                  <a:lnTo>
                    <a:pt x="7751" y="12538"/>
                  </a:lnTo>
                  <a:cubicBezTo>
                    <a:pt x="7741" y="12579"/>
                    <a:pt x="7751" y="12589"/>
                    <a:pt x="7792" y="12589"/>
                  </a:cubicBezTo>
                  <a:close/>
                  <a:moveTo>
                    <a:pt x="1231" y="12589"/>
                  </a:moveTo>
                  <a:lnTo>
                    <a:pt x="1231" y="12548"/>
                  </a:lnTo>
                  <a:cubicBezTo>
                    <a:pt x="1200" y="12548"/>
                    <a:pt x="1180" y="12548"/>
                    <a:pt x="1180" y="12579"/>
                  </a:cubicBezTo>
                  <a:cubicBezTo>
                    <a:pt x="1190" y="12589"/>
                    <a:pt x="1200" y="12610"/>
                    <a:pt x="1231" y="12599"/>
                  </a:cubicBezTo>
                  <a:close/>
                  <a:moveTo>
                    <a:pt x="10734" y="12548"/>
                  </a:moveTo>
                  <a:cubicBezTo>
                    <a:pt x="10734" y="12579"/>
                    <a:pt x="10683" y="12528"/>
                    <a:pt x="10683" y="12579"/>
                  </a:cubicBezTo>
                  <a:cubicBezTo>
                    <a:pt x="10714" y="12589"/>
                    <a:pt x="10724" y="12610"/>
                    <a:pt x="10755" y="12620"/>
                  </a:cubicBezTo>
                  <a:cubicBezTo>
                    <a:pt x="10734" y="12610"/>
                    <a:pt x="10755" y="12558"/>
                    <a:pt x="10724" y="12558"/>
                  </a:cubicBezTo>
                  <a:close/>
                  <a:moveTo>
                    <a:pt x="11072" y="12692"/>
                  </a:moveTo>
                  <a:cubicBezTo>
                    <a:pt x="11124" y="12415"/>
                    <a:pt x="10816" y="12702"/>
                    <a:pt x="11072" y="12692"/>
                  </a:cubicBezTo>
                  <a:close/>
                  <a:moveTo>
                    <a:pt x="7269" y="12661"/>
                  </a:moveTo>
                  <a:cubicBezTo>
                    <a:pt x="7300" y="12620"/>
                    <a:pt x="7320" y="12712"/>
                    <a:pt x="7382" y="12692"/>
                  </a:cubicBezTo>
                  <a:cubicBezTo>
                    <a:pt x="7392" y="12671"/>
                    <a:pt x="7402" y="12651"/>
                    <a:pt x="7392" y="12620"/>
                  </a:cubicBezTo>
                  <a:cubicBezTo>
                    <a:pt x="7351" y="12620"/>
                    <a:pt x="7310" y="12610"/>
                    <a:pt x="7259" y="12589"/>
                  </a:cubicBezTo>
                  <a:cubicBezTo>
                    <a:pt x="7249" y="12630"/>
                    <a:pt x="7238" y="12651"/>
                    <a:pt x="7259" y="12671"/>
                  </a:cubicBezTo>
                  <a:close/>
                  <a:moveTo>
                    <a:pt x="7577" y="12702"/>
                  </a:moveTo>
                  <a:cubicBezTo>
                    <a:pt x="7771" y="13081"/>
                    <a:pt x="7884" y="12446"/>
                    <a:pt x="7577" y="12702"/>
                  </a:cubicBezTo>
                  <a:close/>
                  <a:moveTo>
                    <a:pt x="9699" y="12702"/>
                  </a:moveTo>
                  <a:cubicBezTo>
                    <a:pt x="9688" y="12763"/>
                    <a:pt x="9729" y="12774"/>
                    <a:pt x="9770" y="12774"/>
                  </a:cubicBezTo>
                  <a:cubicBezTo>
                    <a:pt x="9781" y="12722"/>
                    <a:pt x="9750" y="12702"/>
                    <a:pt x="9688" y="12702"/>
                  </a:cubicBezTo>
                  <a:close/>
                  <a:moveTo>
                    <a:pt x="10088" y="12845"/>
                  </a:moveTo>
                  <a:cubicBezTo>
                    <a:pt x="10088" y="12835"/>
                    <a:pt x="10109" y="12835"/>
                    <a:pt x="10119" y="12835"/>
                  </a:cubicBezTo>
                  <a:cubicBezTo>
                    <a:pt x="10160" y="12774"/>
                    <a:pt x="10109" y="12722"/>
                    <a:pt x="10047" y="12722"/>
                  </a:cubicBezTo>
                  <a:cubicBezTo>
                    <a:pt x="10016" y="12763"/>
                    <a:pt x="10037" y="12835"/>
                    <a:pt x="10088" y="12856"/>
                  </a:cubicBezTo>
                  <a:close/>
                  <a:moveTo>
                    <a:pt x="2451" y="12763"/>
                  </a:moveTo>
                  <a:cubicBezTo>
                    <a:pt x="2451" y="12774"/>
                    <a:pt x="2441" y="12784"/>
                    <a:pt x="2420" y="12774"/>
                  </a:cubicBezTo>
                  <a:lnTo>
                    <a:pt x="2420" y="12804"/>
                  </a:lnTo>
                  <a:cubicBezTo>
                    <a:pt x="2441" y="12804"/>
                    <a:pt x="2451" y="12815"/>
                    <a:pt x="2471" y="12825"/>
                  </a:cubicBezTo>
                  <a:cubicBezTo>
                    <a:pt x="2451" y="12804"/>
                    <a:pt x="2461" y="12774"/>
                    <a:pt x="2441" y="12763"/>
                  </a:cubicBezTo>
                  <a:close/>
                  <a:moveTo>
                    <a:pt x="10262" y="12845"/>
                  </a:moveTo>
                  <a:cubicBezTo>
                    <a:pt x="10262" y="12804"/>
                    <a:pt x="10283" y="12815"/>
                    <a:pt x="10262" y="12794"/>
                  </a:cubicBezTo>
                  <a:cubicBezTo>
                    <a:pt x="10221" y="12784"/>
                    <a:pt x="10211" y="12845"/>
                    <a:pt x="10252" y="12856"/>
                  </a:cubicBezTo>
                  <a:close/>
                  <a:moveTo>
                    <a:pt x="13768" y="12958"/>
                  </a:moveTo>
                  <a:cubicBezTo>
                    <a:pt x="13768" y="12938"/>
                    <a:pt x="13789" y="12886"/>
                    <a:pt x="13758" y="12886"/>
                  </a:cubicBezTo>
                  <a:cubicBezTo>
                    <a:pt x="13727" y="12897"/>
                    <a:pt x="13727" y="12958"/>
                    <a:pt x="13768" y="12958"/>
                  </a:cubicBezTo>
                  <a:close/>
                  <a:moveTo>
                    <a:pt x="9617" y="12917"/>
                  </a:moveTo>
                  <a:cubicBezTo>
                    <a:pt x="9617" y="12948"/>
                    <a:pt x="9637" y="12979"/>
                    <a:pt x="9678" y="12979"/>
                  </a:cubicBezTo>
                  <a:cubicBezTo>
                    <a:pt x="9678" y="12927"/>
                    <a:pt x="9637" y="12897"/>
                    <a:pt x="9606" y="12927"/>
                  </a:cubicBezTo>
                  <a:close/>
                  <a:moveTo>
                    <a:pt x="9965" y="12917"/>
                  </a:moveTo>
                  <a:lnTo>
                    <a:pt x="9965" y="13020"/>
                  </a:lnTo>
                  <a:cubicBezTo>
                    <a:pt x="10047" y="13040"/>
                    <a:pt x="10057" y="12958"/>
                    <a:pt x="10027" y="12917"/>
                  </a:cubicBezTo>
                  <a:close/>
                  <a:moveTo>
                    <a:pt x="1754" y="12927"/>
                  </a:moveTo>
                  <a:cubicBezTo>
                    <a:pt x="1733" y="12999"/>
                    <a:pt x="1774" y="13061"/>
                    <a:pt x="1836" y="13071"/>
                  </a:cubicBezTo>
                  <a:cubicBezTo>
                    <a:pt x="1877" y="13009"/>
                    <a:pt x="1805" y="12948"/>
                    <a:pt x="1743" y="12938"/>
                  </a:cubicBezTo>
                  <a:close/>
                  <a:moveTo>
                    <a:pt x="9801" y="12958"/>
                  </a:moveTo>
                  <a:cubicBezTo>
                    <a:pt x="9801" y="13020"/>
                    <a:pt x="9822" y="13040"/>
                    <a:pt x="9883" y="13030"/>
                  </a:cubicBezTo>
                  <a:lnTo>
                    <a:pt x="9883" y="12958"/>
                  </a:lnTo>
                  <a:cubicBezTo>
                    <a:pt x="9852" y="12948"/>
                    <a:pt x="9822" y="12948"/>
                    <a:pt x="9791" y="12958"/>
                  </a:cubicBezTo>
                  <a:close/>
                  <a:moveTo>
                    <a:pt x="10344" y="13030"/>
                  </a:moveTo>
                  <a:cubicBezTo>
                    <a:pt x="10386" y="13040"/>
                    <a:pt x="10406" y="13009"/>
                    <a:pt x="10416" y="12989"/>
                  </a:cubicBezTo>
                  <a:cubicBezTo>
                    <a:pt x="10406" y="12989"/>
                    <a:pt x="10396" y="12989"/>
                    <a:pt x="10396" y="12979"/>
                  </a:cubicBezTo>
                  <a:cubicBezTo>
                    <a:pt x="10355" y="12979"/>
                    <a:pt x="10355" y="13020"/>
                    <a:pt x="10334" y="13030"/>
                  </a:cubicBezTo>
                  <a:close/>
                  <a:moveTo>
                    <a:pt x="13871" y="12989"/>
                  </a:moveTo>
                  <a:lnTo>
                    <a:pt x="13840" y="12989"/>
                  </a:lnTo>
                  <a:lnTo>
                    <a:pt x="13840" y="13020"/>
                  </a:lnTo>
                  <a:lnTo>
                    <a:pt x="13871" y="13020"/>
                  </a:lnTo>
                  <a:close/>
                  <a:moveTo>
                    <a:pt x="8079" y="13020"/>
                  </a:moveTo>
                  <a:cubicBezTo>
                    <a:pt x="8017" y="12979"/>
                    <a:pt x="7946" y="13030"/>
                    <a:pt x="7946" y="13102"/>
                  </a:cubicBezTo>
                  <a:cubicBezTo>
                    <a:pt x="8007" y="13132"/>
                    <a:pt x="8079" y="13081"/>
                    <a:pt x="8069" y="13020"/>
                  </a:cubicBezTo>
                  <a:close/>
                  <a:moveTo>
                    <a:pt x="3948" y="13091"/>
                  </a:moveTo>
                  <a:lnTo>
                    <a:pt x="3948" y="13132"/>
                  </a:lnTo>
                  <a:cubicBezTo>
                    <a:pt x="3989" y="13143"/>
                    <a:pt x="3999" y="13122"/>
                    <a:pt x="4030" y="13122"/>
                  </a:cubicBezTo>
                  <a:cubicBezTo>
                    <a:pt x="4040" y="13071"/>
                    <a:pt x="3958" y="13071"/>
                    <a:pt x="3948" y="13091"/>
                  </a:cubicBezTo>
                  <a:close/>
                  <a:moveTo>
                    <a:pt x="1979" y="13204"/>
                  </a:moveTo>
                  <a:cubicBezTo>
                    <a:pt x="2000" y="13204"/>
                    <a:pt x="2020" y="13204"/>
                    <a:pt x="2020" y="13173"/>
                  </a:cubicBezTo>
                  <a:cubicBezTo>
                    <a:pt x="2000" y="13173"/>
                    <a:pt x="1969" y="13184"/>
                    <a:pt x="1969" y="13204"/>
                  </a:cubicBezTo>
                  <a:close/>
                  <a:moveTo>
                    <a:pt x="2277" y="13214"/>
                  </a:moveTo>
                  <a:lnTo>
                    <a:pt x="2236" y="13214"/>
                  </a:lnTo>
                  <a:cubicBezTo>
                    <a:pt x="2225" y="13255"/>
                    <a:pt x="2205" y="13327"/>
                    <a:pt x="2266" y="13327"/>
                  </a:cubicBezTo>
                  <a:cubicBezTo>
                    <a:pt x="2297" y="13307"/>
                    <a:pt x="2287" y="13255"/>
                    <a:pt x="2277" y="13214"/>
                  </a:cubicBezTo>
                  <a:close/>
                  <a:moveTo>
                    <a:pt x="1180" y="13317"/>
                  </a:moveTo>
                  <a:cubicBezTo>
                    <a:pt x="1190" y="13143"/>
                    <a:pt x="995" y="13327"/>
                    <a:pt x="1180" y="13317"/>
                  </a:cubicBezTo>
                  <a:close/>
                  <a:moveTo>
                    <a:pt x="2256" y="13440"/>
                  </a:moveTo>
                  <a:cubicBezTo>
                    <a:pt x="2307" y="13430"/>
                    <a:pt x="2307" y="13358"/>
                    <a:pt x="2256" y="13348"/>
                  </a:cubicBezTo>
                  <a:cubicBezTo>
                    <a:pt x="2246" y="13368"/>
                    <a:pt x="2215" y="13430"/>
                    <a:pt x="2246" y="13440"/>
                  </a:cubicBezTo>
                  <a:close/>
                  <a:moveTo>
                    <a:pt x="2225" y="13440"/>
                  </a:moveTo>
                  <a:cubicBezTo>
                    <a:pt x="2164" y="13440"/>
                    <a:pt x="2143" y="13471"/>
                    <a:pt x="2082" y="13460"/>
                  </a:cubicBezTo>
                  <a:cubicBezTo>
                    <a:pt x="2051" y="13573"/>
                    <a:pt x="2256" y="13542"/>
                    <a:pt x="2215" y="13440"/>
                  </a:cubicBezTo>
                  <a:close/>
                  <a:moveTo>
                    <a:pt x="2687" y="13471"/>
                  </a:moveTo>
                  <a:cubicBezTo>
                    <a:pt x="2635" y="13471"/>
                    <a:pt x="2646" y="13522"/>
                    <a:pt x="2687" y="13532"/>
                  </a:cubicBezTo>
                  <a:close/>
                  <a:moveTo>
                    <a:pt x="2102" y="13706"/>
                  </a:moveTo>
                  <a:cubicBezTo>
                    <a:pt x="2102" y="13686"/>
                    <a:pt x="2113" y="13676"/>
                    <a:pt x="2113" y="13655"/>
                  </a:cubicBezTo>
                  <a:lnTo>
                    <a:pt x="2051" y="13655"/>
                  </a:lnTo>
                  <a:cubicBezTo>
                    <a:pt x="2051" y="13686"/>
                    <a:pt x="2072" y="13696"/>
                    <a:pt x="2092" y="13706"/>
                  </a:cubicBezTo>
                  <a:close/>
                  <a:moveTo>
                    <a:pt x="1661" y="13758"/>
                  </a:moveTo>
                  <a:cubicBezTo>
                    <a:pt x="1661" y="13676"/>
                    <a:pt x="1590" y="13665"/>
                    <a:pt x="1569" y="13727"/>
                  </a:cubicBezTo>
                  <a:cubicBezTo>
                    <a:pt x="1579" y="13727"/>
                    <a:pt x="1579" y="13737"/>
                    <a:pt x="1579" y="13758"/>
                  </a:cubicBezTo>
                  <a:close/>
                  <a:moveTo>
                    <a:pt x="688" y="13768"/>
                  </a:moveTo>
                  <a:cubicBezTo>
                    <a:pt x="729" y="13809"/>
                    <a:pt x="708" y="13717"/>
                    <a:pt x="688" y="13768"/>
                  </a:cubicBezTo>
                  <a:close/>
                  <a:moveTo>
                    <a:pt x="1374" y="13850"/>
                  </a:moveTo>
                  <a:lnTo>
                    <a:pt x="1313" y="13850"/>
                  </a:lnTo>
                  <a:cubicBezTo>
                    <a:pt x="1303" y="13901"/>
                    <a:pt x="1364" y="13891"/>
                    <a:pt x="1364" y="13850"/>
                  </a:cubicBezTo>
                  <a:close/>
                  <a:moveTo>
                    <a:pt x="1128" y="13983"/>
                  </a:moveTo>
                  <a:lnTo>
                    <a:pt x="1159" y="13983"/>
                  </a:lnTo>
                  <a:lnTo>
                    <a:pt x="1159" y="13953"/>
                  </a:lnTo>
                  <a:lnTo>
                    <a:pt x="1128" y="13953"/>
                  </a:lnTo>
                  <a:close/>
                  <a:moveTo>
                    <a:pt x="2031" y="14158"/>
                  </a:moveTo>
                  <a:cubicBezTo>
                    <a:pt x="2031" y="14137"/>
                    <a:pt x="2072" y="14147"/>
                    <a:pt x="2061" y="14106"/>
                  </a:cubicBezTo>
                  <a:cubicBezTo>
                    <a:pt x="2041" y="14106"/>
                    <a:pt x="2041" y="14086"/>
                    <a:pt x="2020" y="14096"/>
                  </a:cubicBezTo>
                  <a:cubicBezTo>
                    <a:pt x="2020" y="14106"/>
                    <a:pt x="1990" y="14158"/>
                    <a:pt x="2020" y="14158"/>
                  </a:cubicBezTo>
                  <a:close/>
                  <a:moveTo>
                    <a:pt x="1026" y="14291"/>
                  </a:moveTo>
                  <a:cubicBezTo>
                    <a:pt x="1005" y="14281"/>
                    <a:pt x="985" y="14270"/>
                    <a:pt x="964" y="14260"/>
                  </a:cubicBezTo>
                  <a:cubicBezTo>
                    <a:pt x="964" y="14281"/>
                    <a:pt x="944" y="14291"/>
                    <a:pt x="954" y="14322"/>
                  </a:cubicBezTo>
                  <a:cubicBezTo>
                    <a:pt x="985" y="14311"/>
                    <a:pt x="1016" y="14311"/>
                    <a:pt x="1016" y="14281"/>
                  </a:cubicBezTo>
                  <a:close/>
                  <a:moveTo>
                    <a:pt x="1426" y="14363"/>
                  </a:moveTo>
                  <a:cubicBezTo>
                    <a:pt x="1487" y="14373"/>
                    <a:pt x="1426" y="14322"/>
                    <a:pt x="1426" y="14363"/>
                  </a:cubicBezTo>
                  <a:close/>
                  <a:moveTo>
                    <a:pt x="226" y="14516"/>
                  </a:moveTo>
                  <a:cubicBezTo>
                    <a:pt x="226" y="14568"/>
                    <a:pt x="329" y="14619"/>
                    <a:pt x="339" y="14568"/>
                  </a:cubicBezTo>
                  <a:cubicBezTo>
                    <a:pt x="278" y="14557"/>
                    <a:pt x="288" y="14496"/>
                    <a:pt x="216" y="14506"/>
                  </a:cubicBezTo>
                  <a:close/>
                  <a:moveTo>
                    <a:pt x="1887" y="14588"/>
                  </a:moveTo>
                  <a:cubicBezTo>
                    <a:pt x="1795" y="14537"/>
                    <a:pt x="1672" y="14537"/>
                    <a:pt x="1569" y="14588"/>
                  </a:cubicBezTo>
                  <a:cubicBezTo>
                    <a:pt x="1672" y="14650"/>
                    <a:pt x="1795" y="14639"/>
                    <a:pt x="1887" y="14578"/>
                  </a:cubicBezTo>
                  <a:close/>
                  <a:moveTo>
                    <a:pt x="3425" y="13963"/>
                  </a:moveTo>
                  <a:cubicBezTo>
                    <a:pt x="3414" y="14014"/>
                    <a:pt x="3476" y="13983"/>
                    <a:pt x="3486" y="14004"/>
                  </a:cubicBezTo>
                  <a:cubicBezTo>
                    <a:pt x="3497" y="13953"/>
                    <a:pt x="3466" y="13953"/>
                    <a:pt x="3425" y="13963"/>
                  </a:cubicBezTo>
                  <a:close/>
                  <a:moveTo>
                    <a:pt x="2400" y="14024"/>
                  </a:moveTo>
                  <a:cubicBezTo>
                    <a:pt x="2400" y="14004"/>
                    <a:pt x="2441" y="14014"/>
                    <a:pt x="2430" y="13983"/>
                  </a:cubicBezTo>
                  <a:cubicBezTo>
                    <a:pt x="2400" y="13963"/>
                    <a:pt x="2369" y="14014"/>
                    <a:pt x="2410" y="14014"/>
                  </a:cubicBezTo>
                  <a:close/>
                  <a:moveTo>
                    <a:pt x="2359" y="14106"/>
                  </a:moveTo>
                  <a:cubicBezTo>
                    <a:pt x="2389" y="14137"/>
                    <a:pt x="2410" y="14178"/>
                    <a:pt x="2461" y="14147"/>
                  </a:cubicBezTo>
                  <a:cubicBezTo>
                    <a:pt x="2471" y="14096"/>
                    <a:pt x="2389" y="14065"/>
                    <a:pt x="2359" y="14096"/>
                  </a:cubicBezTo>
                  <a:close/>
                  <a:moveTo>
                    <a:pt x="1661" y="14147"/>
                  </a:moveTo>
                  <a:cubicBezTo>
                    <a:pt x="1579" y="14127"/>
                    <a:pt x="1405" y="14127"/>
                    <a:pt x="1497" y="14250"/>
                  </a:cubicBezTo>
                  <a:cubicBezTo>
                    <a:pt x="1569" y="14260"/>
                    <a:pt x="1641" y="14209"/>
                    <a:pt x="1661" y="14137"/>
                  </a:cubicBezTo>
                  <a:close/>
                  <a:moveTo>
                    <a:pt x="2656" y="14209"/>
                  </a:moveTo>
                  <a:cubicBezTo>
                    <a:pt x="2635" y="14188"/>
                    <a:pt x="2553" y="14178"/>
                    <a:pt x="2553" y="14219"/>
                  </a:cubicBezTo>
                  <a:cubicBezTo>
                    <a:pt x="2564" y="14219"/>
                    <a:pt x="2574" y="14229"/>
                    <a:pt x="2574" y="14250"/>
                  </a:cubicBezTo>
                  <a:cubicBezTo>
                    <a:pt x="2605" y="14250"/>
                    <a:pt x="2646" y="14229"/>
                    <a:pt x="2656" y="14199"/>
                  </a:cubicBezTo>
                  <a:close/>
                  <a:moveTo>
                    <a:pt x="2154" y="14414"/>
                  </a:moveTo>
                  <a:cubicBezTo>
                    <a:pt x="2133" y="14414"/>
                    <a:pt x="2113" y="14424"/>
                    <a:pt x="2113" y="14445"/>
                  </a:cubicBezTo>
                  <a:cubicBezTo>
                    <a:pt x="2133" y="14434"/>
                    <a:pt x="2154" y="14434"/>
                    <a:pt x="2154" y="14404"/>
                  </a:cubicBezTo>
                  <a:close/>
                  <a:moveTo>
                    <a:pt x="1518" y="14855"/>
                  </a:moveTo>
                  <a:cubicBezTo>
                    <a:pt x="1518" y="14762"/>
                    <a:pt x="1467" y="14793"/>
                    <a:pt x="1415" y="14814"/>
                  </a:cubicBezTo>
                  <a:cubicBezTo>
                    <a:pt x="1405" y="14855"/>
                    <a:pt x="1497" y="14865"/>
                    <a:pt x="1528" y="14844"/>
                  </a:cubicBezTo>
                  <a:close/>
                  <a:moveTo>
                    <a:pt x="1938" y="14834"/>
                  </a:moveTo>
                  <a:cubicBezTo>
                    <a:pt x="2000" y="14865"/>
                    <a:pt x="2061" y="14875"/>
                    <a:pt x="2051" y="14783"/>
                  </a:cubicBezTo>
                  <a:cubicBezTo>
                    <a:pt x="1990" y="14762"/>
                    <a:pt x="1959" y="14783"/>
                    <a:pt x="1938" y="14834"/>
                  </a:cubicBezTo>
                  <a:close/>
                  <a:moveTo>
                    <a:pt x="1344" y="15193"/>
                  </a:moveTo>
                  <a:cubicBezTo>
                    <a:pt x="1385" y="15121"/>
                    <a:pt x="1262" y="15090"/>
                    <a:pt x="1251" y="15172"/>
                  </a:cubicBezTo>
                  <a:cubicBezTo>
                    <a:pt x="1282" y="15183"/>
                    <a:pt x="1313" y="15193"/>
                    <a:pt x="1344" y="15183"/>
                  </a:cubicBezTo>
                  <a:close/>
                  <a:moveTo>
                    <a:pt x="2348" y="15726"/>
                  </a:moveTo>
                  <a:cubicBezTo>
                    <a:pt x="2389" y="15870"/>
                    <a:pt x="2471" y="15675"/>
                    <a:pt x="2348" y="15726"/>
                  </a:cubicBezTo>
                  <a:close/>
                  <a:moveTo>
                    <a:pt x="6295" y="17643"/>
                  </a:moveTo>
                  <a:cubicBezTo>
                    <a:pt x="6254" y="17633"/>
                    <a:pt x="6131" y="17653"/>
                    <a:pt x="6152" y="17746"/>
                  </a:cubicBezTo>
                  <a:cubicBezTo>
                    <a:pt x="6234" y="17735"/>
                    <a:pt x="6295" y="17715"/>
                    <a:pt x="6295" y="17643"/>
                  </a:cubicBezTo>
                  <a:close/>
                  <a:moveTo>
                    <a:pt x="11503" y="18104"/>
                  </a:moveTo>
                  <a:cubicBezTo>
                    <a:pt x="11534" y="18063"/>
                    <a:pt x="11595" y="18074"/>
                    <a:pt x="11595" y="18012"/>
                  </a:cubicBezTo>
                  <a:cubicBezTo>
                    <a:pt x="11370" y="18022"/>
                    <a:pt x="11124" y="17623"/>
                    <a:pt x="11462" y="17807"/>
                  </a:cubicBezTo>
                  <a:cubicBezTo>
                    <a:pt x="11575" y="17623"/>
                    <a:pt x="11134" y="17541"/>
                    <a:pt x="11195" y="17807"/>
                  </a:cubicBezTo>
                  <a:cubicBezTo>
                    <a:pt x="11093" y="17838"/>
                    <a:pt x="11001" y="17776"/>
                    <a:pt x="11001" y="17910"/>
                  </a:cubicBezTo>
                  <a:cubicBezTo>
                    <a:pt x="11072" y="17930"/>
                    <a:pt x="11134" y="17858"/>
                    <a:pt x="11226" y="17879"/>
                  </a:cubicBezTo>
                  <a:cubicBezTo>
                    <a:pt x="11247" y="18033"/>
                    <a:pt x="11441" y="18002"/>
                    <a:pt x="11503" y="18104"/>
                  </a:cubicBezTo>
                  <a:close/>
                  <a:moveTo>
                    <a:pt x="5742" y="17746"/>
                  </a:moveTo>
                  <a:cubicBezTo>
                    <a:pt x="5742" y="17582"/>
                    <a:pt x="5465" y="17725"/>
                    <a:pt x="5547" y="17910"/>
                  </a:cubicBezTo>
                  <a:cubicBezTo>
                    <a:pt x="5649" y="17889"/>
                    <a:pt x="5752" y="17828"/>
                    <a:pt x="5752" y="17746"/>
                  </a:cubicBezTo>
                  <a:close/>
                  <a:moveTo>
                    <a:pt x="4563" y="17838"/>
                  </a:moveTo>
                  <a:cubicBezTo>
                    <a:pt x="4614" y="17807"/>
                    <a:pt x="4665" y="17797"/>
                    <a:pt x="4675" y="17735"/>
                  </a:cubicBezTo>
                  <a:cubicBezTo>
                    <a:pt x="4604" y="17653"/>
                    <a:pt x="4501" y="17725"/>
                    <a:pt x="4573" y="17828"/>
                  </a:cubicBezTo>
                  <a:close/>
                  <a:moveTo>
                    <a:pt x="9924" y="17746"/>
                  </a:moveTo>
                  <a:cubicBezTo>
                    <a:pt x="9883" y="17746"/>
                    <a:pt x="9863" y="17766"/>
                    <a:pt x="9873" y="17807"/>
                  </a:cubicBezTo>
                  <a:lnTo>
                    <a:pt x="9924" y="17807"/>
                  </a:lnTo>
                  <a:close/>
                  <a:moveTo>
                    <a:pt x="7669" y="17920"/>
                  </a:moveTo>
                  <a:cubicBezTo>
                    <a:pt x="7700" y="17899"/>
                    <a:pt x="7720" y="17807"/>
                    <a:pt x="7669" y="17787"/>
                  </a:cubicBezTo>
                  <a:cubicBezTo>
                    <a:pt x="7638" y="17807"/>
                    <a:pt x="7587" y="17920"/>
                    <a:pt x="7679" y="17920"/>
                  </a:cubicBezTo>
                  <a:close/>
                  <a:moveTo>
                    <a:pt x="10293" y="17951"/>
                  </a:moveTo>
                  <a:cubicBezTo>
                    <a:pt x="10273" y="17899"/>
                    <a:pt x="10324" y="17807"/>
                    <a:pt x="10262" y="17807"/>
                  </a:cubicBezTo>
                  <a:cubicBezTo>
                    <a:pt x="10232" y="17869"/>
                    <a:pt x="10221" y="17930"/>
                    <a:pt x="10221" y="18002"/>
                  </a:cubicBezTo>
                  <a:cubicBezTo>
                    <a:pt x="10119" y="18022"/>
                    <a:pt x="9975" y="18012"/>
                    <a:pt x="9924" y="18084"/>
                  </a:cubicBezTo>
                  <a:cubicBezTo>
                    <a:pt x="10078" y="18084"/>
                    <a:pt x="10498" y="18104"/>
                    <a:pt x="10570" y="17930"/>
                  </a:cubicBezTo>
                  <a:cubicBezTo>
                    <a:pt x="10478" y="17951"/>
                    <a:pt x="10375" y="17992"/>
                    <a:pt x="10293" y="17951"/>
                  </a:cubicBezTo>
                  <a:close/>
                  <a:moveTo>
                    <a:pt x="13553" y="17817"/>
                  </a:moveTo>
                  <a:cubicBezTo>
                    <a:pt x="13533" y="17838"/>
                    <a:pt x="13533" y="17869"/>
                    <a:pt x="13533" y="17889"/>
                  </a:cubicBezTo>
                  <a:cubicBezTo>
                    <a:pt x="13604" y="17899"/>
                    <a:pt x="13584" y="17828"/>
                    <a:pt x="13553" y="17817"/>
                  </a:cubicBezTo>
                  <a:close/>
                  <a:moveTo>
                    <a:pt x="5865" y="17858"/>
                  </a:moveTo>
                  <a:cubicBezTo>
                    <a:pt x="5824" y="17807"/>
                    <a:pt x="5762" y="17879"/>
                    <a:pt x="5701" y="17889"/>
                  </a:cubicBezTo>
                  <a:cubicBezTo>
                    <a:pt x="5711" y="17981"/>
                    <a:pt x="5639" y="17992"/>
                    <a:pt x="5639" y="18084"/>
                  </a:cubicBezTo>
                  <a:cubicBezTo>
                    <a:pt x="5690" y="18104"/>
                    <a:pt x="5711" y="18156"/>
                    <a:pt x="5752" y="18186"/>
                  </a:cubicBezTo>
                  <a:cubicBezTo>
                    <a:pt x="5752" y="18145"/>
                    <a:pt x="5721" y="18125"/>
                    <a:pt x="5711" y="18084"/>
                  </a:cubicBezTo>
                  <a:cubicBezTo>
                    <a:pt x="5772" y="18012"/>
                    <a:pt x="5865" y="17981"/>
                    <a:pt x="5865" y="17858"/>
                  </a:cubicBezTo>
                  <a:close/>
                  <a:moveTo>
                    <a:pt x="10919" y="17889"/>
                  </a:moveTo>
                  <a:cubicBezTo>
                    <a:pt x="10837" y="17879"/>
                    <a:pt x="10703" y="17889"/>
                    <a:pt x="10662" y="17951"/>
                  </a:cubicBezTo>
                  <a:lnTo>
                    <a:pt x="10662" y="17971"/>
                  </a:lnTo>
                  <a:cubicBezTo>
                    <a:pt x="10714" y="17992"/>
                    <a:pt x="10960" y="17981"/>
                    <a:pt x="10929" y="17889"/>
                  </a:cubicBezTo>
                  <a:close/>
                  <a:moveTo>
                    <a:pt x="8284" y="17899"/>
                  </a:moveTo>
                  <a:cubicBezTo>
                    <a:pt x="8274" y="17899"/>
                    <a:pt x="8274" y="17889"/>
                    <a:pt x="8243" y="17889"/>
                  </a:cubicBezTo>
                  <a:cubicBezTo>
                    <a:pt x="8222" y="17920"/>
                    <a:pt x="8233" y="17992"/>
                    <a:pt x="8243" y="18033"/>
                  </a:cubicBezTo>
                  <a:cubicBezTo>
                    <a:pt x="8304" y="18033"/>
                    <a:pt x="8294" y="17961"/>
                    <a:pt x="8294" y="17910"/>
                  </a:cubicBezTo>
                  <a:close/>
                  <a:moveTo>
                    <a:pt x="11759" y="18104"/>
                  </a:moveTo>
                  <a:close/>
                  <a:moveTo>
                    <a:pt x="11759" y="18094"/>
                  </a:moveTo>
                  <a:close/>
                  <a:moveTo>
                    <a:pt x="11759" y="18094"/>
                  </a:moveTo>
                  <a:close/>
                  <a:moveTo>
                    <a:pt x="11759" y="18125"/>
                  </a:moveTo>
                  <a:close/>
                  <a:moveTo>
                    <a:pt x="11759" y="18104"/>
                  </a:moveTo>
                  <a:close/>
                  <a:moveTo>
                    <a:pt x="9207" y="18217"/>
                  </a:moveTo>
                  <a:cubicBezTo>
                    <a:pt x="9125" y="18227"/>
                    <a:pt x="8971" y="18186"/>
                    <a:pt x="8950" y="18309"/>
                  </a:cubicBezTo>
                  <a:cubicBezTo>
                    <a:pt x="9186" y="18268"/>
                    <a:pt x="9514" y="18248"/>
                    <a:pt x="9719" y="18115"/>
                  </a:cubicBezTo>
                  <a:cubicBezTo>
                    <a:pt x="9586" y="18084"/>
                    <a:pt x="9391" y="18176"/>
                    <a:pt x="9217" y="18217"/>
                  </a:cubicBezTo>
                  <a:close/>
                  <a:moveTo>
                    <a:pt x="8920" y="18340"/>
                  </a:moveTo>
                  <a:lnTo>
                    <a:pt x="8920" y="18268"/>
                  </a:lnTo>
                  <a:cubicBezTo>
                    <a:pt x="8858" y="18227"/>
                    <a:pt x="8745" y="18268"/>
                    <a:pt x="8807" y="18350"/>
                  </a:cubicBezTo>
                  <a:cubicBezTo>
                    <a:pt x="8858" y="18340"/>
                    <a:pt x="8879" y="18361"/>
                    <a:pt x="8930" y="18340"/>
                  </a:cubicBezTo>
                  <a:close/>
                  <a:moveTo>
                    <a:pt x="8202" y="18330"/>
                  </a:moveTo>
                  <a:cubicBezTo>
                    <a:pt x="8202" y="18361"/>
                    <a:pt x="8202" y="18391"/>
                    <a:pt x="8233" y="18402"/>
                  </a:cubicBezTo>
                  <a:cubicBezTo>
                    <a:pt x="8233" y="18371"/>
                    <a:pt x="8243" y="18371"/>
                    <a:pt x="8243" y="18340"/>
                  </a:cubicBezTo>
                  <a:cubicBezTo>
                    <a:pt x="8233" y="18340"/>
                    <a:pt x="8233" y="18320"/>
                    <a:pt x="8212" y="18330"/>
                  </a:cubicBezTo>
                  <a:close/>
                  <a:moveTo>
                    <a:pt x="9811" y="18648"/>
                  </a:moveTo>
                  <a:cubicBezTo>
                    <a:pt x="9791" y="18648"/>
                    <a:pt x="9791" y="18627"/>
                    <a:pt x="9770" y="18637"/>
                  </a:cubicBezTo>
                  <a:cubicBezTo>
                    <a:pt x="9760" y="18678"/>
                    <a:pt x="9729" y="18689"/>
                    <a:pt x="9729" y="18750"/>
                  </a:cubicBezTo>
                  <a:cubicBezTo>
                    <a:pt x="9811" y="18760"/>
                    <a:pt x="9822" y="18709"/>
                    <a:pt x="9822" y="18648"/>
                  </a:cubicBezTo>
                  <a:close/>
                  <a:moveTo>
                    <a:pt x="9576" y="18709"/>
                  </a:moveTo>
                  <a:cubicBezTo>
                    <a:pt x="9565" y="18740"/>
                    <a:pt x="9535" y="18689"/>
                    <a:pt x="9514" y="18678"/>
                  </a:cubicBezTo>
                  <a:cubicBezTo>
                    <a:pt x="9483" y="18709"/>
                    <a:pt x="9555" y="18740"/>
                    <a:pt x="9586" y="18750"/>
                  </a:cubicBezTo>
                  <a:lnTo>
                    <a:pt x="9586" y="18719"/>
                  </a:lnTo>
                  <a:cubicBezTo>
                    <a:pt x="9596" y="18709"/>
                    <a:pt x="9596" y="18699"/>
                    <a:pt x="9586" y="18709"/>
                  </a:cubicBezTo>
                  <a:close/>
                  <a:moveTo>
                    <a:pt x="944" y="18709"/>
                  </a:moveTo>
                  <a:lnTo>
                    <a:pt x="944" y="18760"/>
                  </a:lnTo>
                  <a:lnTo>
                    <a:pt x="964" y="18760"/>
                  </a:lnTo>
                  <a:cubicBezTo>
                    <a:pt x="975" y="18740"/>
                    <a:pt x="964" y="18719"/>
                    <a:pt x="954" y="18709"/>
                  </a:cubicBezTo>
                  <a:close/>
                  <a:moveTo>
                    <a:pt x="9401" y="18822"/>
                  </a:moveTo>
                  <a:lnTo>
                    <a:pt x="9401" y="18750"/>
                  </a:lnTo>
                  <a:lnTo>
                    <a:pt x="9360" y="18750"/>
                  </a:lnTo>
                  <a:cubicBezTo>
                    <a:pt x="9360" y="18791"/>
                    <a:pt x="9360" y="18822"/>
                    <a:pt x="9401" y="18822"/>
                  </a:cubicBezTo>
                  <a:close/>
                  <a:moveTo>
                    <a:pt x="12631" y="18760"/>
                  </a:moveTo>
                  <a:cubicBezTo>
                    <a:pt x="12518" y="18791"/>
                    <a:pt x="12528" y="18853"/>
                    <a:pt x="12600" y="18894"/>
                  </a:cubicBezTo>
                  <a:cubicBezTo>
                    <a:pt x="12702" y="18935"/>
                    <a:pt x="12948" y="19058"/>
                    <a:pt x="12969" y="18935"/>
                  </a:cubicBezTo>
                  <a:cubicBezTo>
                    <a:pt x="12979" y="18812"/>
                    <a:pt x="12682" y="18750"/>
                    <a:pt x="12631" y="18760"/>
                  </a:cubicBezTo>
                  <a:close/>
                  <a:moveTo>
                    <a:pt x="9166" y="18904"/>
                  </a:moveTo>
                  <a:cubicBezTo>
                    <a:pt x="9166" y="18883"/>
                    <a:pt x="9186" y="18883"/>
                    <a:pt x="9196" y="18873"/>
                  </a:cubicBezTo>
                  <a:cubicBezTo>
                    <a:pt x="9196" y="18822"/>
                    <a:pt x="9176" y="18781"/>
                    <a:pt x="9104" y="18791"/>
                  </a:cubicBezTo>
                  <a:cubicBezTo>
                    <a:pt x="9073" y="18842"/>
                    <a:pt x="9104" y="18914"/>
                    <a:pt x="9176" y="18904"/>
                  </a:cubicBezTo>
                  <a:close/>
                  <a:moveTo>
                    <a:pt x="8499" y="19099"/>
                  </a:moveTo>
                  <a:lnTo>
                    <a:pt x="8499" y="18996"/>
                  </a:lnTo>
                  <a:cubicBezTo>
                    <a:pt x="8438" y="19006"/>
                    <a:pt x="8386" y="18976"/>
                    <a:pt x="8356" y="18924"/>
                  </a:cubicBezTo>
                  <a:lnTo>
                    <a:pt x="8335" y="18924"/>
                  </a:lnTo>
                  <a:cubicBezTo>
                    <a:pt x="8294" y="18955"/>
                    <a:pt x="8345" y="19068"/>
                    <a:pt x="8284" y="19068"/>
                  </a:cubicBezTo>
                  <a:cubicBezTo>
                    <a:pt x="8202" y="19017"/>
                    <a:pt x="8089" y="19068"/>
                    <a:pt x="8120" y="19212"/>
                  </a:cubicBezTo>
                  <a:cubicBezTo>
                    <a:pt x="8315" y="19314"/>
                    <a:pt x="8376" y="19140"/>
                    <a:pt x="8499" y="19099"/>
                  </a:cubicBezTo>
                  <a:close/>
                  <a:moveTo>
                    <a:pt x="6131" y="19130"/>
                  </a:moveTo>
                  <a:cubicBezTo>
                    <a:pt x="6029" y="19130"/>
                    <a:pt x="6039" y="19191"/>
                    <a:pt x="6039" y="19304"/>
                  </a:cubicBezTo>
                  <a:cubicBezTo>
                    <a:pt x="6121" y="19283"/>
                    <a:pt x="6162" y="19201"/>
                    <a:pt x="6141" y="19130"/>
                  </a:cubicBezTo>
                  <a:close/>
                  <a:moveTo>
                    <a:pt x="6992" y="19181"/>
                  </a:moveTo>
                  <a:cubicBezTo>
                    <a:pt x="6951" y="19273"/>
                    <a:pt x="7074" y="19335"/>
                    <a:pt x="7146" y="19283"/>
                  </a:cubicBezTo>
                  <a:cubicBezTo>
                    <a:pt x="7167" y="19171"/>
                    <a:pt x="7074" y="19150"/>
                    <a:pt x="6992" y="19181"/>
                  </a:cubicBezTo>
                  <a:close/>
                  <a:moveTo>
                    <a:pt x="3086" y="19324"/>
                  </a:moveTo>
                  <a:cubicBezTo>
                    <a:pt x="3189" y="19365"/>
                    <a:pt x="3445" y="19386"/>
                    <a:pt x="3466" y="19253"/>
                  </a:cubicBezTo>
                  <a:cubicBezTo>
                    <a:pt x="3353" y="19212"/>
                    <a:pt x="3117" y="19191"/>
                    <a:pt x="3086" y="19324"/>
                  </a:cubicBezTo>
                  <a:close/>
                  <a:moveTo>
                    <a:pt x="14835" y="19386"/>
                  </a:moveTo>
                  <a:cubicBezTo>
                    <a:pt x="14742" y="19396"/>
                    <a:pt x="14640" y="19560"/>
                    <a:pt x="14753" y="19601"/>
                  </a:cubicBezTo>
                  <a:cubicBezTo>
                    <a:pt x="14783" y="19529"/>
                    <a:pt x="14855" y="19499"/>
                    <a:pt x="14835" y="19376"/>
                  </a:cubicBezTo>
                  <a:close/>
                  <a:moveTo>
                    <a:pt x="6111" y="19529"/>
                  </a:moveTo>
                  <a:cubicBezTo>
                    <a:pt x="6152" y="19581"/>
                    <a:pt x="6152" y="19478"/>
                    <a:pt x="6111" y="19529"/>
                  </a:cubicBezTo>
                  <a:close/>
                  <a:moveTo>
                    <a:pt x="10949" y="19591"/>
                  </a:moveTo>
                  <a:cubicBezTo>
                    <a:pt x="10908" y="19601"/>
                    <a:pt x="10878" y="19601"/>
                    <a:pt x="10878" y="19642"/>
                  </a:cubicBezTo>
                  <a:cubicBezTo>
                    <a:pt x="10939" y="19652"/>
                    <a:pt x="10939" y="19611"/>
                    <a:pt x="10949" y="19591"/>
                  </a:cubicBezTo>
                  <a:close/>
                  <a:moveTo>
                    <a:pt x="13943" y="19601"/>
                  </a:moveTo>
                  <a:cubicBezTo>
                    <a:pt x="13861" y="19560"/>
                    <a:pt x="13768" y="19642"/>
                    <a:pt x="13717" y="19622"/>
                  </a:cubicBezTo>
                  <a:cubicBezTo>
                    <a:pt x="13727" y="19745"/>
                    <a:pt x="13953" y="19714"/>
                    <a:pt x="13943" y="19601"/>
                  </a:cubicBezTo>
                  <a:close/>
                  <a:moveTo>
                    <a:pt x="10980" y="19704"/>
                  </a:moveTo>
                  <a:cubicBezTo>
                    <a:pt x="10919" y="19786"/>
                    <a:pt x="10939" y="19704"/>
                    <a:pt x="10847" y="19714"/>
                  </a:cubicBezTo>
                  <a:cubicBezTo>
                    <a:pt x="10847" y="19745"/>
                    <a:pt x="10847" y="19765"/>
                    <a:pt x="10857" y="19786"/>
                  </a:cubicBezTo>
                  <a:cubicBezTo>
                    <a:pt x="10929" y="19796"/>
                    <a:pt x="11072" y="19765"/>
                    <a:pt x="10980" y="19704"/>
                  </a:cubicBezTo>
                  <a:close/>
                  <a:moveTo>
                    <a:pt x="6111" y="19980"/>
                  </a:moveTo>
                  <a:cubicBezTo>
                    <a:pt x="6121" y="19909"/>
                    <a:pt x="6162" y="19868"/>
                    <a:pt x="6162" y="19775"/>
                  </a:cubicBezTo>
                  <a:cubicBezTo>
                    <a:pt x="6141" y="19775"/>
                    <a:pt x="6141" y="19755"/>
                    <a:pt x="6121" y="19745"/>
                  </a:cubicBezTo>
                  <a:cubicBezTo>
                    <a:pt x="6059" y="19755"/>
                    <a:pt x="6039" y="19960"/>
                    <a:pt x="6111" y="19980"/>
                  </a:cubicBezTo>
                  <a:close/>
                  <a:moveTo>
                    <a:pt x="11810" y="19847"/>
                  </a:moveTo>
                  <a:cubicBezTo>
                    <a:pt x="11872" y="19857"/>
                    <a:pt x="11872" y="19816"/>
                    <a:pt x="11882" y="19775"/>
                  </a:cubicBezTo>
                  <a:cubicBezTo>
                    <a:pt x="11851" y="19724"/>
                    <a:pt x="11780" y="19796"/>
                    <a:pt x="11821" y="19847"/>
                  </a:cubicBezTo>
                  <a:close/>
                  <a:moveTo>
                    <a:pt x="11749" y="19806"/>
                  </a:moveTo>
                  <a:cubicBezTo>
                    <a:pt x="11749" y="19847"/>
                    <a:pt x="11687" y="19827"/>
                    <a:pt x="11698" y="19888"/>
                  </a:cubicBezTo>
                  <a:cubicBezTo>
                    <a:pt x="11759" y="19898"/>
                    <a:pt x="11810" y="19806"/>
                    <a:pt x="11749" y="19796"/>
                  </a:cubicBezTo>
                  <a:close/>
                  <a:moveTo>
                    <a:pt x="8458" y="19827"/>
                  </a:moveTo>
                  <a:cubicBezTo>
                    <a:pt x="8468" y="19909"/>
                    <a:pt x="8581" y="19970"/>
                    <a:pt x="8643" y="19929"/>
                  </a:cubicBezTo>
                  <a:cubicBezTo>
                    <a:pt x="8632" y="19847"/>
                    <a:pt x="8561" y="19816"/>
                    <a:pt x="8458" y="19827"/>
                  </a:cubicBezTo>
                  <a:close/>
                  <a:moveTo>
                    <a:pt x="9227" y="20165"/>
                  </a:moveTo>
                  <a:cubicBezTo>
                    <a:pt x="9299" y="20103"/>
                    <a:pt x="9371" y="20042"/>
                    <a:pt x="9453" y="19980"/>
                  </a:cubicBezTo>
                  <a:cubicBezTo>
                    <a:pt x="9412" y="19939"/>
                    <a:pt x="9360" y="19909"/>
                    <a:pt x="9340" y="19847"/>
                  </a:cubicBezTo>
                  <a:cubicBezTo>
                    <a:pt x="9340" y="19970"/>
                    <a:pt x="9196" y="20032"/>
                    <a:pt x="9227" y="20165"/>
                  </a:cubicBezTo>
                  <a:close/>
                  <a:moveTo>
                    <a:pt x="14107" y="19929"/>
                  </a:moveTo>
                  <a:cubicBezTo>
                    <a:pt x="14168" y="19939"/>
                    <a:pt x="14107" y="19888"/>
                    <a:pt x="14107" y="19929"/>
                  </a:cubicBezTo>
                  <a:close/>
                  <a:moveTo>
                    <a:pt x="6541" y="19970"/>
                  </a:moveTo>
                  <a:cubicBezTo>
                    <a:pt x="6541" y="19991"/>
                    <a:pt x="6521" y="20001"/>
                    <a:pt x="6521" y="20021"/>
                  </a:cubicBezTo>
                  <a:cubicBezTo>
                    <a:pt x="6572" y="20052"/>
                    <a:pt x="6572" y="19960"/>
                    <a:pt x="6541" y="19970"/>
                  </a:cubicBezTo>
                  <a:close/>
                  <a:moveTo>
                    <a:pt x="6316" y="20165"/>
                  </a:moveTo>
                  <a:cubicBezTo>
                    <a:pt x="6336" y="20216"/>
                    <a:pt x="6346" y="20114"/>
                    <a:pt x="6316" y="20165"/>
                  </a:cubicBezTo>
                  <a:close/>
                  <a:moveTo>
                    <a:pt x="8899" y="20165"/>
                  </a:moveTo>
                  <a:cubicBezTo>
                    <a:pt x="8889" y="20185"/>
                    <a:pt x="8889" y="20216"/>
                    <a:pt x="8920" y="20226"/>
                  </a:cubicBezTo>
                  <a:cubicBezTo>
                    <a:pt x="8920" y="20196"/>
                    <a:pt x="8930" y="20165"/>
                    <a:pt x="8909" y="20165"/>
                  </a:cubicBezTo>
                  <a:close/>
                  <a:moveTo>
                    <a:pt x="6592" y="20278"/>
                  </a:moveTo>
                  <a:cubicBezTo>
                    <a:pt x="6592" y="20257"/>
                    <a:pt x="6603" y="20237"/>
                    <a:pt x="6613" y="20226"/>
                  </a:cubicBezTo>
                  <a:cubicBezTo>
                    <a:pt x="6562" y="20226"/>
                    <a:pt x="6521" y="20226"/>
                    <a:pt x="6521" y="20278"/>
                  </a:cubicBezTo>
                  <a:close/>
                  <a:moveTo>
                    <a:pt x="6654" y="20278"/>
                  </a:moveTo>
                  <a:cubicBezTo>
                    <a:pt x="6685" y="20278"/>
                    <a:pt x="6695" y="20257"/>
                    <a:pt x="6695" y="20226"/>
                  </a:cubicBezTo>
                  <a:cubicBezTo>
                    <a:pt x="6674" y="20216"/>
                    <a:pt x="6654" y="20226"/>
                    <a:pt x="6633" y="20237"/>
                  </a:cubicBezTo>
                  <a:cubicBezTo>
                    <a:pt x="6644" y="20247"/>
                    <a:pt x="6644" y="20267"/>
                    <a:pt x="6654" y="20278"/>
                  </a:cubicBezTo>
                  <a:close/>
                  <a:moveTo>
                    <a:pt x="6972" y="20278"/>
                  </a:moveTo>
                  <a:cubicBezTo>
                    <a:pt x="6859" y="20267"/>
                    <a:pt x="6808" y="20319"/>
                    <a:pt x="6808" y="20421"/>
                  </a:cubicBezTo>
                  <a:cubicBezTo>
                    <a:pt x="6859" y="20401"/>
                    <a:pt x="6920" y="20390"/>
                    <a:pt x="6972" y="20360"/>
                  </a:cubicBezTo>
                  <a:close/>
                  <a:moveTo>
                    <a:pt x="10344" y="20319"/>
                  </a:moveTo>
                  <a:cubicBezTo>
                    <a:pt x="10324" y="20329"/>
                    <a:pt x="10293" y="20319"/>
                    <a:pt x="10273" y="20308"/>
                  </a:cubicBezTo>
                  <a:cubicBezTo>
                    <a:pt x="10232" y="20411"/>
                    <a:pt x="10170" y="20616"/>
                    <a:pt x="10303" y="20657"/>
                  </a:cubicBezTo>
                  <a:cubicBezTo>
                    <a:pt x="10355" y="20554"/>
                    <a:pt x="10375" y="20431"/>
                    <a:pt x="10355" y="20319"/>
                  </a:cubicBezTo>
                  <a:close/>
                  <a:moveTo>
                    <a:pt x="7259" y="20513"/>
                  </a:moveTo>
                  <a:cubicBezTo>
                    <a:pt x="7259" y="20534"/>
                    <a:pt x="7238" y="20534"/>
                    <a:pt x="7238" y="20565"/>
                  </a:cubicBezTo>
                  <a:cubicBezTo>
                    <a:pt x="7279" y="20585"/>
                    <a:pt x="7290" y="20513"/>
                    <a:pt x="7259" y="20513"/>
                  </a:cubicBezTo>
                  <a:close/>
                  <a:moveTo>
                    <a:pt x="8868" y="20626"/>
                  </a:moveTo>
                  <a:cubicBezTo>
                    <a:pt x="8868" y="20595"/>
                    <a:pt x="8940" y="20565"/>
                    <a:pt x="8889" y="20534"/>
                  </a:cubicBezTo>
                  <a:cubicBezTo>
                    <a:pt x="8879" y="20554"/>
                    <a:pt x="8807" y="20606"/>
                    <a:pt x="8868" y="20626"/>
                  </a:cubicBezTo>
                  <a:close/>
                  <a:moveTo>
                    <a:pt x="12405" y="20718"/>
                  </a:moveTo>
                  <a:cubicBezTo>
                    <a:pt x="12487" y="20729"/>
                    <a:pt x="12661" y="20718"/>
                    <a:pt x="12672" y="20616"/>
                  </a:cubicBezTo>
                  <a:cubicBezTo>
                    <a:pt x="12590" y="20585"/>
                    <a:pt x="12436" y="20606"/>
                    <a:pt x="12405" y="20708"/>
                  </a:cubicBezTo>
                  <a:close/>
                  <a:moveTo>
                    <a:pt x="8622" y="20667"/>
                  </a:moveTo>
                  <a:cubicBezTo>
                    <a:pt x="8591" y="20708"/>
                    <a:pt x="8612" y="20790"/>
                    <a:pt x="8684" y="20770"/>
                  </a:cubicBezTo>
                  <a:cubicBezTo>
                    <a:pt x="8684" y="20739"/>
                    <a:pt x="8704" y="20729"/>
                    <a:pt x="8694" y="20688"/>
                  </a:cubicBezTo>
                  <a:cubicBezTo>
                    <a:pt x="8684" y="20667"/>
                    <a:pt x="8653" y="20667"/>
                    <a:pt x="8632" y="20667"/>
                  </a:cubicBezTo>
                  <a:close/>
                  <a:moveTo>
                    <a:pt x="2861" y="20698"/>
                  </a:moveTo>
                  <a:cubicBezTo>
                    <a:pt x="2861" y="20739"/>
                    <a:pt x="2861" y="20759"/>
                    <a:pt x="2902" y="20759"/>
                  </a:cubicBezTo>
                  <a:cubicBezTo>
                    <a:pt x="2943" y="20708"/>
                    <a:pt x="2933" y="20667"/>
                    <a:pt x="2861" y="20698"/>
                  </a:cubicBezTo>
                  <a:close/>
                  <a:moveTo>
                    <a:pt x="7269" y="20739"/>
                  </a:moveTo>
                  <a:lnTo>
                    <a:pt x="7269" y="20759"/>
                  </a:lnTo>
                  <a:close/>
                  <a:moveTo>
                    <a:pt x="7269" y="20759"/>
                  </a:moveTo>
                  <a:close/>
                  <a:moveTo>
                    <a:pt x="7105" y="20882"/>
                  </a:moveTo>
                  <a:cubicBezTo>
                    <a:pt x="7136" y="20934"/>
                    <a:pt x="7126" y="20841"/>
                    <a:pt x="7105" y="20882"/>
                  </a:cubicBezTo>
                  <a:close/>
                  <a:moveTo>
                    <a:pt x="1959" y="21047"/>
                  </a:moveTo>
                  <a:cubicBezTo>
                    <a:pt x="1702" y="21047"/>
                    <a:pt x="1528" y="20954"/>
                    <a:pt x="1313" y="20913"/>
                  </a:cubicBezTo>
                  <a:cubicBezTo>
                    <a:pt x="1436" y="21057"/>
                    <a:pt x="1743" y="21108"/>
                    <a:pt x="1959" y="21047"/>
                  </a:cubicBezTo>
                  <a:close/>
                  <a:moveTo>
                    <a:pt x="13902" y="21375"/>
                  </a:moveTo>
                  <a:cubicBezTo>
                    <a:pt x="13912" y="21313"/>
                    <a:pt x="13902" y="21241"/>
                    <a:pt x="13881" y="21180"/>
                  </a:cubicBezTo>
                  <a:cubicBezTo>
                    <a:pt x="13861" y="21241"/>
                    <a:pt x="13871" y="21313"/>
                    <a:pt x="13902" y="21375"/>
                  </a:cubicBezTo>
                  <a:close/>
                  <a:moveTo>
                    <a:pt x="4358" y="21457"/>
                  </a:moveTo>
                  <a:cubicBezTo>
                    <a:pt x="4358" y="21539"/>
                    <a:pt x="4378" y="21600"/>
                    <a:pt x="4460" y="21590"/>
                  </a:cubicBezTo>
                  <a:cubicBezTo>
                    <a:pt x="4481" y="21569"/>
                    <a:pt x="4470" y="21528"/>
                    <a:pt x="4470" y="21487"/>
                  </a:cubicBezTo>
                  <a:cubicBezTo>
                    <a:pt x="4440" y="21477"/>
                    <a:pt x="4399" y="21457"/>
                    <a:pt x="4358" y="21457"/>
                  </a:cubicBezTo>
                  <a:close/>
                  <a:moveTo>
                    <a:pt x="10139" y="21641"/>
                  </a:moveTo>
                  <a:cubicBezTo>
                    <a:pt x="10191" y="21662"/>
                    <a:pt x="10201" y="21569"/>
                    <a:pt x="10170" y="21559"/>
                  </a:cubicBezTo>
                  <a:cubicBezTo>
                    <a:pt x="10170" y="21600"/>
                    <a:pt x="10139" y="21600"/>
                    <a:pt x="10139" y="21641"/>
                  </a:cubicBezTo>
                  <a:close/>
                  <a:moveTo>
                    <a:pt x="10139" y="22123"/>
                  </a:moveTo>
                  <a:cubicBezTo>
                    <a:pt x="10078" y="22143"/>
                    <a:pt x="10109" y="22051"/>
                    <a:pt x="10057" y="22061"/>
                  </a:cubicBezTo>
                  <a:cubicBezTo>
                    <a:pt x="10047" y="22113"/>
                    <a:pt x="10057" y="22164"/>
                    <a:pt x="10088" y="22205"/>
                  </a:cubicBezTo>
                  <a:cubicBezTo>
                    <a:pt x="10129" y="22195"/>
                    <a:pt x="10150" y="22174"/>
                    <a:pt x="10139" y="22113"/>
                  </a:cubicBezTo>
                  <a:close/>
                  <a:moveTo>
                    <a:pt x="4870" y="22379"/>
                  </a:moveTo>
                  <a:cubicBezTo>
                    <a:pt x="4870" y="22441"/>
                    <a:pt x="4798" y="22574"/>
                    <a:pt x="4870" y="22635"/>
                  </a:cubicBezTo>
                  <a:cubicBezTo>
                    <a:pt x="4870" y="22543"/>
                    <a:pt x="4942" y="22400"/>
                    <a:pt x="4870" y="22369"/>
                  </a:cubicBezTo>
                  <a:close/>
                  <a:moveTo>
                    <a:pt x="10970" y="22430"/>
                  </a:moveTo>
                  <a:cubicBezTo>
                    <a:pt x="10898" y="22410"/>
                    <a:pt x="10714" y="22389"/>
                    <a:pt x="10673" y="22441"/>
                  </a:cubicBezTo>
                  <a:cubicBezTo>
                    <a:pt x="10683" y="22441"/>
                    <a:pt x="10693" y="22461"/>
                    <a:pt x="10683" y="22471"/>
                  </a:cubicBezTo>
                  <a:cubicBezTo>
                    <a:pt x="10775" y="22420"/>
                    <a:pt x="10919" y="22471"/>
                    <a:pt x="10970" y="22430"/>
                  </a:cubicBezTo>
                  <a:close/>
                  <a:moveTo>
                    <a:pt x="14312" y="22492"/>
                  </a:moveTo>
                  <a:cubicBezTo>
                    <a:pt x="14261" y="22430"/>
                    <a:pt x="14056" y="22420"/>
                    <a:pt x="13922" y="22430"/>
                  </a:cubicBezTo>
                  <a:cubicBezTo>
                    <a:pt x="13922" y="22461"/>
                    <a:pt x="13922" y="22482"/>
                    <a:pt x="13943" y="22492"/>
                  </a:cubicBezTo>
                  <a:cubicBezTo>
                    <a:pt x="13974" y="22492"/>
                    <a:pt x="13943" y="22441"/>
                    <a:pt x="13994" y="22441"/>
                  </a:cubicBezTo>
                  <a:cubicBezTo>
                    <a:pt x="14056" y="22523"/>
                    <a:pt x="14261" y="22471"/>
                    <a:pt x="14312" y="22482"/>
                  </a:cubicBezTo>
                  <a:close/>
                  <a:moveTo>
                    <a:pt x="13471" y="22471"/>
                  </a:moveTo>
                  <a:cubicBezTo>
                    <a:pt x="13420" y="22420"/>
                    <a:pt x="13440" y="22523"/>
                    <a:pt x="13471" y="22471"/>
                  </a:cubicBezTo>
                  <a:close/>
                  <a:moveTo>
                    <a:pt x="13604" y="22471"/>
                  </a:moveTo>
                  <a:lnTo>
                    <a:pt x="13604" y="22512"/>
                  </a:lnTo>
                  <a:cubicBezTo>
                    <a:pt x="13676" y="22543"/>
                    <a:pt x="13799" y="22523"/>
                    <a:pt x="13779" y="22461"/>
                  </a:cubicBezTo>
                  <a:cubicBezTo>
                    <a:pt x="13758" y="22482"/>
                    <a:pt x="13635" y="22430"/>
                    <a:pt x="13594" y="22471"/>
                  </a:cubicBezTo>
                  <a:close/>
                  <a:moveTo>
                    <a:pt x="8715" y="22759"/>
                  </a:moveTo>
                  <a:cubicBezTo>
                    <a:pt x="9094" y="22676"/>
                    <a:pt x="8632" y="22389"/>
                    <a:pt x="8715" y="22759"/>
                  </a:cubicBezTo>
                  <a:close/>
                  <a:moveTo>
                    <a:pt x="8591" y="22728"/>
                  </a:moveTo>
                  <a:cubicBezTo>
                    <a:pt x="8561" y="22697"/>
                    <a:pt x="8550" y="22748"/>
                    <a:pt x="8499" y="22738"/>
                  </a:cubicBezTo>
                  <a:cubicBezTo>
                    <a:pt x="8479" y="22646"/>
                    <a:pt x="8335" y="22533"/>
                    <a:pt x="8284" y="22666"/>
                  </a:cubicBezTo>
                  <a:cubicBezTo>
                    <a:pt x="8304" y="22707"/>
                    <a:pt x="8427" y="22656"/>
                    <a:pt x="8438" y="22707"/>
                  </a:cubicBezTo>
                  <a:cubicBezTo>
                    <a:pt x="8438" y="22769"/>
                    <a:pt x="8397" y="22769"/>
                    <a:pt x="8407" y="22820"/>
                  </a:cubicBezTo>
                  <a:cubicBezTo>
                    <a:pt x="8448" y="22892"/>
                    <a:pt x="8550" y="22861"/>
                    <a:pt x="8602" y="22820"/>
                  </a:cubicBezTo>
                  <a:cubicBezTo>
                    <a:pt x="8602" y="22779"/>
                    <a:pt x="8612" y="22738"/>
                    <a:pt x="8591" y="22718"/>
                  </a:cubicBezTo>
                  <a:close/>
                  <a:moveTo>
                    <a:pt x="9740" y="22923"/>
                  </a:moveTo>
                  <a:cubicBezTo>
                    <a:pt x="9740" y="22861"/>
                    <a:pt x="9770" y="22851"/>
                    <a:pt x="9770" y="22789"/>
                  </a:cubicBezTo>
                  <a:cubicBezTo>
                    <a:pt x="9545" y="22769"/>
                    <a:pt x="9401" y="22635"/>
                    <a:pt x="9207" y="22656"/>
                  </a:cubicBezTo>
                  <a:cubicBezTo>
                    <a:pt x="9145" y="22851"/>
                    <a:pt x="9278" y="22953"/>
                    <a:pt x="9494" y="22943"/>
                  </a:cubicBezTo>
                  <a:cubicBezTo>
                    <a:pt x="9535" y="22933"/>
                    <a:pt x="9524" y="22861"/>
                    <a:pt x="9586" y="22861"/>
                  </a:cubicBezTo>
                  <a:cubicBezTo>
                    <a:pt x="9647" y="22861"/>
                    <a:pt x="9647" y="22943"/>
                    <a:pt x="9740" y="22912"/>
                  </a:cubicBezTo>
                  <a:close/>
                  <a:moveTo>
                    <a:pt x="14322" y="22697"/>
                  </a:moveTo>
                  <a:cubicBezTo>
                    <a:pt x="14322" y="22800"/>
                    <a:pt x="14281" y="22861"/>
                    <a:pt x="14281" y="22953"/>
                  </a:cubicBezTo>
                  <a:cubicBezTo>
                    <a:pt x="14332" y="22923"/>
                    <a:pt x="14363" y="22728"/>
                    <a:pt x="14322" y="22697"/>
                  </a:cubicBezTo>
                  <a:close/>
                  <a:moveTo>
                    <a:pt x="9043" y="22964"/>
                  </a:moveTo>
                  <a:cubicBezTo>
                    <a:pt x="9043" y="22953"/>
                    <a:pt x="9043" y="22943"/>
                    <a:pt x="9053" y="22943"/>
                  </a:cubicBezTo>
                  <a:cubicBezTo>
                    <a:pt x="8930" y="22625"/>
                    <a:pt x="8612" y="23005"/>
                    <a:pt x="9032" y="22974"/>
                  </a:cubicBezTo>
                  <a:close/>
                  <a:moveTo>
                    <a:pt x="7761" y="23035"/>
                  </a:moveTo>
                  <a:cubicBezTo>
                    <a:pt x="7812" y="23025"/>
                    <a:pt x="7812" y="23076"/>
                    <a:pt x="7864" y="23066"/>
                  </a:cubicBezTo>
                  <a:cubicBezTo>
                    <a:pt x="7884" y="22974"/>
                    <a:pt x="7976" y="22953"/>
                    <a:pt x="7997" y="22861"/>
                  </a:cubicBezTo>
                  <a:cubicBezTo>
                    <a:pt x="7874" y="22841"/>
                    <a:pt x="7782" y="22943"/>
                    <a:pt x="7751" y="23046"/>
                  </a:cubicBezTo>
                  <a:close/>
                  <a:moveTo>
                    <a:pt x="10150" y="22964"/>
                  </a:moveTo>
                  <a:cubicBezTo>
                    <a:pt x="10150" y="22984"/>
                    <a:pt x="10150" y="23005"/>
                    <a:pt x="10160" y="23015"/>
                  </a:cubicBezTo>
                  <a:cubicBezTo>
                    <a:pt x="10180" y="23015"/>
                    <a:pt x="10191" y="22953"/>
                    <a:pt x="10139" y="22974"/>
                  </a:cubicBezTo>
                  <a:close/>
                  <a:moveTo>
                    <a:pt x="9043" y="23302"/>
                  </a:moveTo>
                  <a:cubicBezTo>
                    <a:pt x="8950" y="23322"/>
                    <a:pt x="8920" y="23394"/>
                    <a:pt x="8858" y="23435"/>
                  </a:cubicBezTo>
                  <a:cubicBezTo>
                    <a:pt x="8930" y="23435"/>
                    <a:pt x="9084" y="23435"/>
                    <a:pt x="9032" y="23312"/>
                  </a:cubicBezTo>
                  <a:close/>
                  <a:moveTo>
                    <a:pt x="9299" y="23374"/>
                  </a:moveTo>
                  <a:cubicBezTo>
                    <a:pt x="9299" y="23394"/>
                    <a:pt x="9278" y="23394"/>
                    <a:pt x="9289" y="23415"/>
                  </a:cubicBezTo>
                  <a:cubicBezTo>
                    <a:pt x="9309" y="23445"/>
                    <a:pt x="9319" y="23374"/>
                    <a:pt x="9289" y="23384"/>
                  </a:cubicBezTo>
                  <a:close/>
                  <a:moveTo>
                    <a:pt x="8848" y="23435"/>
                  </a:moveTo>
                  <a:cubicBezTo>
                    <a:pt x="8848" y="23404"/>
                    <a:pt x="8797" y="23435"/>
                    <a:pt x="8797" y="23445"/>
                  </a:cubicBezTo>
                  <a:cubicBezTo>
                    <a:pt x="8817" y="23435"/>
                    <a:pt x="8848" y="23497"/>
                    <a:pt x="8838" y="23435"/>
                  </a:cubicBezTo>
                  <a:close/>
                  <a:moveTo>
                    <a:pt x="8991" y="23456"/>
                  </a:moveTo>
                  <a:cubicBezTo>
                    <a:pt x="8991" y="23497"/>
                    <a:pt x="8971" y="23507"/>
                    <a:pt x="8961" y="23527"/>
                  </a:cubicBezTo>
                  <a:lnTo>
                    <a:pt x="9043" y="23527"/>
                  </a:lnTo>
                  <a:cubicBezTo>
                    <a:pt x="9043" y="23486"/>
                    <a:pt x="9022" y="23466"/>
                    <a:pt x="8981" y="23466"/>
                  </a:cubicBezTo>
                  <a:close/>
                  <a:moveTo>
                    <a:pt x="14127" y="23773"/>
                  </a:moveTo>
                  <a:cubicBezTo>
                    <a:pt x="14148" y="23681"/>
                    <a:pt x="14240" y="23538"/>
                    <a:pt x="14179" y="23456"/>
                  </a:cubicBezTo>
                  <a:cubicBezTo>
                    <a:pt x="14097" y="23497"/>
                    <a:pt x="14066" y="23712"/>
                    <a:pt x="14117" y="23773"/>
                  </a:cubicBezTo>
                  <a:close/>
                  <a:moveTo>
                    <a:pt x="8674" y="23558"/>
                  </a:moveTo>
                  <a:cubicBezTo>
                    <a:pt x="8674" y="23579"/>
                    <a:pt x="8674" y="23609"/>
                    <a:pt x="8684" y="23620"/>
                  </a:cubicBezTo>
                  <a:cubicBezTo>
                    <a:pt x="8684" y="23599"/>
                    <a:pt x="8684" y="23568"/>
                    <a:pt x="8663" y="23558"/>
                  </a:cubicBezTo>
                  <a:close/>
                  <a:moveTo>
                    <a:pt x="8950" y="23691"/>
                  </a:moveTo>
                  <a:cubicBezTo>
                    <a:pt x="8950" y="23722"/>
                    <a:pt x="8971" y="23763"/>
                    <a:pt x="8991" y="23804"/>
                  </a:cubicBezTo>
                  <a:cubicBezTo>
                    <a:pt x="9135" y="23804"/>
                    <a:pt x="9043" y="23589"/>
                    <a:pt x="8940" y="23691"/>
                  </a:cubicBezTo>
                  <a:close/>
                  <a:moveTo>
                    <a:pt x="9832" y="23702"/>
                  </a:moveTo>
                  <a:cubicBezTo>
                    <a:pt x="9781" y="23763"/>
                    <a:pt x="9914" y="23722"/>
                    <a:pt x="9832" y="23702"/>
                  </a:cubicBezTo>
                  <a:close/>
                  <a:moveTo>
                    <a:pt x="9945" y="23814"/>
                  </a:moveTo>
                  <a:close/>
                  <a:moveTo>
                    <a:pt x="11411" y="23866"/>
                  </a:moveTo>
                  <a:close/>
                  <a:moveTo>
                    <a:pt x="6613" y="23896"/>
                  </a:moveTo>
                  <a:cubicBezTo>
                    <a:pt x="6562" y="23948"/>
                    <a:pt x="6408" y="23917"/>
                    <a:pt x="6398" y="24009"/>
                  </a:cubicBezTo>
                  <a:cubicBezTo>
                    <a:pt x="6469" y="24050"/>
                    <a:pt x="6674" y="23968"/>
                    <a:pt x="6603" y="23896"/>
                  </a:cubicBezTo>
                  <a:close/>
                  <a:moveTo>
                    <a:pt x="7505" y="23927"/>
                  </a:moveTo>
                  <a:cubicBezTo>
                    <a:pt x="7556" y="23968"/>
                    <a:pt x="7546" y="23876"/>
                    <a:pt x="7505" y="23927"/>
                  </a:cubicBezTo>
                  <a:close/>
                  <a:moveTo>
                    <a:pt x="7454" y="23958"/>
                  </a:moveTo>
                  <a:cubicBezTo>
                    <a:pt x="7474" y="23958"/>
                    <a:pt x="7505" y="23958"/>
                    <a:pt x="7505" y="23937"/>
                  </a:cubicBezTo>
                  <a:cubicBezTo>
                    <a:pt x="7474" y="23927"/>
                    <a:pt x="7443" y="23927"/>
                    <a:pt x="7443" y="23958"/>
                  </a:cubicBezTo>
                  <a:close/>
                  <a:moveTo>
                    <a:pt x="8848" y="23958"/>
                  </a:moveTo>
                  <a:cubicBezTo>
                    <a:pt x="8858" y="23999"/>
                    <a:pt x="8848" y="24040"/>
                    <a:pt x="8838" y="24081"/>
                  </a:cubicBezTo>
                  <a:cubicBezTo>
                    <a:pt x="8899" y="24081"/>
                    <a:pt x="8920" y="23968"/>
                    <a:pt x="8838" y="23958"/>
                  </a:cubicBezTo>
                  <a:close/>
                  <a:moveTo>
                    <a:pt x="7351" y="23978"/>
                  </a:moveTo>
                  <a:cubicBezTo>
                    <a:pt x="7433" y="23999"/>
                    <a:pt x="7372" y="23937"/>
                    <a:pt x="7351" y="23978"/>
                  </a:cubicBezTo>
                  <a:close/>
                  <a:moveTo>
                    <a:pt x="11185" y="23999"/>
                  </a:moveTo>
                  <a:cubicBezTo>
                    <a:pt x="11185" y="24050"/>
                    <a:pt x="11206" y="24091"/>
                    <a:pt x="11257" y="24091"/>
                  </a:cubicBezTo>
                  <a:cubicBezTo>
                    <a:pt x="11257" y="24040"/>
                    <a:pt x="11277" y="24030"/>
                    <a:pt x="11257" y="23978"/>
                  </a:cubicBezTo>
                  <a:cubicBezTo>
                    <a:pt x="11226" y="23978"/>
                    <a:pt x="11206" y="23978"/>
                    <a:pt x="11175" y="23999"/>
                  </a:cubicBezTo>
                  <a:close/>
                  <a:moveTo>
                    <a:pt x="7126" y="24050"/>
                  </a:moveTo>
                  <a:close/>
                  <a:moveTo>
                    <a:pt x="7105" y="24050"/>
                  </a:moveTo>
                  <a:cubicBezTo>
                    <a:pt x="7064" y="24050"/>
                    <a:pt x="7033" y="24060"/>
                    <a:pt x="7013" y="24091"/>
                  </a:cubicBezTo>
                  <a:cubicBezTo>
                    <a:pt x="7033" y="24081"/>
                    <a:pt x="7085" y="24091"/>
                    <a:pt x="7095" y="24050"/>
                  </a:cubicBezTo>
                  <a:close/>
                  <a:moveTo>
                    <a:pt x="6879" y="24081"/>
                  </a:moveTo>
                  <a:cubicBezTo>
                    <a:pt x="6869" y="24142"/>
                    <a:pt x="6900" y="24163"/>
                    <a:pt x="6920" y="24194"/>
                  </a:cubicBezTo>
                  <a:cubicBezTo>
                    <a:pt x="6951" y="24183"/>
                    <a:pt x="6951" y="24142"/>
                    <a:pt x="6951" y="24091"/>
                  </a:cubicBezTo>
                  <a:cubicBezTo>
                    <a:pt x="6920" y="24101"/>
                    <a:pt x="6890" y="24101"/>
                    <a:pt x="6869" y="24081"/>
                  </a:cubicBezTo>
                  <a:close/>
                  <a:moveTo>
                    <a:pt x="10119" y="24112"/>
                  </a:moveTo>
                  <a:cubicBezTo>
                    <a:pt x="10119" y="24173"/>
                    <a:pt x="10180" y="24173"/>
                    <a:pt x="10221" y="24153"/>
                  </a:cubicBezTo>
                  <a:cubicBezTo>
                    <a:pt x="10211" y="24091"/>
                    <a:pt x="10160" y="24091"/>
                    <a:pt x="10109" y="24112"/>
                  </a:cubicBezTo>
                  <a:close/>
                  <a:moveTo>
                    <a:pt x="8561" y="24265"/>
                  </a:moveTo>
                  <a:cubicBezTo>
                    <a:pt x="8602" y="24265"/>
                    <a:pt x="8602" y="24214"/>
                    <a:pt x="8622" y="24194"/>
                  </a:cubicBezTo>
                  <a:cubicBezTo>
                    <a:pt x="8561" y="24194"/>
                    <a:pt x="8520" y="24235"/>
                    <a:pt x="8550" y="24265"/>
                  </a:cubicBezTo>
                  <a:close/>
                  <a:moveTo>
                    <a:pt x="11944" y="24224"/>
                  </a:moveTo>
                  <a:cubicBezTo>
                    <a:pt x="11995" y="24337"/>
                    <a:pt x="12026" y="24450"/>
                    <a:pt x="12036" y="24573"/>
                  </a:cubicBezTo>
                  <a:cubicBezTo>
                    <a:pt x="12036" y="24522"/>
                    <a:pt x="12056" y="24542"/>
                    <a:pt x="12098" y="24542"/>
                  </a:cubicBezTo>
                  <a:cubicBezTo>
                    <a:pt x="12098" y="24604"/>
                    <a:pt x="12108" y="24655"/>
                    <a:pt x="12128" y="24717"/>
                  </a:cubicBezTo>
                  <a:cubicBezTo>
                    <a:pt x="12159" y="24932"/>
                    <a:pt x="12149" y="24717"/>
                    <a:pt x="12169" y="24532"/>
                  </a:cubicBezTo>
                  <a:cubicBezTo>
                    <a:pt x="12036" y="24481"/>
                    <a:pt x="12056" y="24214"/>
                    <a:pt x="11933" y="24224"/>
                  </a:cubicBezTo>
                  <a:close/>
                  <a:moveTo>
                    <a:pt x="1405" y="24778"/>
                  </a:moveTo>
                  <a:cubicBezTo>
                    <a:pt x="1446" y="24829"/>
                    <a:pt x="1426" y="24737"/>
                    <a:pt x="1405" y="24778"/>
                  </a:cubicBezTo>
                  <a:close/>
                  <a:moveTo>
                    <a:pt x="11462" y="24993"/>
                  </a:moveTo>
                  <a:cubicBezTo>
                    <a:pt x="11462" y="25014"/>
                    <a:pt x="11452" y="25065"/>
                    <a:pt x="11493" y="25045"/>
                  </a:cubicBezTo>
                  <a:cubicBezTo>
                    <a:pt x="11493" y="25024"/>
                    <a:pt x="11482" y="25004"/>
                    <a:pt x="11462" y="24993"/>
                  </a:cubicBezTo>
                  <a:close/>
                  <a:moveTo>
                    <a:pt x="7310" y="25024"/>
                  </a:moveTo>
                  <a:lnTo>
                    <a:pt x="7310" y="25045"/>
                  </a:lnTo>
                  <a:lnTo>
                    <a:pt x="7351" y="25045"/>
                  </a:lnTo>
                  <a:cubicBezTo>
                    <a:pt x="7341" y="25024"/>
                    <a:pt x="7331" y="25014"/>
                    <a:pt x="7300" y="25024"/>
                  </a:cubicBezTo>
                  <a:close/>
                  <a:moveTo>
                    <a:pt x="11257" y="25096"/>
                  </a:moveTo>
                  <a:cubicBezTo>
                    <a:pt x="11236" y="25045"/>
                    <a:pt x="11134" y="25086"/>
                    <a:pt x="11154" y="25157"/>
                  </a:cubicBezTo>
                  <a:cubicBezTo>
                    <a:pt x="11206" y="25157"/>
                    <a:pt x="11236" y="25137"/>
                    <a:pt x="11247" y="25096"/>
                  </a:cubicBezTo>
                  <a:close/>
                  <a:moveTo>
                    <a:pt x="5813" y="25178"/>
                  </a:moveTo>
                  <a:cubicBezTo>
                    <a:pt x="5988" y="25168"/>
                    <a:pt x="6070" y="25393"/>
                    <a:pt x="6244" y="25383"/>
                  </a:cubicBezTo>
                  <a:cubicBezTo>
                    <a:pt x="6172" y="25393"/>
                    <a:pt x="6100" y="25414"/>
                    <a:pt x="6090" y="25444"/>
                  </a:cubicBezTo>
                  <a:cubicBezTo>
                    <a:pt x="6264" y="25465"/>
                    <a:pt x="6439" y="25465"/>
                    <a:pt x="6603" y="25424"/>
                  </a:cubicBezTo>
                  <a:cubicBezTo>
                    <a:pt x="6223" y="25424"/>
                    <a:pt x="6080" y="25127"/>
                    <a:pt x="5783" y="25106"/>
                  </a:cubicBezTo>
                  <a:cubicBezTo>
                    <a:pt x="5762" y="25147"/>
                    <a:pt x="5813" y="25137"/>
                    <a:pt x="5803" y="25178"/>
                  </a:cubicBezTo>
                  <a:close/>
                  <a:moveTo>
                    <a:pt x="13266" y="25291"/>
                  </a:moveTo>
                  <a:cubicBezTo>
                    <a:pt x="13307" y="25301"/>
                    <a:pt x="13328" y="25239"/>
                    <a:pt x="13297" y="25229"/>
                  </a:cubicBezTo>
                  <a:cubicBezTo>
                    <a:pt x="13287" y="25250"/>
                    <a:pt x="13266" y="25260"/>
                    <a:pt x="13266" y="25291"/>
                  </a:cubicBezTo>
                  <a:close/>
                  <a:moveTo>
                    <a:pt x="5383" y="25516"/>
                  </a:moveTo>
                  <a:cubicBezTo>
                    <a:pt x="5608" y="25526"/>
                    <a:pt x="5834" y="25496"/>
                    <a:pt x="6059" y="25434"/>
                  </a:cubicBezTo>
                  <a:cubicBezTo>
                    <a:pt x="5885" y="25403"/>
                    <a:pt x="5526" y="25424"/>
                    <a:pt x="5383" y="25516"/>
                  </a:cubicBezTo>
                  <a:close/>
                  <a:moveTo>
                    <a:pt x="7054" y="25567"/>
                  </a:moveTo>
                  <a:cubicBezTo>
                    <a:pt x="6910" y="25547"/>
                    <a:pt x="6797" y="25383"/>
                    <a:pt x="6623" y="25434"/>
                  </a:cubicBezTo>
                  <a:cubicBezTo>
                    <a:pt x="6910" y="25588"/>
                    <a:pt x="7197" y="25608"/>
                    <a:pt x="7454" y="25701"/>
                  </a:cubicBezTo>
                  <a:cubicBezTo>
                    <a:pt x="7372" y="25465"/>
                    <a:pt x="7218" y="25578"/>
                    <a:pt x="7054" y="25557"/>
                  </a:cubicBezTo>
                  <a:close/>
                  <a:moveTo>
                    <a:pt x="7935" y="25742"/>
                  </a:moveTo>
                  <a:cubicBezTo>
                    <a:pt x="7966" y="25680"/>
                    <a:pt x="7946" y="25588"/>
                    <a:pt x="7874" y="25588"/>
                  </a:cubicBezTo>
                  <a:cubicBezTo>
                    <a:pt x="7864" y="25649"/>
                    <a:pt x="7884" y="25701"/>
                    <a:pt x="7935" y="25742"/>
                  </a:cubicBezTo>
                  <a:close/>
                  <a:moveTo>
                    <a:pt x="8202" y="25670"/>
                  </a:moveTo>
                  <a:cubicBezTo>
                    <a:pt x="8192" y="25721"/>
                    <a:pt x="8284" y="25731"/>
                    <a:pt x="8294" y="25711"/>
                  </a:cubicBezTo>
                  <a:cubicBezTo>
                    <a:pt x="8274" y="25711"/>
                    <a:pt x="8284" y="25680"/>
                    <a:pt x="8294" y="25670"/>
                  </a:cubicBezTo>
                  <a:close/>
                  <a:moveTo>
                    <a:pt x="7454" y="25731"/>
                  </a:moveTo>
                  <a:cubicBezTo>
                    <a:pt x="7495" y="25783"/>
                    <a:pt x="7474" y="25680"/>
                    <a:pt x="7454" y="25731"/>
                  </a:cubicBezTo>
                  <a:close/>
                  <a:moveTo>
                    <a:pt x="7505" y="25783"/>
                  </a:moveTo>
                  <a:cubicBezTo>
                    <a:pt x="7566" y="25906"/>
                    <a:pt x="7659" y="26008"/>
                    <a:pt x="7782" y="26070"/>
                  </a:cubicBezTo>
                  <a:cubicBezTo>
                    <a:pt x="7679" y="25988"/>
                    <a:pt x="7618" y="25793"/>
                    <a:pt x="7495" y="25772"/>
                  </a:cubicBezTo>
                  <a:close/>
                  <a:moveTo>
                    <a:pt x="12128" y="25813"/>
                  </a:moveTo>
                  <a:cubicBezTo>
                    <a:pt x="12169" y="25875"/>
                    <a:pt x="12149" y="25772"/>
                    <a:pt x="12128" y="25813"/>
                  </a:cubicBezTo>
                  <a:close/>
                  <a:moveTo>
                    <a:pt x="2584" y="26080"/>
                  </a:moveTo>
                  <a:cubicBezTo>
                    <a:pt x="2758" y="26059"/>
                    <a:pt x="2943" y="26059"/>
                    <a:pt x="3035" y="25957"/>
                  </a:cubicBezTo>
                  <a:cubicBezTo>
                    <a:pt x="2871" y="25926"/>
                    <a:pt x="2707" y="25967"/>
                    <a:pt x="2584" y="26080"/>
                  </a:cubicBezTo>
                  <a:close/>
                  <a:moveTo>
                    <a:pt x="7782" y="26100"/>
                  </a:moveTo>
                  <a:cubicBezTo>
                    <a:pt x="7812" y="26141"/>
                    <a:pt x="7782" y="26162"/>
                    <a:pt x="7823" y="26193"/>
                  </a:cubicBezTo>
                  <a:cubicBezTo>
                    <a:pt x="7853" y="26152"/>
                    <a:pt x="7812" y="26111"/>
                    <a:pt x="7782" y="26090"/>
                  </a:cubicBezTo>
                  <a:close/>
                  <a:moveTo>
                    <a:pt x="2164" y="26223"/>
                  </a:moveTo>
                  <a:cubicBezTo>
                    <a:pt x="2215" y="26203"/>
                    <a:pt x="2297" y="26223"/>
                    <a:pt x="2297" y="26152"/>
                  </a:cubicBezTo>
                  <a:cubicBezTo>
                    <a:pt x="2256" y="26172"/>
                    <a:pt x="2195" y="26172"/>
                    <a:pt x="2154" y="26193"/>
                  </a:cubicBezTo>
                  <a:cubicBezTo>
                    <a:pt x="2164" y="26193"/>
                    <a:pt x="2164" y="26203"/>
                    <a:pt x="2164" y="26213"/>
                  </a:cubicBezTo>
                  <a:close/>
                  <a:moveTo>
                    <a:pt x="7905" y="26285"/>
                  </a:moveTo>
                  <a:cubicBezTo>
                    <a:pt x="7853" y="26285"/>
                    <a:pt x="7884" y="26193"/>
                    <a:pt x="7833" y="26182"/>
                  </a:cubicBezTo>
                  <a:cubicBezTo>
                    <a:pt x="7802" y="26203"/>
                    <a:pt x="7874" y="26306"/>
                    <a:pt x="7905" y="26275"/>
                  </a:cubicBezTo>
                  <a:close/>
                  <a:moveTo>
                    <a:pt x="954" y="26234"/>
                  </a:moveTo>
                  <a:lnTo>
                    <a:pt x="954" y="26264"/>
                  </a:lnTo>
                  <a:lnTo>
                    <a:pt x="964" y="26264"/>
                  </a:lnTo>
                  <a:cubicBezTo>
                    <a:pt x="964" y="26244"/>
                    <a:pt x="1005" y="26264"/>
                    <a:pt x="1005" y="26234"/>
                  </a:cubicBezTo>
                  <a:close/>
                  <a:moveTo>
                    <a:pt x="8028" y="26234"/>
                  </a:moveTo>
                  <a:cubicBezTo>
                    <a:pt x="8028" y="26264"/>
                    <a:pt x="7997" y="26275"/>
                    <a:pt x="8007" y="26326"/>
                  </a:cubicBezTo>
                  <a:cubicBezTo>
                    <a:pt x="8038" y="26326"/>
                    <a:pt x="8058" y="26244"/>
                    <a:pt x="8028" y="26234"/>
                  </a:cubicBezTo>
                  <a:close/>
                  <a:moveTo>
                    <a:pt x="1805" y="26326"/>
                  </a:moveTo>
                  <a:cubicBezTo>
                    <a:pt x="1877" y="26336"/>
                    <a:pt x="1887" y="26285"/>
                    <a:pt x="1959" y="26295"/>
                  </a:cubicBezTo>
                  <a:cubicBezTo>
                    <a:pt x="1928" y="26223"/>
                    <a:pt x="1815" y="26285"/>
                    <a:pt x="1805" y="26316"/>
                  </a:cubicBezTo>
                  <a:close/>
                  <a:moveTo>
                    <a:pt x="1231" y="26306"/>
                  </a:moveTo>
                  <a:close/>
                  <a:moveTo>
                    <a:pt x="1282" y="26306"/>
                  </a:moveTo>
                  <a:close/>
                  <a:moveTo>
                    <a:pt x="2584" y="26306"/>
                  </a:moveTo>
                  <a:cubicBezTo>
                    <a:pt x="2656" y="26418"/>
                    <a:pt x="2799" y="26459"/>
                    <a:pt x="2912" y="26398"/>
                  </a:cubicBezTo>
                  <a:cubicBezTo>
                    <a:pt x="2810" y="26347"/>
                    <a:pt x="2697" y="26316"/>
                    <a:pt x="2584" y="26306"/>
                  </a:cubicBezTo>
                  <a:close/>
                  <a:moveTo>
                    <a:pt x="7905" y="26367"/>
                  </a:moveTo>
                  <a:cubicBezTo>
                    <a:pt x="7935" y="26367"/>
                    <a:pt x="7925" y="26408"/>
                    <a:pt x="7946" y="26408"/>
                  </a:cubicBezTo>
                  <a:cubicBezTo>
                    <a:pt x="7966" y="26357"/>
                    <a:pt x="7915" y="26316"/>
                    <a:pt x="7905" y="26357"/>
                  </a:cubicBezTo>
                  <a:close/>
                  <a:moveTo>
                    <a:pt x="14148" y="26367"/>
                  </a:moveTo>
                  <a:cubicBezTo>
                    <a:pt x="14199" y="26377"/>
                    <a:pt x="14148" y="26326"/>
                    <a:pt x="14148" y="26367"/>
                  </a:cubicBezTo>
                  <a:close/>
                  <a:moveTo>
                    <a:pt x="14414" y="26347"/>
                  </a:moveTo>
                  <a:cubicBezTo>
                    <a:pt x="14414" y="26388"/>
                    <a:pt x="14414" y="26418"/>
                    <a:pt x="14445" y="26418"/>
                  </a:cubicBezTo>
                  <a:cubicBezTo>
                    <a:pt x="14435" y="26377"/>
                    <a:pt x="14435" y="26347"/>
                    <a:pt x="14414" y="26347"/>
                  </a:cubicBezTo>
                  <a:close/>
                  <a:moveTo>
                    <a:pt x="9678" y="26572"/>
                  </a:moveTo>
                  <a:cubicBezTo>
                    <a:pt x="9678" y="26593"/>
                    <a:pt x="9668" y="26593"/>
                    <a:pt x="9668" y="26613"/>
                  </a:cubicBezTo>
                  <a:cubicBezTo>
                    <a:pt x="9699" y="26644"/>
                    <a:pt x="9750" y="26705"/>
                    <a:pt x="9811" y="26664"/>
                  </a:cubicBezTo>
                  <a:cubicBezTo>
                    <a:pt x="9832" y="26562"/>
                    <a:pt x="9709" y="26552"/>
                    <a:pt x="9678" y="26572"/>
                  </a:cubicBezTo>
                  <a:close/>
                  <a:moveTo>
                    <a:pt x="10919" y="26562"/>
                  </a:moveTo>
                  <a:cubicBezTo>
                    <a:pt x="10919" y="26582"/>
                    <a:pt x="10898" y="26582"/>
                    <a:pt x="10898" y="26603"/>
                  </a:cubicBezTo>
                  <a:cubicBezTo>
                    <a:pt x="10929" y="26613"/>
                    <a:pt x="10939" y="26541"/>
                    <a:pt x="10908" y="26552"/>
                  </a:cubicBezTo>
                  <a:close/>
                  <a:moveTo>
                    <a:pt x="10098" y="26593"/>
                  </a:moveTo>
                  <a:cubicBezTo>
                    <a:pt x="10160" y="26603"/>
                    <a:pt x="10098" y="26552"/>
                    <a:pt x="10098" y="26593"/>
                  </a:cubicBezTo>
                  <a:close/>
                  <a:moveTo>
                    <a:pt x="10970" y="26644"/>
                  </a:moveTo>
                  <a:cubicBezTo>
                    <a:pt x="11062" y="26644"/>
                    <a:pt x="10960" y="26531"/>
                    <a:pt x="10970" y="26644"/>
                  </a:cubicBezTo>
                  <a:close/>
                  <a:moveTo>
                    <a:pt x="10303" y="26685"/>
                  </a:moveTo>
                  <a:cubicBezTo>
                    <a:pt x="10355" y="26695"/>
                    <a:pt x="10386" y="26736"/>
                    <a:pt x="10427" y="26685"/>
                  </a:cubicBezTo>
                  <a:cubicBezTo>
                    <a:pt x="10427" y="26603"/>
                    <a:pt x="10273" y="26572"/>
                    <a:pt x="10293" y="26675"/>
                  </a:cubicBezTo>
                  <a:close/>
                  <a:moveTo>
                    <a:pt x="11072" y="26685"/>
                  </a:moveTo>
                  <a:cubicBezTo>
                    <a:pt x="11062" y="26675"/>
                    <a:pt x="11072" y="26654"/>
                    <a:pt x="11083" y="26644"/>
                  </a:cubicBezTo>
                  <a:cubicBezTo>
                    <a:pt x="11062" y="26634"/>
                    <a:pt x="11031" y="26623"/>
                    <a:pt x="11011" y="26634"/>
                  </a:cubicBezTo>
                  <a:cubicBezTo>
                    <a:pt x="11021" y="26654"/>
                    <a:pt x="11042" y="26675"/>
                    <a:pt x="11062" y="26675"/>
                  </a:cubicBezTo>
                  <a:close/>
                  <a:moveTo>
                    <a:pt x="10867" y="26675"/>
                  </a:moveTo>
                  <a:cubicBezTo>
                    <a:pt x="10847" y="26695"/>
                    <a:pt x="10857" y="26726"/>
                    <a:pt x="10888" y="26746"/>
                  </a:cubicBezTo>
                  <a:cubicBezTo>
                    <a:pt x="10898" y="26726"/>
                    <a:pt x="10919" y="26654"/>
                    <a:pt x="10867" y="26664"/>
                  </a:cubicBezTo>
                  <a:close/>
                  <a:moveTo>
                    <a:pt x="10139" y="26705"/>
                  </a:moveTo>
                  <a:cubicBezTo>
                    <a:pt x="10139" y="26736"/>
                    <a:pt x="10119" y="26736"/>
                    <a:pt x="10129" y="26777"/>
                  </a:cubicBezTo>
                  <a:cubicBezTo>
                    <a:pt x="10170" y="26767"/>
                    <a:pt x="10180" y="26695"/>
                    <a:pt x="10139" y="26695"/>
                  </a:cubicBezTo>
                  <a:close/>
                  <a:moveTo>
                    <a:pt x="11349" y="26859"/>
                  </a:moveTo>
                  <a:cubicBezTo>
                    <a:pt x="11370" y="26859"/>
                    <a:pt x="11370" y="26900"/>
                    <a:pt x="11421" y="26880"/>
                  </a:cubicBezTo>
                  <a:lnTo>
                    <a:pt x="11421" y="26828"/>
                  </a:lnTo>
                  <a:cubicBezTo>
                    <a:pt x="11390" y="26828"/>
                    <a:pt x="11359" y="26828"/>
                    <a:pt x="11349" y="26849"/>
                  </a:cubicBezTo>
                  <a:close/>
                  <a:moveTo>
                    <a:pt x="6408" y="26910"/>
                  </a:moveTo>
                  <a:cubicBezTo>
                    <a:pt x="6469" y="26921"/>
                    <a:pt x="6408" y="26869"/>
                    <a:pt x="6408" y="26910"/>
                  </a:cubicBezTo>
                  <a:close/>
                  <a:moveTo>
                    <a:pt x="5752" y="26931"/>
                  </a:moveTo>
                  <a:cubicBezTo>
                    <a:pt x="5803" y="26941"/>
                    <a:pt x="5752" y="26880"/>
                    <a:pt x="5752" y="26931"/>
                  </a:cubicBezTo>
                  <a:close/>
                  <a:moveTo>
                    <a:pt x="7874" y="27167"/>
                  </a:moveTo>
                  <a:cubicBezTo>
                    <a:pt x="7894" y="27167"/>
                    <a:pt x="7915" y="27156"/>
                    <a:pt x="7915" y="27136"/>
                  </a:cubicBezTo>
                  <a:cubicBezTo>
                    <a:pt x="7894" y="27126"/>
                    <a:pt x="7874" y="27126"/>
                    <a:pt x="7874" y="27156"/>
                  </a:cubicBezTo>
                  <a:close/>
                  <a:moveTo>
                    <a:pt x="3025" y="27423"/>
                  </a:moveTo>
                  <a:cubicBezTo>
                    <a:pt x="3066" y="27423"/>
                    <a:pt x="3076" y="27402"/>
                    <a:pt x="3097" y="27382"/>
                  </a:cubicBezTo>
                  <a:cubicBezTo>
                    <a:pt x="3045" y="27361"/>
                    <a:pt x="3015" y="27361"/>
                    <a:pt x="3015" y="27413"/>
                  </a:cubicBezTo>
                  <a:close/>
                  <a:moveTo>
                    <a:pt x="11636" y="27700"/>
                  </a:moveTo>
                  <a:cubicBezTo>
                    <a:pt x="11605" y="27730"/>
                    <a:pt x="11667" y="27802"/>
                    <a:pt x="11708" y="27751"/>
                  </a:cubicBezTo>
                  <a:cubicBezTo>
                    <a:pt x="11708" y="27720"/>
                    <a:pt x="11677" y="27710"/>
                    <a:pt x="11636" y="27700"/>
                  </a:cubicBezTo>
                  <a:close/>
                  <a:moveTo>
                    <a:pt x="10898" y="27710"/>
                  </a:moveTo>
                  <a:cubicBezTo>
                    <a:pt x="10878" y="27730"/>
                    <a:pt x="10867" y="27802"/>
                    <a:pt x="10908" y="27802"/>
                  </a:cubicBezTo>
                  <a:cubicBezTo>
                    <a:pt x="10919" y="27771"/>
                    <a:pt x="10949" y="27761"/>
                    <a:pt x="10939" y="27710"/>
                  </a:cubicBezTo>
                  <a:close/>
                  <a:moveTo>
                    <a:pt x="11021" y="27843"/>
                  </a:moveTo>
                  <a:cubicBezTo>
                    <a:pt x="11093" y="27853"/>
                    <a:pt x="11185" y="27905"/>
                    <a:pt x="11185" y="27802"/>
                  </a:cubicBezTo>
                  <a:cubicBezTo>
                    <a:pt x="11134" y="27802"/>
                    <a:pt x="11093" y="27771"/>
                    <a:pt x="11031" y="27771"/>
                  </a:cubicBezTo>
                  <a:cubicBezTo>
                    <a:pt x="11042" y="27812"/>
                    <a:pt x="11011" y="27802"/>
                    <a:pt x="11021" y="27843"/>
                  </a:cubicBezTo>
                  <a:close/>
                  <a:moveTo>
                    <a:pt x="11513" y="27843"/>
                  </a:moveTo>
                  <a:lnTo>
                    <a:pt x="11513" y="27782"/>
                  </a:lnTo>
                  <a:cubicBezTo>
                    <a:pt x="11472" y="27782"/>
                    <a:pt x="11462" y="27853"/>
                    <a:pt x="11503" y="27843"/>
                  </a:cubicBezTo>
                  <a:close/>
                  <a:moveTo>
                    <a:pt x="11749" y="27802"/>
                  </a:moveTo>
                  <a:lnTo>
                    <a:pt x="11749" y="27823"/>
                  </a:lnTo>
                  <a:lnTo>
                    <a:pt x="11790" y="27823"/>
                  </a:lnTo>
                  <a:cubicBezTo>
                    <a:pt x="11790" y="27802"/>
                    <a:pt x="11780" y="27802"/>
                    <a:pt x="11749" y="27802"/>
                  </a:cubicBezTo>
                  <a:close/>
                  <a:moveTo>
                    <a:pt x="11236" y="27812"/>
                  </a:moveTo>
                  <a:cubicBezTo>
                    <a:pt x="11236" y="27833"/>
                    <a:pt x="11216" y="27833"/>
                    <a:pt x="11206" y="27853"/>
                  </a:cubicBezTo>
                  <a:cubicBezTo>
                    <a:pt x="11236" y="27874"/>
                    <a:pt x="11267" y="27823"/>
                    <a:pt x="11236" y="27812"/>
                  </a:cubicBezTo>
                  <a:close/>
                  <a:moveTo>
                    <a:pt x="4163" y="27894"/>
                  </a:moveTo>
                  <a:cubicBezTo>
                    <a:pt x="4194" y="27884"/>
                    <a:pt x="4265" y="27925"/>
                    <a:pt x="4255" y="27874"/>
                  </a:cubicBezTo>
                  <a:cubicBezTo>
                    <a:pt x="4235" y="27853"/>
                    <a:pt x="4153" y="27864"/>
                    <a:pt x="4153" y="27905"/>
                  </a:cubicBezTo>
                  <a:close/>
                  <a:moveTo>
                    <a:pt x="3753" y="27935"/>
                  </a:moveTo>
                  <a:cubicBezTo>
                    <a:pt x="3784" y="27935"/>
                    <a:pt x="3845" y="27956"/>
                    <a:pt x="3845" y="27925"/>
                  </a:cubicBezTo>
                  <a:cubicBezTo>
                    <a:pt x="3814" y="27905"/>
                    <a:pt x="3773" y="27905"/>
                    <a:pt x="3753" y="27946"/>
                  </a:cubicBezTo>
                  <a:close/>
                  <a:moveTo>
                    <a:pt x="2072" y="27956"/>
                  </a:moveTo>
                  <a:cubicBezTo>
                    <a:pt x="2102" y="27956"/>
                    <a:pt x="2123" y="27956"/>
                    <a:pt x="2133" y="27925"/>
                  </a:cubicBezTo>
                  <a:cubicBezTo>
                    <a:pt x="2102" y="27935"/>
                    <a:pt x="2051" y="27915"/>
                    <a:pt x="2072" y="27956"/>
                  </a:cubicBezTo>
                  <a:close/>
                  <a:moveTo>
                    <a:pt x="2922" y="27935"/>
                  </a:moveTo>
                  <a:cubicBezTo>
                    <a:pt x="2922" y="27966"/>
                    <a:pt x="2912" y="27935"/>
                    <a:pt x="2881" y="27935"/>
                  </a:cubicBezTo>
                  <a:lnTo>
                    <a:pt x="2881" y="27987"/>
                  </a:lnTo>
                  <a:cubicBezTo>
                    <a:pt x="2922" y="28007"/>
                    <a:pt x="2963" y="27956"/>
                    <a:pt x="2922" y="27946"/>
                  </a:cubicBezTo>
                  <a:close/>
                  <a:moveTo>
                    <a:pt x="1733" y="27966"/>
                  </a:moveTo>
                  <a:cubicBezTo>
                    <a:pt x="1795" y="27976"/>
                    <a:pt x="1733" y="27925"/>
                    <a:pt x="1733" y="27966"/>
                  </a:cubicBezTo>
                  <a:close/>
                  <a:moveTo>
                    <a:pt x="2953" y="27966"/>
                  </a:moveTo>
                  <a:cubicBezTo>
                    <a:pt x="3015" y="27976"/>
                    <a:pt x="2953" y="27925"/>
                    <a:pt x="2953" y="27966"/>
                  </a:cubicBezTo>
                  <a:close/>
                  <a:moveTo>
                    <a:pt x="3373" y="27987"/>
                  </a:moveTo>
                  <a:cubicBezTo>
                    <a:pt x="3394" y="27987"/>
                    <a:pt x="3414" y="27976"/>
                    <a:pt x="3414" y="27956"/>
                  </a:cubicBezTo>
                  <a:cubicBezTo>
                    <a:pt x="3394" y="27946"/>
                    <a:pt x="3373" y="27966"/>
                    <a:pt x="3373" y="27987"/>
                  </a:cubicBezTo>
                  <a:close/>
                  <a:moveTo>
                    <a:pt x="1446" y="27987"/>
                  </a:moveTo>
                  <a:close/>
                  <a:moveTo>
                    <a:pt x="1446" y="27987"/>
                  </a:moveTo>
                  <a:close/>
                  <a:moveTo>
                    <a:pt x="11657" y="28161"/>
                  </a:moveTo>
                  <a:cubicBezTo>
                    <a:pt x="11626" y="28120"/>
                    <a:pt x="11575" y="28100"/>
                    <a:pt x="11534" y="28110"/>
                  </a:cubicBezTo>
                  <a:cubicBezTo>
                    <a:pt x="11534" y="28130"/>
                    <a:pt x="11503" y="28141"/>
                    <a:pt x="11503" y="28182"/>
                  </a:cubicBezTo>
                  <a:cubicBezTo>
                    <a:pt x="11554" y="28182"/>
                    <a:pt x="11575" y="28233"/>
                    <a:pt x="11636" y="28223"/>
                  </a:cubicBezTo>
                  <a:cubicBezTo>
                    <a:pt x="11636" y="28202"/>
                    <a:pt x="11657" y="28192"/>
                    <a:pt x="11657" y="28171"/>
                  </a:cubicBezTo>
                  <a:close/>
                  <a:moveTo>
                    <a:pt x="9401" y="28120"/>
                  </a:moveTo>
                  <a:cubicBezTo>
                    <a:pt x="9432" y="28161"/>
                    <a:pt x="9473" y="28202"/>
                    <a:pt x="9555" y="28130"/>
                  </a:cubicBezTo>
                  <a:cubicBezTo>
                    <a:pt x="9483" y="28151"/>
                    <a:pt x="9463" y="28120"/>
                    <a:pt x="9401" y="28130"/>
                  </a:cubicBezTo>
                  <a:close/>
                  <a:moveTo>
                    <a:pt x="10683" y="28182"/>
                  </a:moveTo>
                  <a:cubicBezTo>
                    <a:pt x="10601" y="28223"/>
                    <a:pt x="10765" y="28356"/>
                    <a:pt x="10775" y="28233"/>
                  </a:cubicBezTo>
                  <a:cubicBezTo>
                    <a:pt x="10724" y="28233"/>
                    <a:pt x="10724" y="28182"/>
                    <a:pt x="10673" y="28182"/>
                  </a:cubicBezTo>
                  <a:close/>
                  <a:moveTo>
                    <a:pt x="11083" y="28284"/>
                  </a:moveTo>
                  <a:close/>
                  <a:moveTo>
                    <a:pt x="11083" y="28284"/>
                  </a:moveTo>
                  <a:close/>
                  <a:moveTo>
                    <a:pt x="9514" y="28458"/>
                  </a:moveTo>
                  <a:cubicBezTo>
                    <a:pt x="9576" y="28469"/>
                    <a:pt x="9514" y="28417"/>
                    <a:pt x="9514" y="28458"/>
                  </a:cubicBezTo>
                  <a:close/>
                  <a:moveTo>
                    <a:pt x="8899" y="28510"/>
                  </a:moveTo>
                  <a:lnTo>
                    <a:pt x="8899" y="28551"/>
                  </a:lnTo>
                  <a:cubicBezTo>
                    <a:pt x="8961" y="28551"/>
                    <a:pt x="9002" y="28551"/>
                    <a:pt x="8971" y="28499"/>
                  </a:cubicBezTo>
                  <a:cubicBezTo>
                    <a:pt x="8940" y="28489"/>
                    <a:pt x="8920" y="28499"/>
                    <a:pt x="8899" y="28520"/>
                  </a:cubicBezTo>
                  <a:close/>
                  <a:moveTo>
                    <a:pt x="12938" y="28499"/>
                  </a:moveTo>
                  <a:lnTo>
                    <a:pt x="12877" y="28499"/>
                  </a:lnTo>
                  <a:cubicBezTo>
                    <a:pt x="12856" y="28561"/>
                    <a:pt x="12948" y="28551"/>
                    <a:pt x="12938" y="28510"/>
                  </a:cubicBezTo>
                  <a:close/>
                  <a:moveTo>
                    <a:pt x="10816" y="28510"/>
                  </a:moveTo>
                  <a:cubicBezTo>
                    <a:pt x="10816" y="28530"/>
                    <a:pt x="10816" y="28551"/>
                    <a:pt x="10826" y="28551"/>
                  </a:cubicBezTo>
                  <a:cubicBezTo>
                    <a:pt x="10847" y="28561"/>
                    <a:pt x="10857" y="28510"/>
                    <a:pt x="10816" y="28520"/>
                  </a:cubicBezTo>
                  <a:close/>
                  <a:moveTo>
                    <a:pt x="13082" y="28510"/>
                  </a:moveTo>
                  <a:lnTo>
                    <a:pt x="13051" y="28510"/>
                  </a:lnTo>
                  <a:lnTo>
                    <a:pt x="13051" y="28540"/>
                  </a:lnTo>
                  <a:lnTo>
                    <a:pt x="13082" y="28540"/>
                  </a:lnTo>
                  <a:close/>
                  <a:moveTo>
                    <a:pt x="13430" y="28581"/>
                  </a:moveTo>
                  <a:cubicBezTo>
                    <a:pt x="13276" y="28581"/>
                    <a:pt x="13123" y="28612"/>
                    <a:pt x="12989" y="28684"/>
                  </a:cubicBezTo>
                  <a:cubicBezTo>
                    <a:pt x="13102" y="28797"/>
                    <a:pt x="13338" y="28715"/>
                    <a:pt x="13430" y="28592"/>
                  </a:cubicBezTo>
                  <a:close/>
                  <a:moveTo>
                    <a:pt x="12672" y="28858"/>
                  </a:moveTo>
                  <a:cubicBezTo>
                    <a:pt x="12774" y="28930"/>
                    <a:pt x="12897" y="28776"/>
                    <a:pt x="12959" y="28704"/>
                  </a:cubicBezTo>
                  <a:cubicBezTo>
                    <a:pt x="12846" y="28735"/>
                    <a:pt x="12754" y="28797"/>
                    <a:pt x="12672" y="28868"/>
                  </a:cubicBezTo>
                  <a:close/>
                  <a:moveTo>
                    <a:pt x="3773" y="29145"/>
                  </a:moveTo>
                  <a:cubicBezTo>
                    <a:pt x="3599" y="29125"/>
                    <a:pt x="3773" y="29299"/>
                    <a:pt x="3773" y="29145"/>
                  </a:cubicBezTo>
                  <a:close/>
                  <a:moveTo>
                    <a:pt x="1210" y="29463"/>
                  </a:moveTo>
                  <a:cubicBezTo>
                    <a:pt x="1210" y="29442"/>
                    <a:pt x="1231" y="29432"/>
                    <a:pt x="1231" y="29412"/>
                  </a:cubicBezTo>
                  <a:cubicBezTo>
                    <a:pt x="1159" y="29401"/>
                    <a:pt x="1169" y="29463"/>
                    <a:pt x="1210" y="29473"/>
                  </a:cubicBezTo>
                  <a:close/>
                  <a:moveTo>
                    <a:pt x="975" y="29422"/>
                  </a:moveTo>
                  <a:lnTo>
                    <a:pt x="944" y="29422"/>
                  </a:lnTo>
                  <a:lnTo>
                    <a:pt x="944" y="29494"/>
                  </a:lnTo>
                  <a:cubicBezTo>
                    <a:pt x="995" y="29504"/>
                    <a:pt x="975" y="29453"/>
                    <a:pt x="975" y="29432"/>
                  </a:cubicBezTo>
                  <a:close/>
                  <a:moveTo>
                    <a:pt x="1272" y="29453"/>
                  </a:moveTo>
                  <a:close/>
                  <a:moveTo>
                    <a:pt x="1272" y="29453"/>
                  </a:moveTo>
                  <a:close/>
                  <a:moveTo>
                    <a:pt x="995" y="29504"/>
                  </a:moveTo>
                  <a:lnTo>
                    <a:pt x="1026" y="29504"/>
                  </a:lnTo>
                  <a:cubicBezTo>
                    <a:pt x="1026" y="29494"/>
                    <a:pt x="1036" y="29494"/>
                    <a:pt x="1046" y="29473"/>
                  </a:cubicBezTo>
                  <a:cubicBezTo>
                    <a:pt x="1026" y="29473"/>
                    <a:pt x="1016" y="29473"/>
                    <a:pt x="995" y="29463"/>
                  </a:cubicBezTo>
                  <a:close/>
                  <a:moveTo>
                    <a:pt x="11687" y="29535"/>
                  </a:moveTo>
                  <a:close/>
                  <a:moveTo>
                    <a:pt x="11687" y="29535"/>
                  </a:moveTo>
                  <a:close/>
                  <a:moveTo>
                    <a:pt x="1292" y="29586"/>
                  </a:moveTo>
                  <a:cubicBezTo>
                    <a:pt x="1292" y="29688"/>
                    <a:pt x="1354" y="29719"/>
                    <a:pt x="1354" y="29791"/>
                  </a:cubicBezTo>
                  <a:cubicBezTo>
                    <a:pt x="1364" y="29750"/>
                    <a:pt x="1395" y="29811"/>
                    <a:pt x="1415" y="29811"/>
                  </a:cubicBezTo>
                  <a:cubicBezTo>
                    <a:pt x="1477" y="29740"/>
                    <a:pt x="1385" y="29627"/>
                    <a:pt x="1303" y="29596"/>
                  </a:cubicBezTo>
                  <a:close/>
                  <a:moveTo>
                    <a:pt x="14558" y="29791"/>
                  </a:moveTo>
                  <a:cubicBezTo>
                    <a:pt x="14517" y="29811"/>
                    <a:pt x="14435" y="29801"/>
                    <a:pt x="14445" y="29883"/>
                  </a:cubicBezTo>
                  <a:cubicBezTo>
                    <a:pt x="14517" y="29801"/>
                    <a:pt x="14691" y="29811"/>
                    <a:pt x="14701" y="29658"/>
                  </a:cubicBezTo>
                  <a:cubicBezTo>
                    <a:pt x="14609" y="29606"/>
                    <a:pt x="14568" y="29719"/>
                    <a:pt x="14568" y="29801"/>
                  </a:cubicBezTo>
                  <a:close/>
                  <a:moveTo>
                    <a:pt x="13287" y="29678"/>
                  </a:moveTo>
                  <a:cubicBezTo>
                    <a:pt x="13287" y="29750"/>
                    <a:pt x="13379" y="29770"/>
                    <a:pt x="13399" y="29688"/>
                  </a:cubicBezTo>
                  <a:cubicBezTo>
                    <a:pt x="13358" y="29699"/>
                    <a:pt x="13328" y="29647"/>
                    <a:pt x="13287" y="29688"/>
                  </a:cubicBezTo>
                  <a:close/>
                  <a:moveTo>
                    <a:pt x="14240" y="30058"/>
                  </a:moveTo>
                  <a:close/>
                  <a:moveTo>
                    <a:pt x="14240" y="30058"/>
                  </a:moveTo>
                  <a:close/>
                  <a:moveTo>
                    <a:pt x="5670" y="30160"/>
                  </a:moveTo>
                  <a:cubicBezTo>
                    <a:pt x="5711" y="30160"/>
                    <a:pt x="5742" y="30129"/>
                    <a:pt x="5721" y="30099"/>
                  </a:cubicBezTo>
                  <a:cubicBezTo>
                    <a:pt x="5680" y="30099"/>
                    <a:pt x="5680" y="30129"/>
                    <a:pt x="5680" y="30160"/>
                  </a:cubicBezTo>
                  <a:close/>
                  <a:moveTo>
                    <a:pt x="11862" y="30447"/>
                  </a:moveTo>
                  <a:cubicBezTo>
                    <a:pt x="11831" y="30447"/>
                    <a:pt x="11821" y="30416"/>
                    <a:pt x="11790" y="30427"/>
                  </a:cubicBezTo>
                  <a:cubicBezTo>
                    <a:pt x="11780" y="30468"/>
                    <a:pt x="11851" y="30488"/>
                    <a:pt x="11862" y="30457"/>
                  </a:cubicBezTo>
                  <a:close/>
                  <a:moveTo>
                    <a:pt x="11636" y="30519"/>
                  </a:moveTo>
                  <a:cubicBezTo>
                    <a:pt x="11657" y="30570"/>
                    <a:pt x="11790" y="30591"/>
                    <a:pt x="11790" y="30509"/>
                  </a:cubicBezTo>
                  <a:cubicBezTo>
                    <a:pt x="11728" y="30509"/>
                    <a:pt x="11728" y="30447"/>
                    <a:pt x="11657" y="30447"/>
                  </a:cubicBezTo>
                  <a:cubicBezTo>
                    <a:pt x="11677" y="30498"/>
                    <a:pt x="11626" y="30488"/>
                    <a:pt x="11636" y="30529"/>
                  </a:cubicBezTo>
                  <a:close/>
                  <a:moveTo>
                    <a:pt x="8509" y="30621"/>
                  </a:moveTo>
                  <a:cubicBezTo>
                    <a:pt x="8499" y="30632"/>
                    <a:pt x="8489" y="30724"/>
                    <a:pt x="8509" y="30734"/>
                  </a:cubicBezTo>
                  <a:cubicBezTo>
                    <a:pt x="8540" y="30724"/>
                    <a:pt x="8581" y="30621"/>
                    <a:pt x="8520" y="30621"/>
                  </a:cubicBezTo>
                  <a:close/>
                  <a:moveTo>
                    <a:pt x="9391" y="30673"/>
                  </a:moveTo>
                  <a:cubicBezTo>
                    <a:pt x="9360" y="30673"/>
                    <a:pt x="9350" y="30652"/>
                    <a:pt x="9330" y="30673"/>
                  </a:cubicBezTo>
                  <a:cubicBezTo>
                    <a:pt x="9319" y="30714"/>
                    <a:pt x="9350" y="30734"/>
                    <a:pt x="9381" y="30734"/>
                  </a:cubicBezTo>
                  <a:cubicBezTo>
                    <a:pt x="9381" y="30714"/>
                    <a:pt x="9401" y="30703"/>
                    <a:pt x="9401" y="30683"/>
                  </a:cubicBezTo>
                  <a:close/>
                  <a:moveTo>
                    <a:pt x="9391" y="30775"/>
                  </a:moveTo>
                  <a:lnTo>
                    <a:pt x="9422" y="30775"/>
                  </a:lnTo>
                  <a:cubicBezTo>
                    <a:pt x="9442" y="30734"/>
                    <a:pt x="9401" y="30755"/>
                    <a:pt x="9401" y="30775"/>
                  </a:cubicBezTo>
                  <a:close/>
                  <a:moveTo>
                    <a:pt x="11411" y="2020"/>
                  </a:moveTo>
                  <a:cubicBezTo>
                    <a:pt x="11431" y="1999"/>
                    <a:pt x="11421" y="1938"/>
                    <a:pt x="11390" y="1969"/>
                  </a:cubicBezTo>
                  <a:cubicBezTo>
                    <a:pt x="11431" y="1979"/>
                    <a:pt x="11349" y="2020"/>
                    <a:pt x="11411" y="2030"/>
                  </a:cubicBezTo>
                  <a:close/>
                  <a:moveTo>
                    <a:pt x="12477" y="2020"/>
                  </a:moveTo>
                  <a:cubicBezTo>
                    <a:pt x="12569" y="2102"/>
                    <a:pt x="12487" y="1958"/>
                    <a:pt x="12477" y="2020"/>
                  </a:cubicBezTo>
                  <a:close/>
                  <a:moveTo>
                    <a:pt x="11411" y="2307"/>
                  </a:moveTo>
                  <a:cubicBezTo>
                    <a:pt x="11421" y="2256"/>
                    <a:pt x="11441" y="2317"/>
                    <a:pt x="11452" y="2317"/>
                  </a:cubicBezTo>
                  <a:cubicBezTo>
                    <a:pt x="11472" y="2235"/>
                    <a:pt x="11380" y="2286"/>
                    <a:pt x="11411" y="2307"/>
                  </a:cubicBezTo>
                  <a:close/>
                  <a:moveTo>
                    <a:pt x="6111" y="2440"/>
                  </a:moveTo>
                  <a:cubicBezTo>
                    <a:pt x="6111" y="2440"/>
                    <a:pt x="6141" y="2389"/>
                    <a:pt x="6111" y="2389"/>
                  </a:cubicBezTo>
                  <a:cubicBezTo>
                    <a:pt x="6070" y="2389"/>
                    <a:pt x="6018" y="2471"/>
                    <a:pt x="5998" y="2420"/>
                  </a:cubicBezTo>
                  <a:cubicBezTo>
                    <a:pt x="5977" y="2502"/>
                    <a:pt x="6059" y="2420"/>
                    <a:pt x="6111" y="2450"/>
                  </a:cubicBezTo>
                  <a:close/>
                  <a:moveTo>
                    <a:pt x="9986" y="2737"/>
                  </a:moveTo>
                  <a:cubicBezTo>
                    <a:pt x="9986" y="2727"/>
                    <a:pt x="9986" y="2707"/>
                    <a:pt x="10006" y="2707"/>
                  </a:cubicBezTo>
                  <a:cubicBezTo>
                    <a:pt x="10037" y="2573"/>
                    <a:pt x="9965" y="2727"/>
                    <a:pt x="9986" y="2748"/>
                  </a:cubicBezTo>
                  <a:close/>
                  <a:moveTo>
                    <a:pt x="11185" y="2891"/>
                  </a:moveTo>
                  <a:cubicBezTo>
                    <a:pt x="11144" y="2932"/>
                    <a:pt x="11226" y="2850"/>
                    <a:pt x="11185" y="2891"/>
                  </a:cubicBezTo>
                  <a:close/>
                  <a:moveTo>
                    <a:pt x="3702" y="3189"/>
                  </a:moveTo>
                  <a:cubicBezTo>
                    <a:pt x="3722" y="3189"/>
                    <a:pt x="3763" y="3209"/>
                    <a:pt x="3732" y="3189"/>
                  </a:cubicBezTo>
                  <a:cubicBezTo>
                    <a:pt x="3743" y="3158"/>
                    <a:pt x="3650" y="3189"/>
                    <a:pt x="3702" y="3189"/>
                  </a:cubicBezTo>
                  <a:close/>
                  <a:moveTo>
                    <a:pt x="11226" y="3260"/>
                  </a:moveTo>
                  <a:cubicBezTo>
                    <a:pt x="11195" y="3219"/>
                    <a:pt x="11226" y="3199"/>
                    <a:pt x="11185" y="3178"/>
                  </a:cubicBezTo>
                  <a:cubicBezTo>
                    <a:pt x="11134" y="3250"/>
                    <a:pt x="11216" y="3219"/>
                    <a:pt x="11154" y="3291"/>
                  </a:cubicBezTo>
                  <a:cubicBezTo>
                    <a:pt x="11206" y="3301"/>
                    <a:pt x="11175" y="3240"/>
                    <a:pt x="11236" y="3260"/>
                  </a:cubicBezTo>
                  <a:close/>
                  <a:moveTo>
                    <a:pt x="11031" y="3414"/>
                  </a:moveTo>
                  <a:cubicBezTo>
                    <a:pt x="11021" y="3414"/>
                    <a:pt x="11011" y="3404"/>
                    <a:pt x="11021" y="3383"/>
                  </a:cubicBezTo>
                  <a:cubicBezTo>
                    <a:pt x="11021" y="3363"/>
                    <a:pt x="11052" y="3363"/>
                    <a:pt x="11031" y="3353"/>
                  </a:cubicBezTo>
                  <a:cubicBezTo>
                    <a:pt x="11031" y="3373"/>
                    <a:pt x="11011" y="3373"/>
                    <a:pt x="10990" y="3373"/>
                  </a:cubicBezTo>
                  <a:cubicBezTo>
                    <a:pt x="10990" y="3404"/>
                    <a:pt x="11021" y="3455"/>
                    <a:pt x="11031" y="3414"/>
                  </a:cubicBezTo>
                  <a:close/>
                  <a:moveTo>
                    <a:pt x="11195" y="3465"/>
                  </a:moveTo>
                  <a:cubicBezTo>
                    <a:pt x="11185" y="3424"/>
                    <a:pt x="11226" y="3435"/>
                    <a:pt x="11226" y="3414"/>
                  </a:cubicBezTo>
                  <a:cubicBezTo>
                    <a:pt x="11195" y="3424"/>
                    <a:pt x="11165" y="3435"/>
                    <a:pt x="11134" y="3424"/>
                  </a:cubicBezTo>
                  <a:cubicBezTo>
                    <a:pt x="11154" y="3476"/>
                    <a:pt x="11154" y="3465"/>
                    <a:pt x="11206" y="3476"/>
                  </a:cubicBezTo>
                  <a:close/>
                  <a:moveTo>
                    <a:pt x="11195" y="3486"/>
                  </a:moveTo>
                  <a:cubicBezTo>
                    <a:pt x="11185" y="3517"/>
                    <a:pt x="11236" y="3547"/>
                    <a:pt x="11247" y="3506"/>
                  </a:cubicBezTo>
                  <a:cubicBezTo>
                    <a:pt x="11216" y="3517"/>
                    <a:pt x="11216" y="3496"/>
                    <a:pt x="11206" y="3486"/>
                  </a:cubicBezTo>
                  <a:close/>
                  <a:moveTo>
                    <a:pt x="11298" y="3537"/>
                  </a:moveTo>
                  <a:cubicBezTo>
                    <a:pt x="11257" y="3578"/>
                    <a:pt x="11339" y="3496"/>
                    <a:pt x="11298" y="3537"/>
                  </a:cubicBezTo>
                  <a:close/>
                  <a:moveTo>
                    <a:pt x="11523" y="3998"/>
                  </a:moveTo>
                  <a:lnTo>
                    <a:pt x="11523" y="3988"/>
                  </a:lnTo>
                  <a:lnTo>
                    <a:pt x="11503" y="4029"/>
                  </a:lnTo>
                  <a:close/>
                  <a:moveTo>
                    <a:pt x="11523" y="3988"/>
                  </a:moveTo>
                  <a:close/>
                  <a:moveTo>
                    <a:pt x="11841" y="3998"/>
                  </a:moveTo>
                  <a:cubicBezTo>
                    <a:pt x="11810" y="4009"/>
                    <a:pt x="11780" y="4029"/>
                    <a:pt x="11749" y="4050"/>
                  </a:cubicBezTo>
                  <a:cubicBezTo>
                    <a:pt x="11790" y="4080"/>
                    <a:pt x="11831" y="4039"/>
                    <a:pt x="11851" y="4009"/>
                  </a:cubicBezTo>
                  <a:close/>
                  <a:moveTo>
                    <a:pt x="11165" y="4050"/>
                  </a:moveTo>
                  <a:cubicBezTo>
                    <a:pt x="11206" y="4080"/>
                    <a:pt x="11124" y="3998"/>
                    <a:pt x="11165" y="4050"/>
                  </a:cubicBezTo>
                  <a:close/>
                  <a:moveTo>
                    <a:pt x="11472" y="4050"/>
                  </a:moveTo>
                  <a:cubicBezTo>
                    <a:pt x="11513" y="4080"/>
                    <a:pt x="11431" y="3998"/>
                    <a:pt x="11472" y="4050"/>
                  </a:cubicBezTo>
                  <a:close/>
                  <a:moveTo>
                    <a:pt x="10929" y="4244"/>
                  </a:moveTo>
                  <a:close/>
                  <a:moveTo>
                    <a:pt x="10888" y="4234"/>
                  </a:moveTo>
                  <a:lnTo>
                    <a:pt x="10908" y="4234"/>
                  </a:lnTo>
                  <a:close/>
                  <a:moveTo>
                    <a:pt x="10878" y="4234"/>
                  </a:moveTo>
                  <a:lnTo>
                    <a:pt x="10888" y="4234"/>
                  </a:lnTo>
                  <a:close/>
                  <a:moveTo>
                    <a:pt x="10919" y="4244"/>
                  </a:moveTo>
                  <a:lnTo>
                    <a:pt x="10929" y="4244"/>
                  </a:lnTo>
                  <a:close/>
                  <a:moveTo>
                    <a:pt x="10919" y="4244"/>
                  </a:moveTo>
                  <a:lnTo>
                    <a:pt x="10919" y="4244"/>
                  </a:lnTo>
                  <a:lnTo>
                    <a:pt x="10919" y="4244"/>
                  </a:lnTo>
                  <a:close/>
                  <a:moveTo>
                    <a:pt x="10929" y="4244"/>
                  </a:moveTo>
                  <a:close/>
                  <a:moveTo>
                    <a:pt x="10816" y="4808"/>
                  </a:moveTo>
                  <a:cubicBezTo>
                    <a:pt x="10857" y="4839"/>
                    <a:pt x="10775" y="4767"/>
                    <a:pt x="10816" y="4808"/>
                  </a:cubicBezTo>
                  <a:close/>
                  <a:moveTo>
                    <a:pt x="11636" y="4870"/>
                  </a:moveTo>
                  <a:cubicBezTo>
                    <a:pt x="11677" y="4890"/>
                    <a:pt x="11687" y="4819"/>
                    <a:pt x="11667" y="4860"/>
                  </a:cubicBezTo>
                  <a:cubicBezTo>
                    <a:pt x="11646" y="4860"/>
                    <a:pt x="11616" y="4870"/>
                    <a:pt x="11636" y="4880"/>
                  </a:cubicBezTo>
                  <a:close/>
                  <a:moveTo>
                    <a:pt x="10427" y="5054"/>
                  </a:moveTo>
                  <a:cubicBezTo>
                    <a:pt x="10406" y="5054"/>
                    <a:pt x="10416" y="5024"/>
                    <a:pt x="10427" y="5013"/>
                  </a:cubicBezTo>
                  <a:cubicBezTo>
                    <a:pt x="10386" y="5013"/>
                    <a:pt x="10355" y="4983"/>
                    <a:pt x="10344" y="5034"/>
                  </a:cubicBezTo>
                  <a:cubicBezTo>
                    <a:pt x="10355" y="5034"/>
                    <a:pt x="10365" y="5024"/>
                    <a:pt x="10386" y="5013"/>
                  </a:cubicBezTo>
                  <a:cubicBezTo>
                    <a:pt x="10386" y="5034"/>
                    <a:pt x="10406" y="5095"/>
                    <a:pt x="10416" y="5054"/>
                  </a:cubicBezTo>
                  <a:close/>
                  <a:moveTo>
                    <a:pt x="11708" y="5054"/>
                  </a:moveTo>
                  <a:cubicBezTo>
                    <a:pt x="11728" y="5054"/>
                    <a:pt x="11728" y="5126"/>
                    <a:pt x="11749" y="5085"/>
                  </a:cubicBezTo>
                  <a:cubicBezTo>
                    <a:pt x="11708" y="5085"/>
                    <a:pt x="11780" y="5034"/>
                    <a:pt x="11728" y="5034"/>
                  </a:cubicBezTo>
                  <a:cubicBezTo>
                    <a:pt x="11728" y="5044"/>
                    <a:pt x="11728" y="5054"/>
                    <a:pt x="11718" y="5054"/>
                  </a:cubicBezTo>
                  <a:cubicBezTo>
                    <a:pt x="11718" y="5034"/>
                    <a:pt x="11677" y="5054"/>
                    <a:pt x="11708" y="5054"/>
                  </a:cubicBezTo>
                  <a:close/>
                  <a:moveTo>
                    <a:pt x="11359" y="5075"/>
                  </a:moveTo>
                  <a:cubicBezTo>
                    <a:pt x="11380" y="5229"/>
                    <a:pt x="11359" y="5034"/>
                    <a:pt x="11359" y="5075"/>
                  </a:cubicBezTo>
                  <a:close/>
                  <a:moveTo>
                    <a:pt x="10683" y="5095"/>
                  </a:moveTo>
                  <a:cubicBezTo>
                    <a:pt x="10642" y="5147"/>
                    <a:pt x="10724" y="5065"/>
                    <a:pt x="10683" y="5095"/>
                  </a:cubicBezTo>
                  <a:close/>
                  <a:moveTo>
                    <a:pt x="10724" y="5157"/>
                  </a:moveTo>
                  <a:cubicBezTo>
                    <a:pt x="10765" y="5198"/>
                    <a:pt x="10683" y="5116"/>
                    <a:pt x="10724" y="5157"/>
                  </a:cubicBezTo>
                  <a:close/>
                  <a:moveTo>
                    <a:pt x="10488" y="5280"/>
                  </a:moveTo>
                  <a:cubicBezTo>
                    <a:pt x="10519" y="5229"/>
                    <a:pt x="10437" y="5177"/>
                    <a:pt x="10427" y="5239"/>
                  </a:cubicBezTo>
                  <a:cubicBezTo>
                    <a:pt x="10447" y="5239"/>
                    <a:pt x="10457" y="5239"/>
                    <a:pt x="10478" y="5229"/>
                  </a:cubicBezTo>
                  <a:cubicBezTo>
                    <a:pt x="10478" y="5249"/>
                    <a:pt x="10468" y="5270"/>
                    <a:pt x="10488" y="5280"/>
                  </a:cubicBezTo>
                  <a:close/>
                  <a:moveTo>
                    <a:pt x="11062" y="5218"/>
                  </a:moveTo>
                  <a:cubicBezTo>
                    <a:pt x="11062" y="5239"/>
                    <a:pt x="11042" y="5290"/>
                    <a:pt x="11062" y="5311"/>
                  </a:cubicBezTo>
                  <a:cubicBezTo>
                    <a:pt x="11062" y="5270"/>
                    <a:pt x="11093" y="5259"/>
                    <a:pt x="11103" y="5229"/>
                  </a:cubicBezTo>
                  <a:cubicBezTo>
                    <a:pt x="11093" y="5229"/>
                    <a:pt x="11072" y="5218"/>
                    <a:pt x="11062" y="5218"/>
                  </a:cubicBezTo>
                  <a:close/>
                  <a:moveTo>
                    <a:pt x="10365" y="5423"/>
                  </a:moveTo>
                  <a:cubicBezTo>
                    <a:pt x="10365" y="5393"/>
                    <a:pt x="10324" y="5393"/>
                    <a:pt x="10324" y="5423"/>
                  </a:cubicBezTo>
                  <a:cubicBezTo>
                    <a:pt x="10365" y="5423"/>
                    <a:pt x="10437" y="5464"/>
                    <a:pt x="10478" y="5423"/>
                  </a:cubicBezTo>
                  <a:cubicBezTo>
                    <a:pt x="10437" y="5413"/>
                    <a:pt x="10427" y="5382"/>
                    <a:pt x="10406" y="5382"/>
                  </a:cubicBezTo>
                  <a:cubicBezTo>
                    <a:pt x="10396" y="5321"/>
                    <a:pt x="10447" y="5331"/>
                    <a:pt x="10427" y="5270"/>
                  </a:cubicBezTo>
                  <a:cubicBezTo>
                    <a:pt x="10365" y="5300"/>
                    <a:pt x="10406" y="5372"/>
                    <a:pt x="10365" y="5423"/>
                  </a:cubicBezTo>
                  <a:close/>
                  <a:moveTo>
                    <a:pt x="10898" y="5270"/>
                  </a:moveTo>
                  <a:cubicBezTo>
                    <a:pt x="10898" y="5290"/>
                    <a:pt x="10888" y="5311"/>
                    <a:pt x="10867" y="5321"/>
                  </a:cubicBezTo>
                  <a:cubicBezTo>
                    <a:pt x="10867" y="5311"/>
                    <a:pt x="10847" y="5290"/>
                    <a:pt x="10837" y="5311"/>
                  </a:cubicBezTo>
                  <a:cubicBezTo>
                    <a:pt x="10826" y="5331"/>
                    <a:pt x="10857" y="5321"/>
                    <a:pt x="10847" y="5341"/>
                  </a:cubicBezTo>
                  <a:cubicBezTo>
                    <a:pt x="10878" y="5341"/>
                    <a:pt x="10878" y="5321"/>
                    <a:pt x="10908" y="5321"/>
                  </a:cubicBezTo>
                  <a:cubicBezTo>
                    <a:pt x="10908" y="5311"/>
                    <a:pt x="10919" y="5270"/>
                    <a:pt x="10898" y="5270"/>
                  </a:cubicBezTo>
                  <a:close/>
                  <a:moveTo>
                    <a:pt x="10344" y="5341"/>
                  </a:moveTo>
                  <a:cubicBezTo>
                    <a:pt x="10334" y="5341"/>
                    <a:pt x="10334" y="5341"/>
                    <a:pt x="10334" y="5321"/>
                  </a:cubicBezTo>
                  <a:cubicBezTo>
                    <a:pt x="10334" y="5311"/>
                    <a:pt x="10344" y="5311"/>
                    <a:pt x="10334" y="5311"/>
                  </a:cubicBezTo>
                  <a:cubicBezTo>
                    <a:pt x="10334" y="5341"/>
                    <a:pt x="10283" y="5321"/>
                    <a:pt x="10293" y="5352"/>
                  </a:cubicBezTo>
                  <a:cubicBezTo>
                    <a:pt x="10314" y="5352"/>
                    <a:pt x="10344" y="5362"/>
                    <a:pt x="10355" y="5341"/>
                  </a:cubicBezTo>
                  <a:close/>
                  <a:moveTo>
                    <a:pt x="11072" y="5331"/>
                  </a:moveTo>
                  <a:lnTo>
                    <a:pt x="11072" y="5331"/>
                  </a:lnTo>
                  <a:lnTo>
                    <a:pt x="11072" y="5331"/>
                  </a:lnTo>
                  <a:close/>
                  <a:moveTo>
                    <a:pt x="11175" y="5382"/>
                  </a:moveTo>
                  <a:cubicBezTo>
                    <a:pt x="11185" y="5382"/>
                    <a:pt x="11185" y="5393"/>
                    <a:pt x="11185" y="5413"/>
                  </a:cubicBezTo>
                  <a:cubicBezTo>
                    <a:pt x="11216" y="5413"/>
                    <a:pt x="11267" y="5434"/>
                    <a:pt x="11257" y="5382"/>
                  </a:cubicBezTo>
                  <a:cubicBezTo>
                    <a:pt x="11226" y="5403"/>
                    <a:pt x="11175" y="5352"/>
                    <a:pt x="11175" y="5382"/>
                  </a:cubicBezTo>
                  <a:close/>
                  <a:moveTo>
                    <a:pt x="11154" y="5475"/>
                  </a:moveTo>
                  <a:lnTo>
                    <a:pt x="11206" y="5475"/>
                  </a:lnTo>
                  <a:cubicBezTo>
                    <a:pt x="11195" y="5454"/>
                    <a:pt x="11185" y="5423"/>
                    <a:pt x="11175" y="5393"/>
                  </a:cubicBezTo>
                  <a:cubicBezTo>
                    <a:pt x="11134" y="5393"/>
                    <a:pt x="11083" y="5403"/>
                    <a:pt x="11103" y="5434"/>
                  </a:cubicBezTo>
                  <a:cubicBezTo>
                    <a:pt x="11134" y="5403"/>
                    <a:pt x="11195" y="5444"/>
                    <a:pt x="11165" y="5475"/>
                  </a:cubicBezTo>
                  <a:close/>
                  <a:moveTo>
                    <a:pt x="10427" y="5475"/>
                  </a:moveTo>
                  <a:cubicBezTo>
                    <a:pt x="10478" y="5475"/>
                    <a:pt x="10375" y="5505"/>
                    <a:pt x="10427" y="5526"/>
                  </a:cubicBezTo>
                  <a:cubicBezTo>
                    <a:pt x="10457" y="5475"/>
                    <a:pt x="10478" y="5546"/>
                    <a:pt x="10498" y="5546"/>
                  </a:cubicBezTo>
                  <a:cubicBezTo>
                    <a:pt x="10488" y="5526"/>
                    <a:pt x="10539" y="5495"/>
                    <a:pt x="10498" y="5475"/>
                  </a:cubicBezTo>
                  <a:cubicBezTo>
                    <a:pt x="10498" y="5567"/>
                    <a:pt x="10468" y="5413"/>
                    <a:pt x="10437" y="5475"/>
                  </a:cubicBezTo>
                  <a:close/>
                  <a:moveTo>
                    <a:pt x="10324" y="5505"/>
                  </a:moveTo>
                  <a:cubicBezTo>
                    <a:pt x="10283" y="5546"/>
                    <a:pt x="10365" y="5475"/>
                    <a:pt x="10324" y="5505"/>
                  </a:cubicBezTo>
                  <a:close/>
                  <a:moveTo>
                    <a:pt x="10211" y="5782"/>
                  </a:moveTo>
                  <a:close/>
                  <a:moveTo>
                    <a:pt x="10191" y="5710"/>
                  </a:moveTo>
                  <a:cubicBezTo>
                    <a:pt x="10191" y="5731"/>
                    <a:pt x="10170" y="5731"/>
                    <a:pt x="10170" y="5751"/>
                  </a:cubicBezTo>
                  <a:cubicBezTo>
                    <a:pt x="10180" y="5751"/>
                    <a:pt x="10201" y="5772"/>
                    <a:pt x="10211" y="5782"/>
                  </a:cubicBezTo>
                  <a:lnTo>
                    <a:pt x="10211" y="5772"/>
                  </a:lnTo>
                  <a:cubicBezTo>
                    <a:pt x="10191" y="5741"/>
                    <a:pt x="10221" y="5731"/>
                    <a:pt x="10191" y="5710"/>
                  </a:cubicBezTo>
                  <a:close/>
                  <a:moveTo>
                    <a:pt x="11370" y="5792"/>
                  </a:moveTo>
                  <a:cubicBezTo>
                    <a:pt x="11370" y="5813"/>
                    <a:pt x="11370" y="5844"/>
                    <a:pt x="11380" y="5823"/>
                  </a:cubicBezTo>
                  <a:cubicBezTo>
                    <a:pt x="11400" y="5792"/>
                    <a:pt x="11329" y="5772"/>
                    <a:pt x="11370" y="5782"/>
                  </a:cubicBezTo>
                  <a:close/>
                  <a:moveTo>
                    <a:pt x="11554" y="5987"/>
                  </a:moveTo>
                  <a:cubicBezTo>
                    <a:pt x="11585" y="5987"/>
                    <a:pt x="11595" y="6008"/>
                    <a:pt x="11636" y="5997"/>
                  </a:cubicBezTo>
                  <a:lnTo>
                    <a:pt x="11636" y="5844"/>
                  </a:lnTo>
                  <a:cubicBezTo>
                    <a:pt x="11616" y="5833"/>
                    <a:pt x="11595" y="5823"/>
                    <a:pt x="11575" y="5813"/>
                  </a:cubicBezTo>
                  <a:cubicBezTo>
                    <a:pt x="11503" y="5895"/>
                    <a:pt x="11575" y="5864"/>
                    <a:pt x="11554" y="5987"/>
                  </a:cubicBezTo>
                  <a:close/>
                  <a:moveTo>
                    <a:pt x="11411" y="6284"/>
                  </a:moveTo>
                  <a:cubicBezTo>
                    <a:pt x="11370" y="6325"/>
                    <a:pt x="11452" y="6243"/>
                    <a:pt x="11411" y="6284"/>
                  </a:cubicBezTo>
                  <a:close/>
                  <a:moveTo>
                    <a:pt x="12067" y="7402"/>
                  </a:moveTo>
                  <a:cubicBezTo>
                    <a:pt x="12241" y="7392"/>
                    <a:pt x="12292" y="7248"/>
                    <a:pt x="12477" y="7238"/>
                  </a:cubicBezTo>
                  <a:cubicBezTo>
                    <a:pt x="12569" y="7094"/>
                    <a:pt x="12918" y="7135"/>
                    <a:pt x="12825" y="6838"/>
                  </a:cubicBezTo>
                  <a:cubicBezTo>
                    <a:pt x="12661" y="6838"/>
                    <a:pt x="12620" y="7033"/>
                    <a:pt x="12477" y="7012"/>
                  </a:cubicBezTo>
                  <a:cubicBezTo>
                    <a:pt x="12436" y="7074"/>
                    <a:pt x="12333" y="7135"/>
                    <a:pt x="12292" y="7125"/>
                  </a:cubicBezTo>
                  <a:cubicBezTo>
                    <a:pt x="12282" y="7207"/>
                    <a:pt x="12139" y="7258"/>
                    <a:pt x="12056" y="7248"/>
                  </a:cubicBezTo>
                  <a:cubicBezTo>
                    <a:pt x="12067" y="7248"/>
                    <a:pt x="12067" y="7248"/>
                    <a:pt x="12067" y="7269"/>
                  </a:cubicBezTo>
                  <a:cubicBezTo>
                    <a:pt x="12056" y="7320"/>
                    <a:pt x="12015" y="7351"/>
                    <a:pt x="12067" y="7402"/>
                  </a:cubicBezTo>
                  <a:close/>
                  <a:moveTo>
                    <a:pt x="3773" y="10313"/>
                  </a:moveTo>
                  <a:cubicBezTo>
                    <a:pt x="3691" y="10272"/>
                    <a:pt x="3661" y="10375"/>
                    <a:pt x="3579" y="10385"/>
                  </a:cubicBezTo>
                  <a:cubicBezTo>
                    <a:pt x="3548" y="10334"/>
                    <a:pt x="3445" y="10344"/>
                    <a:pt x="3476" y="10395"/>
                  </a:cubicBezTo>
                  <a:cubicBezTo>
                    <a:pt x="3558" y="10416"/>
                    <a:pt x="3743" y="10447"/>
                    <a:pt x="3773" y="10313"/>
                  </a:cubicBezTo>
                  <a:close/>
                  <a:moveTo>
                    <a:pt x="1692" y="10508"/>
                  </a:moveTo>
                  <a:lnTo>
                    <a:pt x="1713" y="10498"/>
                  </a:lnTo>
                  <a:close/>
                  <a:moveTo>
                    <a:pt x="4460" y="11841"/>
                  </a:moveTo>
                  <a:lnTo>
                    <a:pt x="4388" y="11841"/>
                  </a:lnTo>
                  <a:cubicBezTo>
                    <a:pt x="4347" y="11912"/>
                    <a:pt x="4419" y="12025"/>
                    <a:pt x="4470" y="11995"/>
                  </a:cubicBezTo>
                  <a:cubicBezTo>
                    <a:pt x="4429" y="12005"/>
                    <a:pt x="4501" y="11882"/>
                    <a:pt x="4460" y="11841"/>
                  </a:cubicBezTo>
                  <a:close/>
                  <a:moveTo>
                    <a:pt x="175" y="11954"/>
                  </a:moveTo>
                  <a:cubicBezTo>
                    <a:pt x="226" y="11995"/>
                    <a:pt x="144" y="11912"/>
                    <a:pt x="175" y="11954"/>
                  </a:cubicBezTo>
                  <a:close/>
                  <a:moveTo>
                    <a:pt x="5526" y="12220"/>
                  </a:moveTo>
                  <a:lnTo>
                    <a:pt x="5526" y="12210"/>
                  </a:lnTo>
                  <a:cubicBezTo>
                    <a:pt x="5526" y="12210"/>
                    <a:pt x="5526" y="12220"/>
                    <a:pt x="5526" y="12220"/>
                  </a:cubicBezTo>
                  <a:close/>
                  <a:moveTo>
                    <a:pt x="5598" y="12220"/>
                  </a:moveTo>
                  <a:cubicBezTo>
                    <a:pt x="5629" y="12148"/>
                    <a:pt x="5660" y="12087"/>
                    <a:pt x="5680" y="12015"/>
                  </a:cubicBezTo>
                  <a:cubicBezTo>
                    <a:pt x="5547" y="11995"/>
                    <a:pt x="5537" y="12138"/>
                    <a:pt x="5526" y="12210"/>
                  </a:cubicBezTo>
                  <a:cubicBezTo>
                    <a:pt x="5526" y="12159"/>
                    <a:pt x="5567" y="12230"/>
                    <a:pt x="5598" y="12220"/>
                  </a:cubicBezTo>
                  <a:close/>
                  <a:moveTo>
                    <a:pt x="4809" y="12630"/>
                  </a:moveTo>
                  <a:cubicBezTo>
                    <a:pt x="4921" y="12651"/>
                    <a:pt x="4870" y="12804"/>
                    <a:pt x="4973" y="12794"/>
                  </a:cubicBezTo>
                  <a:cubicBezTo>
                    <a:pt x="5044" y="12794"/>
                    <a:pt x="5096" y="12558"/>
                    <a:pt x="5270" y="12630"/>
                  </a:cubicBezTo>
                  <a:cubicBezTo>
                    <a:pt x="5229" y="12517"/>
                    <a:pt x="4880" y="12538"/>
                    <a:pt x="4809" y="12630"/>
                  </a:cubicBezTo>
                  <a:close/>
                  <a:moveTo>
                    <a:pt x="1774" y="14547"/>
                  </a:moveTo>
                  <a:cubicBezTo>
                    <a:pt x="1815" y="14547"/>
                    <a:pt x="1846" y="14537"/>
                    <a:pt x="1877" y="14506"/>
                  </a:cubicBezTo>
                  <a:cubicBezTo>
                    <a:pt x="1826" y="14537"/>
                    <a:pt x="1795" y="14506"/>
                    <a:pt x="1764" y="14547"/>
                  </a:cubicBezTo>
                  <a:close/>
                  <a:moveTo>
                    <a:pt x="4870" y="17725"/>
                  </a:moveTo>
                  <a:cubicBezTo>
                    <a:pt x="4870" y="17715"/>
                    <a:pt x="4870" y="17694"/>
                    <a:pt x="4850" y="17694"/>
                  </a:cubicBezTo>
                  <a:cubicBezTo>
                    <a:pt x="4870" y="17756"/>
                    <a:pt x="4839" y="17776"/>
                    <a:pt x="4870" y="17838"/>
                  </a:cubicBezTo>
                  <a:cubicBezTo>
                    <a:pt x="4901" y="17828"/>
                    <a:pt x="4921" y="17817"/>
                    <a:pt x="4952" y="17807"/>
                  </a:cubicBezTo>
                  <a:cubicBezTo>
                    <a:pt x="4962" y="17735"/>
                    <a:pt x="4901" y="17746"/>
                    <a:pt x="4870" y="17725"/>
                  </a:cubicBezTo>
                  <a:close/>
                  <a:moveTo>
                    <a:pt x="9196" y="20647"/>
                  </a:moveTo>
                  <a:cubicBezTo>
                    <a:pt x="9248" y="20677"/>
                    <a:pt x="9166" y="20595"/>
                    <a:pt x="9196" y="20647"/>
                  </a:cubicBezTo>
                  <a:close/>
                  <a:moveTo>
                    <a:pt x="7044" y="21067"/>
                  </a:moveTo>
                  <a:cubicBezTo>
                    <a:pt x="7064" y="21077"/>
                    <a:pt x="7095" y="21067"/>
                    <a:pt x="7115" y="21047"/>
                  </a:cubicBezTo>
                  <a:cubicBezTo>
                    <a:pt x="7105" y="21036"/>
                    <a:pt x="7054" y="21026"/>
                    <a:pt x="7054" y="21067"/>
                  </a:cubicBezTo>
                  <a:close/>
                  <a:moveTo>
                    <a:pt x="7044" y="22748"/>
                  </a:moveTo>
                  <a:cubicBezTo>
                    <a:pt x="6951" y="22882"/>
                    <a:pt x="6787" y="22687"/>
                    <a:pt x="6726" y="22830"/>
                  </a:cubicBezTo>
                  <a:cubicBezTo>
                    <a:pt x="6818" y="22912"/>
                    <a:pt x="7085" y="22800"/>
                    <a:pt x="7054" y="22748"/>
                  </a:cubicBezTo>
                  <a:close/>
                  <a:moveTo>
                    <a:pt x="8971" y="23189"/>
                  </a:moveTo>
                  <a:cubicBezTo>
                    <a:pt x="8971" y="23169"/>
                    <a:pt x="8991" y="23158"/>
                    <a:pt x="8991" y="23138"/>
                  </a:cubicBezTo>
                  <a:cubicBezTo>
                    <a:pt x="8981" y="23138"/>
                    <a:pt x="8971" y="23117"/>
                    <a:pt x="8940" y="23128"/>
                  </a:cubicBezTo>
                  <a:cubicBezTo>
                    <a:pt x="8940" y="23158"/>
                    <a:pt x="8961" y="23158"/>
                    <a:pt x="8971" y="23169"/>
                  </a:cubicBezTo>
                  <a:cubicBezTo>
                    <a:pt x="8981" y="23189"/>
                    <a:pt x="8940" y="23179"/>
                    <a:pt x="8971" y="23189"/>
                  </a:cubicBezTo>
                  <a:close/>
                  <a:moveTo>
                    <a:pt x="11359" y="24081"/>
                  </a:moveTo>
                  <a:cubicBezTo>
                    <a:pt x="11370" y="24009"/>
                    <a:pt x="11411" y="23927"/>
                    <a:pt x="11390" y="23917"/>
                  </a:cubicBezTo>
                  <a:cubicBezTo>
                    <a:pt x="11380" y="23968"/>
                    <a:pt x="11318" y="24030"/>
                    <a:pt x="11359" y="24081"/>
                  </a:cubicBezTo>
                  <a:close/>
                  <a:moveTo>
                    <a:pt x="1231" y="26264"/>
                  </a:moveTo>
                  <a:cubicBezTo>
                    <a:pt x="1159" y="26275"/>
                    <a:pt x="1098" y="26213"/>
                    <a:pt x="1057" y="26244"/>
                  </a:cubicBezTo>
                  <a:cubicBezTo>
                    <a:pt x="1128" y="26244"/>
                    <a:pt x="1200" y="26347"/>
                    <a:pt x="1231" y="26254"/>
                  </a:cubicBezTo>
                  <a:close/>
                  <a:moveTo>
                    <a:pt x="1415" y="26306"/>
                  </a:moveTo>
                  <a:cubicBezTo>
                    <a:pt x="1436" y="26377"/>
                    <a:pt x="1610" y="26326"/>
                    <a:pt x="1651" y="26347"/>
                  </a:cubicBezTo>
                  <a:cubicBezTo>
                    <a:pt x="1620" y="26264"/>
                    <a:pt x="1405" y="26285"/>
                    <a:pt x="1415" y="26306"/>
                  </a:cubicBezTo>
                  <a:close/>
                  <a:moveTo>
                    <a:pt x="9135" y="28151"/>
                  </a:moveTo>
                  <a:cubicBezTo>
                    <a:pt x="9155" y="28130"/>
                    <a:pt x="9248" y="28171"/>
                    <a:pt x="9268" y="28110"/>
                  </a:cubicBezTo>
                  <a:cubicBezTo>
                    <a:pt x="9227" y="28130"/>
                    <a:pt x="9104" y="28120"/>
                    <a:pt x="9135" y="281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85" name="Google Shape;1085;p38"/>
          <p:cNvGrpSpPr/>
          <p:nvPr/>
        </p:nvGrpSpPr>
        <p:grpSpPr>
          <a:xfrm>
            <a:off x="7193291" y="2359389"/>
            <a:ext cx="811286" cy="818563"/>
            <a:chOff x="7193291" y="2359389"/>
            <a:chExt cx="811286" cy="818563"/>
          </a:xfrm>
        </p:grpSpPr>
        <p:grpSp>
          <p:nvGrpSpPr>
            <p:cNvPr id="1086" name="Google Shape;1086;p38"/>
            <p:cNvGrpSpPr/>
            <p:nvPr/>
          </p:nvGrpSpPr>
          <p:grpSpPr>
            <a:xfrm rot="603795">
              <a:off x="7249723" y="2414967"/>
              <a:ext cx="698421" cy="707408"/>
              <a:chOff x="7152122" y="2311410"/>
              <a:chExt cx="785826" cy="795937"/>
            </a:xfrm>
          </p:grpSpPr>
          <p:sp>
            <p:nvSpPr>
              <p:cNvPr id="1087" name="Google Shape;1087;p38"/>
              <p:cNvSpPr/>
              <p:nvPr/>
            </p:nvSpPr>
            <p:spPr>
              <a:xfrm rot="439182">
                <a:off x="7194649" y="2353161"/>
                <a:ext cx="700771" cy="712448"/>
              </a:xfrm>
              <a:custGeom>
                <a:avLst/>
                <a:gdLst/>
                <a:ahLst/>
                <a:cxnLst/>
                <a:rect l="l" t="t" r="r" b="b"/>
                <a:pathLst>
                  <a:path w="13543" h="13768" extrusionOk="0">
                    <a:moveTo>
                      <a:pt x="12641" y="0"/>
                    </a:moveTo>
                    <a:lnTo>
                      <a:pt x="6726" y="277"/>
                    </a:lnTo>
                    <a:lnTo>
                      <a:pt x="1" y="615"/>
                    </a:lnTo>
                    <a:lnTo>
                      <a:pt x="964" y="5434"/>
                    </a:lnTo>
                    <a:lnTo>
                      <a:pt x="3876" y="6192"/>
                    </a:lnTo>
                    <a:lnTo>
                      <a:pt x="3035" y="13768"/>
                    </a:lnTo>
                    <a:lnTo>
                      <a:pt x="10467" y="13768"/>
                    </a:lnTo>
                    <a:lnTo>
                      <a:pt x="9975" y="5505"/>
                    </a:lnTo>
                    <a:lnTo>
                      <a:pt x="13543" y="3240"/>
                    </a:lnTo>
                    <a:lnTo>
                      <a:pt x="12641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chemeClr val="dk2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088" name="Google Shape;1088;p38"/>
              <p:cNvGrpSpPr/>
              <p:nvPr/>
            </p:nvGrpSpPr>
            <p:grpSpPr>
              <a:xfrm rot="439182">
                <a:off x="7194649" y="2353149"/>
                <a:ext cx="700771" cy="712448"/>
                <a:chOff x="4164175" y="2788925"/>
                <a:chExt cx="338575" cy="344200"/>
              </a:xfrm>
            </p:grpSpPr>
            <p:sp>
              <p:nvSpPr>
                <p:cNvPr id="1089" name="Google Shape;1089;p38"/>
                <p:cNvSpPr/>
                <p:nvPr/>
              </p:nvSpPr>
              <p:spPr>
                <a:xfrm>
                  <a:off x="4164175" y="2788925"/>
                  <a:ext cx="338575" cy="344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3" h="13768" extrusionOk="0">
                      <a:moveTo>
                        <a:pt x="12641" y="0"/>
                      </a:moveTo>
                      <a:lnTo>
                        <a:pt x="6726" y="277"/>
                      </a:lnTo>
                      <a:lnTo>
                        <a:pt x="1" y="615"/>
                      </a:lnTo>
                      <a:lnTo>
                        <a:pt x="964" y="5434"/>
                      </a:lnTo>
                      <a:lnTo>
                        <a:pt x="3876" y="6192"/>
                      </a:lnTo>
                      <a:lnTo>
                        <a:pt x="3035" y="13768"/>
                      </a:lnTo>
                      <a:lnTo>
                        <a:pt x="10467" y="13768"/>
                      </a:lnTo>
                      <a:lnTo>
                        <a:pt x="9975" y="5505"/>
                      </a:lnTo>
                      <a:lnTo>
                        <a:pt x="13543" y="3240"/>
                      </a:lnTo>
                      <a:lnTo>
                        <a:pt x="12641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0" name="Google Shape;1090;p38"/>
                <p:cNvSpPr/>
                <p:nvPr/>
              </p:nvSpPr>
              <p:spPr>
                <a:xfrm>
                  <a:off x="4199800" y="2819150"/>
                  <a:ext cx="264775" cy="295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591" h="11832" extrusionOk="0">
                      <a:moveTo>
                        <a:pt x="1" y="1"/>
                      </a:moveTo>
                      <a:lnTo>
                        <a:pt x="1" y="534"/>
                      </a:lnTo>
                      <a:lnTo>
                        <a:pt x="52" y="626"/>
                      </a:lnTo>
                      <a:cubicBezTo>
                        <a:pt x="523" y="1498"/>
                        <a:pt x="913" y="2410"/>
                        <a:pt x="1220" y="3353"/>
                      </a:cubicBezTo>
                      <a:lnTo>
                        <a:pt x="1323" y="3353"/>
                      </a:lnTo>
                      <a:cubicBezTo>
                        <a:pt x="1364" y="2625"/>
                        <a:pt x="1548" y="2102"/>
                        <a:pt x="1877" y="1795"/>
                      </a:cubicBezTo>
                      <a:cubicBezTo>
                        <a:pt x="2215" y="1487"/>
                        <a:pt x="2758" y="1334"/>
                        <a:pt x="3517" y="1334"/>
                      </a:cubicBezTo>
                      <a:cubicBezTo>
                        <a:pt x="3804" y="1334"/>
                        <a:pt x="4091" y="1354"/>
                        <a:pt x="4368" y="1385"/>
                      </a:cubicBezTo>
                      <a:lnTo>
                        <a:pt x="4368" y="10273"/>
                      </a:lnTo>
                      <a:lnTo>
                        <a:pt x="3137" y="11298"/>
                      </a:lnTo>
                      <a:lnTo>
                        <a:pt x="3137" y="11831"/>
                      </a:lnTo>
                      <a:lnTo>
                        <a:pt x="7166" y="11831"/>
                      </a:lnTo>
                      <a:lnTo>
                        <a:pt x="7166" y="11298"/>
                      </a:lnTo>
                      <a:lnTo>
                        <a:pt x="6121" y="10334"/>
                      </a:lnTo>
                      <a:lnTo>
                        <a:pt x="6121" y="1334"/>
                      </a:lnTo>
                      <a:lnTo>
                        <a:pt x="6223" y="1334"/>
                      </a:lnTo>
                      <a:cubicBezTo>
                        <a:pt x="6490" y="1303"/>
                        <a:pt x="6756" y="1293"/>
                        <a:pt x="7023" y="1293"/>
                      </a:cubicBezTo>
                      <a:cubicBezTo>
                        <a:pt x="7669" y="1293"/>
                        <a:pt x="8140" y="1426"/>
                        <a:pt x="8458" y="1682"/>
                      </a:cubicBezTo>
                      <a:cubicBezTo>
                        <a:pt x="8766" y="1938"/>
                        <a:pt x="9012" y="2400"/>
                        <a:pt x="9186" y="3066"/>
                      </a:cubicBezTo>
                      <a:lnTo>
                        <a:pt x="9206" y="3179"/>
                      </a:lnTo>
                      <a:lnTo>
                        <a:pt x="9299" y="3251"/>
                      </a:lnTo>
                      <a:lnTo>
                        <a:pt x="9319" y="3199"/>
                      </a:lnTo>
                      <a:cubicBezTo>
                        <a:pt x="9463" y="2718"/>
                        <a:pt x="9647" y="2246"/>
                        <a:pt x="9883" y="1795"/>
                      </a:cubicBezTo>
                      <a:lnTo>
                        <a:pt x="10488" y="739"/>
                      </a:lnTo>
                      <a:cubicBezTo>
                        <a:pt x="10508" y="698"/>
                        <a:pt x="10539" y="637"/>
                        <a:pt x="10590" y="534"/>
                      </a:cubicBezTo>
                      <a:lnTo>
                        <a:pt x="10590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1" name="Google Shape;1091;p38"/>
                <p:cNvSpPr/>
                <p:nvPr/>
              </p:nvSpPr>
              <p:spPr>
                <a:xfrm>
                  <a:off x="4199800" y="2819150"/>
                  <a:ext cx="265025" cy="28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1" h="11298" extrusionOk="0">
                      <a:moveTo>
                        <a:pt x="1" y="1"/>
                      </a:moveTo>
                      <a:lnTo>
                        <a:pt x="52" y="93"/>
                      </a:lnTo>
                      <a:cubicBezTo>
                        <a:pt x="523" y="965"/>
                        <a:pt x="913" y="1877"/>
                        <a:pt x="1220" y="2820"/>
                      </a:cubicBezTo>
                      <a:lnTo>
                        <a:pt x="1323" y="2820"/>
                      </a:lnTo>
                      <a:cubicBezTo>
                        <a:pt x="1364" y="2092"/>
                        <a:pt x="1548" y="1569"/>
                        <a:pt x="1877" y="1262"/>
                      </a:cubicBezTo>
                      <a:cubicBezTo>
                        <a:pt x="2215" y="954"/>
                        <a:pt x="2758" y="801"/>
                        <a:pt x="3517" y="801"/>
                      </a:cubicBezTo>
                      <a:cubicBezTo>
                        <a:pt x="3804" y="801"/>
                        <a:pt x="4091" y="811"/>
                        <a:pt x="4368" y="852"/>
                      </a:cubicBezTo>
                      <a:lnTo>
                        <a:pt x="4368" y="10273"/>
                      </a:lnTo>
                      <a:lnTo>
                        <a:pt x="3137" y="11298"/>
                      </a:lnTo>
                      <a:lnTo>
                        <a:pt x="7166" y="11298"/>
                      </a:lnTo>
                      <a:lnTo>
                        <a:pt x="6121" y="10334"/>
                      </a:lnTo>
                      <a:lnTo>
                        <a:pt x="6121" y="801"/>
                      </a:lnTo>
                      <a:lnTo>
                        <a:pt x="6223" y="801"/>
                      </a:lnTo>
                      <a:cubicBezTo>
                        <a:pt x="6490" y="770"/>
                        <a:pt x="6756" y="760"/>
                        <a:pt x="7023" y="760"/>
                      </a:cubicBezTo>
                      <a:cubicBezTo>
                        <a:pt x="7669" y="760"/>
                        <a:pt x="8140" y="893"/>
                        <a:pt x="8458" y="1149"/>
                      </a:cubicBezTo>
                      <a:cubicBezTo>
                        <a:pt x="8766" y="1405"/>
                        <a:pt x="9012" y="1867"/>
                        <a:pt x="9186" y="2543"/>
                      </a:cubicBezTo>
                      <a:lnTo>
                        <a:pt x="9217" y="2656"/>
                      </a:lnTo>
                      <a:lnTo>
                        <a:pt x="9299" y="2718"/>
                      </a:lnTo>
                      <a:lnTo>
                        <a:pt x="9329" y="2666"/>
                      </a:lnTo>
                      <a:cubicBezTo>
                        <a:pt x="9473" y="2184"/>
                        <a:pt x="9657" y="1713"/>
                        <a:pt x="9893" y="1262"/>
                      </a:cubicBezTo>
                      <a:lnTo>
                        <a:pt x="10498" y="206"/>
                      </a:lnTo>
                      <a:cubicBezTo>
                        <a:pt x="10508" y="165"/>
                        <a:pt x="10549" y="103"/>
                        <a:pt x="10601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092" name="Google Shape;1092;p38">
              <a:hlinkClick r:id="rId6"/>
            </p:cNvPr>
            <p:cNvSpPr/>
            <p:nvPr/>
          </p:nvSpPr>
          <p:spPr>
            <a:xfrm rot="1072220">
              <a:off x="7401851" y="2436295"/>
              <a:ext cx="394150" cy="664746"/>
            </a:xfrm>
            <a:custGeom>
              <a:avLst/>
              <a:gdLst/>
              <a:ahLst/>
              <a:cxnLst/>
              <a:rect l="l" t="t" r="r" b="b"/>
              <a:pathLst>
                <a:path w="14856" h="30776" extrusionOk="0">
                  <a:moveTo>
                    <a:pt x="5885" y="52"/>
                  </a:moveTo>
                  <a:cubicBezTo>
                    <a:pt x="5957" y="62"/>
                    <a:pt x="5906" y="0"/>
                    <a:pt x="5885" y="52"/>
                  </a:cubicBezTo>
                  <a:close/>
                  <a:moveTo>
                    <a:pt x="1272" y="257"/>
                  </a:moveTo>
                  <a:cubicBezTo>
                    <a:pt x="1262" y="226"/>
                    <a:pt x="1221" y="226"/>
                    <a:pt x="1180" y="226"/>
                  </a:cubicBezTo>
                  <a:cubicBezTo>
                    <a:pt x="1149" y="277"/>
                    <a:pt x="1251" y="287"/>
                    <a:pt x="1272" y="257"/>
                  </a:cubicBezTo>
                  <a:close/>
                  <a:moveTo>
                    <a:pt x="5034" y="523"/>
                  </a:moveTo>
                  <a:cubicBezTo>
                    <a:pt x="5065" y="482"/>
                    <a:pt x="5034" y="462"/>
                    <a:pt x="5034" y="400"/>
                  </a:cubicBezTo>
                  <a:cubicBezTo>
                    <a:pt x="4993" y="410"/>
                    <a:pt x="4983" y="380"/>
                    <a:pt x="4952" y="380"/>
                  </a:cubicBezTo>
                  <a:cubicBezTo>
                    <a:pt x="4962" y="441"/>
                    <a:pt x="4993" y="492"/>
                    <a:pt x="5034" y="523"/>
                  </a:cubicBezTo>
                  <a:close/>
                  <a:moveTo>
                    <a:pt x="5250" y="410"/>
                  </a:moveTo>
                  <a:cubicBezTo>
                    <a:pt x="5208" y="462"/>
                    <a:pt x="5291" y="380"/>
                    <a:pt x="5250" y="410"/>
                  </a:cubicBezTo>
                  <a:close/>
                  <a:moveTo>
                    <a:pt x="5824" y="421"/>
                  </a:moveTo>
                  <a:cubicBezTo>
                    <a:pt x="5803" y="400"/>
                    <a:pt x="5762" y="421"/>
                    <a:pt x="5762" y="451"/>
                  </a:cubicBezTo>
                  <a:cubicBezTo>
                    <a:pt x="5793" y="462"/>
                    <a:pt x="5813" y="451"/>
                    <a:pt x="5813" y="431"/>
                  </a:cubicBezTo>
                  <a:close/>
                  <a:moveTo>
                    <a:pt x="4768" y="421"/>
                  </a:moveTo>
                  <a:cubicBezTo>
                    <a:pt x="4706" y="410"/>
                    <a:pt x="4696" y="451"/>
                    <a:pt x="4716" y="492"/>
                  </a:cubicBezTo>
                  <a:cubicBezTo>
                    <a:pt x="4757" y="503"/>
                    <a:pt x="4778" y="472"/>
                    <a:pt x="4768" y="431"/>
                  </a:cubicBezTo>
                  <a:close/>
                  <a:moveTo>
                    <a:pt x="6141" y="728"/>
                  </a:moveTo>
                  <a:cubicBezTo>
                    <a:pt x="6213" y="718"/>
                    <a:pt x="6213" y="585"/>
                    <a:pt x="6172" y="533"/>
                  </a:cubicBezTo>
                  <a:lnTo>
                    <a:pt x="6100" y="533"/>
                  </a:lnTo>
                  <a:cubicBezTo>
                    <a:pt x="6100" y="615"/>
                    <a:pt x="6059" y="708"/>
                    <a:pt x="6141" y="738"/>
                  </a:cubicBezTo>
                  <a:close/>
                  <a:moveTo>
                    <a:pt x="3620" y="759"/>
                  </a:moveTo>
                  <a:cubicBezTo>
                    <a:pt x="3589" y="759"/>
                    <a:pt x="3568" y="790"/>
                    <a:pt x="3568" y="831"/>
                  </a:cubicBezTo>
                  <a:cubicBezTo>
                    <a:pt x="3620" y="841"/>
                    <a:pt x="3599" y="790"/>
                    <a:pt x="3620" y="759"/>
                  </a:cubicBezTo>
                  <a:close/>
                  <a:moveTo>
                    <a:pt x="13697" y="820"/>
                  </a:moveTo>
                  <a:cubicBezTo>
                    <a:pt x="13697" y="800"/>
                    <a:pt x="13707" y="790"/>
                    <a:pt x="13717" y="779"/>
                  </a:cubicBezTo>
                  <a:cubicBezTo>
                    <a:pt x="13697" y="779"/>
                    <a:pt x="13686" y="759"/>
                    <a:pt x="13656" y="759"/>
                  </a:cubicBezTo>
                  <a:cubicBezTo>
                    <a:pt x="13656" y="790"/>
                    <a:pt x="13656" y="820"/>
                    <a:pt x="13697" y="820"/>
                  </a:cubicBezTo>
                  <a:close/>
                  <a:moveTo>
                    <a:pt x="5803" y="974"/>
                  </a:moveTo>
                  <a:cubicBezTo>
                    <a:pt x="5803" y="954"/>
                    <a:pt x="5793" y="954"/>
                    <a:pt x="5772" y="943"/>
                  </a:cubicBezTo>
                  <a:cubicBezTo>
                    <a:pt x="5690" y="1087"/>
                    <a:pt x="5352" y="1179"/>
                    <a:pt x="5414" y="1333"/>
                  </a:cubicBezTo>
                  <a:cubicBezTo>
                    <a:pt x="5567" y="1251"/>
                    <a:pt x="5711" y="1128"/>
                    <a:pt x="5803" y="974"/>
                  </a:cubicBezTo>
                  <a:close/>
                  <a:moveTo>
                    <a:pt x="6264" y="1425"/>
                  </a:moveTo>
                  <a:cubicBezTo>
                    <a:pt x="6141" y="1507"/>
                    <a:pt x="5977" y="1620"/>
                    <a:pt x="5957" y="1774"/>
                  </a:cubicBezTo>
                  <a:cubicBezTo>
                    <a:pt x="6141" y="1805"/>
                    <a:pt x="6264" y="1579"/>
                    <a:pt x="6264" y="1425"/>
                  </a:cubicBezTo>
                  <a:close/>
                  <a:moveTo>
                    <a:pt x="11646" y="1518"/>
                  </a:moveTo>
                  <a:cubicBezTo>
                    <a:pt x="11646" y="1497"/>
                    <a:pt x="11646" y="1477"/>
                    <a:pt x="11616" y="1477"/>
                  </a:cubicBezTo>
                  <a:cubicBezTo>
                    <a:pt x="11616" y="1497"/>
                    <a:pt x="11636" y="1518"/>
                    <a:pt x="11646" y="1518"/>
                  </a:cubicBezTo>
                  <a:close/>
                  <a:moveTo>
                    <a:pt x="12200" y="1630"/>
                  </a:moveTo>
                  <a:cubicBezTo>
                    <a:pt x="12241" y="1682"/>
                    <a:pt x="12221" y="1579"/>
                    <a:pt x="12200" y="1630"/>
                  </a:cubicBezTo>
                  <a:close/>
                  <a:moveTo>
                    <a:pt x="9258" y="1774"/>
                  </a:moveTo>
                  <a:cubicBezTo>
                    <a:pt x="9258" y="1743"/>
                    <a:pt x="9289" y="1743"/>
                    <a:pt x="9289" y="1702"/>
                  </a:cubicBezTo>
                  <a:cubicBezTo>
                    <a:pt x="9237" y="1671"/>
                    <a:pt x="9166" y="1671"/>
                    <a:pt x="9176" y="1764"/>
                  </a:cubicBezTo>
                  <a:cubicBezTo>
                    <a:pt x="9196" y="1774"/>
                    <a:pt x="9227" y="1784"/>
                    <a:pt x="9258" y="1774"/>
                  </a:cubicBezTo>
                  <a:close/>
                  <a:moveTo>
                    <a:pt x="3445" y="1774"/>
                  </a:moveTo>
                  <a:cubicBezTo>
                    <a:pt x="3497" y="1794"/>
                    <a:pt x="3538" y="1815"/>
                    <a:pt x="3620" y="1846"/>
                  </a:cubicBezTo>
                  <a:cubicBezTo>
                    <a:pt x="3640" y="1733"/>
                    <a:pt x="3466" y="1641"/>
                    <a:pt x="3455" y="1774"/>
                  </a:cubicBezTo>
                  <a:close/>
                  <a:moveTo>
                    <a:pt x="3086" y="2010"/>
                  </a:moveTo>
                  <a:cubicBezTo>
                    <a:pt x="3076" y="1969"/>
                    <a:pt x="3025" y="1958"/>
                    <a:pt x="2953" y="1958"/>
                  </a:cubicBezTo>
                  <a:cubicBezTo>
                    <a:pt x="2943" y="1979"/>
                    <a:pt x="2933" y="1999"/>
                    <a:pt x="2943" y="2030"/>
                  </a:cubicBezTo>
                  <a:cubicBezTo>
                    <a:pt x="2994" y="2020"/>
                    <a:pt x="3066" y="2040"/>
                    <a:pt x="3086" y="2010"/>
                  </a:cubicBezTo>
                  <a:close/>
                  <a:moveTo>
                    <a:pt x="11031" y="1999"/>
                  </a:moveTo>
                  <a:lnTo>
                    <a:pt x="11001" y="1999"/>
                  </a:lnTo>
                  <a:lnTo>
                    <a:pt x="11001" y="2030"/>
                  </a:lnTo>
                  <a:lnTo>
                    <a:pt x="11031" y="2030"/>
                  </a:lnTo>
                  <a:close/>
                  <a:moveTo>
                    <a:pt x="12518" y="2143"/>
                  </a:moveTo>
                  <a:cubicBezTo>
                    <a:pt x="12569" y="2153"/>
                    <a:pt x="12549" y="2061"/>
                    <a:pt x="12518" y="2071"/>
                  </a:cubicBezTo>
                  <a:cubicBezTo>
                    <a:pt x="12528" y="2092"/>
                    <a:pt x="12528" y="2112"/>
                    <a:pt x="12518" y="2143"/>
                  </a:cubicBezTo>
                  <a:close/>
                  <a:moveTo>
                    <a:pt x="3015" y="2143"/>
                  </a:moveTo>
                  <a:cubicBezTo>
                    <a:pt x="3004" y="2112"/>
                    <a:pt x="2953" y="2112"/>
                    <a:pt x="2933" y="2102"/>
                  </a:cubicBezTo>
                  <a:cubicBezTo>
                    <a:pt x="2912" y="2133"/>
                    <a:pt x="2912" y="2163"/>
                    <a:pt x="2933" y="2194"/>
                  </a:cubicBezTo>
                  <a:cubicBezTo>
                    <a:pt x="2984" y="2194"/>
                    <a:pt x="3015" y="2184"/>
                    <a:pt x="3015" y="2143"/>
                  </a:cubicBezTo>
                  <a:close/>
                  <a:moveTo>
                    <a:pt x="4891" y="2266"/>
                  </a:moveTo>
                  <a:cubicBezTo>
                    <a:pt x="4891" y="2235"/>
                    <a:pt x="4880" y="2225"/>
                    <a:pt x="4850" y="2225"/>
                  </a:cubicBezTo>
                  <a:cubicBezTo>
                    <a:pt x="4850" y="2256"/>
                    <a:pt x="4860" y="2276"/>
                    <a:pt x="4891" y="2266"/>
                  </a:cubicBezTo>
                  <a:close/>
                  <a:moveTo>
                    <a:pt x="11267" y="2266"/>
                  </a:moveTo>
                  <a:cubicBezTo>
                    <a:pt x="11277" y="2235"/>
                    <a:pt x="11236" y="2245"/>
                    <a:pt x="11226" y="2225"/>
                  </a:cubicBezTo>
                  <a:cubicBezTo>
                    <a:pt x="11226" y="2256"/>
                    <a:pt x="11236" y="2276"/>
                    <a:pt x="11277" y="2266"/>
                  </a:cubicBezTo>
                  <a:close/>
                  <a:moveTo>
                    <a:pt x="7351" y="2379"/>
                  </a:moveTo>
                  <a:cubicBezTo>
                    <a:pt x="7372" y="2163"/>
                    <a:pt x="6931" y="2317"/>
                    <a:pt x="7095" y="2553"/>
                  </a:cubicBezTo>
                  <a:cubicBezTo>
                    <a:pt x="7208" y="2522"/>
                    <a:pt x="7351" y="2450"/>
                    <a:pt x="7361" y="2379"/>
                  </a:cubicBezTo>
                  <a:close/>
                  <a:moveTo>
                    <a:pt x="6008" y="2286"/>
                  </a:moveTo>
                  <a:cubicBezTo>
                    <a:pt x="5977" y="2286"/>
                    <a:pt x="5926" y="2266"/>
                    <a:pt x="5936" y="2307"/>
                  </a:cubicBezTo>
                  <a:cubicBezTo>
                    <a:pt x="5967" y="2317"/>
                    <a:pt x="5998" y="2307"/>
                    <a:pt x="6008" y="2276"/>
                  </a:cubicBezTo>
                  <a:close/>
                  <a:moveTo>
                    <a:pt x="11267" y="2399"/>
                  </a:moveTo>
                  <a:cubicBezTo>
                    <a:pt x="11206" y="2358"/>
                    <a:pt x="11308" y="2307"/>
                    <a:pt x="11236" y="2286"/>
                  </a:cubicBezTo>
                  <a:cubicBezTo>
                    <a:pt x="11236" y="2297"/>
                    <a:pt x="11226" y="2297"/>
                    <a:pt x="11216" y="2297"/>
                  </a:cubicBezTo>
                  <a:cubicBezTo>
                    <a:pt x="11216" y="2338"/>
                    <a:pt x="11236" y="2430"/>
                    <a:pt x="11277" y="2389"/>
                  </a:cubicBezTo>
                  <a:close/>
                  <a:moveTo>
                    <a:pt x="2974" y="2307"/>
                  </a:moveTo>
                  <a:cubicBezTo>
                    <a:pt x="2974" y="2399"/>
                    <a:pt x="3035" y="2440"/>
                    <a:pt x="3127" y="2450"/>
                  </a:cubicBezTo>
                  <a:cubicBezTo>
                    <a:pt x="3107" y="2379"/>
                    <a:pt x="3045" y="2327"/>
                    <a:pt x="2974" y="2307"/>
                  </a:cubicBezTo>
                  <a:close/>
                  <a:moveTo>
                    <a:pt x="11175" y="2461"/>
                  </a:moveTo>
                  <a:cubicBezTo>
                    <a:pt x="11144" y="2461"/>
                    <a:pt x="11195" y="2430"/>
                    <a:pt x="11144" y="2420"/>
                  </a:cubicBezTo>
                  <a:cubicBezTo>
                    <a:pt x="11134" y="2450"/>
                    <a:pt x="11154" y="2512"/>
                    <a:pt x="11175" y="2461"/>
                  </a:cubicBezTo>
                  <a:close/>
                  <a:moveTo>
                    <a:pt x="11226" y="2481"/>
                  </a:moveTo>
                  <a:cubicBezTo>
                    <a:pt x="11236" y="2461"/>
                    <a:pt x="11247" y="2440"/>
                    <a:pt x="11257" y="2420"/>
                  </a:cubicBezTo>
                  <a:lnTo>
                    <a:pt x="11195" y="2420"/>
                  </a:lnTo>
                  <a:cubicBezTo>
                    <a:pt x="11195" y="2450"/>
                    <a:pt x="11206" y="2471"/>
                    <a:pt x="11236" y="2481"/>
                  </a:cubicBezTo>
                  <a:close/>
                  <a:moveTo>
                    <a:pt x="11411" y="2420"/>
                  </a:moveTo>
                  <a:cubicBezTo>
                    <a:pt x="11411" y="2440"/>
                    <a:pt x="11411" y="2471"/>
                    <a:pt x="11421" y="2481"/>
                  </a:cubicBezTo>
                  <a:cubicBezTo>
                    <a:pt x="11441" y="2481"/>
                    <a:pt x="11462" y="2409"/>
                    <a:pt x="11411" y="2420"/>
                  </a:cubicBezTo>
                  <a:close/>
                  <a:moveTo>
                    <a:pt x="5772" y="2512"/>
                  </a:moveTo>
                  <a:cubicBezTo>
                    <a:pt x="5762" y="2512"/>
                    <a:pt x="5752" y="2491"/>
                    <a:pt x="5762" y="2481"/>
                  </a:cubicBezTo>
                  <a:cubicBezTo>
                    <a:pt x="5711" y="2481"/>
                    <a:pt x="5701" y="2512"/>
                    <a:pt x="5649" y="2512"/>
                  </a:cubicBezTo>
                  <a:cubicBezTo>
                    <a:pt x="5639" y="2543"/>
                    <a:pt x="5670" y="2532"/>
                    <a:pt x="5670" y="2563"/>
                  </a:cubicBezTo>
                  <a:cubicBezTo>
                    <a:pt x="5721" y="2563"/>
                    <a:pt x="5752" y="2543"/>
                    <a:pt x="5772" y="2502"/>
                  </a:cubicBezTo>
                  <a:close/>
                  <a:moveTo>
                    <a:pt x="5188" y="2512"/>
                  </a:moveTo>
                  <a:cubicBezTo>
                    <a:pt x="5208" y="2553"/>
                    <a:pt x="5219" y="2450"/>
                    <a:pt x="5188" y="2512"/>
                  </a:cubicBezTo>
                  <a:close/>
                  <a:moveTo>
                    <a:pt x="3291" y="2686"/>
                  </a:moveTo>
                  <a:cubicBezTo>
                    <a:pt x="3281" y="2614"/>
                    <a:pt x="3199" y="2532"/>
                    <a:pt x="3127" y="2563"/>
                  </a:cubicBezTo>
                  <a:cubicBezTo>
                    <a:pt x="3168" y="2625"/>
                    <a:pt x="3189" y="2748"/>
                    <a:pt x="3302" y="2686"/>
                  </a:cubicBezTo>
                  <a:close/>
                  <a:moveTo>
                    <a:pt x="5957" y="2707"/>
                  </a:moveTo>
                  <a:cubicBezTo>
                    <a:pt x="5957" y="2614"/>
                    <a:pt x="5885" y="2563"/>
                    <a:pt x="5813" y="2614"/>
                  </a:cubicBezTo>
                  <a:cubicBezTo>
                    <a:pt x="5783" y="2707"/>
                    <a:pt x="5895" y="2768"/>
                    <a:pt x="5957" y="2696"/>
                  </a:cubicBezTo>
                  <a:close/>
                  <a:moveTo>
                    <a:pt x="10191" y="2635"/>
                  </a:moveTo>
                  <a:cubicBezTo>
                    <a:pt x="10252" y="2645"/>
                    <a:pt x="10191" y="2594"/>
                    <a:pt x="10191" y="2635"/>
                  </a:cubicBezTo>
                  <a:close/>
                  <a:moveTo>
                    <a:pt x="5619" y="2635"/>
                  </a:moveTo>
                  <a:cubicBezTo>
                    <a:pt x="5598" y="2635"/>
                    <a:pt x="5578" y="2635"/>
                    <a:pt x="5557" y="2645"/>
                  </a:cubicBezTo>
                  <a:cubicBezTo>
                    <a:pt x="5557" y="2686"/>
                    <a:pt x="5588" y="2686"/>
                    <a:pt x="5619" y="2686"/>
                  </a:cubicBezTo>
                  <a:close/>
                  <a:moveTo>
                    <a:pt x="12784" y="2727"/>
                  </a:moveTo>
                  <a:cubicBezTo>
                    <a:pt x="12836" y="2748"/>
                    <a:pt x="12784" y="2686"/>
                    <a:pt x="12784" y="2727"/>
                  </a:cubicBezTo>
                  <a:close/>
                  <a:moveTo>
                    <a:pt x="13512" y="2830"/>
                  </a:moveTo>
                  <a:cubicBezTo>
                    <a:pt x="13492" y="2891"/>
                    <a:pt x="13440" y="2830"/>
                    <a:pt x="13399" y="2860"/>
                  </a:cubicBezTo>
                  <a:cubicBezTo>
                    <a:pt x="13399" y="2922"/>
                    <a:pt x="13358" y="2953"/>
                    <a:pt x="13317" y="2912"/>
                  </a:cubicBezTo>
                  <a:cubicBezTo>
                    <a:pt x="13287" y="2963"/>
                    <a:pt x="13317" y="2994"/>
                    <a:pt x="13317" y="3055"/>
                  </a:cubicBezTo>
                  <a:cubicBezTo>
                    <a:pt x="13440" y="3055"/>
                    <a:pt x="13604" y="2953"/>
                    <a:pt x="13512" y="2830"/>
                  </a:cubicBezTo>
                  <a:close/>
                  <a:moveTo>
                    <a:pt x="13123" y="3045"/>
                  </a:moveTo>
                  <a:cubicBezTo>
                    <a:pt x="13153" y="2942"/>
                    <a:pt x="13123" y="2840"/>
                    <a:pt x="13030" y="2860"/>
                  </a:cubicBezTo>
                  <a:cubicBezTo>
                    <a:pt x="13030" y="2932"/>
                    <a:pt x="13061" y="2994"/>
                    <a:pt x="13123" y="3035"/>
                  </a:cubicBezTo>
                  <a:close/>
                  <a:moveTo>
                    <a:pt x="10785" y="2901"/>
                  </a:moveTo>
                  <a:cubicBezTo>
                    <a:pt x="10837" y="2912"/>
                    <a:pt x="10785" y="2860"/>
                    <a:pt x="10785" y="2901"/>
                  </a:cubicBezTo>
                  <a:close/>
                  <a:moveTo>
                    <a:pt x="11400" y="2932"/>
                  </a:moveTo>
                  <a:cubicBezTo>
                    <a:pt x="11421" y="2973"/>
                    <a:pt x="11431" y="2871"/>
                    <a:pt x="11400" y="2932"/>
                  </a:cubicBezTo>
                  <a:close/>
                  <a:moveTo>
                    <a:pt x="3620" y="3086"/>
                  </a:moveTo>
                  <a:cubicBezTo>
                    <a:pt x="3548" y="3035"/>
                    <a:pt x="3507" y="2953"/>
                    <a:pt x="3425" y="2932"/>
                  </a:cubicBezTo>
                  <a:cubicBezTo>
                    <a:pt x="3466" y="2994"/>
                    <a:pt x="3558" y="3086"/>
                    <a:pt x="3620" y="3076"/>
                  </a:cubicBezTo>
                  <a:close/>
                  <a:moveTo>
                    <a:pt x="10785" y="2942"/>
                  </a:moveTo>
                  <a:cubicBezTo>
                    <a:pt x="10857" y="2953"/>
                    <a:pt x="10796" y="2901"/>
                    <a:pt x="10785" y="2942"/>
                  </a:cubicBezTo>
                  <a:close/>
                  <a:moveTo>
                    <a:pt x="10888" y="2984"/>
                  </a:moveTo>
                  <a:cubicBezTo>
                    <a:pt x="10888" y="2963"/>
                    <a:pt x="10929" y="2973"/>
                    <a:pt x="10919" y="2942"/>
                  </a:cubicBezTo>
                  <a:lnTo>
                    <a:pt x="10878" y="2942"/>
                  </a:lnTo>
                  <a:cubicBezTo>
                    <a:pt x="10888" y="2953"/>
                    <a:pt x="10878" y="2984"/>
                    <a:pt x="10898" y="2984"/>
                  </a:cubicBezTo>
                  <a:close/>
                  <a:moveTo>
                    <a:pt x="11093" y="2953"/>
                  </a:moveTo>
                  <a:cubicBezTo>
                    <a:pt x="11144" y="2973"/>
                    <a:pt x="11093" y="2912"/>
                    <a:pt x="11093" y="2953"/>
                  </a:cubicBezTo>
                  <a:close/>
                  <a:moveTo>
                    <a:pt x="9637" y="3045"/>
                  </a:moveTo>
                  <a:cubicBezTo>
                    <a:pt x="9688" y="3055"/>
                    <a:pt x="9637" y="2994"/>
                    <a:pt x="9637" y="3045"/>
                  </a:cubicBezTo>
                  <a:close/>
                  <a:moveTo>
                    <a:pt x="10919" y="3127"/>
                  </a:moveTo>
                  <a:cubicBezTo>
                    <a:pt x="10908" y="3107"/>
                    <a:pt x="10919" y="3086"/>
                    <a:pt x="10929" y="3066"/>
                  </a:cubicBezTo>
                  <a:cubicBezTo>
                    <a:pt x="10919" y="3066"/>
                    <a:pt x="10898" y="3066"/>
                    <a:pt x="10888" y="3055"/>
                  </a:cubicBezTo>
                  <a:cubicBezTo>
                    <a:pt x="10878" y="3096"/>
                    <a:pt x="10888" y="3107"/>
                    <a:pt x="10929" y="3117"/>
                  </a:cubicBezTo>
                  <a:close/>
                  <a:moveTo>
                    <a:pt x="10734" y="3096"/>
                  </a:moveTo>
                  <a:cubicBezTo>
                    <a:pt x="10796" y="3107"/>
                    <a:pt x="10734" y="3055"/>
                    <a:pt x="10734" y="3096"/>
                  </a:cubicBezTo>
                  <a:close/>
                  <a:moveTo>
                    <a:pt x="11226" y="3127"/>
                  </a:moveTo>
                  <a:cubicBezTo>
                    <a:pt x="11236" y="3137"/>
                    <a:pt x="11308" y="3158"/>
                    <a:pt x="11318" y="3127"/>
                  </a:cubicBezTo>
                  <a:cubicBezTo>
                    <a:pt x="11277" y="3137"/>
                    <a:pt x="11247" y="3086"/>
                    <a:pt x="11236" y="3117"/>
                  </a:cubicBezTo>
                  <a:close/>
                  <a:moveTo>
                    <a:pt x="11113" y="3137"/>
                  </a:moveTo>
                  <a:cubicBezTo>
                    <a:pt x="11175" y="3148"/>
                    <a:pt x="11113" y="3096"/>
                    <a:pt x="11113" y="3137"/>
                  </a:cubicBezTo>
                  <a:close/>
                  <a:moveTo>
                    <a:pt x="11134" y="3209"/>
                  </a:moveTo>
                  <a:close/>
                  <a:moveTo>
                    <a:pt x="3753" y="3219"/>
                  </a:moveTo>
                  <a:cubicBezTo>
                    <a:pt x="3794" y="3281"/>
                    <a:pt x="3773" y="3178"/>
                    <a:pt x="3753" y="3219"/>
                  </a:cubicBezTo>
                  <a:close/>
                  <a:moveTo>
                    <a:pt x="11062" y="3219"/>
                  </a:moveTo>
                  <a:lnTo>
                    <a:pt x="11021" y="3219"/>
                  </a:lnTo>
                  <a:close/>
                  <a:moveTo>
                    <a:pt x="11001" y="3250"/>
                  </a:moveTo>
                  <a:lnTo>
                    <a:pt x="11001" y="3291"/>
                  </a:lnTo>
                  <a:cubicBezTo>
                    <a:pt x="11072" y="3281"/>
                    <a:pt x="11042" y="3250"/>
                    <a:pt x="11011" y="3250"/>
                  </a:cubicBezTo>
                  <a:close/>
                  <a:moveTo>
                    <a:pt x="3907" y="3353"/>
                  </a:moveTo>
                  <a:cubicBezTo>
                    <a:pt x="3896" y="3291"/>
                    <a:pt x="3855" y="3281"/>
                    <a:pt x="3804" y="3260"/>
                  </a:cubicBezTo>
                  <a:cubicBezTo>
                    <a:pt x="3814" y="3312"/>
                    <a:pt x="3855" y="3342"/>
                    <a:pt x="3917" y="3353"/>
                  </a:cubicBezTo>
                  <a:close/>
                  <a:moveTo>
                    <a:pt x="10919" y="3260"/>
                  </a:moveTo>
                  <a:cubicBezTo>
                    <a:pt x="10919" y="3301"/>
                    <a:pt x="10939" y="3322"/>
                    <a:pt x="10960" y="3332"/>
                  </a:cubicBezTo>
                  <a:cubicBezTo>
                    <a:pt x="10970" y="3291"/>
                    <a:pt x="10970" y="3260"/>
                    <a:pt x="10929" y="3260"/>
                  </a:cubicBezTo>
                  <a:close/>
                  <a:moveTo>
                    <a:pt x="10683" y="3332"/>
                  </a:moveTo>
                  <a:cubicBezTo>
                    <a:pt x="10724" y="3383"/>
                    <a:pt x="10703" y="3281"/>
                    <a:pt x="10683" y="3332"/>
                  </a:cubicBezTo>
                  <a:close/>
                  <a:moveTo>
                    <a:pt x="10867" y="3435"/>
                  </a:moveTo>
                  <a:cubicBezTo>
                    <a:pt x="10867" y="3383"/>
                    <a:pt x="10826" y="3394"/>
                    <a:pt x="10847" y="3353"/>
                  </a:cubicBezTo>
                  <a:cubicBezTo>
                    <a:pt x="10796" y="3353"/>
                    <a:pt x="10816" y="3332"/>
                    <a:pt x="10765" y="3353"/>
                  </a:cubicBezTo>
                  <a:cubicBezTo>
                    <a:pt x="10785" y="3383"/>
                    <a:pt x="10816" y="3465"/>
                    <a:pt x="10867" y="3435"/>
                  </a:cubicBezTo>
                  <a:close/>
                  <a:moveTo>
                    <a:pt x="9832" y="3394"/>
                  </a:moveTo>
                  <a:cubicBezTo>
                    <a:pt x="9791" y="3435"/>
                    <a:pt x="9873" y="3353"/>
                    <a:pt x="9832" y="3394"/>
                  </a:cubicBezTo>
                  <a:close/>
                  <a:moveTo>
                    <a:pt x="10734" y="3435"/>
                  </a:moveTo>
                  <a:cubicBezTo>
                    <a:pt x="10796" y="3445"/>
                    <a:pt x="10734" y="3394"/>
                    <a:pt x="10734" y="3435"/>
                  </a:cubicBezTo>
                  <a:close/>
                  <a:moveTo>
                    <a:pt x="11042" y="3465"/>
                  </a:moveTo>
                  <a:cubicBezTo>
                    <a:pt x="11072" y="3465"/>
                    <a:pt x="11083" y="3486"/>
                    <a:pt x="11103" y="3506"/>
                  </a:cubicBezTo>
                  <a:cubicBezTo>
                    <a:pt x="11124" y="3455"/>
                    <a:pt x="11062" y="3424"/>
                    <a:pt x="11052" y="3455"/>
                  </a:cubicBezTo>
                  <a:close/>
                  <a:moveTo>
                    <a:pt x="4511" y="3722"/>
                  </a:moveTo>
                  <a:cubicBezTo>
                    <a:pt x="4409" y="3629"/>
                    <a:pt x="4204" y="3640"/>
                    <a:pt x="4122" y="3537"/>
                  </a:cubicBezTo>
                  <a:cubicBezTo>
                    <a:pt x="4173" y="3670"/>
                    <a:pt x="4368" y="3722"/>
                    <a:pt x="4511" y="3711"/>
                  </a:cubicBezTo>
                  <a:close/>
                  <a:moveTo>
                    <a:pt x="10990" y="3629"/>
                  </a:moveTo>
                  <a:cubicBezTo>
                    <a:pt x="11021" y="3691"/>
                    <a:pt x="11011" y="3588"/>
                    <a:pt x="10990" y="3629"/>
                  </a:cubicBezTo>
                  <a:close/>
                  <a:moveTo>
                    <a:pt x="6531" y="3988"/>
                  </a:moveTo>
                  <a:lnTo>
                    <a:pt x="6531" y="3937"/>
                  </a:lnTo>
                  <a:lnTo>
                    <a:pt x="6480" y="3937"/>
                  </a:lnTo>
                  <a:cubicBezTo>
                    <a:pt x="6480" y="3968"/>
                    <a:pt x="6490" y="3988"/>
                    <a:pt x="6531" y="3978"/>
                  </a:cubicBezTo>
                  <a:close/>
                  <a:moveTo>
                    <a:pt x="11267" y="3998"/>
                  </a:moveTo>
                  <a:cubicBezTo>
                    <a:pt x="11329" y="4009"/>
                    <a:pt x="11267" y="3957"/>
                    <a:pt x="11267" y="3998"/>
                  </a:cubicBezTo>
                  <a:close/>
                  <a:moveTo>
                    <a:pt x="11462" y="4101"/>
                  </a:moveTo>
                  <a:cubicBezTo>
                    <a:pt x="11523" y="4111"/>
                    <a:pt x="11462" y="4050"/>
                    <a:pt x="11462" y="4101"/>
                  </a:cubicBezTo>
                  <a:close/>
                  <a:moveTo>
                    <a:pt x="11083" y="4121"/>
                  </a:moveTo>
                  <a:cubicBezTo>
                    <a:pt x="11052" y="4060"/>
                    <a:pt x="10990" y="4142"/>
                    <a:pt x="11083" y="4121"/>
                  </a:cubicBezTo>
                  <a:close/>
                  <a:moveTo>
                    <a:pt x="11154" y="4111"/>
                  </a:moveTo>
                  <a:cubicBezTo>
                    <a:pt x="11216" y="4121"/>
                    <a:pt x="11154" y="4070"/>
                    <a:pt x="11154" y="4111"/>
                  </a:cubicBezTo>
                  <a:close/>
                  <a:moveTo>
                    <a:pt x="11431" y="4193"/>
                  </a:moveTo>
                  <a:cubicBezTo>
                    <a:pt x="11493" y="4214"/>
                    <a:pt x="11431" y="4152"/>
                    <a:pt x="11431" y="4193"/>
                  </a:cubicBezTo>
                  <a:close/>
                  <a:moveTo>
                    <a:pt x="2205" y="4214"/>
                  </a:moveTo>
                  <a:cubicBezTo>
                    <a:pt x="2174" y="4285"/>
                    <a:pt x="2215" y="4378"/>
                    <a:pt x="2236" y="4429"/>
                  </a:cubicBezTo>
                  <a:cubicBezTo>
                    <a:pt x="2266" y="4347"/>
                    <a:pt x="2307" y="4244"/>
                    <a:pt x="2215" y="4203"/>
                  </a:cubicBezTo>
                  <a:close/>
                  <a:moveTo>
                    <a:pt x="11851" y="4224"/>
                  </a:moveTo>
                  <a:cubicBezTo>
                    <a:pt x="11790" y="4183"/>
                    <a:pt x="11790" y="4285"/>
                    <a:pt x="11851" y="4224"/>
                  </a:cubicBezTo>
                  <a:close/>
                  <a:moveTo>
                    <a:pt x="11657" y="4265"/>
                  </a:moveTo>
                  <a:cubicBezTo>
                    <a:pt x="11708" y="4275"/>
                    <a:pt x="11657" y="4224"/>
                    <a:pt x="11657" y="4265"/>
                  </a:cubicBezTo>
                  <a:close/>
                  <a:moveTo>
                    <a:pt x="11124" y="4419"/>
                  </a:moveTo>
                  <a:cubicBezTo>
                    <a:pt x="11093" y="4460"/>
                    <a:pt x="11175" y="4378"/>
                    <a:pt x="11124" y="4419"/>
                  </a:cubicBezTo>
                  <a:close/>
                  <a:moveTo>
                    <a:pt x="13440" y="4962"/>
                  </a:moveTo>
                  <a:cubicBezTo>
                    <a:pt x="13481" y="4880"/>
                    <a:pt x="13584" y="4890"/>
                    <a:pt x="13686" y="4901"/>
                  </a:cubicBezTo>
                  <a:cubicBezTo>
                    <a:pt x="13707" y="4849"/>
                    <a:pt x="13666" y="4788"/>
                    <a:pt x="13645" y="4736"/>
                  </a:cubicBezTo>
                  <a:cubicBezTo>
                    <a:pt x="13461" y="4808"/>
                    <a:pt x="13348" y="4665"/>
                    <a:pt x="13164" y="4654"/>
                  </a:cubicBezTo>
                  <a:cubicBezTo>
                    <a:pt x="13133" y="4613"/>
                    <a:pt x="13143" y="4521"/>
                    <a:pt x="13092" y="4501"/>
                  </a:cubicBezTo>
                  <a:cubicBezTo>
                    <a:pt x="13041" y="4521"/>
                    <a:pt x="13061" y="4613"/>
                    <a:pt x="13051" y="4634"/>
                  </a:cubicBezTo>
                  <a:cubicBezTo>
                    <a:pt x="13020" y="4634"/>
                    <a:pt x="12979" y="4644"/>
                    <a:pt x="12959" y="4665"/>
                  </a:cubicBezTo>
                  <a:cubicBezTo>
                    <a:pt x="12948" y="4942"/>
                    <a:pt x="13317" y="4860"/>
                    <a:pt x="13440" y="4962"/>
                  </a:cubicBezTo>
                  <a:close/>
                  <a:moveTo>
                    <a:pt x="10939" y="4521"/>
                  </a:moveTo>
                  <a:cubicBezTo>
                    <a:pt x="10939" y="4542"/>
                    <a:pt x="10919" y="4562"/>
                    <a:pt x="10939" y="4562"/>
                  </a:cubicBezTo>
                  <a:cubicBezTo>
                    <a:pt x="10939" y="4552"/>
                    <a:pt x="10960" y="4531"/>
                    <a:pt x="10939" y="4521"/>
                  </a:cubicBezTo>
                  <a:close/>
                  <a:moveTo>
                    <a:pt x="3579" y="4736"/>
                  </a:moveTo>
                  <a:cubicBezTo>
                    <a:pt x="3579" y="4695"/>
                    <a:pt x="3609" y="4675"/>
                    <a:pt x="3650" y="4675"/>
                  </a:cubicBezTo>
                  <a:cubicBezTo>
                    <a:pt x="3691" y="4685"/>
                    <a:pt x="3691" y="4778"/>
                    <a:pt x="3784" y="4767"/>
                  </a:cubicBezTo>
                  <a:cubicBezTo>
                    <a:pt x="3743" y="4490"/>
                    <a:pt x="3435" y="4654"/>
                    <a:pt x="3343" y="4675"/>
                  </a:cubicBezTo>
                  <a:cubicBezTo>
                    <a:pt x="3445" y="4757"/>
                    <a:pt x="3455" y="4736"/>
                    <a:pt x="3579" y="4736"/>
                  </a:cubicBezTo>
                  <a:close/>
                  <a:moveTo>
                    <a:pt x="9893" y="4634"/>
                  </a:moveTo>
                  <a:cubicBezTo>
                    <a:pt x="9955" y="4654"/>
                    <a:pt x="9893" y="4593"/>
                    <a:pt x="9893" y="4634"/>
                  </a:cubicBezTo>
                  <a:close/>
                  <a:moveTo>
                    <a:pt x="10744" y="4767"/>
                  </a:moveTo>
                  <a:cubicBezTo>
                    <a:pt x="10816" y="4778"/>
                    <a:pt x="10765" y="4726"/>
                    <a:pt x="10744" y="4767"/>
                  </a:cubicBezTo>
                  <a:close/>
                  <a:moveTo>
                    <a:pt x="10744" y="4860"/>
                  </a:moveTo>
                  <a:cubicBezTo>
                    <a:pt x="10683" y="4829"/>
                    <a:pt x="10662" y="4911"/>
                    <a:pt x="10744" y="4860"/>
                  </a:cubicBezTo>
                  <a:close/>
                  <a:moveTo>
                    <a:pt x="11195" y="4880"/>
                  </a:moveTo>
                  <a:cubicBezTo>
                    <a:pt x="11195" y="4901"/>
                    <a:pt x="11206" y="4921"/>
                    <a:pt x="11226" y="4931"/>
                  </a:cubicBezTo>
                  <a:cubicBezTo>
                    <a:pt x="11247" y="4911"/>
                    <a:pt x="11216" y="4890"/>
                    <a:pt x="11185" y="4880"/>
                  </a:cubicBezTo>
                  <a:close/>
                  <a:moveTo>
                    <a:pt x="11052" y="5024"/>
                  </a:moveTo>
                  <a:cubicBezTo>
                    <a:pt x="11042" y="4993"/>
                    <a:pt x="11072" y="4931"/>
                    <a:pt x="11042" y="4921"/>
                  </a:cubicBezTo>
                  <a:cubicBezTo>
                    <a:pt x="11011" y="4931"/>
                    <a:pt x="10980" y="4942"/>
                    <a:pt x="10939" y="4952"/>
                  </a:cubicBezTo>
                  <a:cubicBezTo>
                    <a:pt x="10939" y="5065"/>
                    <a:pt x="10990" y="4993"/>
                    <a:pt x="11052" y="5013"/>
                  </a:cubicBezTo>
                  <a:close/>
                  <a:moveTo>
                    <a:pt x="11923" y="4952"/>
                  </a:moveTo>
                  <a:cubicBezTo>
                    <a:pt x="11892" y="4993"/>
                    <a:pt x="11964" y="4911"/>
                    <a:pt x="11923" y="4952"/>
                  </a:cubicBezTo>
                  <a:close/>
                  <a:moveTo>
                    <a:pt x="11206" y="4993"/>
                  </a:moveTo>
                  <a:cubicBezTo>
                    <a:pt x="11175" y="5034"/>
                    <a:pt x="11257" y="4952"/>
                    <a:pt x="11206" y="4993"/>
                  </a:cubicBez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1462" y="5024"/>
                  </a:move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0509" y="5013"/>
                  </a:moveTo>
                  <a:cubicBezTo>
                    <a:pt x="10529" y="5054"/>
                    <a:pt x="10550" y="4962"/>
                    <a:pt x="10509" y="5013"/>
                  </a:cubicBezTo>
                  <a:close/>
                  <a:moveTo>
                    <a:pt x="11062" y="5024"/>
                  </a:moveTo>
                  <a:cubicBezTo>
                    <a:pt x="11031" y="5044"/>
                    <a:pt x="11083" y="5085"/>
                    <a:pt x="11042" y="5116"/>
                  </a:cubicBezTo>
                  <a:cubicBezTo>
                    <a:pt x="11093" y="5126"/>
                    <a:pt x="11062" y="5054"/>
                    <a:pt x="11052" y="5034"/>
                  </a:cubicBezTo>
                  <a:close/>
                  <a:moveTo>
                    <a:pt x="12344" y="5157"/>
                  </a:moveTo>
                  <a:lnTo>
                    <a:pt x="12344" y="5054"/>
                  </a:lnTo>
                  <a:cubicBezTo>
                    <a:pt x="12282" y="5044"/>
                    <a:pt x="12282" y="5085"/>
                    <a:pt x="12272" y="5126"/>
                  </a:cubicBezTo>
                  <a:cubicBezTo>
                    <a:pt x="12313" y="5116"/>
                    <a:pt x="12292" y="5167"/>
                    <a:pt x="12333" y="5157"/>
                  </a:cubicBezTo>
                  <a:close/>
                  <a:moveTo>
                    <a:pt x="10867" y="5147"/>
                  </a:moveTo>
                  <a:cubicBezTo>
                    <a:pt x="10919" y="5157"/>
                    <a:pt x="10898" y="5065"/>
                    <a:pt x="10867" y="5075"/>
                  </a:cubicBezTo>
                  <a:cubicBezTo>
                    <a:pt x="10867" y="5106"/>
                    <a:pt x="10898" y="5116"/>
                    <a:pt x="10867" y="5147"/>
                  </a:cubicBezTo>
                  <a:close/>
                  <a:moveTo>
                    <a:pt x="12600" y="5177"/>
                  </a:moveTo>
                  <a:cubicBezTo>
                    <a:pt x="12600" y="5136"/>
                    <a:pt x="12610" y="5075"/>
                    <a:pt x="12569" y="5075"/>
                  </a:cubicBezTo>
                  <a:cubicBezTo>
                    <a:pt x="12559" y="5095"/>
                    <a:pt x="12569" y="5167"/>
                    <a:pt x="12600" y="5167"/>
                  </a:cubicBezTo>
                  <a:close/>
                  <a:moveTo>
                    <a:pt x="10498" y="5106"/>
                  </a:moveTo>
                  <a:cubicBezTo>
                    <a:pt x="10560" y="5116"/>
                    <a:pt x="10498" y="5065"/>
                    <a:pt x="10498" y="5106"/>
                  </a:cubicBezTo>
                  <a:close/>
                  <a:moveTo>
                    <a:pt x="11093" y="5106"/>
                  </a:moveTo>
                  <a:cubicBezTo>
                    <a:pt x="11093" y="5136"/>
                    <a:pt x="11062" y="5147"/>
                    <a:pt x="11072" y="5188"/>
                  </a:cubicBezTo>
                  <a:lnTo>
                    <a:pt x="11124" y="5188"/>
                  </a:lnTo>
                  <a:cubicBezTo>
                    <a:pt x="11093" y="5147"/>
                    <a:pt x="11134" y="5116"/>
                    <a:pt x="11093" y="5106"/>
                  </a:cubicBezTo>
                  <a:close/>
                  <a:moveTo>
                    <a:pt x="11134" y="5147"/>
                  </a:moveTo>
                  <a:lnTo>
                    <a:pt x="11165" y="5147"/>
                  </a:lnTo>
                  <a:lnTo>
                    <a:pt x="11165" y="5116"/>
                  </a:lnTo>
                  <a:lnTo>
                    <a:pt x="11134" y="5116"/>
                  </a:lnTo>
                  <a:close/>
                  <a:moveTo>
                    <a:pt x="10478" y="5188"/>
                  </a:moveTo>
                  <a:cubicBezTo>
                    <a:pt x="10539" y="5198"/>
                    <a:pt x="10478" y="5147"/>
                    <a:pt x="10478" y="5188"/>
                  </a:cubicBezTo>
                  <a:close/>
                  <a:moveTo>
                    <a:pt x="10908" y="5188"/>
                  </a:moveTo>
                  <a:close/>
                  <a:moveTo>
                    <a:pt x="10908" y="5188"/>
                  </a:moveTo>
                  <a:close/>
                  <a:moveTo>
                    <a:pt x="10908" y="5208"/>
                  </a:moveTo>
                  <a:close/>
                  <a:moveTo>
                    <a:pt x="10908" y="5218"/>
                  </a:moveTo>
                  <a:close/>
                  <a:moveTo>
                    <a:pt x="10908" y="5198"/>
                  </a:moveTo>
                  <a:close/>
                  <a:moveTo>
                    <a:pt x="10252" y="5208"/>
                  </a:moveTo>
                  <a:cubicBezTo>
                    <a:pt x="10334" y="5229"/>
                    <a:pt x="10273" y="5167"/>
                    <a:pt x="10252" y="5208"/>
                  </a:cubicBezTo>
                  <a:close/>
                  <a:moveTo>
                    <a:pt x="4850" y="5311"/>
                  </a:moveTo>
                  <a:cubicBezTo>
                    <a:pt x="4829" y="5249"/>
                    <a:pt x="4757" y="5218"/>
                    <a:pt x="4696" y="5259"/>
                  </a:cubicBezTo>
                  <a:cubicBezTo>
                    <a:pt x="4542" y="5352"/>
                    <a:pt x="4880" y="5516"/>
                    <a:pt x="4850" y="5311"/>
                  </a:cubicBezTo>
                  <a:close/>
                  <a:moveTo>
                    <a:pt x="10293" y="5259"/>
                  </a:moveTo>
                  <a:cubicBezTo>
                    <a:pt x="10344" y="5300"/>
                    <a:pt x="10324" y="5208"/>
                    <a:pt x="10293" y="5259"/>
                  </a:cubicBezTo>
                  <a:close/>
                  <a:moveTo>
                    <a:pt x="11400" y="5321"/>
                  </a:moveTo>
                  <a:close/>
                  <a:moveTo>
                    <a:pt x="11400" y="5300"/>
                  </a:moveTo>
                  <a:close/>
                  <a:moveTo>
                    <a:pt x="11400" y="5290"/>
                  </a:moveTo>
                  <a:close/>
                  <a:moveTo>
                    <a:pt x="11400" y="5290"/>
                  </a:moveTo>
                  <a:close/>
                  <a:moveTo>
                    <a:pt x="11400" y="5300"/>
                  </a:moveTo>
                  <a:close/>
                  <a:moveTo>
                    <a:pt x="12590" y="5311"/>
                  </a:moveTo>
                  <a:cubicBezTo>
                    <a:pt x="12651" y="5321"/>
                    <a:pt x="12590" y="5270"/>
                    <a:pt x="12590" y="5311"/>
                  </a:cubicBezTo>
                  <a:close/>
                  <a:moveTo>
                    <a:pt x="10447" y="5321"/>
                  </a:moveTo>
                  <a:cubicBezTo>
                    <a:pt x="10509" y="5341"/>
                    <a:pt x="10447" y="5280"/>
                    <a:pt x="10447" y="5321"/>
                  </a:cubicBezTo>
                  <a:close/>
                  <a:moveTo>
                    <a:pt x="10027" y="5321"/>
                  </a:moveTo>
                  <a:cubicBezTo>
                    <a:pt x="9986" y="5372"/>
                    <a:pt x="10078" y="5362"/>
                    <a:pt x="10027" y="5321"/>
                  </a:cubicBezTo>
                  <a:close/>
                  <a:moveTo>
                    <a:pt x="11144" y="5362"/>
                  </a:moveTo>
                  <a:cubicBezTo>
                    <a:pt x="11113" y="5413"/>
                    <a:pt x="11195" y="5331"/>
                    <a:pt x="11144" y="5362"/>
                  </a:cubicBezTo>
                  <a:close/>
                  <a:moveTo>
                    <a:pt x="10293" y="5382"/>
                  </a:moveTo>
                  <a:cubicBezTo>
                    <a:pt x="10324" y="5434"/>
                    <a:pt x="10314" y="5331"/>
                    <a:pt x="10293" y="5382"/>
                  </a:cubicBezTo>
                  <a:close/>
                  <a:moveTo>
                    <a:pt x="10796" y="5382"/>
                  </a:moveTo>
                  <a:cubicBezTo>
                    <a:pt x="10816" y="5423"/>
                    <a:pt x="10837" y="5321"/>
                    <a:pt x="10796" y="5382"/>
                  </a:cubicBezTo>
                  <a:close/>
                  <a:moveTo>
                    <a:pt x="10755" y="5403"/>
                  </a:moveTo>
                  <a:cubicBezTo>
                    <a:pt x="10775" y="5454"/>
                    <a:pt x="10785" y="5352"/>
                    <a:pt x="10755" y="5403"/>
                  </a:cubicBezTo>
                  <a:close/>
                  <a:moveTo>
                    <a:pt x="10170" y="5454"/>
                  </a:moveTo>
                  <a:cubicBezTo>
                    <a:pt x="10170" y="5434"/>
                    <a:pt x="10191" y="5413"/>
                    <a:pt x="10170" y="5403"/>
                  </a:cubicBezTo>
                  <a:cubicBezTo>
                    <a:pt x="10170" y="5423"/>
                    <a:pt x="10139" y="5444"/>
                    <a:pt x="10170" y="5454"/>
                  </a:cubicBezTo>
                  <a:close/>
                  <a:moveTo>
                    <a:pt x="10068" y="5423"/>
                  </a:moveTo>
                  <a:cubicBezTo>
                    <a:pt x="9975" y="5403"/>
                    <a:pt x="10037" y="5464"/>
                    <a:pt x="10068" y="5423"/>
                  </a:cubicBezTo>
                  <a:close/>
                  <a:moveTo>
                    <a:pt x="11072" y="5464"/>
                  </a:moveTo>
                  <a:cubicBezTo>
                    <a:pt x="11093" y="5505"/>
                    <a:pt x="11113" y="5413"/>
                    <a:pt x="11072" y="5464"/>
                  </a:cubicBezTo>
                  <a:close/>
                  <a:moveTo>
                    <a:pt x="10293" y="5546"/>
                  </a:moveTo>
                  <a:cubicBezTo>
                    <a:pt x="10293" y="5505"/>
                    <a:pt x="10242" y="5505"/>
                    <a:pt x="10232" y="5475"/>
                  </a:cubicBezTo>
                  <a:cubicBezTo>
                    <a:pt x="10221" y="5526"/>
                    <a:pt x="10242" y="5557"/>
                    <a:pt x="10293" y="5546"/>
                  </a:cubicBezTo>
                  <a:close/>
                  <a:moveTo>
                    <a:pt x="10365" y="5505"/>
                  </a:moveTo>
                  <a:lnTo>
                    <a:pt x="10386" y="5505"/>
                  </a:lnTo>
                  <a:lnTo>
                    <a:pt x="10386" y="5475"/>
                  </a:lnTo>
                  <a:lnTo>
                    <a:pt x="10365" y="5475"/>
                  </a:lnTo>
                  <a:close/>
                  <a:moveTo>
                    <a:pt x="10939" y="5505"/>
                  </a:moveTo>
                  <a:cubicBezTo>
                    <a:pt x="10960" y="5557"/>
                    <a:pt x="10970" y="5454"/>
                    <a:pt x="10939" y="5505"/>
                  </a:cubicBezTo>
                  <a:close/>
                  <a:moveTo>
                    <a:pt x="10437" y="5536"/>
                  </a:moveTo>
                  <a:cubicBezTo>
                    <a:pt x="10344" y="5516"/>
                    <a:pt x="10406" y="5577"/>
                    <a:pt x="10437" y="5536"/>
                  </a:cubicBezTo>
                  <a:close/>
                  <a:moveTo>
                    <a:pt x="10170" y="5659"/>
                  </a:moveTo>
                  <a:cubicBezTo>
                    <a:pt x="10211" y="5700"/>
                    <a:pt x="10211" y="5608"/>
                    <a:pt x="10170" y="5659"/>
                  </a:cubicBezTo>
                  <a:close/>
                  <a:moveTo>
                    <a:pt x="10037" y="5680"/>
                  </a:moveTo>
                  <a:cubicBezTo>
                    <a:pt x="9996" y="5721"/>
                    <a:pt x="10088" y="5721"/>
                    <a:pt x="10037" y="5680"/>
                  </a:cubicBezTo>
                  <a:close/>
                  <a:moveTo>
                    <a:pt x="10990" y="5700"/>
                  </a:moveTo>
                  <a:cubicBezTo>
                    <a:pt x="11042" y="5721"/>
                    <a:pt x="10990" y="5659"/>
                    <a:pt x="10990" y="5700"/>
                  </a:cubicBezTo>
                  <a:close/>
                  <a:moveTo>
                    <a:pt x="11103" y="5700"/>
                  </a:moveTo>
                  <a:cubicBezTo>
                    <a:pt x="11144" y="5751"/>
                    <a:pt x="11124" y="5659"/>
                    <a:pt x="11103" y="5700"/>
                  </a:cubicBezTo>
                  <a:close/>
                  <a:moveTo>
                    <a:pt x="9043" y="5946"/>
                  </a:moveTo>
                  <a:cubicBezTo>
                    <a:pt x="9084" y="5854"/>
                    <a:pt x="9237" y="5864"/>
                    <a:pt x="9227" y="5721"/>
                  </a:cubicBezTo>
                  <a:cubicBezTo>
                    <a:pt x="9073" y="5649"/>
                    <a:pt x="8858" y="5874"/>
                    <a:pt x="9053" y="5946"/>
                  </a:cubicBezTo>
                  <a:close/>
                  <a:moveTo>
                    <a:pt x="10416" y="5721"/>
                  </a:moveTo>
                  <a:cubicBezTo>
                    <a:pt x="10478" y="5731"/>
                    <a:pt x="10416" y="5680"/>
                    <a:pt x="10416" y="5721"/>
                  </a:cubicBezTo>
                  <a:close/>
                  <a:moveTo>
                    <a:pt x="10262" y="5741"/>
                  </a:moveTo>
                  <a:close/>
                  <a:moveTo>
                    <a:pt x="10262" y="5762"/>
                  </a:moveTo>
                  <a:close/>
                  <a:moveTo>
                    <a:pt x="10262" y="5721"/>
                  </a:moveTo>
                  <a:close/>
                  <a:moveTo>
                    <a:pt x="10262" y="5741"/>
                  </a:moveTo>
                  <a:close/>
                  <a:moveTo>
                    <a:pt x="10262" y="5721"/>
                  </a:moveTo>
                  <a:close/>
                  <a:moveTo>
                    <a:pt x="10324" y="5751"/>
                  </a:moveTo>
                  <a:cubicBezTo>
                    <a:pt x="10386" y="5762"/>
                    <a:pt x="10324" y="5700"/>
                    <a:pt x="10324" y="5751"/>
                  </a:cubicBezTo>
                  <a:close/>
                  <a:moveTo>
                    <a:pt x="10068" y="5813"/>
                  </a:moveTo>
                  <a:cubicBezTo>
                    <a:pt x="10119" y="5792"/>
                    <a:pt x="10078" y="5792"/>
                    <a:pt x="10057" y="5762"/>
                  </a:cubicBezTo>
                  <a:cubicBezTo>
                    <a:pt x="10047" y="5782"/>
                    <a:pt x="10057" y="5803"/>
                    <a:pt x="10088" y="5813"/>
                  </a:cubicBezTo>
                  <a:close/>
                  <a:moveTo>
                    <a:pt x="1436" y="6110"/>
                  </a:moveTo>
                  <a:cubicBezTo>
                    <a:pt x="1518" y="6028"/>
                    <a:pt x="1528" y="5885"/>
                    <a:pt x="1590" y="5792"/>
                  </a:cubicBezTo>
                  <a:cubicBezTo>
                    <a:pt x="1446" y="5751"/>
                    <a:pt x="1456" y="5987"/>
                    <a:pt x="1446" y="6110"/>
                  </a:cubicBezTo>
                  <a:close/>
                  <a:moveTo>
                    <a:pt x="11124" y="5833"/>
                  </a:moveTo>
                  <a:cubicBezTo>
                    <a:pt x="11093" y="5885"/>
                    <a:pt x="11175" y="5792"/>
                    <a:pt x="11124" y="5833"/>
                  </a:cubicBezTo>
                  <a:close/>
                  <a:moveTo>
                    <a:pt x="11175" y="5854"/>
                  </a:moveTo>
                  <a:close/>
                  <a:moveTo>
                    <a:pt x="11175" y="5885"/>
                  </a:moveTo>
                  <a:close/>
                  <a:moveTo>
                    <a:pt x="11175" y="5854"/>
                  </a:moveTo>
                  <a:close/>
                  <a:moveTo>
                    <a:pt x="11175" y="5854"/>
                  </a:moveTo>
                  <a:close/>
                  <a:moveTo>
                    <a:pt x="11175" y="5864"/>
                  </a:moveTo>
                  <a:close/>
                  <a:moveTo>
                    <a:pt x="11810" y="5997"/>
                  </a:moveTo>
                  <a:cubicBezTo>
                    <a:pt x="11831" y="5956"/>
                    <a:pt x="11841" y="5915"/>
                    <a:pt x="11841" y="5874"/>
                  </a:cubicBezTo>
                  <a:cubicBezTo>
                    <a:pt x="11810" y="5844"/>
                    <a:pt x="11759" y="5864"/>
                    <a:pt x="11739" y="5885"/>
                  </a:cubicBezTo>
                  <a:cubicBezTo>
                    <a:pt x="11831" y="5885"/>
                    <a:pt x="11749" y="5987"/>
                    <a:pt x="11821" y="5997"/>
                  </a:cubicBezTo>
                  <a:close/>
                  <a:moveTo>
                    <a:pt x="6644" y="5977"/>
                  </a:moveTo>
                  <a:cubicBezTo>
                    <a:pt x="6644" y="5926"/>
                    <a:pt x="6644" y="5874"/>
                    <a:pt x="6592" y="5874"/>
                  </a:cubicBezTo>
                  <a:cubicBezTo>
                    <a:pt x="6603" y="5926"/>
                    <a:pt x="6592" y="5987"/>
                    <a:pt x="6654" y="5977"/>
                  </a:cubicBezTo>
                  <a:close/>
                  <a:moveTo>
                    <a:pt x="7669" y="5885"/>
                  </a:moveTo>
                  <a:cubicBezTo>
                    <a:pt x="7679" y="6018"/>
                    <a:pt x="7669" y="6161"/>
                    <a:pt x="7730" y="6243"/>
                  </a:cubicBezTo>
                  <a:cubicBezTo>
                    <a:pt x="7782" y="6120"/>
                    <a:pt x="7761" y="5987"/>
                    <a:pt x="7679" y="5885"/>
                  </a:cubicBezTo>
                  <a:close/>
                  <a:moveTo>
                    <a:pt x="11503" y="5946"/>
                  </a:moveTo>
                  <a:close/>
                  <a:moveTo>
                    <a:pt x="11503" y="5926"/>
                  </a:moveTo>
                  <a:lnTo>
                    <a:pt x="11503" y="5946"/>
                  </a:lnTo>
                  <a:close/>
                  <a:moveTo>
                    <a:pt x="11728" y="5926"/>
                  </a:moveTo>
                  <a:cubicBezTo>
                    <a:pt x="11698" y="5977"/>
                    <a:pt x="11780" y="5895"/>
                    <a:pt x="11728" y="5926"/>
                  </a:cubicBezTo>
                  <a:close/>
                  <a:moveTo>
                    <a:pt x="12641" y="5915"/>
                  </a:moveTo>
                  <a:lnTo>
                    <a:pt x="12569" y="5915"/>
                  </a:lnTo>
                  <a:cubicBezTo>
                    <a:pt x="12538" y="6028"/>
                    <a:pt x="12682" y="6028"/>
                    <a:pt x="12641" y="5915"/>
                  </a:cubicBezTo>
                  <a:close/>
                  <a:moveTo>
                    <a:pt x="11359" y="5977"/>
                  </a:moveTo>
                  <a:cubicBezTo>
                    <a:pt x="11298" y="6028"/>
                    <a:pt x="11400" y="6018"/>
                    <a:pt x="11359" y="5977"/>
                  </a:cubicBezTo>
                  <a:close/>
                  <a:moveTo>
                    <a:pt x="13410" y="6059"/>
                  </a:moveTo>
                  <a:cubicBezTo>
                    <a:pt x="13379" y="6079"/>
                    <a:pt x="13399" y="6131"/>
                    <a:pt x="13440" y="6131"/>
                  </a:cubicBezTo>
                  <a:cubicBezTo>
                    <a:pt x="13430" y="6100"/>
                    <a:pt x="13461" y="6038"/>
                    <a:pt x="13410" y="6059"/>
                  </a:cubicBezTo>
                  <a:close/>
                  <a:moveTo>
                    <a:pt x="11421" y="6325"/>
                  </a:moveTo>
                  <a:cubicBezTo>
                    <a:pt x="11390" y="6366"/>
                    <a:pt x="11472" y="6295"/>
                    <a:pt x="11421" y="6325"/>
                  </a:cubicBezTo>
                  <a:close/>
                  <a:moveTo>
                    <a:pt x="7720" y="6407"/>
                  </a:moveTo>
                  <a:cubicBezTo>
                    <a:pt x="7710" y="6479"/>
                    <a:pt x="7648" y="6541"/>
                    <a:pt x="7669" y="6602"/>
                  </a:cubicBezTo>
                  <a:cubicBezTo>
                    <a:pt x="7720" y="6582"/>
                    <a:pt x="7782" y="6448"/>
                    <a:pt x="7720" y="6407"/>
                  </a:cubicBezTo>
                  <a:close/>
                  <a:moveTo>
                    <a:pt x="5208" y="6633"/>
                  </a:moveTo>
                  <a:cubicBezTo>
                    <a:pt x="5239" y="6582"/>
                    <a:pt x="5229" y="6510"/>
                    <a:pt x="5198" y="6469"/>
                  </a:cubicBezTo>
                  <a:lnTo>
                    <a:pt x="5157" y="6469"/>
                  </a:lnTo>
                  <a:cubicBezTo>
                    <a:pt x="5137" y="6510"/>
                    <a:pt x="5137" y="6572"/>
                    <a:pt x="5157" y="6623"/>
                  </a:cubicBezTo>
                  <a:cubicBezTo>
                    <a:pt x="5178" y="6613"/>
                    <a:pt x="5198" y="6623"/>
                    <a:pt x="5219" y="6633"/>
                  </a:cubicBezTo>
                  <a:close/>
                  <a:moveTo>
                    <a:pt x="452" y="6592"/>
                  </a:moveTo>
                  <a:cubicBezTo>
                    <a:pt x="503" y="6551"/>
                    <a:pt x="472" y="6469"/>
                    <a:pt x="411" y="6479"/>
                  </a:cubicBezTo>
                  <a:cubicBezTo>
                    <a:pt x="401" y="6530"/>
                    <a:pt x="401" y="6582"/>
                    <a:pt x="452" y="6592"/>
                  </a:cubicBezTo>
                  <a:close/>
                  <a:moveTo>
                    <a:pt x="10755" y="6510"/>
                  </a:moveTo>
                  <a:cubicBezTo>
                    <a:pt x="10785" y="6561"/>
                    <a:pt x="10775" y="6459"/>
                    <a:pt x="10755" y="6510"/>
                  </a:cubicBezTo>
                  <a:close/>
                  <a:moveTo>
                    <a:pt x="8192" y="6602"/>
                  </a:moveTo>
                  <a:lnTo>
                    <a:pt x="8192" y="6561"/>
                  </a:lnTo>
                  <a:lnTo>
                    <a:pt x="8151" y="6561"/>
                  </a:lnTo>
                  <a:cubicBezTo>
                    <a:pt x="8140" y="6602"/>
                    <a:pt x="8161" y="6613"/>
                    <a:pt x="8192" y="6602"/>
                  </a:cubicBezTo>
                  <a:close/>
                  <a:moveTo>
                    <a:pt x="10488" y="6623"/>
                  </a:moveTo>
                  <a:cubicBezTo>
                    <a:pt x="10539" y="6633"/>
                    <a:pt x="10488" y="6572"/>
                    <a:pt x="10488" y="6623"/>
                  </a:cubicBezTo>
                  <a:close/>
                  <a:moveTo>
                    <a:pt x="10652" y="6674"/>
                  </a:moveTo>
                  <a:lnTo>
                    <a:pt x="10621" y="6674"/>
                  </a:lnTo>
                  <a:lnTo>
                    <a:pt x="10621" y="6705"/>
                  </a:lnTo>
                  <a:lnTo>
                    <a:pt x="10652" y="6705"/>
                  </a:lnTo>
                  <a:close/>
                  <a:moveTo>
                    <a:pt x="7618" y="6715"/>
                  </a:moveTo>
                  <a:cubicBezTo>
                    <a:pt x="7618" y="6705"/>
                    <a:pt x="7597" y="6695"/>
                    <a:pt x="7587" y="6684"/>
                  </a:cubicBezTo>
                  <a:cubicBezTo>
                    <a:pt x="7556" y="6848"/>
                    <a:pt x="7351" y="7012"/>
                    <a:pt x="7392" y="7269"/>
                  </a:cubicBezTo>
                  <a:cubicBezTo>
                    <a:pt x="7505" y="7115"/>
                    <a:pt x="7536" y="6879"/>
                    <a:pt x="7618" y="6715"/>
                  </a:cubicBezTo>
                  <a:close/>
                  <a:moveTo>
                    <a:pt x="9002" y="6705"/>
                  </a:moveTo>
                  <a:cubicBezTo>
                    <a:pt x="8950" y="6777"/>
                    <a:pt x="8971" y="6951"/>
                    <a:pt x="9043" y="6982"/>
                  </a:cubicBezTo>
                  <a:cubicBezTo>
                    <a:pt x="9073" y="6910"/>
                    <a:pt x="9094" y="6725"/>
                    <a:pt x="9012" y="6705"/>
                  </a:cubicBezTo>
                  <a:close/>
                  <a:moveTo>
                    <a:pt x="10929" y="6859"/>
                  </a:moveTo>
                  <a:cubicBezTo>
                    <a:pt x="10970" y="6900"/>
                    <a:pt x="10949" y="6807"/>
                    <a:pt x="10929" y="6859"/>
                  </a:cubicBezTo>
                  <a:close/>
                  <a:moveTo>
                    <a:pt x="13307" y="7115"/>
                  </a:moveTo>
                  <a:cubicBezTo>
                    <a:pt x="13328" y="7074"/>
                    <a:pt x="13328" y="7033"/>
                    <a:pt x="13328" y="6982"/>
                  </a:cubicBezTo>
                  <a:cubicBezTo>
                    <a:pt x="13194" y="6961"/>
                    <a:pt x="13194" y="7125"/>
                    <a:pt x="13317" y="7115"/>
                  </a:cubicBezTo>
                  <a:close/>
                  <a:moveTo>
                    <a:pt x="11821" y="7279"/>
                  </a:moveTo>
                  <a:cubicBezTo>
                    <a:pt x="11872" y="7187"/>
                    <a:pt x="11800" y="7074"/>
                    <a:pt x="11698" y="7074"/>
                  </a:cubicBezTo>
                  <a:cubicBezTo>
                    <a:pt x="11698" y="7187"/>
                    <a:pt x="11708" y="7289"/>
                    <a:pt x="11831" y="7279"/>
                  </a:cubicBezTo>
                  <a:close/>
                  <a:moveTo>
                    <a:pt x="1446" y="7105"/>
                  </a:moveTo>
                  <a:cubicBezTo>
                    <a:pt x="1118" y="7084"/>
                    <a:pt x="1497" y="7361"/>
                    <a:pt x="1446" y="7105"/>
                  </a:cubicBezTo>
                  <a:close/>
                  <a:moveTo>
                    <a:pt x="10078" y="7228"/>
                  </a:moveTo>
                  <a:lnTo>
                    <a:pt x="10078" y="7156"/>
                  </a:lnTo>
                  <a:lnTo>
                    <a:pt x="10027" y="7156"/>
                  </a:lnTo>
                  <a:cubicBezTo>
                    <a:pt x="10016" y="7207"/>
                    <a:pt x="10047" y="7217"/>
                    <a:pt x="10088" y="7217"/>
                  </a:cubicBezTo>
                  <a:close/>
                  <a:moveTo>
                    <a:pt x="10078" y="7310"/>
                  </a:moveTo>
                  <a:cubicBezTo>
                    <a:pt x="10386" y="7597"/>
                    <a:pt x="10324" y="6992"/>
                    <a:pt x="10078" y="7310"/>
                  </a:cubicBezTo>
                  <a:close/>
                  <a:moveTo>
                    <a:pt x="7228" y="7289"/>
                  </a:moveTo>
                  <a:cubicBezTo>
                    <a:pt x="7249" y="7340"/>
                    <a:pt x="7300" y="7310"/>
                    <a:pt x="7320" y="7258"/>
                  </a:cubicBezTo>
                  <a:cubicBezTo>
                    <a:pt x="7279" y="7238"/>
                    <a:pt x="7249" y="7238"/>
                    <a:pt x="7228" y="7279"/>
                  </a:cubicBezTo>
                  <a:close/>
                  <a:moveTo>
                    <a:pt x="2482" y="7289"/>
                  </a:moveTo>
                  <a:cubicBezTo>
                    <a:pt x="2461" y="7258"/>
                    <a:pt x="2441" y="7289"/>
                    <a:pt x="2430" y="7310"/>
                  </a:cubicBezTo>
                  <a:lnTo>
                    <a:pt x="2482" y="7310"/>
                  </a:lnTo>
                  <a:close/>
                  <a:moveTo>
                    <a:pt x="6480" y="7330"/>
                  </a:moveTo>
                  <a:cubicBezTo>
                    <a:pt x="6490" y="7330"/>
                    <a:pt x="6500" y="7340"/>
                    <a:pt x="6500" y="7351"/>
                  </a:cubicBezTo>
                  <a:cubicBezTo>
                    <a:pt x="6521" y="7361"/>
                    <a:pt x="6541" y="7351"/>
                    <a:pt x="6551" y="7330"/>
                  </a:cubicBezTo>
                  <a:cubicBezTo>
                    <a:pt x="6541" y="7330"/>
                    <a:pt x="6541" y="7320"/>
                    <a:pt x="6541" y="7299"/>
                  </a:cubicBezTo>
                  <a:cubicBezTo>
                    <a:pt x="6521" y="7299"/>
                    <a:pt x="6500" y="7310"/>
                    <a:pt x="6490" y="7320"/>
                  </a:cubicBezTo>
                  <a:close/>
                  <a:moveTo>
                    <a:pt x="3107" y="7371"/>
                  </a:moveTo>
                  <a:cubicBezTo>
                    <a:pt x="3015" y="7289"/>
                    <a:pt x="2943" y="7494"/>
                    <a:pt x="2758" y="7422"/>
                  </a:cubicBezTo>
                  <a:cubicBezTo>
                    <a:pt x="2748" y="7494"/>
                    <a:pt x="2666" y="7474"/>
                    <a:pt x="2666" y="7556"/>
                  </a:cubicBezTo>
                  <a:cubicBezTo>
                    <a:pt x="2840" y="7607"/>
                    <a:pt x="3035" y="7525"/>
                    <a:pt x="3117" y="7361"/>
                  </a:cubicBezTo>
                  <a:close/>
                  <a:moveTo>
                    <a:pt x="8848" y="7371"/>
                  </a:moveTo>
                  <a:cubicBezTo>
                    <a:pt x="8776" y="7371"/>
                    <a:pt x="8663" y="7351"/>
                    <a:pt x="8684" y="7443"/>
                  </a:cubicBezTo>
                  <a:cubicBezTo>
                    <a:pt x="8745" y="7463"/>
                    <a:pt x="8858" y="7443"/>
                    <a:pt x="8848" y="7361"/>
                  </a:cubicBezTo>
                  <a:close/>
                  <a:moveTo>
                    <a:pt x="134" y="7648"/>
                  </a:moveTo>
                  <a:cubicBezTo>
                    <a:pt x="544" y="7545"/>
                    <a:pt x="1" y="7156"/>
                    <a:pt x="134" y="7648"/>
                  </a:cubicBezTo>
                  <a:close/>
                  <a:moveTo>
                    <a:pt x="6490" y="7392"/>
                  </a:moveTo>
                  <a:cubicBezTo>
                    <a:pt x="6439" y="7422"/>
                    <a:pt x="6377" y="7443"/>
                    <a:pt x="6387" y="7535"/>
                  </a:cubicBezTo>
                  <a:cubicBezTo>
                    <a:pt x="6459" y="7535"/>
                    <a:pt x="6541" y="7412"/>
                    <a:pt x="6490" y="7392"/>
                  </a:cubicBezTo>
                  <a:close/>
                  <a:moveTo>
                    <a:pt x="7495" y="7566"/>
                  </a:moveTo>
                  <a:cubicBezTo>
                    <a:pt x="7443" y="7535"/>
                    <a:pt x="7341" y="7545"/>
                    <a:pt x="7331" y="7607"/>
                  </a:cubicBezTo>
                  <a:cubicBezTo>
                    <a:pt x="7392" y="7627"/>
                    <a:pt x="7454" y="7607"/>
                    <a:pt x="7495" y="7556"/>
                  </a:cubicBezTo>
                  <a:close/>
                  <a:moveTo>
                    <a:pt x="1200" y="7832"/>
                  </a:moveTo>
                  <a:cubicBezTo>
                    <a:pt x="1221" y="7761"/>
                    <a:pt x="1139" y="7750"/>
                    <a:pt x="1118" y="7750"/>
                  </a:cubicBezTo>
                  <a:cubicBezTo>
                    <a:pt x="934" y="7812"/>
                    <a:pt x="1159" y="7966"/>
                    <a:pt x="1200" y="7832"/>
                  </a:cubicBezTo>
                  <a:close/>
                  <a:moveTo>
                    <a:pt x="11605" y="7740"/>
                  </a:moveTo>
                  <a:cubicBezTo>
                    <a:pt x="11585" y="7761"/>
                    <a:pt x="11575" y="7853"/>
                    <a:pt x="11636" y="7832"/>
                  </a:cubicBezTo>
                  <a:cubicBezTo>
                    <a:pt x="11626" y="7802"/>
                    <a:pt x="11667" y="7730"/>
                    <a:pt x="11605" y="7740"/>
                  </a:cubicBezTo>
                  <a:close/>
                  <a:moveTo>
                    <a:pt x="462" y="7812"/>
                  </a:moveTo>
                  <a:cubicBezTo>
                    <a:pt x="462" y="7781"/>
                    <a:pt x="442" y="7781"/>
                    <a:pt x="442" y="7750"/>
                  </a:cubicBezTo>
                  <a:cubicBezTo>
                    <a:pt x="421" y="7750"/>
                    <a:pt x="401" y="7750"/>
                    <a:pt x="380" y="7771"/>
                  </a:cubicBezTo>
                  <a:cubicBezTo>
                    <a:pt x="370" y="7812"/>
                    <a:pt x="421" y="7812"/>
                    <a:pt x="452" y="7812"/>
                  </a:cubicBezTo>
                  <a:close/>
                  <a:moveTo>
                    <a:pt x="5690" y="7822"/>
                  </a:moveTo>
                  <a:cubicBezTo>
                    <a:pt x="5690" y="7873"/>
                    <a:pt x="5649" y="7812"/>
                    <a:pt x="5639" y="7853"/>
                  </a:cubicBezTo>
                  <a:cubicBezTo>
                    <a:pt x="5660" y="7863"/>
                    <a:pt x="5680" y="7873"/>
                    <a:pt x="5711" y="7863"/>
                  </a:cubicBezTo>
                  <a:cubicBezTo>
                    <a:pt x="5701" y="7853"/>
                    <a:pt x="5711" y="7832"/>
                    <a:pt x="5690" y="7822"/>
                  </a:cubicBezTo>
                  <a:close/>
                  <a:moveTo>
                    <a:pt x="7894" y="8007"/>
                  </a:moveTo>
                  <a:cubicBezTo>
                    <a:pt x="7915" y="7966"/>
                    <a:pt x="7905" y="7863"/>
                    <a:pt x="7833" y="7873"/>
                  </a:cubicBezTo>
                  <a:cubicBezTo>
                    <a:pt x="7823" y="7955"/>
                    <a:pt x="7843" y="7986"/>
                    <a:pt x="7884" y="8007"/>
                  </a:cubicBezTo>
                  <a:close/>
                  <a:moveTo>
                    <a:pt x="8243" y="8130"/>
                  </a:moveTo>
                  <a:cubicBezTo>
                    <a:pt x="8315" y="8119"/>
                    <a:pt x="8325" y="8037"/>
                    <a:pt x="8335" y="7966"/>
                  </a:cubicBezTo>
                  <a:cubicBezTo>
                    <a:pt x="8171" y="7914"/>
                    <a:pt x="8243" y="8078"/>
                    <a:pt x="8243" y="8130"/>
                  </a:cubicBezTo>
                  <a:close/>
                  <a:moveTo>
                    <a:pt x="52" y="7996"/>
                  </a:moveTo>
                  <a:lnTo>
                    <a:pt x="52" y="8037"/>
                  </a:lnTo>
                  <a:cubicBezTo>
                    <a:pt x="83" y="8027"/>
                    <a:pt x="83" y="7996"/>
                    <a:pt x="52" y="7996"/>
                  </a:cubicBezTo>
                  <a:close/>
                  <a:moveTo>
                    <a:pt x="4183" y="8017"/>
                  </a:moveTo>
                  <a:cubicBezTo>
                    <a:pt x="4142" y="7996"/>
                    <a:pt x="4101" y="8017"/>
                    <a:pt x="4030" y="8007"/>
                  </a:cubicBezTo>
                  <a:cubicBezTo>
                    <a:pt x="4050" y="8058"/>
                    <a:pt x="4153" y="8058"/>
                    <a:pt x="4183" y="8027"/>
                  </a:cubicBezTo>
                  <a:close/>
                  <a:moveTo>
                    <a:pt x="3332" y="8150"/>
                  </a:moveTo>
                  <a:cubicBezTo>
                    <a:pt x="3332" y="8119"/>
                    <a:pt x="3404" y="8058"/>
                    <a:pt x="3332" y="8048"/>
                  </a:cubicBezTo>
                  <a:cubicBezTo>
                    <a:pt x="3322" y="8078"/>
                    <a:pt x="3291" y="8130"/>
                    <a:pt x="3322" y="8150"/>
                  </a:cubicBezTo>
                  <a:close/>
                  <a:moveTo>
                    <a:pt x="11933" y="8314"/>
                  </a:moveTo>
                  <a:cubicBezTo>
                    <a:pt x="11985" y="8273"/>
                    <a:pt x="12067" y="8099"/>
                    <a:pt x="11974" y="8048"/>
                  </a:cubicBezTo>
                  <a:cubicBezTo>
                    <a:pt x="11882" y="8171"/>
                    <a:pt x="11749" y="8232"/>
                    <a:pt x="11933" y="8314"/>
                  </a:cubicBezTo>
                  <a:close/>
                  <a:moveTo>
                    <a:pt x="11810" y="8283"/>
                  </a:moveTo>
                  <a:lnTo>
                    <a:pt x="11810" y="8191"/>
                  </a:lnTo>
                  <a:cubicBezTo>
                    <a:pt x="11595" y="8017"/>
                    <a:pt x="11554" y="8366"/>
                    <a:pt x="11810" y="8294"/>
                  </a:cubicBezTo>
                  <a:close/>
                  <a:moveTo>
                    <a:pt x="12754" y="8335"/>
                  </a:moveTo>
                  <a:cubicBezTo>
                    <a:pt x="12825" y="8201"/>
                    <a:pt x="12713" y="8140"/>
                    <a:pt x="12641" y="8222"/>
                  </a:cubicBezTo>
                  <a:cubicBezTo>
                    <a:pt x="12661" y="8242"/>
                    <a:pt x="12702" y="8345"/>
                    <a:pt x="12754" y="8335"/>
                  </a:cubicBezTo>
                  <a:close/>
                  <a:moveTo>
                    <a:pt x="12518" y="8232"/>
                  </a:moveTo>
                  <a:cubicBezTo>
                    <a:pt x="12518" y="8263"/>
                    <a:pt x="12518" y="8304"/>
                    <a:pt x="12559" y="8304"/>
                  </a:cubicBezTo>
                  <a:cubicBezTo>
                    <a:pt x="12559" y="8263"/>
                    <a:pt x="12559" y="8222"/>
                    <a:pt x="12518" y="8232"/>
                  </a:cubicBezTo>
                  <a:close/>
                  <a:moveTo>
                    <a:pt x="13276" y="8232"/>
                  </a:moveTo>
                  <a:cubicBezTo>
                    <a:pt x="13266" y="8314"/>
                    <a:pt x="13338" y="8242"/>
                    <a:pt x="13276" y="8232"/>
                  </a:cubicBezTo>
                  <a:close/>
                  <a:moveTo>
                    <a:pt x="6469" y="8509"/>
                  </a:moveTo>
                  <a:cubicBezTo>
                    <a:pt x="6510" y="8519"/>
                    <a:pt x="6551" y="8509"/>
                    <a:pt x="6562" y="8468"/>
                  </a:cubicBezTo>
                  <a:cubicBezTo>
                    <a:pt x="6490" y="8458"/>
                    <a:pt x="6551" y="8304"/>
                    <a:pt x="6490" y="8283"/>
                  </a:cubicBezTo>
                  <a:cubicBezTo>
                    <a:pt x="6500" y="8376"/>
                    <a:pt x="6449" y="8458"/>
                    <a:pt x="6480" y="8509"/>
                  </a:cubicBezTo>
                  <a:close/>
                  <a:moveTo>
                    <a:pt x="5044" y="8427"/>
                  </a:moveTo>
                  <a:cubicBezTo>
                    <a:pt x="5065" y="8407"/>
                    <a:pt x="5106" y="8417"/>
                    <a:pt x="5085" y="8355"/>
                  </a:cubicBezTo>
                  <a:lnTo>
                    <a:pt x="5044" y="8355"/>
                  </a:lnTo>
                  <a:cubicBezTo>
                    <a:pt x="5034" y="8366"/>
                    <a:pt x="5014" y="8427"/>
                    <a:pt x="5044" y="8427"/>
                  </a:cubicBezTo>
                  <a:close/>
                  <a:moveTo>
                    <a:pt x="8684" y="8437"/>
                  </a:moveTo>
                  <a:cubicBezTo>
                    <a:pt x="8653" y="8407"/>
                    <a:pt x="8581" y="8417"/>
                    <a:pt x="8520" y="8417"/>
                  </a:cubicBezTo>
                  <a:cubicBezTo>
                    <a:pt x="8509" y="8396"/>
                    <a:pt x="8520" y="8376"/>
                    <a:pt x="8530" y="8355"/>
                  </a:cubicBezTo>
                  <a:cubicBezTo>
                    <a:pt x="8335" y="8417"/>
                    <a:pt x="8632" y="8581"/>
                    <a:pt x="8684" y="8448"/>
                  </a:cubicBezTo>
                  <a:close/>
                  <a:moveTo>
                    <a:pt x="3148" y="8376"/>
                  </a:moveTo>
                  <a:cubicBezTo>
                    <a:pt x="3117" y="8427"/>
                    <a:pt x="3076" y="8499"/>
                    <a:pt x="3148" y="8540"/>
                  </a:cubicBezTo>
                  <a:cubicBezTo>
                    <a:pt x="3158" y="8499"/>
                    <a:pt x="3220" y="8386"/>
                    <a:pt x="3148" y="8376"/>
                  </a:cubicBezTo>
                  <a:close/>
                  <a:moveTo>
                    <a:pt x="4604" y="8499"/>
                  </a:moveTo>
                  <a:cubicBezTo>
                    <a:pt x="4614" y="8458"/>
                    <a:pt x="4634" y="8386"/>
                    <a:pt x="4552" y="8396"/>
                  </a:cubicBezTo>
                  <a:cubicBezTo>
                    <a:pt x="4522" y="8437"/>
                    <a:pt x="4552" y="8499"/>
                    <a:pt x="4604" y="8499"/>
                  </a:cubicBezTo>
                  <a:close/>
                  <a:moveTo>
                    <a:pt x="8212" y="8499"/>
                  </a:moveTo>
                  <a:cubicBezTo>
                    <a:pt x="8222" y="8468"/>
                    <a:pt x="8243" y="8448"/>
                    <a:pt x="8233" y="8396"/>
                  </a:cubicBezTo>
                  <a:cubicBezTo>
                    <a:pt x="8192" y="8407"/>
                    <a:pt x="8140" y="8417"/>
                    <a:pt x="8099" y="8417"/>
                  </a:cubicBezTo>
                  <a:cubicBezTo>
                    <a:pt x="8099" y="8478"/>
                    <a:pt x="8140" y="8509"/>
                    <a:pt x="8212" y="8499"/>
                  </a:cubicBezTo>
                  <a:close/>
                  <a:moveTo>
                    <a:pt x="11903" y="8427"/>
                  </a:moveTo>
                  <a:cubicBezTo>
                    <a:pt x="11790" y="8448"/>
                    <a:pt x="11759" y="8540"/>
                    <a:pt x="11790" y="8653"/>
                  </a:cubicBezTo>
                  <a:cubicBezTo>
                    <a:pt x="11862" y="8663"/>
                    <a:pt x="11862" y="8601"/>
                    <a:pt x="11923" y="8601"/>
                  </a:cubicBezTo>
                  <a:cubicBezTo>
                    <a:pt x="11892" y="8540"/>
                    <a:pt x="11923" y="8468"/>
                    <a:pt x="11903" y="8427"/>
                  </a:cubicBezTo>
                  <a:close/>
                  <a:moveTo>
                    <a:pt x="6715" y="8601"/>
                  </a:moveTo>
                  <a:cubicBezTo>
                    <a:pt x="6726" y="8765"/>
                    <a:pt x="6685" y="8950"/>
                    <a:pt x="6736" y="9083"/>
                  </a:cubicBezTo>
                  <a:cubicBezTo>
                    <a:pt x="6767" y="8929"/>
                    <a:pt x="6756" y="8601"/>
                    <a:pt x="6767" y="8448"/>
                  </a:cubicBezTo>
                  <a:cubicBezTo>
                    <a:pt x="6715" y="8478"/>
                    <a:pt x="6623" y="8458"/>
                    <a:pt x="6592" y="8499"/>
                  </a:cubicBezTo>
                  <a:cubicBezTo>
                    <a:pt x="6592" y="8571"/>
                    <a:pt x="6685" y="8550"/>
                    <a:pt x="6715" y="8601"/>
                  </a:cubicBezTo>
                  <a:close/>
                  <a:moveTo>
                    <a:pt x="9381" y="8694"/>
                  </a:moveTo>
                  <a:cubicBezTo>
                    <a:pt x="9412" y="8663"/>
                    <a:pt x="9401" y="8622"/>
                    <a:pt x="9360" y="8612"/>
                  </a:cubicBezTo>
                  <a:cubicBezTo>
                    <a:pt x="9350" y="8642"/>
                    <a:pt x="9330" y="8704"/>
                    <a:pt x="9381" y="8694"/>
                  </a:cubicBezTo>
                  <a:close/>
                  <a:moveTo>
                    <a:pt x="1569" y="8622"/>
                  </a:moveTo>
                  <a:cubicBezTo>
                    <a:pt x="1538" y="8714"/>
                    <a:pt x="1651" y="8714"/>
                    <a:pt x="1641" y="8642"/>
                  </a:cubicBezTo>
                  <a:cubicBezTo>
                    <a:pt x="1600" y="8642"/>
                    <a:pt x="1600" y="8612"/>
                    <a:pt x="1559" y="8622"/>
                  </a:cubicBezTo>
                  <a:close/>
                  <a:moveTo>
                    <a:pt x="4573" y="8694"/>
                  </a:moveTo>
                  <a:cubicBezTo>
                    <a:pt x="4624" y="8694"/>
                    <a:pt x="4624" y="8663"/>
                    <a:pt x="4624" y="8622"/>
                  </a:cubicBezTo>
                  <a:lnTo>
                    <a:pt x="4573" y="8622"/>
                  </a:lnTo>
                  <a:close/>
                  <a:moveTo>
                    <a:pt x="4450" y="8796"/>
                  </a:moveTo>
                  <a:cubicBezTo>
                    <a:pt x="4419" y="8817"/>
                    <a:pt x="4450" y="8837"/>
                    <a:pt x="4481" y="8847"/>
                  </a:cubicBezTo>
                  <a:cubicBezTo>
                    <a:pt x="4470" y="8827"/>
                    <a:pt x="4491" y="8776"/>
                    <a:pt x="4440" y="8796"/>
                  </a:cubicBezTo>
                  <a:close/>
                  <a:moveTo>
                    <a:pt x="2266" y="8991"/>
                  </a:moveTo>
                  <a:cubicBezTo>
                    <a:pt x="2328" y="8929"/>
                    <a:pt x="2266" y="8827"/>
                    <a:pt x="2184" y="8806"/>
                  </a:cubicBezTo>
                  <a:cubicBezTo>
                    <a:pt x="2133" y="8878"/>
                    <a:pt x="2174" y="8970"/>
                    <a:pt x="2266" y="8991"/>
                  </a:cubicBezTo>
                  <a:close/>
                  <a:moveTo>
                    <a:pt x="4552" y="8888"/>
                  </a:moveTo>
                  <a:cubicBezTo>
                    <a:pt x="4552" y="8868"/>
                    <a:pt x="4604" y="8878"/>
                    <a:pt x="4593" y="8837"/>
                  </a:cubicBezTo>
                  <a:cubicBezTo>
                    <a:pt x="4583" y="8786"/>
                    <a:pt x="4542" y="8837"/>
                    <a:pt x="4511" y="8837"/>
                  </a:cubicBezTo>
                  <a:cubicBezTo>
                    <a:pt x="4501" y="8868"/>
                    <a:pt x="4532" y="8868"/>
                    <a:pt x="4542" y="8888"/>
                  </a:cubicBezTo>
                  <a:close/>
                  <a:moveTo>
                    <a:pt x="7597" y="8960"/>
                  </a:moveTo>
                  <a:cubicBezTo>
                    <a:pt x="7628" y="8919"/>
                    <a:pt x="7597" y="8837"/>
                    <a:pt x="7536" y="8837"/>
                  </a:cubicBezTo>
                  <a:cubicBezTo>
                    <a:pt x="7495" y="8888"/>
                    <a:pt x="7525" y="8960"/>
                    <a:pt x="7597" y="8960"/>
                  </a:cubicBezTo>
                  <a:close/>
                  <a:moveTo>
                    <a:pt x="4829" y="8909"/>
                  </a:moveTo>
                  <a:cubicBezTo>
                    <a:pt x="4788" y="8899"/>
                    <a:pt x="4788" y="8847"/>
                    <a:pt x="4737" y="8847"/>
                  </a:cubicBezTo>
                  <a:cubicBezTo>
                    <a:pt x="4716" y="8888"/>
                    <a:pt x="4737" y="8919"/>
                    <a:pt x="4747" y="8960"/>
                  </a:cubicBezTo>
                  <a:cubicBezTo>
                    <a:pt x="4788" y="8960"/>
                    <a:pt x="4819" y="8940"/>
                    <a:pt x="4819" y="8909"/>
                  </a:cubicBezTo>
                  <a:close/>
                  <a:moveTo>
                    <a:pt x="4757" y="8991"/>
                  </a:moveTo>
                  <a:cubicBezTo>
                    <a:pt x="4604" y="8960"/>
                    <a:pt x="4757" y="9114"/>
                    <a:pt x="4757" y="8991"/>
                  </a:cubicBezTo>
                  <a:close/>
                  <a:moveTo>
                    <a:pt x="5547" y="9442"/>
                  </a:moveTo>
                  <a:cubicBezTo>
                    <a:pt x="5865" y="9462"/>
                    <a:pt x="5649" y="9104"/>
                    <a:pt x="5547" y="9442"/>
                  </a:cubicBezTo>
                  <a:close/>
                  <a:moveTo>
                    <a:pt x="9043" y="9565"/>
                  </a:moveTo>
                  <a:cubicBezTo>
                    <a:pt x="9176" y="9555"/>
                    <a:pt x="9237" y="9483"/>
                    <a:pt x="9227" y="9329"/>
                  </a:cubicBezTo>
                  <a:cubicBezTo>
                    <a:pt x="9104" y="9339"/>
                    <a:pt x="9022" y="9442"/>
                    <a:pt x="9032" y="9565"/>
                  </a:cubicBezTo>
                  <a:close/>
                  <a:moveTo>
                    <a:pt x="4860" y="9483"/>
                  </a:moveTo>
                  <a:cubicBezTo>
                    <a:pt x="4850" y="9442"/>
                    <a:pt x="4880" y="9442"/>
                    <a:pt x="4870" y="9401"/>
                  </a:cubicBezTo>
                  <a:cubicBezTo>
                    <a:pt x="4798" y="9339"/>
                    <a:pt x="4696" y="9350"/>
                    <a:pt x="4634" y="9432"/>
                  </a:cubicBezTo>
                  <a:cubicBezTo>
                    <a:pt x="4706" y="9462"/>
                    <a:pt x="4778" y="9473"/>
                    <a:pt x="4850" y="9483"/>
                  </a:cubicBezTo>
                  <a:close/>
                  <a:moveTo>
                    <a:pt x="5085" y="9565"/>
                  </a:moveTo>
                  <a:cubicBezTo>
                    <a:pt x="5157" y="9483"/>
                    <a:pt x="5055" y="9370"/>
                    <a:pt x="4942" y="9391"/>
                  </a:cubicBezTo>
                  <a:cubicBezTo>
                    <a:pt x="4942" y="9462"/>
                    <a:pt x="4993" y="9544"/>
                    <a:pt x="5075" y="9565"/>
                  </a:cubicBezTo>
                  <a:close/>
                  <a:moveTo>
                    <a:pt x="8971" y="9483"/>
                  </a:moveTo>
                  <a:cubicBezTo>
                    <a:pt x="8971" y="9391"/>
                    <a:pt x="8858" y="9421"/>
                    <a:pt x="8848" y="9483"/>
                  </a:cubicBezTo>
                  <a:cubicBezTo>
                    <a:pt x="8879" y="9503"/>
                    <a:pt x="8899" y="9473"/>
                    <a:pt x="8961" y="9483"/>
                  </a:cubicBezTo>
                  <a:close/>
                  <a:moveTo>
                    <a:pt x="9524" y="9473"/>
                  </a:moveTo>
                  <a:cubicBezTo>
                    <a:pt x="9442" y="9442"/>
                    <a:pt x="9360" y="9421"/>
                    <a:pt x="9278" y="9432"/>
                  </a:cubicBezTo>
                  <a:cubicBezTo>
                    <a:pt x="9278" y="9524"/>
                    <a:pt x="9453" y="9514"/>
                    <a:pt x="9514" y="9473"/>
                  </a:cubicBezTo>
                  <a:close/>
                  <a:moveTo>
                    <a:pt x="9647" y="9544"/>
                  </a:moveTo>
                  <a:cubicBezTo>
                    <a:pt x="9750" y="9524"/>
                    <a:pt x="9791" y="9565"/>
                    <a:pt x="9873" y="9585"/>
                  </a:cubicBezTo>
                  <a:cubicBezTo>
                    <a:pt x="9883" y="9452"/>
                    <a:pt x="9699" y="9514"/>
                    <a:pt x="9637" y="9473"/>
                  </a:cubicBezTo>
                  <a:cubicBezTo>
                    <a:pt x="9617" y="9503"/>
                    <a:pt x="9647" y="9503"/>
                    <a:pt x="9637" y="9534"/>
                  </a:cubicBezTo>
                  <a:close/>
                  <a:moveTo>
                    <a:pt x="8674" y="9483"/>
                  </a:moveTo>
                  <a:cubicBezTo>
                    <a:pt x="8602" y="9534"/>
                    <a:pt x="8468" y="9442"/>
                    <a:pt x="8427" y="9555"/>
                  </a:cubicBezTo>
                  <a:cubicBezTo>
                    <a:pt x="8489" y="9575"/>
                    <a:pt x="8632" y="9555"/>
                    <a:pt x="8653" y="9483"/>
                  </a:cubicBezTo>
                  <a:close/>
                  <a:moveTo>
                    <a:pt x="5455" y="9555"/>
                  </a:moveTo>
                  <a:lnTo>
                    <a:pt x="5455" y="9514"/>
                  </a:lnTo>
                  <a:cubicBezTo>
                    <a:pt x="5373" y="9493"/>
                    <a:pt x="5352" y="9575"/>
                    <a:pt x="5434" y="9555"/>
                  </a:cubicBezTo>
                  <a:close/>
                  <a:moveTo>
                    <a:pt x="9996" y="9585"/>
                  </a:moveTo>
                  <a:cubicBezTo>
                    <a:pt x="9996" y="9544"/>
                    <a:pt x="9975" y="9555"/>
                    <a:pt x="9996" y="9524"/>
                  </a:cubicBezTo>
                  <a:cubicBezTo>
                    <a:pt x="9955" y="9524"/>
                    <a:pt x="9924" y="9524"/>
                    <a:pt x="9924" y="9565"/>
                  </a:cubicBezTo>
                  <a:cubicBezTo>
                    <a:pt x="9945" y="9565"/>
                    <a:pt x="9965" y="9565"/>
                    <a:pt x="9986" y="9585"/>
                  </a:cubicBezTo>
                  <a:close/>
                  <a:moveTo>
                    <a:pt x="10129" y="9596"/>
                  </a:moveTo>
                  <a:cubicBezTo>
                    <a:pt x="10109" y="9544"/>
                    <a:pt x="10088" y="9565"/>
                    <a:pt x="10037" y="9524"/>
                  </a:cubicBezTo>
                  <a:cubicBezTo>
                    <a:pt x="10037" y="9555"/>
                    <a:pt x="10027" y="9555"/>
                    <a:pt x="10027" y="9585"/>
                  </a:cubicBezTo>
                  <a:cubicBezTo>
                    <a:pt x="10047" y="9585"/>
                    <a:pt x="10068" y="9606"/>
                    <a:pt x="10109" y="9596"/>
                  </a:cubicBezTo>
                  <a:close/>
                  <a:moveTo>
                    <a:pt x="9248" y="9626"/>
                  </a:moveTo>
                  <a:cubicBezTo>
                    <a:pt x="9227" y="9647"/>
                    <a:pt x="9227" y="9678"/>
                    <a:pt x="9227" y="9708"/>
                  </a:cubicBezTo>
                  <a:cubicBezTo>
                    <a:pt x="9268" y="9708"/>
                    <a:pt x="9289" y="9626"/>
                    <a:pt x="9227" y="9626"/>
                  </a:cubicBezTo>
                  <a:close/>
                  <a:moveTo>
                    <a:pt x="6172" y="9708"/>
                  </a:moveTo>
                  <a:cubicBezTo>
                    <a:pt x="6090" y="9626"/>
                    <a:pt x="6008" y="9678"/>
                    <a:pt x="5875" y="9637"/>
                  </a:cubicBezTo>
                  <a:cubicBezTo>
                    <a:pt x="5926" y="9729"/>
                    <a:pt x="6080" y="9790"/>
                    <a:pt x="6152" y="9708"/>
                  </a:cubicBezTo>
                  <a:close/>
                  <a:moveTo>
                    <a:pt x="10447" y="9749"/>
                  </a:moveTo>
                  <a:cubicBezTo>
                    <a:pt x="10457" y="9708"/>
                    <a:pt x="10427" y="9698"/>
                    <a:pt x="10396" y="9698"/>
                  </a:cubicBezTo>
                  <a:cubicBezTo>
                    <a:pt x="10365" y="9739"/>
                    <a:pt x="10406" y="9749"/>
                    <a:pt x="10437" y="9749"/>
                  </a:cubicBezTo>
                  <a:close/>
                  <a:moveTo>
                    <a:pt x="7720" y="9770"/>
                  </a:moveTo>
                  <a:cubicBezTo>
                    <a:pt x="7710" y="9801"/>
                    <a:pt x="7638" y="9821"/>
                    <a:pt x="7679" y="9862"/>
                  </a:cubicBezTo>
                  <a:cubicBezTo>
                    <a:pt x="7710" y="9862"/>
                    <a:pt x="7761" y="9780"/>
                    <a:pt x="7710" y="9760"/>
                  </a:cubicBezTo>
                  <a:close/>
                  <a:moveTo>
                    <a:pt x="11749" y="10026"/>
                  </a:moveTo>
                  <a:cubicBezTo>
                    <a:pt x="12036" y="9995"/>
                    <a:pt x="11687" y="9760"/>
                    <a:pt x="11749" y="10026"/>
                  </a:cubicBezTo>
                  <a:close/>
                  <a:moveTo>
                    <a:pt x="3527" y="9934"/>
                  </a:moveTo>
                  <a:cubicBezTo>
                    <a:pt x="3497" y="9893"/>
                    <a:pt x="3455" y="9924"/>
                    <a:pt x="3414" y="9924"/>
                  </a:cubicBezTo>
                  <a:cubicBezTo>
                    <a:pt x="3394" y="9975"/>
                    <a:pt x="3507" y="9995"/>
                    <a:pt x="3507" y="9934"/>
                  </a:cubicBezTo>
                  <a:close/>
                  <a:moveTo>
                    <a:pt x="10714" y="9934"/>
                  </a:moveTo>
                  <a:lnTo>
                    <a:pt x="10744" y="9934"/>
                  </a:lnTo>
                  <a:lnTo>
                    <a:pt x="10744" y="9913"/>
                  </a:lnTo>
                  <a:lnTo>
                    <a:pt x="10714" y="9913"/>
                  </a:lnTo>
                  <a:close/>
                  <a:moveTo>
                    <a:pt x="2625" y="9924"/>
                  </a:moveTo>
                  <a:lnTo>
                    <a:pt x="2584" y="9924"/>
                  </a:lnTo>
                  <a:lnTo>
                    <a:pt x="2584" y="9965"/>
                  </a:lnTo>
                  <a:cubicBezTo>
                    <a:pt x="2605" y="9965"/>
                    <a:pt x="2594" y="9934"/>
                    <a:pt x="2615" y="9913"/>
                  </a:cubicBezTo>
                  <a:close/>
                  <a:moveTo>
                    <a:pt x="2769" y="9965"/>
                  </a:moveTo>
                  <a:cubicBezTo>
                    <a:pt x="2748" y="9954"/>
                    <a:pt x="2728" y="9944"/>
                    <a:pt x="2697" y="9954"/>
                  </a:cubicBezTo>
                  <a:cubicBezTo>
                    <a:pt x="2697" y="9965"/>
                    <a:pt x="2697" y="9985"/>
                    <a:pt x="2687" y="9995"/>
                  </a:cubicBezTo>
                  <a:cubicBezTo>
                    <a:pt x="2687" y="10016"/>
                    <a:pt x="2758" y="10016"/>
                    <a:pt x="2748" y="9965"/>
                  </a:cubicBezTo>
                  <a:close/>
                  <a:moveTo>
                    <a:pt x="6131" y="10098"/>
                  </a:moveTo>
                  <a:cubicBezTo>
                    <a:pt x="6090" y="9780"/>
                    <a:pt x="5854" y="10129"/>
                    <a:pt x="6131" y="10098"/>
                  </a:cubicBezTo>
                  <a:close/>
                  <a:moveTo>
                    <a:pt x="5096" y="10047"/>
                  </a:moveTo>
                  <a:cubicBezTo>
                    <a:pt x="5126" y="10067"/>
                    <a:pt x="5137" y="10088"/>
                    <a:pt x="5188" y="10077"/>
                  </a:cubicBezTo>
                  <a:cubicBezTo>
                    <a:pt x="5198" y="10026"/>
                    <a:pt x="5167" y="9985"/>
                    <a:pt x="5116" y="9965"/>
                  </a:cubicBezTo>
                  <a:cubicBezTo>
                    <a:pt x="5075" y="9975"/>
                    <a:pt x="5065" y="9995"/>
                    <a:pt x="5075" y="10047"/>
                  </a:cubicBezTo>
                  <a:close/>
                  <a:moveTo>
                    <a:pt x="4142" y="10006"/>
                  </a:moveTo>
                  <a:cubicBezTo>
                    <a:pt x="4122" y="10077"/>
                    <a:pt x="4265" y="10067"/>
                    <a:pt x="4235" y="9995"/>
                  </a:cubicBezTo>
                  <a:cubicBezTo>
                    <a:pt x="4183" y="9985"/>
                    <a:pt x="4142" y="9985"/>
                    <a:pt x="4122" y="10006"/>
                  </a:cubicBezTo>
                  <a:close/>
                  <a:moveTo>
                    <a:pt x="10888" y="10036"/>
                  </a:moveTo>
                  <a:cubicBezTo>
                    <a:pt x="10878" y="10077"/>
                    <a:pt x="10898" y="10098"/>
                    <a:pt x="10939" y="10098"/>
                  </a:cubicBezTo>
                  <a:cubicBezTo>
                    <a:pt x="10949" y="10047"/>
                    <a:pt x="10908" y="10006"/>
                    <a:pt x="10867" y="10026"/>
                  </a:cubicBezTo>
                  <a:close/>
                  <a:moveTo>
                    <a:pt x="13041" y="10036"/>
                  </a:moveTo>
                  <a:lnTo>
                    <a:pt x="13000" y="10036"/>
                  </a:lnTo>
                  <a:cubicBezTo>
                    <a:pt x="12979" y="10057"/>
                    <a:pt x="12969" y="10139"/>
                    <a:pt x="13010" y="10139"/>
                  </a:cubicBezTo>
                  <a:cubicBezTo>
                    <a:pt x="13020" y="10108"/>
                    <a:pt x="13041" y="10057"/>
                    <a:pt x="13020" y="10026"/>
                  </a:cubicBezTo>
                  <a:close/>
                  <a:moveTo>
                    <a:pt x="5680" y="10313"/>
                  </a:moveTo>
                  <a:cubicBezTo>
                    <a:pt x="5670" y="9934"/>
                    <a:pt x="5311" y="10416"/>
                    <a:pt x="5680" y="10313"/>
                  </a:cubicBezTo>
                  <a:close/>
                  <a:moveTo>
                    <a:pt x="1959" y="10334"/>
                  </a:moveTo>
                  <a:cubicBezTo>
                    <a:pt x="1990" y="10334"/>
                    <a:pt x="1990" y="10231"/>
                    <a:pt x="1959" y="10231"/>
                  </a:cubicBezTo>
                  <a:cubicBezTo>
                    <a:pt x="1938" y="10252"/>
                    <a:pt x="1897" y="10334"/>
                    <a:pt x="1938" y="10324"/>
                  </a:cubicBezTo>
                  <a:close/>
                  <a:moveTo>
                    <a:pt x="6039" y="10344"/>
                  </a:moveTo>
                  <a:cubicBezTo>
                    <a:pt x="6090" y="10303"/>
                    <a:pt x="6244" y="10303"/>
                    <a:pt x="6326" y="10252"/>
                  </a:cubicBezTo>
                  <a:cubicBezTo>
                    <a:pt x="6213" y="10221"/>
                    <a:pt x="5988" y="10242"/>
                    <a:pt x="6008" y="10344"/>
                  </a:cubicBezTo>
                  <a:close/>
                  <a:moveTo>
                    <a:pt x="11482" y="10334"/>
                  </a:moveTo>
                  <a:cubicBezTo>
                    <a:pt x="11482" y="10385"/>
                    <a:pt x="11534" y="10436"/>
                    <a:pt x="11585" y="10426"/>
                  </a:cubicBezTo>
                  <a:cubicBezTo>
                    <a:pt x="11575" y="10344"/>
                    <a:pt x="11513" y="10293"/>
                    <a:pt x="11452" y="10324"/>
                  </a:cubicBezTo>
                  <a:close/>
                  <a:moveTo>
                    <a:pt x="759" y="10457"/>
                  </a:moveTo>
                  <a:lnTo>
                    <a:pt x="759" y="10477"/>
                  </a:lnTo>
                  <a:cubicBezTo>
                    <a:pt x="708" y="10549"/>
                    <a:pt x="811" y="10375"/>
                    <a:pt x="739" y="10447"/>
                  </a:cubicBezTo>
                  <a:close/>
                  <a:moveTo>
                    <a:pt x="11841" y="10457"/>
                  </a:moveTo>
                  <a:cubicBezTo>
                    <a:pt x="11821" y="10477"/>
                    <a:pt x="11821" y="10508"/>
                    <a:pt x="11862" y="10518"/>
                  </a:cubicBezTo>
                  <a:cubicBezTo>
                    <a:pt x="11831" y="10488"/>
                    <a:pt x="11841" y="10457"/>
                    <a:pt x="11821" y="10447"/>
                  </a:cubicBezTo>
                  <a:close/>
                  <a:moveTo>
                    <a:pt x="12159" y="10457"/>
                  </a:moveTo>
                  <a:cubicBezTo>
                    <a:pt x="12139" y="10467"/>
                    <a:pt x="12087" y="10447"/>
                    <a:pt x="12077" y="10477"/>
                  </a:cubicBezTo>
                  <a:cubicBezTo>
                    <a:pt x="12077" y="10508"/>
                    <a:pt x="12149" y="10508"/>
                    <a:pt x="12139" y="10447"/>
                  </a:cubicBezTo>
                  <a:close/>
                  <a:moveTo>
                    <a:pt x="7536" y="10559"/>
                  </a:moveTo>
                  <a:cubicBezTo>
                    <a:pt x="7566" y="10580"/>
                    <a:pt x="7607" y="10590"/>
                    <a:pt x="7648" y="10600"/>
                  </a:cubicBezTo>
                  <a:cubicBezTo>
                    <a:pt x="7638" y="10549"/>
                    <a:pt x="7607" y="10518"/>
                    <a:pt x="7556" y="10498"/>
                  </a:cubicBezTo>
                  <a:cubicBezTo>
                    <a:pt x="7536" y="10518"/>
                    <a:pt x="7505" y="10508"/>
                    <a:pt x="7505" y="10549"/>
                  </a:cubicBezTo>
                  <a:close/>
                  <a:moveTo>
                    <a:pt x="1436" y="10600"/>
                  </a:moveTo>
                  <a:cubicBezTo>
                    <a:pt x="1477" y="10631"/>
                    <a:pt x="1518" y="10641"/>
                    <a:pt x="1569" y="10641"/>
                  </a:cubicBezTo>
                  <a:cubicBezTo>
                    <a:pt x="1641" y="10529"/>
                    <a:pt x="1426" y="10447"/>
                    <a:pt x="1405" y="10590"/>
                  </a:cubicBezTo>
                  <a:close/>
                  <a:moveTo>
                    <a:pt x="12672" y="10549"/>
                  </a:moveTo>
                  <a:cubicBezTo>
                    <a:pt x="12672" y="10539"/>
                    <a:pt x="12672" y="10529"/>
                    <a:pt x="12651" y="10529"/>
                  </a:cubicBezTo>
                  <a:cubicBezTo>
                    <a:pt x="12641" y="10529"/>
                    <a:pt x="12641" y="10539"/>
                    <a:pt x="12620" y="10529"/>
                  </a:cubicBezTo>
                  <a:lnTo>
                    <a:pt x="12620" y="10570"/>
                  </a:lnTo>
                  <a:lnTo>
                    <a:pt x="12672" y="10570"/>
                  </a:lnTo>
                  <a:close/>
                  <a:moveTo>
                    <a:pt x="13399" y="10611"/>
                  </a:moveTo>
                  <a:lnTo>
                    <a:pt x="13399" y="10570"/>
                  </a:lnTo>
                  <a:cubicBezTo>
                    <a:pt x="13307" y="10580"/>
                    <a:pt x="13215" y="10611"/>
                    <a:pt x="13133" y="10662"/>
                  </a:cubicBezTo>
                  <a:cubicBezTo>
                    <a:pt x="13235" y="10682"/>
                    <a:pt x="13266" y="10590"/>
                    <a:pt x="13369" y="10611"/>
                  </a:cubicBezTo>
                  <a:close/>
                  <a:moveTo>
                    <a:pt x="1733" y="10682"/>
                  </a:moveTo>
                  <a:cubicBezTo>
                    <a:pt x="1774" y="10713"/>
                    <a:pt x="1815" y="10723"/>
                    <a:pt x="1867" y="10723"/>
                  </a:cubicBezTo>
                  <a:cubicBezTo>
                    <a:pt x="1897" y="10672"/>
                    <a:pt x="1867" y="10600"/>
                    <a:pt x="1805" y="10590"/>
                  </a:cubicBezTo>
                  <a:cubicBezTo>
                    <a:pt x="1764" y="10621"/>
                    <a:pt x="1713" y="10611"/>
                    <a:pt x="1713" y="10672"/>
                  </a:cubicBezTo>
                  <a:close/>
                  <a:moveTo>
                    <a:pt x="12702" y="10939"/>
                  </a:moveTo>
                  <a:cubicBezTo>
                    <a:pt x="12702" y="10908"/>
                    <a:pt x="12682" y="10887"/>
                    <a:pt x="12692" y="10846"/>
                  </a:cubicBezTo>
                  <a:cubicBezTo>
                    <a:pt x="12672" y="10846"/>
                    <a:pt x="12641" y="10846"/>
                    <a:pt x="12631" y="10826"/>
                  </a:cubicBezTo>
                  <a:cubicBezTo>
                    <a:pt x="12631" y="10754"/>
                    <a:pt x="12682" y="10641"/>
                    <a:pt x="12610" y="10621"/>
                  </a:cubicBezTo>
                  <a:cubicBezTo>
                    <a:pt x="12569" y="10723"/>
                    <a:pt x="12549" y="10836"/>
                    <a:pt x="12538" y="10959"/>
                  </a:cubicBezTo>
                  <a:cubicBezTo>
                    <a:pt x="12590" y="10980"/>
                    <a:pt x="12651" y="10969"/>
                    <a:pt x="12692" y="10928"/>
                  </a:cubicBezTo>
                  <a:close/>
                  <a:moveTo>
                    <a:pt x="12692" y="10682"/>
                  </a:moveTo>
                  <a:cubicBezTo>
                    <a:pt x="12692" y="10959"/>
                    <a:pt x="13225" y="10980"/>
                    <a:pt x="13430" y="10928"/>
                  </a:cubicBezTo>
                  <a:cubicBezTo>
                    <a:pt x="13287" y="10703"/>
                    <a:pt x="12897" y="10887"/>
                    <a:pt x="12672" y="10672"/>
                  </a:cubicBezTo>
                  <a:close/>
                  <a:moveTo>
                    <a:pt x="2922" y="10754"/>
                  </a:moveTo>
                  <a:cubicBezTo>
                    <a:pt x="2840" y="10703"/>
                    <a:pt x="2738" y="10795"/>
                    <a:pt x="2779" y="10867"/>
                  </a:cubicBezTo>
                  <a:cubicBezTo>
                    <a:pt x="2820" y="10836"/>
                    <a:pt x="2892" y="10816"/>
                    <a:pt x="2902" y="10744"/>
                  </a:cubicBezTo>
                  <a:close/>
                  <a:moveTo>
                    <a:pt x="7126" y="10744"/>
                  </a:moveTo>
                  <a:cubicBezTo>
                    <a:pt x="7115" y="10816"/>
                    <a:pt x="7187" y="10867"/>
                    <a:pt x="7249" y="10836"/>
                  </a:cubicBezTo>
                  <a:cubicBezTo>
                    <a:pt x="7218" y="10764"/>
                    <a:pt x="7177" y="10734"/>
                    <a:pt x="7105" y="10734"/>
                  </a:cubicBezTo>
                  <a:close/>
                  <a:moveTo>
                    <a:pt x="13574" y="10857"/>
                  </a:moveTo>
                  <a:cubicBezTo>
                    <a:pt x="13604" y="10898"/>
                    <a:pt x="13697" y="10836"/>
                    <a:pt x="13656" y="10795"/>
                  </a:cubicBezTo>
                  <a:cubicBezTo>
                    <a:pt x="13645" y="10836"/>
                    <a:pt x="13645" y="10754"/>
                    <a:pt x="13604" y="10785"/>
                  </a:cubicBezTo>
                  <a:cubicBezTo>
                    <a:pt x="13594" y="10816"/>
                    <a:pt x="13553" y="10816"/>
                    <a:pt x="13553" y="10846"/>
                  </a:cubicBezTo>
                  <a:close/>
                  <a:moveTo>
                    <a:pt x="3220" y="10795"/>
                  </a:moveTo>
                  <a:lnTo>
                    <a:pt x="3220" y="10836"/>
                  </a:lnTo>
                  <a:cubicBezTo>
                    <a:pt x="3250" y="10836"/>
                    <a:pt x="3271" y="10836"/>
                    <a:pt x="3271" y="10816"/>
                  </a:cubicBezTo>
                  <a:cubicBezTo>
                    <a:pt x="3240" y="10795"/>
                    <a:pt x="3230" y="10785"/>
                    <a:pt x="3199" y="10785"/>
                  </a:cubicBezTo>
                  <a:close/>
                  <a:moveTo>
                    <a:pt x="2707" y="10990"/>
                  </a:moveTo>
                  <a:cubicBezTo>
                    <a:pt x="2666" y="10959"/>
                    <a:pt x="2687" y="10867"/>
                    <a:pt x="2666" y="10816"/>
                  </a:cubicBezTo>
                  <a:lnTo>
                    <a:pt x="2605" y="10816"/>
                  </a:lnTo>
                  <a:cubicBezTo>
                    <a:pt x="2533" y="10887"/>
                    <a:pt x="2584" y="11092"/>
                    <a:pt x="2687" y="10990"/>
                  </a:cubicBezTo>
                  <a:close/>
                  <a:moveTo>
                    <a:pt x="6654" y="10857"/>
                  </a:moveTo>
                  <a:cubicBezTo>
                    <a:pt x="6613" y="10846"/>
                    <a:pt x="6613" y="10877"/>
                    <a:pt x="6582" y="10867"/>
                  </a:cubicBezTo>
                  <a:cubicBezTo>
                    <a:pt x="6541" y="10908"/>
                    <a:pt x="6664" y="10898"/>
                    <a:pt x="6623" y="10846"/>
                  </a:cubicBezTo>
                  <a:close/>
                  <a:moveTo>
                    <a:pt x="2482" y="10928"/>
                  </a:moveTo>
                  <a:cubicBezTo>
                    <a:pt x="2195" y="10836"/>
                    <a:pt x="2471" y="11226"/>
                    <a:pt x="2482" y="10928"/>
                  </a:cubicBezTo>
                  <a:close/>
                  <a:moveTo>
                    <a:pt x="2758" y="11062"/>
                  </a:moveTo>
                  <a:cubicBezTo>
                    <a:pt x="2810" y="11092"/>
                    <a:pt x="2830" y="11051"/>
                    <a:pt x="2902" y="11062"/>
                  </a:cubicBezTo>
                  <a:cubicBezTo>
                    <a:pt x="2902" y="10949"/>
                    <a:pt x="2717" y="10949"/>
                    <a:pt x="2738" y="11051"/>
                  </a:cubicBezTo>
                  <a:close/>
                  <a:moveTo>
                    <a:pt x="10878" y="10990"/>
                  </a:moveTo>
                  <a:cubicBezTo>
                    <a:pt x="10857" y="11062"/>
                    <a:pt x="10919" y="11041"/>
                    <a:pt x="10949" y="11062"/>
                  </a:cubicBezTo>
                  <a:cubicBezTo>
                    <a:pt x="10939" y="10990"/>
                    <a:pt x="10898" y="10949"/>
                    <a:pt x="10857" y="10990"/>
                  </a:cubicBezTo>
                  <a:close/>
                  <a:moveTo>
                    <a:pt x="7648" y="11154"/>
                  </a:moveTo>
                  <a:cubicBezTo>
                    <a:pt x="7648" y="11062"/>
                    <a:pt x="7607" y="11010"/>
                    <a:pt x="7515" y="11010"/>
                  </a:cubicBezTo>
                  <a:cubicBezTo>
                    <a:pt x="7495" y="11092"/>
                    <a:pt x="7546" y="11164"/>
                    <a:pt x="7618" y="11144"/>
                  </a:cubicBezTo>
                  <a:close/>
                  <a:moveTo>
                    <a:pt x="6111" y="11051"/>
                  </a:moveTo>
                  <a:cubicBezTo>
                    <a:pt x="5875" y="10959"/>
                    <a:pt x="6090" y="11359"/>
                    <a:pt x="6111" y="11051"/>
                  </a:cubicBezTo>
                  <a:close/>
                  <a:moveTo>
                    <a:pt x="1262" y="11092"/>
                  </a:moveTo>
                  <a:cubicBezTo>
                    <a:pt x="1313" y="11103"/>
                    <a:pt x="1344" y="11062"/>
                    <a:pt x="1292" y="11051"/>
                  </a:cubicBezTo>
                  <a:cubicBezTo>
                    <a:pt x="1262" y="11062"/>
                    <a:pt x="1241" y="11062"/>
                    <a:pt x="1241" y="11082"/>
                  </a:cubicBezTo>
                  <a:close/>
                  <a:moveTo>
                    <a:pt x="5598" y="11123"/>
                  </a:moveTo>
                  <a:cubicBezTo>
                    <a:pt x="5660" y="11154"/>
                    <a:pt x="5731" y="11113"/>
                    <a:pt x="5731" y="11051"/>
                  </a:cubicBezTo>
                  <a:cubicBezTo>
                    <a:pt x="5649" y="11051"/>
                    <a:pt x="5598" y="11062"/>
                    <a:pt x="5578" y="11113"/>
                  </a:cubicBezTo>
                  <a:close/>
                  <a:moveTo>
                    <a:pt x="11872" y="11205"/>
                  </a:moveTo>
                  <a:cubicBezTo>
                    <a:pt x="11892" y="11185"/>
                    <a:pt x="11892" y="11103"/>
                    <a:pt x="11862" y="11092"/>
                  </a:cubicBezTo>
                  <a:cubicBezTo>
                    <a:pt x="11841" y="11113"/>
                    <a:pt x="11810" y="11185"/>
                    <a:pt x="11851" y="11195"/>
                  </a:cubicBezTo>
                  <a:close/>
                  <a:moveTo>
                    <a:pt x="4276" y="11154"/>
                  </a:moveTo>
                  <a:lnTo>
                    <a:pt x="4276" y="11205"/>
                  </a:lnTo>
                  <a:lnTo>
                    <a:pt x="4327" y="11205"/>
                  </a:lnTo>
                  <a:cubicBezTo>
                    <a:pt x="4317" y="11154"/>
                    <a:pt x="4296" y="11133"/>
                    <a:pt x="4245" y="11144"/>
                  </a:cubicBezTo>
                  <a:close/>
                  <a:moveTo>
                    <a:pt x="9330" y="11431"/>
                  </a:moveTo>
                  <a:cubicBezTo>
                    <a:pt x="9350" y="11410"/>
                    <a:pt x="9330" y="11349"/>
                    <a:pt x="9371" y="11349"/>
                  </a:cubicBezTo>
                  <a:cubicBezTo>
                    <a:pt x="9504" y="11328"/>
                    <a:pt x="9576" y="11492"/>
                    <a:pt x="9678" y="11431"/>
                  </a:cubicBezTo>
                  <a:cubicBezTo>
                    <a:pt x="9688" y="11379"/>
                    <a:pt x="9617" y="11420"/>
                    <a:pt x="9617" y="11369"/>
                  </a:cubicBezTo>
                  <a:cubicBezTo>
                    <a:pt x="9637" y="11349"/>
                    <a:pt x="9647" y="11318"/>
                    <a:pt x="9658" y="11287"/>
                  </a:cubicBezTo>
                  <a:cubicBezTo>
                    <a:pt x="9637" y="11287"/>
                    <a:pt x="9617" y="11287"/>
                    <a:pt x="9606" y="11277"/>
                  </a:cubicBezTo>
                  <a:cubicBezTo>
                    <a:pt x="9586" y="11308"/>
                    <a:pt x="9606" y="11338"/>
                    <a:pt x="9586" y="11349"/>
                  </a:cubicBezTo>
                  <a:cubicBezTo>
                    <a:pt x="9473" y="11215"/>
                    <a:pt x="9114" y="11215"/>
                    <a:pt x="9299" y="11420"/>
                  </a:cubicBezTo>
                  <a:close/>
                  <a:moveTo>
                    <a:pt x="11001" y="11246"/>
                  </a:moveTo>
                  <a:cubicBezTo>
                    <a:pt x="10980" y="11297"/>
                    <a:pt x="11001" y="11338"/>
                    <a:pt x="11042" y="11349"/>
                  </a:cubicBezTo>
                  <a:cubicBezTo>
                    <a:pt x="11042" y="11308"/>
                    <a:pt x="11052" y="11215"/>
                    <a:pt x="10980" y="11236"/>
                  </a:cubicBezTo>
                  <a:close/>
                  <a:moveTo>
                    <a:pt x="6838" y="11267"/>
                  </a:moveTo>
                  <a:cubicBezTo>
                    <a:pt x="6818" y="11349"/>
                    <a:pt x="6900" y="11267"/>
                    <a:pt x="6838" y="11267"/>
                  </a:cubicBezTo>
                  <a:close/>
                  <a:moveTo>
                    <a:pt x="10888" y="11277"/>
                  </a:moveTo>
                  <a:cubicBezTo>
                    <a:pt x="10888" y="11328"/>
                    <a:pt x="10847" y="11431"/>
                    <a:pt x="10939" y="11420"/>
                  </a:cubicBezTo>
                  <a:cubicBezTo>
                    <a:pt x="10919" y="11359"/>
                    <a:pt x="10898" y="11308"/>
                    <a:pt x="10867" y="11267"/>
                  </a:cubicBezTo>
                  <a:close/>
                  <a:moveTo>
                    <a:pt x="7771" y="11400"/>
                  </a:moveTo>
                  <a:cubicBezTo>
                    <a:pt x="7843" y="11400"/>
                    <a:pt x="7874" y="11502"/>
                    <a:pt x="7956" y="11461"/>
                  </a:cubicBezTo>
                  <a:cubicBezTo>
                    <a:pt x="7935" y="11410"/>
                    <a:pt x="7925" y="11349"/>
                    <a:pt x="7935" y="11297"/>
                  </a:cubicBezTo>
                  <a:cubicBezTo>
                    <a:pt x="7864" y="11297"/>
                    <a:pt x="7864" y="11359"/>
                    <a:pt x="7782" y="11318"/>
                  </a:cubicBezTo>
                  <a:cubicBezTo>
                    <a:pt x="7761" y="11338"/>
                    <a:pt x="7751" y="11359"/>
                    <a:pt x="7751" y="11390"/>
                  </a:cubicBezTo>
                  <a:close/>
                  <a:moveTo>
                    <a:pt x="12559" y="11338"/>
                  </a:moveTo>
                  <a:cubicBezTo>
                    <a:pt x="12590" y="11338"/>
                    <a:pt x="12600" y="11318"/>
                    <a:pt x="12600" y="11287"/>
                  </a:cubicBezTo>
                  <a:cubicBezTo>
                    <a:pt x="12559" y="11277"/>
                    <a:pt x="12528" y="11287"/>
                    <a:pt x="12528" y="11318"/>
                  </a:cubicBezTo>
                  <a:close/>
                  <a:moveTo>
                    <a:pt x="4522" y="11431"/>
                  </a:moveTo>
                  <a:cubicBezTo>
                    <a:pt x="4542" y="11400"/>
                    <a:pt x="4542" y="11308"/>
                    <a:pt x="4501" y="11308"/>
                  </a:cubicBezTo>
                  <a:cubicBezTo>
                    <a:pt x="4460" y="11328"/>
                    <a:pt x="4460" y="11400"/>
                    <a:pt x="4501" y="11420"/>
                  </a:cubicBezTo>
                  <a:close/>
                  <a:moveTo>
                    <a:pt x="11872" y="11338"/>
                  </a:moveTo>
                  <a:cubicBezTo>
                    <a:pt x="11882" y="11369"/>
                    <a:pt x="11851" y="11441"/>
                    <a:pt x="11882" y="11451"/>
                  </a:cubicBezTo>
                  <a:cubicBezTo>
                    <a:pt x="11882" y="11410"/>
                    <a:pt x="11892" y="11318"/>
                    <a:pt x="11851" y="11318"/>
                  </a:cubicBezTo>
                  <a:close/>
                  <a:moveTo>
                    <a:pt x="12477" y="11431"/>
                  </a:moveTo>
                  <a:cubicBezTo>
                    <a:pt x="12487" y="11400"/>
                    <a:pt x="12487" y="11338"/>
                    <a:pt x="12436" y="11338"/>
                  </a:cubicBezTo>
                  <a:cubicBezTo>
                    <a:pt x="12405" y="11359"/>
                    <a:pt x="12415" y="11410"/>
                    <a:pt x="12446" y="11420"/>
                  </a:cubicBezTo>
                  <a:close/>
                  <a:moveTo>
                    <a:pt x="3814" y="11420"/>
                  </a:moveTo>
                  <a:cubicBezTo>
                    <a:pt x="3835" y="11390"/>
                    <a:pt x="3825" y="11338"/>
                    <a:pt x="3763" y="11338"/>
                  </a:cubicBezTo>
                  <a:cubicBezTo>
                    <a:pt x="3753" y="11390"/>
                    <a:pt x="3784" y="11400"/>
                    <a:pt x="3814" y="11420"/>
                  </a:cubicBezTo>
                  <a:close/>
                  <a:moveTo>
                    <a:pt x="4265" y="11359"/>
                  </a:moveTo>
                  <a:cubicBezTo>
                    <a:pt x="4235" y="11441"/>
                    <a:pt x="4245" y="11595"/>
                    <a:pt x="4306" y="11636"/>
                  </a:cubicBezTo>
                  <a:cubicBezTo>
                    <a:pt x="4378" y="11533"/>
                    <a:pt x="4399" y="11400"/>
                    <a:pt x="4265" y="11349"/>
                  </a:cubicBezTo>
                  <a:close/>
                  <a:moveTo>
                    <a:pt x="12313" y="11400"/>
                  </a:moveTo>
                  <a:cubicBezTo>
                    <a:pt x="12374" y="11410"/>
                    <a:pt x="12313" y="11359"/>
                    <a:pt x="12313" y="11400"/>
                  </a:cubicBezTo>
                  <a:close/>
                  <a:moveTo>
                    <a:pt x="1385" y="11410"/>
                  </a:moveTo>
                  <a:cubicBezTo>
                    <a:pt x="1364" y="11390"/>
                    <a:pt x="1323" y="11400"/>
                    <a:pt x="1282" y="11400"/>
                  </a:cubicBezTo>
                  <a:cubicBezTo>
                    <a:pt x="1282" y="11441"/>
                    <a:pt x="1303" y="11461"/>
                    <a:pt x="1303" y="11492"/>
                  </a:cubicBezTo>
                  <a:cubicBezTo>
                    <a:pt x="1354" y="11502"/>
                    <a:pt x="1385" y="11492"/>
                    <a:pt x="1395" y="11451"/>
                  </a:cubicBezTo>
                  <a:cubicBezTo>
                    <a:pt x="1385" y="11441"/>
                    <a:pt x="1385" y="11420"/>
                    <a:pt x="1385" y="11410"/>
                  </a:cubicBezTo>
                  <a:close/>
                  <a:moveTo>
                    <a:pt x="1620" y="11400"/>
                  </a:moveTo>
                  <a:cubicBezTo>
                    <a:pt x="1620" y="11420"/>
                    <a:pt x="1620" y="11441"/>
                    <a:pt x="1641" y="11451"/>
                  </a:cubicBezTo>
                  <a:cubicBezTo>
                    <a:pt x="1661" y="11441"/>
                    <a:pt x="1713" y="11451"/>
                    <a:pt x="1702" y="11410"/>
                  </a:cubicBezTo>
                  <a:cubicBezTo>
                    <a:pt x="1702" y="11369"/>
                    <a:pt x="1641" y="11400"/>
                    <a:pt x="1620" y="11390"/>
                  </a:cubicBezTo>
                  <a:close/>
                  <a:moveTo>
                    <a:pt x="9842" y="11451"/>
                  </a:moveTo>
                  <a:cubicBezTo>
                    <a:pt x="9822" y="11472"/>
                    <a:pt x="9822" y="11502"/>
                    <a:pt x="9822" y="11523"/>
                  </a:cubicBezTo>
                  <a:cubicBezTo>
                    <a:pt x="9832" y="11523"/>
                    <a:pt x="9852" y="11523"/>
                    <a:pt x="9852" y="11533"/>
                  </a:cubicBezTo>
                  <a:cubicBezTo>
                    <a:pt x="9893" y="11533"/>
                    <a:pt x="9904" y="11502"/>
                    <a:pt x="9904" y="11472"/>
                  </a:cubicBezTo>
                  <a:cubicBezTo>
                    <a:pt x="9873" y="11472"/>
                    <a:pt x="9873" y="11441"/>
                    <a:pt x="9832" y="11451"/>
                  </a:cubicBezTo>
                  <a:close/>
                  <a:moveTo>
                    <a:pt x="13061" y="11513"/>
                  </a:moveTo>
                  <a:lnTo>
                    <a:pt x="13061" y="11451"/>
                  </a:lnTo>
                  <a:cubicBezTo>
                    <a:pt x="13020" y="11451"/>
                    <a:pt x="12989" y="11482"/>
                    <a:pt x="12989" y="11523"/>
                  </a:cubicBezTo>
                  <a:cubicBezTo>
                    <a:pt x="13010" y="11523"/>
                    <a:pt x="13030" y="11513"/>
                    <a:pt x="13041" y="11502"/>
                  </a:cubicBezTo>
                  <a:close/>
                  <a:moveTo>
                    <a:pt x="8797" y="11472"/>
                  </a:moveTo>
                  <a:cubicBezTo>
                    <a:pt x="8756" y="11461"/>
                    <a:pt x="8745" y="11482"/>
                    <a:pt x="8735" y="11513"/>
                  </a:cubicBezTo>
                  <a:cubicBezTo>
                    <a:pt x="8756" y="11533"/>
                    <a:pt x="8817" y="11523"/>
                    <a:pt x="8797" y="11461"/>
                  </a:cubicBezTo>
                  <a:close/>
                  <a:moveTo>
                    <a:pt x="9565" y="11482"/>
                  </a:moveTo>
                  <a:cubicBezTo>
                    <a:pt x="9555" y="11523"/>
                    <a:pt x="9596" y="11523"/>
                    <a:pt x="9586" y="11564"/>
                  </a:cubicBezTo>
                  <a:cubicBezTo>
                    <a:pt x="9668" y="11564"/>
                    <a:pt x="9699" y="11615"/>
                    <a:pt x="9709" y="11677"/>
                  </a:cubicBezTo>
                  <a:cubicBezTo>
                    <a:pt x="9770" y="11687"/>
                    <a:pt x="9760" y="11636"/>
                    <a:pt x="9822" y="11646"/>
                  </a:cubicBezTo>
                  <a:cubicBezTo>
                    <a:pt x="9801" y="11523"/>
                    <a:pt x="9678" y="11513"/>
                    <a:pt x="9565" y="11472"/>
                  </a:cubicBezTo>
                  <a:close/>
                  <a:moveTo>
                    <a:pt x="5998" y="11564"/>
                  </a:moveTo>
                  <a:cubicBezTo>
                    <a:pt x="6018" y="11492"/>
                    <a:pt x="5936" y="11502"/>
                    <a:pt x="5947" y="11564"/>
                  </a:cubicBezTo>
                  <a:close/>
                  <a:moveTo>
                    <a:pt x="7925" y="11523"/>
                  </a:moveTo>
                  <a:lnTo>
                    <a:pt x="7864" y="11523"/>
                  </a:lnTo>
                  <a:cubicBezTo>
                    <a:pt x="7864" y="11554"/>
                    <a:pt x="7843" y="11574"/>
                    <a:pt x="7853" y="11625"/>
                  </a:cubicBezTo>
                  <a:lnTo>
                    <a:pt x="7925" y="11625"/>
                  </a:lnTo>
                  <a:close/>
                  <a:moveTo>
                    <a:pt x="2912" y="11554"/>
                  </a:moveTo>
                  <a:cubicBezTo>
                    <a:pt x="2861" y="11523"/>
                    <a:pt x="2810" y="11564"/>
                    <a:pt x="2820" y="11625"/>
                  </a:cubicBezTo>
                  <a:cubicBezTo>
                    <a:pt x="2861" y="11615"/>
                    <a:pt x="2912" y="11605"/>
                    <a:pt x="2902" y="11543"/>
                  </a:cubicBezTo>
                  <a:close/>
                  <a:moveTo>
                    <a:pt x="11851" y="11554"/>
                  </a:moveTo>
                  <a:cubicBezTo>
                    <a:pt x="11851" y="11687"/>
                    <a:pt x="11769" y="11789"/>
                    <a:pt x="11749" y="11943"/>
                  </a:cubicBezTo>
                  <a:cubicBezTo>
                    <a:pt x="11831" y="11861"/>
                    <a:pt x="11903" y="11625"/>
                    <a:pt x="11851" y="11543"/>
                  </a:cubicBezTo>
                  <a:close/>
                  <a:moveTo>
                    <a:pt x="6213" y="11574"/>
                  </a:moveTo>
                  <a:cubicBezTo>
                    <a:pt x="6172" y="11625"/>
                    <a:pt x="6080" y="11625"/>
                    <a:pt x="6059" y="11687"/>
                  </a:cubicBezTo>
                  <a:cubicBezTo>
                    <a:pt x="6141" y="11687"/>
                    <a:pt x="6254" y="11615"/>
                    <a:pt x="6203" y="11574"/>
                  </a:cubicBezTo>
                  <a:close/>
                  <a:moveTo>
                    <a:pt x="1979" y="11636"/>
                  </a:moveTo>
                  <a:cubicBezTo>
                    <a:pt x="1949" y="11687"/>
                    <a:pt x="2020" y="11605"/>
                    <a:pt x="1979" y="11636"/>
                  </a:cubicBezTo>
                  <a:close/>
                  <a:moveTo>
                    <a:pt x="6633" y="11646"/>
                  </a:moveTo>
                  <a:cubicBezTo>
                    <a:pt x="6613" y="11718"/>
                    <a:pt x="6510" y="11687"/>
                    <a:pt x="6500" y="11759"/>
                  </a:cubicBezTo>
                  <a:cubicBezTo>
                    <a:pt x="6551" y="11748"/>
                    <a:pt x="6705" y="11697"/>
                    <a:pt x="6623" y="11646"/>
                  </a:cubicBezTo>
                  <a:close/>
                  <a:moveTo>
                    <a:pt x="1282" y="11666"/>
                  </a:moveTo>
                  <a:cubicBezTo>
                    <a:pt x="1231" y="11728"/>
                    <a:pt x="1323" y="11759"/>
                    <a:pt x="1323" y="11677"/>
                  </a:cubicBezTo>
                  <a:cubicBezTo>
                    <a:pt x="1292" y="11677"/>
                    <a:pt x="1292" y="11656"/>
                    <a:pt x="1272" y="11656"/>
                  </a:cubicBezTo>
                  <a:close/>
                  <a:moveTo>
                    <a:pt x="10303" y="11861"/>
                  </a:moveTo>
                  <a:cubicBezTo>
                    <a:pt x="10283" y="11707"/>
                    <a:pt x="10191" y="11646"/>
                    <a:pt x="10037" y="11666"/>
                  </a:cubicBezTo>
                  <a:cubicBezTo>
                    <a:pt x="10037" y="11687"/>
                    <a:pt x="10027" y="11697"/>
                    <a:pt x="10027" y="11718"/>
                  </a:cubicBezTo>
                  <a:cubicBezTo>
                    <a:pt x="10109" y="11779"/>
                    <a:pt x="10201" y="11820"/>
                    <a:pt x="10293" y="11851"/>
                  </a:cubicBezTo>
                  <a:close/>
                  <a:moveTo>
                    <a:pt x="12374" y="11707"/>
                  </a:moveTo>
                  <a:lnTo>
                    <a:pt x="12374" y="11677"/>
                  </a:lnTo>
                  <a:cubicBezTo>
                    <a:pt x="12344" y="11625"/>
                    <a:pt x="12292" y="11718"/>
                    <a:pt x="12364" y="11697"/>
                  </a:cubicBezTo>
                  <a:close/>
                  <a:moveTo>
                    <a:pt x="9535" y="11687"/>
                  </a:moveTo>
                  <a:close/>
                  <a:moveTo>
                    <a:pt x="9535" y="11687"/>
                  </a:moveTo>
                  <a:lnTo>
                    <a:pt x="9535" y="11687"/>
                  </a:lnTo>
                  <a:lnTo>
                    <a:pt x="9535" y="11707"/>
                  </a:lnTo>
                  <a:close/>
                  <a:moveTo>
                    <a:pt x="4327" y="11677"/>
                  </a:moveTo>
                  <a:cubicBezTo>
                    <a:pt x="4327" y="11718"/>
                    <a:pt x="4327" y="11738"/>
                    <a:pt x="4358" y="11738"/>
                  </a:cubicBezTo>
                  <a:cubicBezTo>
                    <a:pt x="4358" y="11718"/>
                    <a:pt x="4378" y="11677"/>
                    <a:pt x="4327" y="11677"/>
                  </a:cubicBezTo>
                  <a:close/>
                  <a:moveTo>
                    <a:pt x="9094" y="11697"/>
                  </a:moveTo>
                  <a:lnTo>
                    <a:pt x="9063" y="11697"/>
                  </a:lnTo>
                  <a:lnTo>
                    <a:pt x="9063" y="11728"/>
                  </a:lnTo>
                  <a:lnTo>
                    <a:pt x="9094" y="11728"/>
                  </a:lnTo>
                  <a:close/>
                  <a:moveTo>
                    <a:pt x="2820" y="11882"/>
                  </a:moveTo>
                  <a:cubicBezTo>
                    <a:pt x="2871" y="11820"/>
                    <a:pt x="2840" y="11728"/>
                    <a:pt x="2769" y="11707"/>
                  </a:cubicBezTo>
                  <a:cubicBezTo>
                    <a:pt x="2728" y="11759"/>
                    <a:pt x="2728" y="11892"/>
                    <a:pt x="2820" y="11882"/>
                  </a:cubicBezTo>
                  <a:close/>
                  <a:moveTo>
                    <a:pt x="5588" y="11769"/>
                  </a:moveTo>
                  <a:cubicBezTo>
                    <a:pt x="5608" y="11810"/>
                    <a:pt x="5557" y="11912"/>
                    <a:pt x="5619" y="11923"/>
                  </a:cubicBezTo>
                  <a:cubicBezTo>
                    <a:pt x="5639" y="11871"/>
                    <a:pt x="5701" y="11851"/>
                    <a:pt x="5701" y="11779"/>
                  </a:cubicBezTo>
                  <a:cubicBezTo>
                    <a:pt x="5680" y="11738"/>
                    <a:pt x="5639" y="11748"/>
                    <a:pt x="5598" y="11769"/>
                  </a:cubicBezTo>
                  <a:close/>
                  <a:moveTo>
                    <a:pt x="11523" y="11748"/>
                  </a:moveTo>
                  <a:cubicBezTo>
                    <a:pt x="11523" y="11800"/>
                    <a:pt x="11585" y="11789"/>
                    <a:pt x="11605" y="11769"/>
                  </a:cubicBezTo>
                  <a:cubicBezTo>
                    <a:pt x="11575" y="11748"/>
                    <a:pt x="11564" y="11738"/>
                    <a:pt x="11523" y="11759"/>
                  </a:cubicBezTo>
                  <a:close/>
                  <a:moveTo>
                    <a:pt x="9299" y="11820"/>
                  </a:moveTo>
                  <a:cubicBezTo>
                    <a:pt x="9268" y="11789"/>
                    <a:pt x="9248" y="11748"/>
                    <a:pt x="9176" y="11748"/>
                  </a:cubicBezTo>
                  <a:cubicBezTo>
                    <a:pt x="9196" y="11974"/>
                    <a:pt x="9401" y="12230"/>
                    <a:pt x="9227" y="12425"/>
                  </a:cubicBezTo>
                  <a:cubicBezTo>
                    <a:pt x="9432" y="12415"/>
                    <a:pt x="9381" y="12138"/>
                    <a:pt x="9330" y="11984"/>
                  </a:cubicBezTo>
                  <a:cubicBezTo>
                    <a:pt x="9412" y="11964"/>
                    <a:pt x="9555" y="12015"/>
                    <a:pt x="9535" y="11861"/>
                  </a:cubicBezTo>
                  <a:cubicBezTo>
                    <a:pt x="9453" y="11851"/>
                    <a:pt x="9391" y="11789"/>
                    <a:pt x="9299" y="11830"/>
                  </a:cubicBezTo>
                  <a:close/>
                  <a:moveTo>
                    <a:pt x="13410" y="11769"/>
                  </a:moveTo>
                  <a:cubicBezTo>
                    <a:pt x="13379" y="11830"/>
                    <a:pt x="13461" y="11841"/>
                    <a:pt x="13410" y="11769"/>
                  </a:cubicBezTo>
                  <a:close/>
                  <a:moveTo>
                    <a:pt x="10037" y="11779"/>
                  </a:moveTo>
                  <a:cubicBezTo>
                    <a:pt x="10027" y="11820"/>
                    <a:pt x="9996" y="11974"/>
                    <a:pt x="10057" y="11984"/>
                  </a:cubicBezTo>
                  <a:cubicBezTo>
                    <a:pt x="10098" y="11954"/>
                    <a:pt x="10078" y="11830"/>
                    <a:pt x="10037" y="11789"/>
                  </a:cubicBezTo>
                  <a:close/>
                  <a:moveTo>
                    <a:pt x="12866" y="11861"/>
                  </a:moveTo>
                  <a:cubicBezTo>
                    <a:pt x="12897" y="11882"/>
                    <a:pt x="12938" y="11892"/>
                    <a:pt x="12979" y="11892"/>
                  </a:cubicBezTo>
                  <a:cubicBezTo>
                    <a:pt x="12979" y="11861"/>
                    <a:pt x="13000" y="11861"/>
                    <a:pt x="12989" y="11820"/>
                  </a:cubicBezTo>
                  <a:cubicBezTo>
                    <a:pt x="12948" y="11789"/>
                    <a:pt x="12897" y="11820"/>
                    <a:pt x="12866" y="11871"/>
                  </a:cubicBezTo>
                  <a:close/>
                  <a:moveTo>
                    <a:pt x="13174" y="11810"/>
                  </a:moveTo>
                  <a:lnTo>
                    <a:pt x="13143" y="11810"/>
                  </a:lnTo>
                  <a:lnTo>
                    <a:pt x="13143" y="11830"/>
                  </a:lnTo>
                  <a:lnTo>
                    <a:pt x="13174" y="11830"/>
                  </a:lnTo>
                  <a:close/>
                  <a:moveTo>
                    <a:pt x="3138" y="11974"/>
                  </a:moveTo>
                  <a:cubicBezTo>
                    <a:pt x="3086" y="11892"/>
                    <a:pt x="3004" y="11841"/>
                    <a:pt x="2902" y="11820"/>
                  </a:cubicBezTo>
                  <a:cubicBezTo>
                    <a:pt x="2881" y="11923"/>
                    <a:pt x="3056" y="11995"/>
                    <a:pt x="3148" y="11984"/>
                  </a:cubicBezTo>
                  <a:close/>
                  <a:moveTo>
                    <a:pt x="9576" y="11892"/>
                  </a:moveTo>
                  <a:cubicBezTo>
                    <a:pt x="9596" y="11871"/>
                    <a:pt x="9596" y="11820"/>
                    <a:pt x="9565" y="11820"/>
                  </a:cubicBezTo>
                  <a:cubicBezTo>
                    <a:pt x="9545" y="11841"/>
                    <a:pt x="9545" y="11892"/>
                    <a:pt x="9586" y="11902"/>
                  </a:cubicBezTo>
                  <a:close/>
                  <a:moveTo>
                    <a:pt x="8653" y="11933"/>
                  </a:moveTo>
                  <a:cubicBezTo>
                    <a:pt x="8530" y="11933"/>
                    <a:pt x="8499" y="11830"/>
                    <a:pt x="8376" y="11830"/>
                  </a:cubicBezTo>
                  <a:cubicBezTo>
                    <a:pt x="8315" y="12046"/>
                    <a:pt x="8622" y="12066"/>
                    <a:pt x="8653" y="11933"/>
                  </a:cubicBezTo>
                  <a:close/>
                  <a:moveTo>
                    <a:pt x="9043" y="11943"/>
                  </a:moveTo>
                  <a:cubicBezTo>
                    <a:pt x="9053" y="11912"/>
                    <a:pt x="9084" y="11902"/>
                    <a:pt x="9073" y="11861"/>
                  </a:cubicBezTo>
                  <a:cubicBezTo>
                    <a:pt x="9043" y="11861"/>
                    <a:pt x="9043" y="11892"/>
                    <a:pt x="9002" y="11871"/>
                  </a:cubicBezTo>
                  <a:cubicBezTo>
                    <a:pt x="9012" y="11912"/>
                    <a:pt x="9022" y="11943"/>
                    <a:pt x="9053" y="11954"/>
                  </a:cubicBezTo>
                  <a:close/>
                  <a:moveTo>
                    <a:pt x="9873" y="11943"/>
                  </a:moveTo>
                  <a:cubicBezTo>
                    <a:pt x="9904" y="11933"/>
                    <a:pt x="9893" y="11841"/>
                    <a:pt x="9842" y="11861"/>
                  </a:cubicBezTo>
                  <a:cubicBezTo>
                    <a:pt x="9852" y="11902"/>
                    <a:pt x="9822" y="11964"/>
                    <a:pt x="9873" y="11954"/>
                  </a:cubicBezTo>
                  <a:close/>
                  <a:moveTo>
                    <a:pt x="7495" y="11943"/>
                  </a:moveTo>
                  <a:cubicBezTo>
                    <a:pt x="7597" y="12005"/>
                    <a:pt x="7720" y="12025"/>
                    <a:pt x="7833" y="12005"/>
                  </a:cubicBezTo>
                  <a:cubicBezTo>
                    <a:pt x="7864" y="11820"/>
                    <a:pt x="7515" y="11861"/>
                    <a:pt x="7495" y="11954"/>
                  </a:cubicBezTo>
                  <a:close/>
                  <a:moveTo>
                    <a:pt x="12415" y="11933"/>
                  </a:moveTo>
                  <a:cubicBezTo>
                    <a:pt x="12415" y="11902"/>
                    <a:pt x="12415" y="11882"/>
                    <a:pt x="12395" y="11871"/>
                  </a:cubicBezTo>
                  <a:cubicBezTo>
                    <a:pt x="12395" y="11912"/>
                    <a:pt x="12374" y="11954"/>
                    <a:pt x="12426" y="11933"/>
                  </a:cubicBezTo>
                  <a:close/>
                  <a:moveTo>
                    <a:pt x="12221" y="11923"/>
                  </a:moveTo>
                  <a:cubicBezTo>
                    <a:pt x="12221" y="11995"/>
                    <a:pt x="12323" y="11954"/>
                    <a:pt x="12354" y="11933"/>
                  </a:cubicBezTo>
                  <a:cubicBezTo>
                    <a:pt x="12313" y="11902"/>
                    <a:pt x="12262" y="11902"/>
                    <a:pt x="12231" y="11923"/>
                  </a:cubicBezTo>
                  <a:close/>
                  <a:moveTo>
                    <a:pt x="12149" y="11943"/>
                  </a:moveTo>
                  <a:cubicBezTo>
                    <a:pt x="12108" y="11923"/>
                    <a:pt x="11954" y="11923"/>
                    <a:pt x="11954" y="11984"/>
                  </a:cubicBezTo>
                  <a:cubicBezTo>
                    <a:pt x="12015" y="12025"/>
                    <a:pt x="12139" y="12015"/>
                    <a:pt x="12159" y="11954"/>
                  </a:cubicBezTo>
                  <a:close/>
                  <a:moveTo>
                    <a:pt x="2359" y="11943"/>
                  </a:moveTo>
                  <a:cubicBezTo>
                    <a:pt x="2359" y="11964"/>
                    <a:pt x="2338" y="11974"/>
                    <a:pt x="2348" y="12005"/>
                  </a:cubicBezTo>
                  <a:cubicBezTo>
                    <a:pt x="2389" y="12036"/>
                    <a:pt x="2389" y="11954"/>
                    <a:pt x="2359" y="11954"/>
                  </a:cubicBezTo>
                  <a:close/>
                  <a:moveTo>
                    <a:pt x="11411" y="12189"/>
                  </a:moveTo>
                  <a:cubicBezTo>
                    <a:pt x="11534" y="12148"/>
                    <a:pt x="11677" y="12148"/>
                    <a:pt x="11749" y="12025"/>
                  </a:cubicBezTo>
                  <a:cubicBezTo>
                    <a:pt x="11616" y="12015"/>
                    <a:pt x="11482" y="12077"/>
                    <a:pt x="11411" y="12189"/>
                  </a:cubicBezTo>
                  <a:close/>
                  <a:moveTo>
                    <a:pt x="10098" y="12066"/>
                  </a:moveTo>
                  <a:cubicBezTo>
                    <a:pt x="10078" y="12107"/>
                    <a:pt x="10109" y="12128"/>
                    <a:pt x="10109" y="12179"/>
                  </a:cubicBezTo>
                  <a:cubicBezTo>
                    <a:pt x="10129" y="12189"/>
                    <a:pt x="10180" y="12159"/>
                    <a:pt x="10180" y="12189"/>
                  </a:cubicBezTo>
                  <a:cubicBezTo>
                    <a:pt x="10139" y="12251"/>
                    <a:pt x="10119" y="12312"/>
                    <a:pt x="10109" y="12384"/>
                  </a:cubicBezTo>
                  <a:cubicBezTo>
                    <a:pt x="10242" y="12364"/>
                    <a:pt x="10150" y="12230"/>
                    <a:pt x="10242" y="12179"/>
                  </a:cubicBezTo>
                  <a:cubicBezTo>
                    <a:pt x="10334" y="12118"/>
                    <a:pt x="10580" y="12261"/>
                    <a:pt x="10591" y="12046"/>
                  </a:cubicBezTo>
                  <a:cubicBezTo>
                    <a:pt x="10396" y="12046"/>
                    <a:pt x="10262" y="12128"/>
                    <a:pt x="10098" y="12066"/>
                  </a:cubicBezTo>
                  <a:close/>
                  <a:moveTo>
                    <a:pt x="3579" y="12251"/>
                  </a:moveTo>
                  <a:cubicBezTo>
                    <a:pt x="3620" y="12169"/>
                    <a:pt x="3476" y="12138"/>
                    <a:pt x="3425" y="12148"/>
                  </a:cubicBezTo>
                  <a:cubicBezTo>
                    <a:pt x="3455" y="12210"/>
                    <a:pt x="3517" y="12241"/>
                    <a:pt x="3579" y="12251"/>
                  </a:cubicBezTo>
                  <a:close/>
                  <a:moveTo>
                    <a:pt x="6295" y="12292"/>
                  </a:moveTo>
                  <a:cubicBezTo>
                    <a:pt x="6295" y="12261"/>
                    <a:pt x="6295" y="12230"/>
                    <a:pt x="6316" y="12220"/>
                  </a:cubicBezTo>
                  <a:cubicBezTo>
                    <a:pt x="6387" y="12200"/>
                    <a:pt x="6541" y="12261"/>
                    <a:pt x="6531" y="12159"/>
                  </a:cubicBezTo>
                  <a:cubicBezTo>
                    <a:pt x="6398" y="12189"/>
                    <a:pt x="6172" y="12056"/>
                    <a:pt x="6141" y="12261"/>
                  </a:cubicBezTo>
                  <a:cubicBezTo>
                    <a:pt x="6182" y="12282"/>
                    <a:pt x="6244" y="12302"/>
                    <a:pt x="6295" y="12292"/>
                  </a:cubicBezTo>
                  <a:close/>
                  <a:moveTo>
                    <a:pt x="9945" y="12179"/>
                  </a:moveTo>
                  <a:cubicBezTo>
                    <a:pt x="9975" y="12179"/>
                    <a:pt x="9986" y="12159"/>
                    <a:pt x="9986" y="12138"/>
                  </a:cubicBezTo>
                  <a:cubicBezTo>
                    <a:pt x="9955" y="12128"/>
                    <a:pt x="9945" y="12148"/>
                    <a:pt x="9945" y="12179"/>
                  </a:cubicBezTo>
                  <a:close/>
                  <a:moveTo>
                    <a:pt x="9494" y="12302"/>
                  </a:moveTo>
                  <a:cubicBezTo>
                    <a:pt x="9627" y="12302"/>
                    <a:pt x="9750" y="12251"/>
                    <a:pt x="9842" y="12169"/>
                  </a:cubicBezTo>
                  <a:cubicBezTo>
                    <a:pt x="9719" y="12159"/>
                    <a:pt x="9586" y="12210"/>
                    <a:pt x="9494" y="12302"/>
                  </a:cubicBezTo>
                  <a:close/>
                  <a:moveTo>
                    <a:pt x="11134" y="12169"/>
                  </a:moveTo>
                  <a:cubicBezTo>
                    <a:pt x="11134" y="12200"/>
                    <a:pt x="11113" y="12200"/>
                    <a:pt x="11124" y="12230"/>
                  </a:cubicBezTo>
                  <a:cubicBezTo>
                    <a:pt x="11185" y="12261"/>
                    <a:pt x="11175" y="12159"/>
                    <a:pt x="11134" y="12169"/>
                  </a:cubicBezTo>
                  <a:close/>
                  <a:moveTo>
                    <a:pt x="8376" y="12343"/>
                  </a:moveTo>
                  <a:cubicBezTo>
                    <a:pt x="8632" y="12312"/>
                    <a:pt x="8417" y="12056"/>
                    <a:pt x="8366" y="12323"/>
                  </a:cubicBezTo>
                  <a:cubicBezTo>
                    <a:pt x="8376" y="12323"/>
                    <a:pt x="8376" y="12333"/>
                    <a:pt x="8376" y="12343"/>
                  </a:cubicBezTo>
                  <a:close/>
                  <a:moveTo>
                    <a:pt x="5701" y="12630"/>
                  </a:moveTo>
                  <a:cubicBezTo>
                    <a:pt x="5854" y="12610"/>
                    <a:pt x="6049" y="12528"/>
                    <a:pt x="6213" y="12517"/>
                  </a:cubicBezTo>
                  <a:cubicBezTo>
                    <a:pt x="5803" y="12343"/>
                    <a:pt x="5362" y="12241"/>
                    <a:pt x="4921" y="12210"/>
                  </a:cubicBezTo>
                  <a:lnTo>
                    <a:pt x="4921" y="12251"/>
                  </a:lnTo>
                  <a:cubicBezTo>
                    <a:pt x="5198" y="12374"/>
                    <a:pt x="5629" y="12353"/>
                    <a:pt x="5844" y="12517"/>
                  </a:cubicBezTo>
                  <a:cubicBezTo>
                    <a:pt x="5752" y="12507"/>
                    <a:pt x="5670" y="12558"/>
                    <a:pt x="5701" y="12630"/>
                  </a:cubicBezTo>
                  <a:close/>
                  <a:moveTo>
                    <a:pt x="7269" y="12261"/>
                  </a:moveTo>
                  <a:cubicBezTo>
                    <a:pt x="7259" y="12179"/>
                    <a:pt x="7126" y="12200"/>
                    <a:pt x="7064" y="12210"/>
                  </a:cubicBezTo>
                  <a:cubicBezTo>
                    <a:pt x="7095" y="12302"/>
                    <a:pt x="7187" y="12271"/>
                    <a:pt x="7269" y="12261"/>
                  </a:cubicBezTo>
                  <a:close/>
                  <a:moveTo>
                    <a:pt x="8345" y="12251"/>
                  </a:moveTo>
                  <a:cubicBezTo>
                    <a:pt x="8345" y="12220"/>
                    <a:pt x="8345" y="12200"/>
                    <a:pt x="8325" y="12189"/>
                  </a:cubicBezTo>
                  <a:cubicBezTo>
                    <a:pt x="8325" y="12220"/>
                    <a:pt x="8304" y="12261"/>
                    <a:pt x="8345" y="12251"/>
                  </a:cubicBezTo>
                  <a:close/>
                  <a:moveTo>
                    <a:pt x="11195" y="12323"/>
                  </a:moveTo>
                  <a:cubicBezTo>
                    <a:pt x="11267" y="12302"/>
                    <a:pt x="11329" y="12261"/>
                    <a:pt x="11390" y="12210"/>
                  </a:cubicBezTo>
                  <a:cubicBezTo>
                    <a:pt x="11288" y="12220"/>
                    <a:pt x="11206" y="12230"/>
                    <a:pt x="11185" y="12323"/>
                  </a:cubicBezTo>
                  <a:close/>
                  <a:moveTo>
                    <a:pt x="2164" y="12220"/>
                  </a:moveTo>
                  <a:cubicBezTo>
                    <a:pt x="2154" y="12241"/>
                    <a:pt x="2143" y="12261"/>
                    <a:pt x="2154" y="12292"/>
                  </a:cubicBezTo>
                  <a:cubicBezTo>
                    <a:pt x="2205" y="12302"/>
                    <a:pt x="2205" y="12220"/>
                    <a:pt x="2164" y="12220"/>
                  </a:cubicBezTo>
                  <a:close/>
                  <a:moveTo>
                    <a:pt x="10088" y="12220"/>
                  </a:moveTo>
                  <a:close/>
                  <a:moveTo>
                    <a:pt x="10088" y="12230"/>
                  </a:moveTo>
                  <a:close/>
                  <a:moveTo>
                    <a:pt x="10088" y="12251"/>
                  </a:moveTo>
                  <a:close/>
                  <a:moveTo>
                    <a:pt x="10088" y="12230"/>
                  </a:moveTo>
                  <a:close/>
                  <a:moveTo>
                    <a:pt x="10088" y="12220"/>
                  </a:moveTo>
                  <a:close/>
                  <a:moveTo>
                    <a:pt x="10775" y="12312"/>
                  </a:moveTo>
                  <a:cubicBezTo>
                    <a:pt x="10775" y="12282"/>
                    <a:pt x="10796" y="12282"/>
                    <a:pt x="10785" y="12241"/>
                  </a:cubicBezTo>
                  <a:cubicBezTo>
                    <a:pt x="10765" y="12241"/>
                    <a:pt x="10755" y="12220"/>
                    <a:pt x="10734" y="12230"/>
                  </a:cubicBezTo>
                  <a:cubicBezTo>
                    <a:pt x="10724" y="12282"/>
                    <a:pt x="10724" y="12323"/>
                    <a:pt x="10765" y="12323"/>
                  </a:cubicBezTo>
                  <a:close/>
                  <a:moveTo>
                    <a:pt x="10898" y="12394"/>
                  </a:moveTo>
                  <a:cubicBezTo>
                    <a:pt x="11144" y="12333"/>
                    <a:pt x="10826" y="12128"/>
                    <a:pt x="10898" y="12394"/>
                  </a:cubicBezTo>
                  <a:close/>
                  <a:moveTo>
                    <a:pt x="3999" y="12425"/>
                  </a:moveTo>
                  <a:cubicBezTo>
                    <a:pt x="3978" y="12364"/>
                    <a:pt x="3917" y="12323"/>
                    <a:pt x="3845" y="12323"/>
                  </a:cubicBezTo>
                  <a:cubicBezTo>
                    <a:pt x="3855" y="12405"/>
                    <a:pt x="3917" y="12425"/>
                    <a:pt x="3999" y="12435"/>
                  </a:cubicBezTo>
                  <a:close/>
                  <a:moveTo>
                    <a:pt x="9125" y="12456"/>
                  </a:moveTo>
                  <a:cubicBezTo>
                    <a:pt x="9186" y="12466"/>
                    <a:pt x="9186" y="12425"/>
                    <a:pt x="9217" y="12405"/>
                  </a:cubicBezTo>
                  <a:cubicBezTo>
                    <a:pt x="9196" y="12405"/>
                    <a:pt x="9196" y="12394"/>
                    <a:pt x="9196" y="12384"/>
                  </a:cubicBezTo>
                  <a:cubicBezTo>
                    <a:pt x="9155" y="12394"/>
                    <a:pt x="9114" y="12405"/>
                    <a:pt x="9114" y="12456"/>
                  </a:cubicBezTo>
                  <a:close/>
                  <a:moveTo>
                    <a:pt x="2266" y="12497"/>
                  </a:moveTo>
                  <a:cubicBezTo>
                    <a:pt x="2307" y="12528"/>
                    <a:pt x="2359" y="12497"/>
                    <a:pt x="2338" y="12435"/>
                  </a:cubicBezTo>
                  <a:cubicBezTo>
                    <a:pt x="2277" y="12446"/>
                    <a:pt x="2266" y="12466"/>
                    <a:pt x="2266" y="12497"/>
                  </a:cubicBezTo>
                  <a:close/>
                  <a:moveTo>
                    <a:pt x="5014" y="12456"/>
                  </a:moveTo>
                  <a:cubicBezTo>
                    <a:pt x="4983" y="12425"/>
                    <a:pt x="4973" y="12456"/>
                    <a:pt x="4932" y="12456"/>
                  </a:cubicBezTo>
                  <a:lnTo>
                    <a:pt x="4932" y="12507"/>
                  </a:lnTo>
                  <a:cubicBezTo>
                    <a:pt x="4973" y="12517"/>
                    <a:pt x="5014" y="12517"/>
                    <a:pt x="5003" y="12456"/>
                  </a:cubicBezTo>
                  <a:close/>
                  <a:moveTo>
                    <a:pt x="7802" y="12579"/>
                  </a:moveTo>
                  <a:lnTo>
                    <a:pt x="7802" y="12538"/>
                  </a:lnTo>
                  <a:lnTo>
                    <a:pt x="7751" y="12538"/>
                  </a:lnTo>
                  <a:cubicBezTo>
                    <a:pt x="7741" y="12579"/>
                    <a:pt x="7751" y="12589"/>
                    <a:pt x="7792" y="12589"/>
                  </a:cubicBezTo>
                  <a:close/>
                  <a:moveTo>
                    <a:pt x="1231" y="12589"/>
                  </a:moveTo>
                  <a:lnTo>
                    <a:pt x="1231" y="12548"/>
                  </a:lnTo>
                  <a:cubicBezTo>
                    <a:pt x="1200" y="12548"/>
                    <a:pt x="1180" y="12548"/>
                    <a:pt x="1180" y="12579"/>
                  </a:cubicBezTo>
                  <a:cubicBezTo>
                    <a:pt x="1190" y="12589"/>
                    <a:pt x="1200" y="12610"/>
                    <a:pt x="1231" y="12599"/>
                  </a:cubicBezTo>
                  <a:close/>
                  <a:moveTo>
                    <a:pt x="10734" y="12548"/>
                  </a:moveTo>
                  <a:cubicBezTo>
                    <a:pt x="10734" y="12579"/>
                    <a:pt x="10683" y="12528"/>
                    <a:pt x="10683" y="12579"/>
                  </a:cubicBezTo>
                  <a:cubicBezTo>
                    <a:pt x="10714" y="12589"/>
                    <a:pt x="10724" y="12610"/>
                    <a:pt x="10755" y="12620"/>
                  </a:cubicBezTo>
                  <a:cubicBezTo>
                    <a:pt x="10734" y="12610"/>
                    <a:pt x="10755" y="12558"/>
                    <a:pt x="10724" y="12558"/>
                  </a:cubicBezTo>
                  <a:close/>
                  <a:moveTo>
                    <a:pt x="11072" y="12692"/>
                  </a:moveTo>
                  <a:cubicBezTo>
                    <a:pt x="11124" y="12415"/>
                    <a:pt x="10816" y="12702"/>
                    <a:pt x="11072" y="12692"/>
                  </a:cubicBezTo>
                  <a:close/>
                  <a:moveTo>
                    <a:pt x="7269" y="12661"/>
                  </a:moveTo>
                  <a:cubicBezTo>
                    <a:pt x="7300" y="12620"/>
                    <a:pt x="7320" y="12712"/>
                    <a:pt x="7382" y="12692"/>
                  </a:cubicBezTo>
                  <a:cubicBezTo>
                    <a:pt x="7392" y="12671"/>
                    <a:pt x="7402" y="12651"/>
                    <a:pt x="7392" y="12620"/>
                  </a:cubicBezTo>
                  <a:cubicBezTo>
                    <a:pt x="7351" y="12620"/>
                    <a:pt x="7310" y="12610"/>
                    <a:pt x="7259" y="12589"/>
                  </a:cubicBezTo>
                  <a:cubicBezTo>
                    <a:pt x="7249" y="12630"/>
                    <a:pt x="7238" y="12651"/>
                    <a:pt x="7259" y="12671"/>
                  </a:cubicBezTo>
                  <a:close/>
                  <a:moveTo>
                    <a:pt x="7577" y="12702"/>
                  </a:moveTo>
                  <a:cubicBezTo>
                    <a:pt x="7771" y="13081"/>
                    <a:pt x="7884" y="12446"/>
                    <a:pt x="7577" y="12702"/>
                  </a:cubicBezTo>
                  <a:close/>
                  <a:moveTo>
                    <a:pt x="9699" y="12702"/>
                  </a:moveTo>
                  <a:cubicBezTo>
                    <a:pt x="9688" y="12763"/>
                    <a:pt x="9729" y="12774"/>
                    <a:pt x="9770" y="12774"/>
                  </a:cubicBezTo>
                  <a:cubicBezTo>
                    <a:pt x="9781" y="12722"/>
                    <a:pt x="9750" y="12702"/>
                    <a:pt x="9688" y="12702"/>
                  </a:cubicBezTo>
                  <a:close/>
                  <a:moveTo>
                    <a:pt x="10088" y="12845"/>
                  </a:moveTo>
                  <a:cubicBezTo>
                    <a:pt x="10088" y="12835"/>
                    <a:pt x="10109" y="12835"/>
                    <a:pt x="10119" y="12835"/>
                  </a:cubicBezTo>
                  <a:cubicBezTo>
                    <a:pt x="10160" y="12774"/>
                    <a:pt x="10109" y="12722"/>
                    <a:pt x="10047" y="12722"/>
                  </a:cubicBezTo>
                  <a:cubicBezTo>
                    <a:pt x="10016" y="12763"/>
                    <a:pt x="10037" y="12835"/>
                    <a:pt x="10088" y="12856"/>
                  </a:cubicBezTo>
                  <a:close/>
                  <a:moveTo>
                    <a:pt x="2451" y="12763"/>
                  </a:moveTo>
                  <a:cubicBezTo>
                    <a:pt x="2451" y="12774"/>
                    <a:pt x="2441" y="12784"/>
                    <a:pt x="2420" y="12774"/>
                  </a:cubicBezTo>
                  <a:lnTo>
                    <a:pt x="2420" y="12804"/>
                  </a:lnTo>
                  <a:cubicBezTo>
                    <a:pt x="2441" y="12804"/>
                    <a:pt x="2451" y="12815"/>
                    <a:pt x="2471" y="12825"/>
                  </a:cubicBezTo>
                  <a:cubicBezTo>
                    <a:pt x="2451" y="12804"/>
                    <a:pt x="2461" y="12774"/>
                    <a:pt x="2441" y="12763"/>
                  </a:cubicBezTo>
                  <a:close/>
                  <a:moveTo>
                    <a:pt x="10262" y="12845"/>
                  </a:moveTo>
                  <a:cubicBezTo>
                    <a:pt x="10262" y="12804"/>
                    <a:pt x="10283" y="12815"/>
                    <a:pt x="10262" y="12794"/>
                  </a:cubicBezTo>
                  <a:cubicBezTo>
                    <a:pt x="10221" y="12784"/>
                    <a:pt x="10211" y="12845"/>
                    <a:pt x="10252" y="12856"/>
                  </a:cubicBezTo>
                  <a:close/>
                  <a:moveTo>
                    <a:pt x="13768" y="12958"/>
                  </a:moveTo>
                  <a:cubicBezTo>
                    <a:pt x="13768" y="12938"/>
                    <a:pt x="13789" y="12886"/>
                    <a:pt x="13758" y="12886"/>
                  </a:cubicBezTo>
                  <a:cubicBezTo>
                    <a:pt x="13727" y="12897"/>
                    <a:pt x="13727" y="12958"/>
                    <a:pt x="13768" y="12958"/>
                  </a:cubicBezTo>
                  <a:close/>
                  <a:moveTo>
                    <a:pt x="9617" y="12917"/>
                  </a:moveTo>
                  <a:cubicBezTo>
                    <a:pt x="9617" y="12948"/>
                    <a:pt x="9637" y="12979"/>
                    <a:pt x="9678" y="12979"/>
                  </a:cubicBezTo>
                  <a:cubicBezTo>
                    <a:pt x="9678" y="12927"/>
                    <a:pt x="9637" y="12897"/>
                    <a:pt x="9606" y="12927"/>
                  </a:cubicBezTo>
                  <a:close/>
                  <a:moveTo>
                    <a:pt x="9965" y="12917"/>
                  </a:moveTo>
                  <a:lnTo>
                    <a:pt x="9965" y="13020"/>
                  </a:lnTo>
                  <a:cubicBezTo>
                    <a:pt x="10047" y="13040"/>
                    <a:pt x="10057" y="12958"/>
                    <a:pt x="10027" y="12917"/>
                  </a:cubicBezTo>
                  <a:close/>
                  <a:moveTo>
                    <a:pt x="1754" y="12927"/>
                  </a:moveTo>
                  <a:cubicBezTo>
                    <a:pt x="1733" y="12999"/>
                    <a:pt x="1774" y="13061"/>
                    <a:pt x="1836" y="13071"/>
                  </a:cubicBezTo>
                  <a:cubicBezTo>
                    <a:pt x="1877" y="13009"/>
                    <a:pt x="1805" y="12948"/>
                    <a:pt x="1743" y="12938"/>
                  </a:cubicBezTo>
                  <a:close/>
                  <a:moveTo>
                    <a:pt x="9801" y="12958"/>
                  </a:moveTo>
                  <a:cubicBezTo>
                    <a:pt x="9801" y="13020"/>
                    <a:pt x="9822" y="13040"/>
                    <a:pt x="9883" y="13030"/>
                  </a:cubicBezTo>
                  <a:lnTo>
                    <a:pt x="9883" y="12958"/>
                  </a:lnTo>
                  <a:cubicBezTo>
                    <a:pt x="9852" y="12948"/>
                    <a:pt x="9822" y="12948"/>
                    <a:pt x="9791" y="12958"/>
                  </a:cubicBezTo>
                  <a:close/>
                  <a:moveTo>
                    <a:pt x="10344" y="13030"/>
                  </a:moveTo>
                  <a:cubicBezTo>
                    <a:pt x="10386" y="13040"/>
                    <a:pt x="10406" y="13009"/>
                    <a:pt x="10416" y="12989"/>
                  </a:cubicBezTo>
                  <a:cubicBezTo>
                    <a:pt x="10406" y="12989"/>
                    <a:pt x="10396" y="12989"/>
                    <a:pt x="10396" y="12979"/>
                  </a:cubicBezTo>
                  <a:cubicBezTo>
                    <a:pt x="10355" y="12979"/>
                    <a:pt x="10355" y="13020"/>
                    <a:pt x="10334" y="13030"/>
                  </a:cubicBezTo>
                  <a:close/>
                  <a:moveTo>
                    <a:pt x="13871" y="12989"/>
                  </a:moveTo>
                  <a:lnTo>
                    <a:pt x="13840" y="12989"/>
                  </a:lnTo>
                  <a:lnTo>
                    <a:pt x="13840" y="13020"/>
                  </a:lnTo>
                  <a:lnTo>
                    <a:pt x="13871" y="13020"/>
                  </a:lnTo>
                  <a:close/>
                  <a:moveTo>
                    <a:pt x="8079" y="13020"/>
                  </a:moveTo>
                  <a:cubicBezTo>
                    <a:pt x="8017" y="12979"/>
                    <a:pt x="7946" y="13030"/>
                    <a:pt x="7946" y="13102"/>
                  </a:cubicBezTo>
                  <a:cubicBezTo>
                    <a:pt x="8007" y="13132"/>
                    <a:pt x="8079" y="13081"/>
                    <a:pt x="8069" y="13020"/>
                  </a:cubicBezTo>
                  <a:close/>
                  <a:moveTo>
                    <a:pt x="3948" y="13091"/>
                  </a:moveTo>
                  <a:lnTo>
                    <a:pt x="3948" y="13132"/>
                  </a:lnTo>
                  <a:cubicBezTo>
                    <a:pt x="3989" y="13143"/>
                    <a:pt x="3999" y="13122"/>
                    <a:pt x="4030" y="13122"/>
                  </a:cubicBezTo>
                  <a:cubicBezTo>
                    <a:pt x="4040" y="13071"/>
                    <a:pt x="3958" y="13071"/>
                    <a:pt x="3948" y="13091"/>
                  </a:cubicBezTo>
                  <a:close/>
                  <a:moveTo>
                    <a:pt x="1979" y="13204"/>
                  </a:moveTo>
                  <a:cubicBezTo>
                    <a:pt x="2000" y="13204"/>
                    <a:pt x="2020" y="13204"/>
                    <a:pt x="2020" y="13173"/>
                  </a:cubicBezTo>
                  <a:cubicBezTo>
                    <a:pt x="2000" y="13173"/>
                    <a:pt x="1969" y="13184"/>
                    <a:pt x="1969" y="13204"/>
                  </a:cubicBezTo>
                  <a:close/>
                  <a:moveTo>
                    <a:pt x="2277" y="13214"/>
                  </a:moveTo>
                  <a:lnTo>
                    <a:pt x="2236" y="13214"/>
                  </a:lnTo>
                  <a:cubicBezTo>
                    <a:pt x="2225" y="13255"/>
                    <a:pt x="2205" y="13327"/>
                    <a:pt x="2266" y="13327"/>
                  </a:cubicBezTo>
                  <a:cubicBezTo>
                    <a:pt x="2297" y="13307"/>
                    <a:pt x="2287" y="13255"/>
                    <a:pt x="2277" y="13214"/>
                  </a:cubicBezTo>
                  <a:close/>
                  <a:moveTo>
                    <a:pt x="1180" y="13317"/>
                  </a:moveTo>
                  <a:cubicBezTo>
                    <a:pt x="1190" y="13143"/>
                    <a:pt x="995" y="13327"/>
                    <a:pt x="1180" y="13317"/>
                  </a:cubicBezTo>
                  <a:close/>
                  <a:moveTo>
                    <a:pt x="2256" y="13440"/>
                  </a:moveTo>
                  <a:cubicBezTo>
                    <a:pt x="2307" y="13430"/>
                    <a:pt x="2307" y="13358"/>
                    <a:pt x="2256" y="13348"/>
                  </a:cubicBezTo>
                  <a:cubicBezTo>
                    <a:pt x="2246" y="13368"/>
                    <a:pt x="2215" y="13430"/>
                    <a:pt x="2246" y="13440"/>
                  </a:cubicBezTo>
                  <a:close/>
                  <a:moveTo>
                    <a:pt x="2225" y="13440"/>
                  </a:moveTo>
                  <a:cubicBezTo>
                    <a:pt x="2164" y="13440"/>
                    <a:pt x="2143" y="13471"/>
                    <a:pt x="2082" y="13460"/>
                  </a:cubicBezTo>
                  <a:cubicBezTo>
                    <a:pt x="2051" y="13573"/>
                    <a:pt x="2256" y="13542"/>
                    <a:pt x="2215" y="13440"/>
                  </a:cubicBezTo>
                  <a:close/>
                  <a:moveTo>
                    <a:pt x="2687" y="13471"/>
                  </a:moveTo>
                  <a:cubicBezTo>
                    <a:pt x="2635" y="13471"/>
                    <a:pt x="2646" y="13522"/>
                    <a:pt x="2687" y="13532"/>
                  </a:cubicBezTo>
                  <a:close/>
                  <a:moveTo>
                    <a:pt x="2102" y="13706"/>
                  </a:moveTo>
                  <a:cubicBezTo>
                    <a:pt x="2102" y="13686"/>
                    <a:pt x="2113" y="13676"/>
                    <a:pt x="2113" y="13655"/>
                  </a:cubicBezTo>
                  <a:lnTo>
                    <a:pt x="2051" y="13655"/>
                  </a:lnTo>
                  <a:cubicBezTo>
                    <a:pt x="2051" y="13686"/>
                    <a:pt x="2072" y="13696"/>
                    <a:pt x="2092" y="13706"/>
                  </a:cubicBezTo>
                  <a:close/>
                  <a:moveTo>
                    <a:pt x="1661" y="13758"/>
                  </a:moveTo>
                  <a:cubicBezTo>
                    <a:pt x="1661" y="13676"/>
                    <a:pt x="1590" y="13665"/>
                    <a:pt x="1569" y="13727"/>
                  </a:cubicBezTo>
                  <a:cubicBezTo>
                    <a:pt x="1579" y="13727"/>
                    <a:pt x="1579" y="13737"/>
                    <a:pt x="1579" y="13758"/>
                  </a:cubicBezTo>
                  <a:close/>
                  <a:moveTo>
                    <a:pt x="688" y="13768"/>
                  </a:moveTo>
                  <a:cubicBezTo>
                    <a:pt x="729" y="13809"/>
                    <a:pt x="708" y="13717"/>
                    <a:pt x="688" y="13768"/>
                  </a:cubicBezTo>
                  <a:close/>
                  <a:moveTo>
                    <a:pt x="1374" y="13850"/>
                  </a:moveTo>
                  <a:lnTo>
                    <a:pt x="1313" y="13850"/>
                  </a:lnTo>
                  <a:cubicBezTo>
                    <a:pt x="1303" y="13901"/>
                    <a:pt x="1364" y="13891"/>
                    <a:pt x="1364" y="13850"/>
                  </a:cubicBezTo>
                  <a:close/>
                  <a:moveTo>
                    <a:pt x="1128" y="13983"/>
                  </a:moveTo>
                  <a:lnTo>
                    <a:pt x="1159" y="13983"/>
                  </a:lnTo>
                  <a:lnTo>
                    <a:pt x="1159" y="13953"/>
                  </a:lnTo>
                  <a:lnTo>
                    <a:pt x="1128" y="13953"/>
                  </a:lnTo>
                  <a:close/>
                  <a:moveTo>
                    <a:pt x="2031" y="14158"/>
                  </a:moveTo>
                  <a:cubicBezTo>
                    <a:pt x="2031" y="14137"/>
                    <a:pt x="2072" y="14147"/>
                    <a:pt x="2061" y="14106"/>
                  </a:cubicBezTo>
                  <a:cubicBezTo>
                    <a:pt x="2041" y="14106"/>
                    <a:pt x="2041" y="14086"/>
                    <a:pt x="2020" y="14096"/>
                  </a:cubicBezTo>
                  <a:cubicBezTo>
                    <a:pt x="2020" y="14106"/>
                    <a:pt x="1990" y="14158"/>
                    <a:pt x="2020" y="14158"/>
                  </a:cubicBezTo>
                  <a:close/>
                  <a:moveTo>
                    <a:pt x="1026" y="14291"/>
                  </a:moveTo>
                  <a:cubicBezTo>
                    <a:pt x="1005" y="14281"/>
                    <a:pt x="985" y="14270"/>
                    <a:pt x="964" y="14260"/>
                  </a:cubicBezTo>
                  <a:cubicBezTo>
                    <a:pt x="964" y="14281"/>
                    <a:pt x="944" y="14291"/>
                    <a:pt x="954" y="14322"/>
                  </a:cubicBezTo>
                  <a:cubicBezTo>
                    <a:pt x="985" y="14311"/>
                    <a:pt x="1016" y="14311"/>
                    <a:pt x="1016" y="14281"/>
                  </a:cubicBezTo>
                  <a:close/>
                  <a:moveTo>
                    <a:pt x="1426" y="14363"/>
                  </a:moveTo>
                  <a:cubicBezTo>
                    <a:pt x="1487" y="14373"/>
                    <a:pt x="1426" y="14322"/>
                    <a:pt x="1426" y="14363"/>
                  </a:cubicBezTo>
                  <a:close/>
                  <a:moveTo>
                    <a:pt x="226" y="14516"/>
                  </a:moveTo>
                  <a:cubicBezTo>
                    <a:pt x="226" y="14568"/>
                    <a:pt x="329" y="14619"/>
                    <a:pt x="339" y="14568"/>
                  </a:cubicBezTo>
                  <a:cubicBezTo>
                    <a:pt x="278" y="14557"/>
                    <a:pt x="288" y="14496"/>
                    <a:pt x="216" y="14506"/>
                  </a:cubicBezTo>
                  <a:close/>
                  <a:moveTo>
                    <a:pt x="1887" y="14588"/>
                  </a:moveTo>
                  <a:cubicBezTo>
                    <a:pt x="1795" y="14537"/>
                    <a:pt x="1672" y="14537"/>
                    <a:pt x="1569" y="14588"/>
                  </a:cubicBezTo>
                  <a:cubicBezTo>
                    <a:pt x="1672" y="14650"/>
                    <a:pt x="1795" y="14639"/>
                    <a:pt x="1887" y="14578"/>
                  </a:cubicBezTo>
                  <a:close/>
                  <a:moveTo>
                    <a:pt x="3425" y="13963"/>
                  </a:moveTo>
                  <a:cubicBezTo>
                    <a:pt x="3414" y="14014"/>
                    <a:pt x="3476" y="13983"/>
                    <a:pt x="3486" y="14004"/>
                  </a:cubicBezTo>
                  <a:cubicBezTo>
                    <a:pt x="3497" y="13953"/>
                    <a:pt x="3466" y="13953"/>
                    <a:pt x="3425" y="13963"/>
                  </a:cubicBezTo>
                  <a:close/>
                  <a:moveTo>
                    <a:pt x="2400" y="14024"/>
                  </a:moveTo>
                  <a:cubicBezTo>
                    <a:pt x="2400" y="14004"/>
                    <a:pt x="2441" y="14014"/>
                    <a:pt x="2430" y="13983"/>
                  </a:cubicBezTo>
                  <a:cubicBezTo>
                    <a:pt x="2400" y="13963"/>
                    <a:pt x="2369" y="14014"/>
                    <a:pt x="2410" y="14014"/>
                  </a:cubicBezTo>
                  <a:close/>
                  <a:moveTo>
                    <a:pt x="2359" y="14106"/>
                  </a:moveTo>
                  <a:cubicBezTo>
                    <a:pt x="2389" y="14137"/>
                    <a:pt x="2410" y="14178"/>
                    <a:pt x="2461" y="14147"/>
                  </a:cubicBezTo>
                  <a:cubicBezTo>
                    <a:pt x="2471" y="14096"/>
                    <a:pt x="2389" y="14065"/>
                    <a:pt x="2359" y="14096"/>
                  </a:cubicBezTo>
                  <a:close/>
                  <a:moveTo>
                    <a:pt x="1661" y="14147"/>
                  </a:moveTo>
                  <a:cubicBezTo>
                    <a:pt x="1579" y="14127"/>
                    <a:pt x="1405" y="14127"/>
                    <a:pt x="1497" y="14250"/>
                  </a:cubicBezTo>
                  <a:cubicBezTo>
                    <a:pt x="1569" y="14260"/>
                    <a:pt x="1641" y="14209"/>
                    <a:pt x="1661" y="14137"/>
                  </a:cubicBezTo>
                  <a:close/>
                  <a:moveTo>
                    <a:pt x="2656" y="14209"/>
                  </a:moveTo>
                  <a:cubicBezTo>
                    <a:pt x="2635" y="14188"/>
                    <a:pt x="2553" y="14178"/>
                    <a:pt x="2553" y="14219"/>
                  </a:cubicBezTo>
                  <a:cubicBezTo>
                    <a:pt x="2564" y="14219"/>
                    <a:pt x="2574" y="14229"/>
                    <a:pt x="2574" y="14250"/>
                  </a:cubicBezTo>
                  <a:cubicBezTo>
                    <a:pt x="2605" y="14250"/>
                    <a:pt x="2646" y="14229"/>
                    <a:pt x="2656" y="14199"/>
                  </a:cubicBezTo>
                  <a:close/>
                  <a:moveTo>
                    <a:pt x="2154" y="14414"/>
                  </a:moveTo>
                  <a:cubicBezTo>
                    <a:pt x="2133" y="14414"/>
                    <a:pt x="2113" y="14424"/>
                    <a:pt x="2113" y="14445"/>
                  </a:cubicBezTo>
                  <a:cubicBezTo>
                    <a:pt x="2133" y="14434"/>
                    <a:pt x="2154" y="14434"/>
                    <a:pt x="2154" y="14404"/>
                  </a:cubicBezTo>
                  <a:close/>
                  <a:moveTo>
                    <a:pt x="1518" y="14855"/>
                  </a:moveTo>
                  <a:cubicBezTo>
                    <a:pt x="1518" y="14762"/>
                    <a:pt x="1467" y="14793"/>
                    <a:pt x="1415" y="14814"/>
                  </a:cubicBezTo>
                  <a:cubicBezTo>
                    <a:pt x="1405" y="14855"/>
                    <a:pt x="1497" y="14865"/>
                    <a:pt x="1528" y="14844"/>
                  </a:cubicBezTo>
                  <a:close/>
                  <a:moveTo>
                    <a:pt x="1938" y="14834"/>
                  </a:moveTo>
                  <a:cubicBezTo>
                    <a:pt x="2000" y="14865"/>
                    <a:pt x="2061" y="14875"/>
                    <a:pt x="2051" y="14783"/>
                  </a:cubicBezTo>
                  <a:cubicBezTo>
                    <a:pt x="1990" y="14762"/>
                    <a:pt x="1959" y="14783"/>
                    <a:pt x="1938" y="14834"/>
                  </a:cubicBezTo>
                  <a:close/>
                  <a:moveTo>
                    <a:pt x="1344" y="15193"/>
                  </a:moveTo>
                  <a:cubicBezTo>
                    <a:pt x="1385" y="15121"/>
                    <a:pt x="1262" y="15090"/>
                    <a:pt x="1251" y="15172"/>
                  </a:cubicBezTo>
                  <a:cubicBezTo>
                    <a:pt x="1282" y="15183"/>
                    <a:pt x="1313" y="15193"/>
                    <a:pt x="1344" y="15183"/>
                  </a:cubicBezTo>
                  <a:close/>
                  <a:moveTo>
                    <a:pt x="2348" y="15726"/>
                  </a:moveTo>
                  <a:cubicBezTo>
                    <a:pt x="2389" y="15870"/>
                    <a:pt x="2471" y="15675"/>
                    <a:pt x="2348" y="15726"/>
                  </a:cubicBezTo>
                  <a:close/>
                  <a:moveTo>
                    <a:pt x="6295" y="17643"/>
                  </a:moveTo>
                  <a:cubicBezTo>
                    <a:pt x="6254" y="17633"/>
                    <a:pt x="6131" y="17653"/>
                    <a:pt x="6152" y="17746"/>
                  </a:cubicBezTo>
                  <a:cubicBezTo>
                    <a:pt x="6234" y="17735"/>
                    <a:pt x="6295" y="17715"/>
                    <a:pt x="6295" y="17643"/>
                  </a:cubicBezTo>
                  <a:close/>
                  <a:moveTo>
                    <a:pt x="11503" y="18104"/>
                  </a:moveTo>
                  <a:cubicBezTo>
                    <a:pt x="11534" y="18063"/>
                    <a:pt x="11595" y="18074"/>
                    <a:pt x="11595" y="18012"/>
                  </a:cubicBezTo>
                  <a:cubicBezTo>
                    <a:pt x="11370" y="18022"/>
                    <a:pt x="11124" y="17623"/>
                    <a:pt x="11462" y="17807"/>
                  </a:cubicBezTo>
                  <a:cubicBezTo>
                    <a:pt x="11575" y="17623"/>
                    <a:pt x="11134" y="17541"/>
                    <a:pt x="11195" y="17807"/>
                  </a:cubicBezTo>
                  <a:cubicBezTo>
                    <a:pt x="11093" y="17838"/>
                    <a:pt x="11001" y="17776"/>
                    <a:pt x="11001" y="17910"/>
                  </a:cubicBezTo>
                  <a:cubicBezTo>
                    <a:pt x="11072" y="17930"/>
                    <a:pt x="11134" y="17858"/>
                    <a:pt x="11226" y="17879"/>
                  </a:cubicBezTo>
                  <a:cubicBezTo>
                    <a:pt x="11247" y="18033"/>
                    <a:pt x="11441" y="18002"/>
                    <a:pt x="11503" y="18104"/>
                  </a:cubicBezTo>
                  <a:close/>
                  <a:moveTo>
                    <a:pt x="5742" y="17746"/>
                  </a:moveTo>
                  <a:cubicBezTo>
                    <a:pt x="5742" y="17582"/>
                    <a:pt x="5465" y="17725"/>
                    <a:pt x="5547" y="17910"/>
                  </a:cubicBezTo>
                  <a:cubicBezTo>
                    <a:pt x="5649" y="17889"/>
                    <a:pt x="5752" y="17828"/>
                    <a:pt x="5752" y="17746"/>
                  </a:cubicBezTo>
                  <a:close/>
                  <a:moveTo>
                    <a:pt x="4563" y="17838"/>
                  </a:moveTo>
                  <a:cubicBezTo>
                    <a:pt x="4614" y="17807"/>
                    <a:pt x="4665" y="17797"/>
                    <a:pt x="4675" y="17735"/>
                  </a:cubicBezTo>
                  <a:cubicBezTo>
                    <a:pt x="4604" y="17653"/>
                    <a:pt x="4501" y="17725"/>
                    <a:pt x="4573" y="17828"/>
                  </a:cubicBezTo>
                  <a:close/>
                  <a:moveTo>
                    <a:pt x="9924" y="17746"/>
                  </a:moveTo>
                  <a:cubicBezTo>
                    <a:pt x="9883" y="17746"/>
                    <a:pt x="9863" y="17766"/>
                    <a:pt x="9873" y="17807"/>
                  </a:cubicBezTo>
                  <a:lnTo>
                    <a:pt x="9924" y="17807"/>
                  </a:lnTo>
                  <a:close/>
                  <a:moveTo>
                    <a:pt x="7669" y="17920"/>
                  </a:moveTo>
                  <a:cubicBezTo>
                    <a:pt x="7700" y="17899"/>
                    <a:pt x="7720" y="17807"/>
                    <a:pt x="7669" y="17787"/>
                  </a:cubicBezTo>
                  <a:cubicBezTo>
                    <a:pt x="7638" y="17807"/>
                    <a:pt x="7587" y="17920"/>
                    <a:pt x="7679" y="17920"/>
                  </a:cubicBezTo>
                  <a:close/>
                  <a:moveTo>
                    <a:pt x="10293" y="17951"/>
                  </a:moveTo>
                  <a:cubicBezTo>
                    <a:pt x="10273" y="17899"/>
                    <a:pt x="10324" y="17807"/>
                    <a:pt x="10262" y="17807"/>
                  </a:cubicBezTo>
                  <a:cubicBezTo>
                    <a:pt x="10232" y="17869"/>
                    <a:pt x="10221" y="17930"/>
                    <a:pt x="10221" y="18002"/>
                  </a:cubicBezTo>
                  <a:cubicBezTo>
                    <a:pt x="10119" y="18022"/>
                    <a:pt x="9975" y="18012"/>
                    <a:pt x="9924" y="18084"/>
                  </a:cubicBezTo>
                  <a:cubicBezTo>
                    <a:pt x="10078" y="18084"/>
                    <a:pt x="10498" y="18104"/>
                    <a:pt x="10570" y="17930"/>
                  </a:cubicBezTo>
                  <a:cubicBezTo>
                    <a:pt x="10478" y="17951"/>
                    <a:pt x="10375" y="17992"/>
                    <a:pt x="10293" y="17951"/>
                  </a:cubicBezTo>
                  <a:close/>
                  <a:moveTo>
                    <a:pt x="13553" y="17817"/>
                  </a:moveTo>
                  <a:cubicBezTo>
                    <a:pt x="13533" y="17838"/>
                    <a:pt x="13533" y="17869"/>
                    <a:pt x="13533" y="17889"/>
                  </a:cubicBezTo>
                  <a:cubicBezTo>
                    <a:pt x="13604" y="17899"/>
                    <a:pt x="13584" y="17828"/>
                    <a:pt x="13553" y="17817"/>
                  </a:cubicBezTo>
                  <a:close/>
                  <a:moveTo>
                    <a:pt x="5865" y="17858"/>
                  </a:moveTo>
                  <a:cubicBezTo>
                    <a:pt x="5824" y="17807"/>
                    <a:pt x="5762" y="17879"/>
                    <a:pt x="5701" y="17889"/>
                  </a:cubicBezTo>
                  <a:cubicBezTo>
                    <a:pt x="5711" y="17981"/>
                    <a:pt x="5639" y="17992"/>
                    <a:pt x="5639" y="18084"/>
                  </a:cubicBezTo>
                  <a:cubicBezTo>
                    <a:pt x="5690" y="18104"/>
                    <a:pt x="5711" y="18156"/>
                    <a:pt x="5752" y="18186"/>
                  </a:cubicBezTo>
                  <a:cubicBezTo>
                    <a:pt x="5752" y="18145"/>
                    <a:pt x="5721" y="18125"/>
                    <a:pt x="5711" y="18084"/>
                  </a:cubicBezTo>
                  <a:cubicBezTo>
                    <a:pt x="5772" y="18012"/>
                    <a:pt x="5865" y="17981"/>
                    <a:pt x="5865" y="17858"/>
                  </a:cubicBezTo>
                  <a:close/>
                  <a:moveTo>
                    <a:pt x="10919" y="17889"/>
                  </a:moveTo>
                  <a:cubicBezTo>
                    <a:pt x="10837" y="17879"/>
                    <a:pt x="10703" y="17889"/>
                    <a:pt x="10662" y="17951"/>
                  </a:cubicBezTo>
                  <a:lnTo>
                    <a:pt x="10662" y="17971"/>
                  </a:lnTo>
                  <a:cubicBezTo>
                    <a:pt x="10714" y="17992"/>
                    <a:pt x="10960" y="17981"/>
                    <a:pt x="10929" y="17889"/>
                  </a:cubicBezTo>
                  <a:close/>
                  <a:moveTo>
                    <a:pt x="8284" y="17899"/>
                  </a:moveTo>
                  <a:cubicBezTo>
                    <a:pt x="8274" y="17899"/>
                    <a:pt x="8274" y="17889"/>
                    <a:pt x="8243" y="17889"/>
                  </a:cubicBezTo>
                  <a:cubicBezTo>
                    <a:pt x="8222" y="17920"/>
                    <a:pt x="8233" y="17992"/>
                    <a:pt x="8243" y="18033"/>
                  </a:cubicBezTo>
                  <a:cubicBezTo>
                    <a:pt x="8304" y="18033"/>
                    <a:pt x="8294" y="17961"/>
                    <a:pt x="8294" y="17910"/>
                  </a:cubicBezTo>
                  <a:close/>
                  <a:moveTo>
                    <a:pt x="11759" y="18104"/>
                  </a:moveTo>
                  <a:close/>
                  <a:moveTo>
                    <a:pt x="11759" y="18094"/>
                  </a:moveTo>
                  <a:close/>
                  <a:moveTo>
                    <a:pt x="11759" y="18094"/>
                  </a:moveTo>
                  <a:close/>
                  <a:moveTo>
                    <a:pt x="11759" y="18125"/>
                  </a:moveTo>
                  <a:close/>
                  <a:moveTo>
                    <a:pt x="11759" y="18104"/>
                  </a:moveTo>
                  <a:close/>
                  <a:moveTo>
                    <a:pt x="9207" y="18217"/>
                  </a:moveTo>
                  <a:cubicBezTo>
                    <a:pt x="9125" y="18227"/>
                    <a:pt x="8971" y="18186"/>
                    <a:pt x="8950" y="18309"/>
                  </a:cubicBezTo>
                  <a:cubicBezTo>
                    <a:pt x="9186" y="18268"/>
                    <a:pt x="9514" y="18248"/>
                    <a:pt x="9719" y="18115"/>
                  </a:cubicBezTo>
                  <a:cubicBezTo>
                    <a:pt x="9586" y="18084"/>
                    <a:pt x="9391" y="18176"/>
                    <a:pt x="9217" y="18217"/>
                  </a:cubicBezTo>
                  <a:close/>
                  <a:moveTo>
                    <a:pt x="8920" y="18340"/>
                  </a:moveTo>
                  <a:lnTo>
                    <a:pt x="8920" y="18268"/>
                  </a:lnTo>
                  <a:cubicBezTo>
                    <a:pt x="8858" y="18227"/>
                    <a:pt x="8745" y="18268"/>
                    <a:pt x="8807" y="18350"/>
                  </a:cubicBezTo>
                  <a:cubicBezTo>
                    <a:pt x="8858" y="18340"/>
                    <a:pt x="8879" y="18361"/>
                    <a:pt x="8930" y="18340"/>
                  </a:cubicBezTo>
                  <a:close/>
                  <a:moveTo>
                    <a:pt x="8202" y="18330"/>
                  </a:moveTo>
                  <a:cubicBezTo>
                    <a:pt x="8202" y="18361"/>
                    <a:pt x="8202" y="18391"/>
                    <a:pt x="8233" y="18402"/>
                  </a:cubicBezTo>
                  <a:cubicBezTo>
                    <a:pt x="8233" y="18371"/>
                    <a:pt x="8243" y="18371"/>
                    <a:pt x="8243" y="18340"/>
                  </a:cubicBezTo>
                  <a:cubicBezTo>
                    <a:pt x="8233" y="18340"/>
                    <a:pt x="8233" y="18320"/>
                    <a:pt x="8212" y="18330"/>
                  </a:cubicBezTo>
                  <a:close/>
                  <a:moveTo>
                    <a:pt x="9811" y="18648"/>
                  </a:moveTo>
                  <a:cubicBezTo>
                    <a:pt x="9791" y="18648"/>
                    <a:pt x="9791" y="18627"/>
                    <a:pt x="9770" y="18637"/>
                  </a:cubicBezTo>
                  <a:cubicBezTo>
                    <a:pt x="9760" y="18678"/>
                    <a:pt x="9729" y="18689"/>
                    <a:pt x="9729" y="18750"/>
                  </a:cubicBezTo>
                  <a:cubicBezTo>
                    <a:pt x="9811" y="18760"/>
                    <a:pt x="9822" y="18709"/>
                    <a:pt x="9822" y="18648"/>
                  </a:cubicBezTo>
                  <a:close/>
                  <a:moveTo>
                    <a:pt x="9576" y="18709"/>
                  </a:moveTo>
                  <a:cubicBezTo>
                    <a:pt x="9565" y="18740"/>
                    <a:pt x="9535" y="18689"/>
                    <a:pt x="9514" y="18678"/>
                  </a:cubicBezTo>
                  <a:cubicBezTo>
                    <a:pt x="9483" y="18709"/>
                    <a:pt x="9555" y="18740"/>
                    <a:pt x="9586" y="18750"/>
                  </a:cubicBezTo>
                  <a:lnTo>
                    <a:pt x="9586" y="18719"/>
                  </a:lnTo>
                  <a:cubicBezTo>
                    <a:pt x="9596" y="18709"/>
                    <a:pt x="9596" y="18699"/>
                    <a:pt x="9586" y="18709"/>
                  </a:cubicBezTo>
                  <a:close/>
                  <a:moveTo>
                    <a:pt x="944" y="18709"/>
                  </a:moveTo>
                  <a:lnTo>
                    <a:pt x="944" y="18760"/>
                  </a:lnTo>
                  <a:lnTo>
                    <a:pt x="964" y="18760"/>
                  </a:lnTo>
                  <a:cubicBezTo>
                    <a:pt x="975" y="18740"/>
                    <a:pt x="964" y="18719"/>
                    <a:pt x="954" y="18709"/>
                  </a:cubicBezTo>
                  <a:close/>
                  <a:moveTo>
                    <a:pt x="9401" y="18822"/>
                  </a:moveTo>
                  <a:lnTo>
                    <a:pt x="9401" y="18750"/>
                  </a:lnTo>
                  <a:lnTo>
                    <a:pt x="9360" y="18750"/>
                  </a:lnTo>
                  <a:cubicBezTo>
                    <a:pt x="9360" y="18791"/>
                    <a:pt x="9360" y="18822"/>
                    <a:pt x="9401" y="18822"/>
                  </a:cubicBezTo>
                  <a:close/>
                  <a:moveTo>
                    <a:pt x="12631" y="18760"/>
                  </a:moveTo>
                  <a:cubicBezTo>
                    <a:pt x="12518" y="18791"/>
                    <a:pt x="12528" y="18853"/>
                    <a:pt x="12600" y="18894"/>
                  </a:cubicBezTo>
                  <a:cubicBezTo>
                    <a:pt x="12702" y="18935"/>
                    <a:pt x="12948" y="19058"/>
                    <a:pt x="12969" y="18935"/>
                  </a:cubicBezTo>
                  <a:cubicBezTo>
                    <a:pt x="12979" y="18812"/>
                    <a:pt x="12682" y="18750"/>
                    <a:pt x="12631" y="18760"/>
                  </a:cubicBezTo>
                  <a:close/>
                  <a:moveTo>
                    <a:pt x="9166" y="18904"/>
                  </a:moveTo>
                  <a:cubicBezTo>
                    <a:pt x="9166" y="18883"/>
                    <a:pt x="9186" y="18883"/>
                    <a:pt x="9196" y="18873"/>
                  </a:cubicBezTo>
                  <a:cubicBezTo>
                    <a:pt x="9196" y="18822"/>
                    <a:pt x="9176" y="18781"/>
                    <a:pt x="9104" y="18791"/>
                  </a:cubicBezTo>
                  <a:cubicBezTo>
                    <a:pt x="9073" y="18842"/>
                    <a:pt x="9104" y="18914"/>
                    <a:pt x="9176" y="18904"/>
                  </a:cubicBezTo>
                  <a:close/>
                  <a:moveTo>
                    <a:pt x="8499" y="19099"/>
                  </a:moveTo>
                  <a:lnTo>
                    <a:pt x="8499" y="18996"/>
                  </a:lnTo>
                  <a:cubicBezTo>
                    <a:pt x="8438" y="19006"/>
                    <a:pt x="8386" y="18976"/>
                    <a:pt x="8356" y="18924"/>
                  </a:cubicBezTo>
                  <a:lnTo>
                    <a:pt x="8335" y="18924"/>
                  </a:lnTo>
                  <a:cubicBezTo>
                    <a:pt x="8294" y="18955"/>
                    <a:pt x="8345" y="19068"/>
                    <a:pt x="8284" y="19068"/>
                  </a:cubicBezTo>
                  <a:cubicBezTo>
                    <a:pt x="8202" y="19017"/>
                    <a:pt x="8089" y="19068"/>
                    <a:pt x="8120" y="19212"/>
                  </a:cubicBezTo>
                  <a:cubicBezTo>
                    <a:pt x="8315" y="19314"/>
                    <a:pt x="8376" y="19140"/>
                    <a:pt x="8499" y="19099"/>
                  </a:cubicBezTo>
                  <a:close/>
                  <a:moveTo>
                    <a:pt x="6131" y="19130"/>
                  </a:moveTo>
                  <a:cubicBezTo>
                    <a:pt x="6029" y="19130"/>
                    <a:pt x="6039" y="19191"/>
                    <a:pt x="6039" y="19304"/>
                  </a:cubicBezTo>
                  <a:cubicBezTo>
                    <a:pt x="6121" y="19283"/>
                    <a:pt x="6162" y="19201"/>
                    <a:pt x="6141" y="19130"/>
                  </a:cubicBezTo>
                  <a:close/>
                  <a:moveTo>
                    <a:pt x="6992" y="19181"/>
                  </a:moveTo>
                  <a:cubicBezTo>
                    <a:pt x="6951" y="19273"/>
                    <a:pt x="7074" y="19335"/>
                    <a:pt x="7146" y="19283"/>
                  </a:cubicBezTo>
                  <a:cubicBezTo>
                    <a:pt x="7167" y="19171"/>
                    <a:pt x="7074" y="19150"/>
                    <a:pt x="6992" y="19181"/>
                  </a:cubicBezTo>
                  <a:close/>
                  <a:moveTo>
                    <a:pt x="3086" y="19324"/>
                  </a:moveTo>
                  <a:cubicBezTo>
                    <a:pt x="3189" y="19365"/>
                    <a:pt x="3445" y="19386"/>
                    <a:pt x="3466" y="19253"/>
                  </a:cubicBezTo>
                  <a:cubicBezTo>
                    <a:pt x="3353" y="19212"/>
                    <a:pt x="3117" y="19191"/>
                    <a:pt x="3086" y="19324"/>
                  </a:cubicBezTo>
                  <a:close/>
                  <a:moveTo>
                    <a:pt x="14835" y="19386"/>
                  </a:moveTo>
                  <a:cubicBezTo>
                    <a:pt x="14742" y="19396"/>
                    <a:pt x="14640" y="19560"/>
                    <a:pt x="14753" y="19601"/>
                  </a:cubicBezTo>
                  <a:cubicBezTo>
                    <a:pt x="14783" y="19529"/>
                    <a:pt x="14855" y="19499"/>
                    <a:pt x="14835" y="19376"/>
                  </a:cubicBezTo>
                  <a:close/>
                  <a:moveTo>
                    <a:pt x="6111" y="19529"/>
                  </a:moveTo>
                  <a:cubicBezTo>
                    <a:pt x="6152" y="19581"/>
                    <a:pt x="6152" y="19478"/>
                    <a:pt x="6111" y="19529"/>
                  </a:cubicBezTo>
                  <a:close/>
                  <a:moveTo>
                    <a:pt x="10949" y="19591"/>
                  </a:moveTo>
                  <a:cubicBezTo>
                    <a:pt x="10908" y="19601"/>
                    <a:pt x="10878" y="19601"/>
                    <a:pt x="10878" y="19642"/>
                  </a:cubicBezTo>
                  <a:cubicBezTo>
                    <a:pt x="10939" y="19652"/>
                    <a:pt x="10939" y="19611"/>
                    <a:pt x="10949" y="19591"/>
                  </a:cubicBezTo>
                  <a:close/>
                  <a:moveTo>
                    <a:pt x="13943" y="19601"/>
                  </a:moveTo>
                  <a:cubicBezTo>
                    <a:pt x="13861" y="19560"/>
                    <a:pt x="13768" y="19642"/>
                    <a:pt x="13717" y="19622"/>
                  </a:cubicBezTo>
                  <a:cubicBezTo>
                    <a:pt x="13727" y="19745"/>
                    <a:pt x="13953" y="19714"/>
                    <a:pt x="13943" y="19601"/>
                  </a:cubicBezTo>
                  <a:close/>
                  <a:moveTo>
                    <a:pt x="10980" y="19704"/>
                  </a:moveTo>
                  <a:cubicBezTo>
                    <a:pt x="10919" y="19786"/>
                    <a:pt x="10939" y="19704"/>
                    <a:pt x="10847" y="19714"/>
                  </a:cubicBezTo>
                  <a:cubicBezTo>
                    <a:pt x="10847" y="19745"/>
                    <a:pt x="10847" y="19765"/>
                    <a:pt x="10857" y="19786"/>
                  </a:cubicBezTo>
                  <a:cubicBezTo>
                    <a:pt x="10929" y="19796"/>
                    <a:pt x="11072" y="19765"/>
                    <a:pt x="10980" y="19704"/>
                  </a:cubicBezTo>
                  <a:close/>
                  <a:moveTo>
                    <a:pt x="6111" y="19980"/>
                  </a:moveTo>
                  <a:cubicBezTo>
                    <a:pt x="6121" y="19909"/>
                    <a:pt x="6162" y="19868"/>
                    <a:pt x="6162" y="19775"/>
                  </a:cubicBezTo>
                  <a:cubicBezTo>
                    <a:pt x="6141" y="19775"/>
                    <a:pt x="6141" y="19755"/>
                    <a:pt x="6121" y="19745"/>
                  </a:cubicBezTo>
                  <a:cubicBezTo>
                    <a:pt x="6059" y="19755"/>
                    <a:pt x="6039" y="19960"/>
                    <a:pt x="6111" y="19980"/>
                  </a:cubicBezTo>
                  <a:close/>
                  <a:moveTo>
                    <a:pt x="11810" y="19847"/>
                  </a:moveTo>
                  <a:cubicBezTo>
                    <a:pt x="11872" y="19857"/>
                    <a:pt x="11872" y="19816"/>
                    <a:pt x="11882" y="19775"/>
                  </a:cubicBezTo>
                  <a:cubicBezTo>
                    <a:pt x="11851" y="19724"/>
                    <a:pt x="11780" y="19796"/>
                    <a:pt x="11821" y="19847"/>
                  </a:cubicBezTo>
                  <a:close/>
                  <a:moveTo>
                    <a:pt x="11749" y="19806"/>
                  </a:moveTo>
                  <a:cubicBezTo>
                    <a:pt x="11749" y="19847"/>
                    <a:pt x="11687" y="19827"/>
                    <a:pt x="11698" y="19888"/>
                  </a:cubicBezTo>
                  <a:cubicBezTo>
                    <a:pt x="11759" y="19898"/>
                    <a:pt x="11810" y="19806"/>
                    <a:pt x="11749" y="19796"/>
                  </a:cubicBezTo>
                  <a:close/>
                  <a:moveTo>
                    <a:pt x="8458" y="19827"/>
                  </a:moveTo>
                  <a:cubicBezTo>
                    <a:pt x="8468" y="19909"/>
                    <a:pt x="8581" y="19970"/>
                    <a:pt x="8643" y="19929"/>
                  </a:cubicBezTo>
                  <a:cubicBezTo>
                    <a:pt x="8632" y="19847"/>
                    <a:pt x="8561" y="19816"/>
                    <a:pt x="8458" y="19827"/>
                  </a:cubicBezTo>
                  <a:close/>
                  <a:moveTo>
                    <a:pt x="9227" y="20165"/>
                  </a:moveTo>
                  <a:cubicBezTo>
                    <a:pt x="9299" y="20103"/>
                    <a:pt x="9371" y="20042"/>
                    <a:pt x="9453" y="19980"/>
                  </a:cubicBezTo>
                  <a:cubicBezTo>
                    <a:pt x="9412" y="19939"/>
                    <a:pt x="9360" y="19909"/>
                    <a:pt x="9340" y="19847"/>
                  </a:cubicBezTo>
                  <a:cubicBezTo>
                    <a:pt x="9340" y="19970"/>
                    <a:pt x="9196" y="20032"/>
                    <a:pt x="9227" y="20165"/>
                  </a:cubicBezTo>
                  <a:close/>
                  <a:moveTo>
                    <a:pt x="14107" y="19929"/>
                  </a:moveTo>
                  <a:cubicBezTo>
                    <a:pt x="14168" y="19939"/>
                    <a:pt x="14107" y="19888"/>
                    <a:pt x="14107" y="19929"/>
                  </a:cubicBezTo>
                  <a:close/>
                  <a:moveTo>
                    <a:pt x="6541" y="19970"/>
                  </a:moveTo>
                  <a:cubicBezTo>
                    <a:pt x="6541" y="19991"/>
                    <a:pt x="6521" y="20001"/>
                    <a:pt x="6521" y="20021"/>
                  </a:cubicBezTo>
                  <a:cubicBezTo>
                    <a:pt x="6572" y="20052"/>
                    <a:pt x="6572" y="19960"/>
                    <a:pt x="6541" y="19970"/>
                  </a:cubicBezTo>
                  <a:close/>
                  <a:moveTo>
                    <a:pt x="6316" y="20165"/>
                  </a:moveTo>
                  <a:cubicBezTo>
                    <a:pt x="6336" y="20216"/>
                    <a:pt x="6346" y="20114"/>
                    <a:pt x="6316" y="20165"/>
                  </a:cubicBezTo>
                  <a:close/>
                  <a:moveTo>
                    <a:pt x="8899" y="20165"/>
                  </a:moveTo>
                  <a:cubicBezTo>
                    <a:pt x="8889" y="20185"/>
                    <a:pt x="8889" y="20216"/>
                    <a:pt x="8920" y="20226"/>
                  </a:cubicBezTo>
                  <a:cubicBezTo>
                    <a:pt x="8920" y="20196"/>
                    <a:pt x="8930" y="20165"/>
                    <a:pt x="8909" y="20165"/>
                  </a:cubicBezTo>
                  <a:close/>
                  <a:moveTo>
                    <a:pt x="6592" y="20278"/>
                  </a:moveTo>
                  <a:cubicBezTo>
                    <a:pt x="6592" y="20257"/>
                    <a:pt x="6603" y="20237"/>
                    <a:pt x="6613" y="20226"/>
                  </a:cubicBezTo>
                  <a:cubicBezTo>
                    <a:pt x="6562" y="20226"/>
                    <a:pt x="6521" y="20226"/>
                    <a:pt x="6521" y="20278"/>
                  </a:cubicBezTo>
                  <a:close/>
                  <a:moveTo>
                    <a:pt x="6654" y="20278"/>
                  </a:moveTo>
                  <a:cubicBezTo>
                    <a:pt x="6685" y="20278"/>
                    <a:pt x="6695" y="20257"/>
                    <a:pt x="6695" y="20226"/>
                  </a:cubicBezTo>
                  <a:cubicBezTo>
                    <a:pt x="6674" y="20216"/>
                    <a:pt x="6654" y="20226"/>
                    <a:pt x="6633" y="20237"/>
                  </a:cubicBezTo>
                  <a:cubicBezTo>
                    <a:pt x="6644" y="20247"/>
                    <a:pt x="6644" y="20267"/>
                    <a:pt x="6654" y="20278"/>
                  </a:cubicBezTo>
                  <a:close/>
                  <a:moveTo>
                    <a:pt x="6972" y="20278"/>
                  </a:moveTo>
                  <a:cubicBezTo>
                    <a:pt x="6859" y="20267"/>
                    <a:pt x="6808" y="20319"/>
                    <a:pt x="6808" y="20421"/>
                  </a:cubicBezTo>
                  <a:cubicBezTo>
                    <a:pt x="6859" y="20401"/>
                    <a:pt x="6920" y="20390"/>
                    <a:pt x="6972" y="20360"/>
                  </a:cubicBezTo>
                  <a:close/>
                  <a:moveTo>
                    <a:pt x="10344" y="20319"/>
                  </a:moveTo>
                  <a:cubicBezTo>
                    <a:pt x="10324" y="20329"/>
                    <a:pt x="10293" y="20319"/>
                    <a:pt x="10273" y="20308"/>
                  </a:cubicBezTo>
                  <a:cubicBezTo>
                    <a:pt x="10232" y="20411"/>
                    <a:pt x="10170" y="20616"/>
                    <a:pt x="10303" y="20657"/>
                  </a:cubicBezTo>
                  <a:cubicBezTo>
                    <a:pt x="10355" y="20554"/>
                    <a:pt x="10375" y="20431"/>
                    <a:pt x="10355" y="20319"/>
                  </a:cubicBezTo>
                  <a:close/>
                  <a:moveTo>
                    <a:pt x="7259" y="20513"/>
                  </a:moveTo>
                  <a:cubicBezTo>
                    <a:pt x="7259" y="20534"/>
                    <a:pt x="7238" y="20534"/>
                    <a:pt x="7238" y="20565"/>
                  </a:cubicBezTo>
                  <a:cubicBezTo>
                    <a:pt x="7279" y="20585"/>
                    <a:pt x="7290" y="20513"/>
                    <a:pt x="7259" y="20513"/>
                  </a:cubicBezTo>
                  <a:close/>
                  <a:moveTo>
                    <a:pt x="8868" y="20626"/>
                  </a:moveTo>
                  <a:cubicBezTo>
                    <a:pt x="8868" y="20595"/>
                    <a:pt x="8940" y="20565"/>
                    <a:pt x="8889" y="20534"/>
                  </a:cubicBezTo>
                  <a:cubicBezTo>
                    <a:pt x="8879" y="20554"/>
                    <a:pt x="8807" y="20606"/>
                    <a:pt x="8868" y="20626"/>
                  </a:cubicBezTo>
                  <a:close/>
                  <a:moveTo>
                    <a:pt x="12405" y="20718"/>
                  </a:moveTo>
                  <a:cubicBezTo>
                    <a:pt x="12487" y="20729"/>
                    <a:pt x="12661" y="20718"/>
                    <a:pt x="12672" y="20616"/>
                  </a:cubicBezTo>
                  <a:cubicBezTo>
                    <a:pt x="12590" y="20585"/>
                    <a:pt x="12436" y="20606"/>
                    <a:pt x="12405" y="20708"/>
                  </a:cubicBezTo>
                  <a:close/>
                  <a:moveTo>
                    <a:pt x="8622" y="20667"/>
                  </a:moveTo>
                  <a:cubicBezTo>
                    <a:pt x="8591" y="20708"/>
                    <a:pt x="8612" y="20790"/>
                    <a:pt x="8684" y="20770"/>
                  </a:cubicBezTo>
                  <a:cubicBezTo>
                    <a:pt x="8684" y="20739"/>
                    <a:pt x="8704" y="20729"/>
                    <a:pt x="8694" y="20688"/>
                  </a:cubicBezTo>
                  <a:cubicBezTo>
                    <a:pt x="8684" y="20667"/>
                    <a:pt x="8653" y="20667"/>
                    <a:pt x="8632" y="20667"/>
                  </a:cubicBezTo>
                  <a:close/>
                  <a:moveTo>
                    <a:pt x="2861" y="20698"/>
                  </a:moveTo>
                  <a:cubicBezTo>
                    <a:pt x="2861" y="20739"/>
                    <a:pt x="2861" y="20759"/>
                    <a:pt x="2902" y="20759"/>
                  </a:cubicBezTo>
                  <a:cubicBezTo>
                    <a:pt x="2943" y="20708"/>
                    <a:pt x="2933" y="20667"/>
                    <a:pt x="2861" y="20698"/>
                  </a:cubicBezTo>
                  <a:close/>
                  <a:moveTo>
                    <a:pt x="7269" y="20739"/>
                  </a:moveTo>
                  <a:lnTo>
                    <a:pt x="7269" y="20759"/>
                  </a:lnTo>
                  <a:close/>
                  <a:moveTo>
                    <a:pt x="7269" y="20759"/>
                  </a:moveTo>
                  <a:close/>
                  <a:moveTo>
                    <a:pt x="7105" y="20882"/>
                  </a:moveTo>
                  <a:cubicBezTo>
                    <a:pt x="7136" y="20934"/>
                    <a:pt x="7126" y="20841"/>
                    <a:pt x="7105" y="20882"/>
                  </a:cubicBezTo>
                  <a:close/>
                  <a:moveTo>
                    <a:pt x="1959" y="21047"/>
                  </a:moveTo>
                  <a:cubicBezTo>
                    <a:pt x="1702" y="21047"/>
                    <a:pt x="1528" y="20954"/>
                    <a:pt x="1313" y="20913"/>
                  </a:cubicBezTo>
                  <a:cubicBezTo>
                    <a:pt x="1436" y="21057"/>
                    <a:pt x="1743" y="21108"/>
                    <a:pt x="1959" y="21047"/>
                  </a:cubicBezTo>
                  <a:close/>
                  <a:moveTo>
                    <a:pt x="13902" y="21375"/>
                  </a:moveTo>
                  <a:cubicBezTo>
                    <a:pt x="13912" y="21313"/>
                    <a:pt x="13902" y="21241"/>
                    <a:pt x="13881" y="21180"/>
                  </a:cubicBezTo>
                  <a:cubicBezTo>
                    <a:pt x="13861" y="21241"/>
                    <a:pt x="13871" y="21313"/>
                    <a:pt x="13902" y="21375"/>
                  </a:cubicBezTo>
                  <a:close/>
                  <a:moveTo>
                    <a:pt x="4358" y="21457"/>
                  </a:moveTo>
                  <a:cubicBezTo>
                    <a:pt x="4358" y="21539"/>
                    <a:pt x="4378" y="21600"/>
                    <a:pt x="4460" y="21590"/>
                  </a:cubicBezTo>
                  <a:cubicBezTo>
                    <a:pt x="4481" y="21569"/>
                    <a:pt x="4470" y="21528"/>
                    <a:pt x="4470" y="21487"/>
                  </a:cubicBezTo>
                  <a:cubicBezTo>
                    <a:pt x="4440" y="21477"/>
                    <a:pt x="4399" y="21457"/>
                    <a:pt x="4358" y="21457"/>
                  </a:cubicBezTo>
                  <a:close/>
                  <a:moveTo>
                    <a:pt x="10139" y="21641"/>
                  </a:moveTo>
                  <a:cubicBezTo>
                    <a:pt x="10191" y="21662"/>
                    <a:pt x="10201" y="21569"/>
                    <a:pt x="10170" y="21559"/>
                  </a:cubicBezTo>
                  <a:cubicBezTo>
                    <a:pt x="10170" y="21600"/>
                    <a:pt x="10139" y="21600"/>
                    <a:pt x="10139" y="21641"/>
                  </a:cubicBezTo>
                  <a:close/>
                  <a:moveTo>
                    <a:pt x="10139" y="22123"/>
                  </a:moveTo>
                  <a:cubicBezTo>
                    <a:pt x="10078" y="22143"/>
                    <a:pt x="10109" y="22051"/>
                    <a:pt x="10057" y="22061"/>
                  </a:cubicBezTo>
                  <a:cubicBezTo>
                    <a:pt x="10047" y="22113"/>
                    <a:pt x="10057" y="22164"/>
                    <a:pt x="10088" y="22205"/>
                  </a:cubicBezTo>
                  <a:cubicBezTo>
                    <a:pt x="10129" y="22195"/>
                    <a:pt x="10150" y="22174"/>
                    <a:pt x="10139" y="22113"/>
                  </a:cubicBezTo>
                  <a:close/>
                  <a:moveTo>
                    <a:pt x="4870" y="22379"/>
                  </a:moveTo>
                  <a:cubicBezTo>
                    <a:pt x="4870" y="22441"/>
                    <a:pt x="4798" y="22574"/>
                    <a:pt x="4870" y="22635"/>
                  </a:cubicBezTo>
                  <a:cubicBezTo>
                    <a:pt x="4870" y="22543"/>
                    <a:pt x="4942" y="22400"/>
                    <a:pt x="4870" y="22369"/>
                  </a:cubicBezTo>
                  <a:close/>
                  <a:moveTo>
                    <a:pt x="10970" y="22430"/>
                  </a:moveTo>
                  <a:cubicBezTo>
                    <a:pt x="10898" y="22410"/>
                    <a:pt x="10714" y="22389"/>
                    <a:pt x="10673" y="22441"/>
                  </a:cubicBezTo>
                  <a:cubicBezTo>
                    <a:pt x="10683" y="22441"/>
                    <a:pt x="10693" y="22461"/>
                    <a:pt x="10683" y="22471"/>
                  </a:cubicBezTo>
                  <a:cubicBezTo>
                    <a:pt x="10775" y="22420"/>
                    <a:pt x="10919" y="22471"/>
                    <a:pt x="10970" y="22430"/>
                  </a:cubicBezTo>
                  <a:close/>
                  <a:moveTo>
                    <a:pt x="14312" y="22492"/>
                  </a:moveTo>
                  <a:cubicBezTo>
                    <a:pt x="14261" y="22430"/>
                    <a:pt x="14056" y="22420"/>
                    <a:pt x="13922" y="22430"/>
                  </a:cubicBezTo>
                  <a:cubicBezTo>
                    <a:pt x="13922" y="22461"/>
                    <a:pt x="13922" y="22482"/>
                    <a:pt x="13943" y="22492"/>
                  </a:cubicBezTo>
                  <a:cubicBezTo>
                    <a:pt x="13974" y="22492"/>
                    <a:pt x="13943" y="22441"/>
                    <a:pt x="13994" y="22441"/>
                  </a:cubicBezTo>
                  <a:cubicBezTo>
                    <a:pt x="14056" y="22523"/>
                    <a:pt x="14261" y="22471"/>
                    <a:pt x="14312" y="22482"/>
                  </a:cubicBezTo>
                  <a:close/>
                  <a:moveTo>
                    <a:pt x="13471" y="22471"/>
                  </a:moveTo>
                  <a:cubicBezTo>
                    <a:pt x="13420" y="22420"/>
                    <a:pt x="13440" y="22523"/>
                    <a:pt x="13471" y="22471"/>
                  </a:cubicBezTo>
                  <a:close/>
                  <a:moveTo>
                    <a:pt x="13604" y="22471"/>
                  </a:moveTo>
                  <a:lnTo>
                    <a:pt x="13604" y="22512"/>
                  </a:lnTo>
                  <a:cubicBezTo>
                    <a:pt x="13676" y="22543"/>
                    <a:pt x="13799" y="22523"/>
                    <a:pt x="13779" y="22461"/>
                  </a:cubicBezTo>
                  <a:cubicBezTo>
                    <a:pt x="13758" y="22482"/>
                    <a:pt x="13635" y="22430"/>
                    <a:pt x="13594" y="22471"/>
                  </a:cubicBezTo>
                  <a:close/>
                  <a:moveTo>
                    <a:pt x="8715" y="22759"/>
                  </a:moveTo>
                  <a:cubicBezTo>
                    <a:pt x="9094" y="22676"/>
                    <a:pt x="8632" y="22389"/>
                    <a:pt x="8715" y="22759"/>
                  </a:cubicBezTo>
                  <a:close/>
                  <a:moveTo>
                    <a:pt x="8591" y="22728"/>
                  </a:moveTo>
                  <a:cubicBezTo>
                    <a:pt x="8561" y="22697"/>
                    <a:pt x="8550" y="22748"/>
                    <a:pt x="8499" y="22738"/>
                  </a:cubicBezTo>
                  <a:cubicBezTo>
                    <a:pt x="8479" y="22646"/>
                    <a:pt x="8335" y="22533"/>
                    <a:pt x="8284" y="22666"/>
                  </a:cubicBezTo>
                  <a:cubicBezTo>
                    <a:pt x="8304" y="22707"/>
                    <a:pt x="8427" y="22656"/>
                    <a:pt x="8438" y="22707"/>
                  </a:cubicBezTo>
                  <a:cubicBezTo>
                    <a:pt x="8438" y="22769"/>
                    <a:pt x="8397" y="22769"/>
                    <a:pt x="8407" y="22820"/>
                  </a:cubicBezTo>
                  <a:cubicBezTo>
                    <a:pt x="8448" y="22892"/>
                    <a:pt x="8550" y="22861"/>
                    <a:pt x="8602" y="22820"/>
                  </a:cubicBezTo>
                  <a:cubicBezTo>
                    <a:pt x="8602" y="22779"/>
                    <a:pt x="8612" y="22738"/>
                    <a:pt x="8591" y="22718"/>
                  </a:cubicBezTo>
                  <a:close/>
                  <a:moveTo>
                    <a:pt x="9740" y="22923"/>
                  </a:moveTo>
                  <a:cubicBezTo>
                    <a:pt x="9740" y="22861"/>
                    <a:pt x="9770" y="22851"/>
                    <a:pt x="9770" y="22789"/>
                  </a:cubicBezTo>
                  <a:cubicBezTo>
                    <a:pt x="9545" y="22769"/>
                    <a:pt x="9401" y="22635"/>
                    <a:pt x="9207" y="22656"/>
                  </a:cubicBezTo>
                  <a:cubicBezTo>
                    <a:pt x="9145" y="22851"/>
                    <a:pt x="9278" y="22953"/>
                    <a:pt x="9494" y="22943"/>
                  </a:cubicBezTo>
                  <a:cubicBezTo>
                    <a:pt x="9535" y="22933"/>
                    <a:pt x="9524" y="22861"/>
                    <a:pt x="9586" y="22861"/>
                  </a:cubicBezTo>
                  <a:cubicBezTo>
                    <a:pt x="9647" y="22861"/>
                    <a:pt x="9647" y="22943"/>
                    <a:pt x="9740" y="22912"/>
                  </a:cubicBezTo>
                  <a:close/>
                  <a:moveTo>
                    <a:pt x="14322" y="22697"/>
                  </a:moveTo>
                  <a:cubicBezTo>
                    <a:pt x="14322" y="22800"/>
                    <a:pt x="14281" y="22861"/>
                    <a:pt x="14281" y="22953"/>
                  </a:cubicBezTo>
                  <a:cubicBezTo>
                    <a:pt x="14332" y="22923"/>
                    <a:pt x="14363" y="22728"/>
                    <a:pt x="14322" y="22697"/>
                  </a:cubicBezTo>
                  <a:close/>
                  <a:moveTo>
                    <a:pt x="9043" y="22964"/>
                  </a:moveTo>
                  <a:cubicBezTo>
                    <a:pt x="9043" y="22953"/>
                    <a:pt x="9043" y="22943"/>
                    <a:pt x="9053" y="22943"/>
                  </a:cubicBezTo>
                  <a:cubicBezTo>
                    <a:pt x="8930" y="22625"/>
                    <a:pt x="8612" y="23005"/>
                    <a:pt x="9032" y="22974"/>
                  </a:cubicBezTo>
                  <a:close/>
                  <a:moveTo>
                    <a:pt x="7761" y="23035"/>
                  </a:moveTo>
                  <a:cubicBezTo>
                    <a:pt x="7812" y="23025"/>
                    <a:pt x="7812" y="23076"/>
                    <a:pt x="7864" y="23066"/>
                  </a:cubicBezTo>
                  <a:cubicBezTo>
                    <a:pt x="7884" y="22974"/>
                    <a:pt x="7976" y="22953"/>
                    <a:pt x="7997" y="22861"/>
                  </a:cubicBezTo>
                  <a:cubicBezTo>
                    <a:pt x="7874" y="22841"/>
                    <a:pt x="7782" y="22943"/>
                    <a:pt x="7751" y="23046"/>
                  </a:cubicBezTo>
                  <a:close/>
                  <a:moveTo>
                    <a:pt x="10150" y="22964"/>
                  </a:moveTo>
                  <a:cubicBezTo>
                    <a:pt x="10150" y="22984"/>
                    <a:pt x="10150" y="23005"/>
                    <a:pt x="10160" y="23015"/>
                  </a:cubicBezTo>
                  <a:cubicBezTo>
                    <a:pt x="10180" y="23015"/>
                    <a:pt x="10191" y="22953"/>
                    <a:pt x="10139" y="22974"/>
                  </a:cubicBezTo>
                  <a:close/>
                  <a:moveTo>
                    <a:pt x="9043" y="23302"/>
                  </a:moveTo>
                  <a:cubicBezTo>
                    <a:pt x="8950" y="23322"/>
                    <a:pt x="8920" y="23394"/>
                    <a:pt x="8858" y="23435"/>
                  </a:cubicBezTo>
                  <a:cubicBezTo>
                    <a:pt x="8930" y="23435"/>
                    <a:pt x="9084" y="23435"/>
                    <a:pt x="9032" y="23312"/>
                  </a:cubicBezTo>
                  <a:close/>
                  <a:moveTo>
                    <a:pt x="9299" y="23374"/>
                  </a:moveTo>
                  <a:cubicBezTo>
                    <a:pt x="9299" y="23394"/>
                    <a:pt x="9278" y="23394"/>
                    <a:pt x="9289" y="23415"/>
                  </a:cubicBezTo>
                  <a:cubicBezTo>
                    <a:pt x="9309" y="23445"/>
                    <a:pt x="9319" y="23374"/>
                    <a:pt x="9289" y="23384"/>
                  </a:cubicBezTo>
                  <a:close/>
                  <a:moveTo>
                    <a:pt x="8848" y="23435"/>
                  </a:moveTo>
                  <a:cubicBezTo>
                    <a:pt x="8848" y="23404"/>
                    <a:pt x="8797" y="23435"/>
                    <a:pt x="8797" y="23445"/>
                  </a:cubicBezTo>
                  <a:cubicBezTo>
                    <a:pt x="8817" y="23435"/>
                    <a:pt x="8848" y="23497"/>
                    <a:pt x="8838" y="23435"/>
                  </a:cubicBezTo>
                  <a:close/>
                  <a:moveTo>
                    <a:pt x="8991" y="23456"/>
                  </a:moveTo>
                  <a:cubicBezTo>
                    <a:pt x="8991" y="23497"/>
                    <a:pt x="8971" y="23507"/>
                    <a:pt x="8961" y="23527"/>
                  </a:cubicBezTo>
                  <a:lnTo>
                    <a:pt x="9043" y="23527"/>
                  </a:lnTo>
                  <a:cubicBezTo>
                    <a:pt x="9043" y="23486"/>
                    <a:pt x="9022" y="23466"/>
                    <a:pt x="8981" y="23466"/>
                  </a:cubicBezTo>
                  <a:close/>
                  <a:moveTo>
                    <a:pt x="14127" y="23773"/>
                  </a:moveTo>
                  <a:cubicBezTo>
                    <a:pt x="14148" y="23681"/>
                    <a:pt x="14240" y="23538"/>
                    <a:pt x="14179" y="23456"/>
                  </a:cubicBezTo>
                  <a:cubicBezTo>
                    <a:pt x="14097" y="23497"/>
                    <a:pt x="14066" y="23712"/>
                    <a:pt x="14117" y="23773"/>
                  </a:cubicBezTo>
                  <a:close/>
                  <a:moveTo>
                    <a:pt x="8674" y="23558"/>
                  </a:moveTo>
                  <a:cubicBezTo>
                    <a:pt x="8674" y="23579"/>
                    <a:pt x="8674" y="23609"/>
                    <a:pt x="8684" y="23620"/>
                  </a:cubicBezTo>
                  <a:cubicBezTo>
                    <a:pt x="8684" y="23599"/>
                    <a:pt x="8684" y="23568"/>
                    <a:pt x="8663" y="23558"/>
                  </a:cubicBezTo>
                  <a:close/>
                  <a:moveTo>
                    <a:pt x="8950" y="23691"/>
                  </a:moveTo>
                  <a:cubicBezTo>
                    <a:pt x="8950" y="23722"/>
                    <a:pt x="8971" y="23763"/>
                    <a:pt x="8991" y="23804"/>
                  </a:cubicBezTo>
                  <a:cubicBezTo>
                    <a:pt x="9135" y="23804"/>
                    <a:pt x="9043" y="23589"/>
                    <a:pt x="8940" y="23691"/>
                  </a:cubicBezTo>
                  <a:close/>
                  <a:moveTo>
                    <a:pt x="9832" y="23702"/>
                  </a:moveTo>
                  <a:cubicBezTo>
                    <a:pt x="9781" y="23763"/>
                    <a:pt x="9914" y="23722"/>
                    <a:pt x="9832" y="23702"/>
                  </a:cubicBezTo>
                  <a:close/>
                  <a:moveTo>
                    <a:pt x="9945" y="23814"/>
                  </a:moveTo>
                  <a:close/>
                  <a:moveTo>
                    <a:pt x="11411" y="23866"/>
                  </a:moveTo>
                  <a:close/>
                  <a:moveTo>
                    <a:pt x="6613" y="23896"/>
                  </a:moveTo>
                  <a:cubicBezTo>
                    <a:pt x="6562" y="23948"/>
                    <a:pt x="6408" y="23917"/>
                    <a:pt x="6398" y="24009"/>
                  </a:cubicBezTo>
                  <a:cubicBezTo>
                    <a:pt x="6469" y="24050"/>
                    <a:pt x="6674" y="23968"/>
                    <a:pt x="6603" y="23896"/>
                  </a:cubicBezTo>
                  <a:close/>
                  <a:moveTo>
                    <a:pt x="7505" y="23927"/>
                  </a:moveTo>
                  <a:cubicBezTo>
                    <a:pt x="7556" y="23968"/>
                    <a:pt x="7546" y="23876"/>
                    <a:pt x="7505" y="23927"/>
                  </a:cubicBezTo>
                  <a:close/>
                  <a:moveTo>
                    <a:pt x="7454" y="23958"/>
                  </a:moveTo>
                  <a:cubicBezTo>
                    <a:pt x="7474" y="23958"/>
                    <a:pt x="7505" y="23958"/>
                    <a:pt x="7505" y="23937"/>
                  </a:cubicBezTo>
                  <a:cubicBezTo>
                    <a:pt x="7474" y="23927"/>
                    <a:pt x="7443" y="23927"/>
                    <a:pt x="7443" y="23958"/>
                  </a:cubicBezTo>
                  <a:close/>
                  <a:moveTo>
                    <a:pt x="8848" y="23958"/>
                  </a:moveTo>
                  <a:cubicBezTo>
                    <a:pt x="8858" y="23999"/>
                    <a:pt x="8848" y="24040"/>
                    <a:pt x="8838" y="24081"/>
                  </a:cubicBezTo>
                  <a:cubicBezTo>
                    <a:pt x="8899" y="24081"/>
                    <a:pt x="8920" y="23968"/>
                    <a:pt x="8838" y="23958"/>
                  </a:cubicBezTo>
                  <a:close/>
                  <a:moveTo>
                    <a:pt x="7351" y="23978"/>
                  </a:moveTo>
                  <a:cubicBezTo>
                    <a:pt x="7433" y="23999"/>
                    <a:pt x="7372" y="23937"/>
                    <a:pt x="7351" y="23978"/>
                  </a:cubicBezTo>
                  <a:close/>
                  <a:moveTo>
                    <a:pt x="11185" y="23999"/>
                  </a:moveTo>
                  <a:cubicBezTo>
                    <a:pt x="11185" y="24050"/>
                    <a:pt x="11206" y="24091"/>
                    <a:pt x="11257" y="24091"/>
                  </a:cubicBezTo>
                  <a:cubicBezTo>
                    <a:pt x="11257" y="24040"/>
                    <a:pt x="11277" y="24030"/>
                    <a:pt x="11257" y="23978"/>
                  </a:cubicBezTo>
                  <a:cubicBezTo>
                    <a:pt x="11226" y="23978"/>
                    <a:pt x="11206" y="23978"/>
                    <a:pt x="11175" y="23999"/>
                  </a:cubicBezTo>
                  <a:close/>
                  <a:moveTo>
                    <a:pt x="7126" y="24050"/>
                  </a:moveTo>
                  <a:close/>
                  <a:moveTo>
                    <a:pt x="7105" y="24050"/>
                  </a:moveTo>
                  <a:cubicBezTo>
                    <a:pt x="7064" y="24050"/>
                    <a:pt x="7033" y="24060"/>
                    <a:pt x="7013" y="24091"/>
                  </a:cubicBezTo>
                  <a:cubicBezTo>
                    <a:pt x="7033" y="24081"/>
                    <a:pt x="7085" y="24091"/>
                    <a:pt x="7095" y="24050"/>
                  </a:cubicBezTo>
                  <a:close/>
                  <a:moveTo>
                    <a:pt x="6879" y="24081"/>
                  </a:moveTo>
                  <a:cubicBezTo>
                    <a:pt x="6869" y="24142"/>
                    <a:pt x="6900" y="24163"/>
                    <a:pt x="6920" y="24194"/>
                  </a:cubicBezTo>
                  <a:cubicBezTo>
                    <a:pt x="6951" y="24183"/>
                    <a:pt x="6951" y="24142"/>
                    <a:pt x="6951" y="24091"/>
                  </a:cubicBezTo>
                  <a:cubicBezTo>
                    <a:pt x="6920" y="24101"/>
                    <a:pt x="6890" y="24101"/>
                    <a:pt x="6869" y="24081"/>
                  </a:cubicBezTo>
                  <a:close/>
                  <a:moveTo>
                    <a:pt x="10119" y="24112"/>
                  </a:moveTo>
                  <a:cubicBezTo>
                    <a:pt x="10119" y="24173"/>
                    <a:pt x="10180" y="24173"/>
                    <a:pt x="10221" y="24153"/>
                  </a:cubicBezTo>
                  <a:cubicBezTo>
                    <a:pt x="10211" y="24091"/>
                    <a:pt x="10160" y="24091"/>
                    <a:pt x="10109" y="24112"/>
                  </a:cubicBezTo>
                  <a:close/>
                  <a:moveTo>
                    <a:pt x="8561" y="24265"/>
                  </a:moveTo>
                  <a:cubicBezTo>
                    <a:pt x="8602" y="24265"/>
                    <a:pt x="8602" y="24214"/>
                    <a:pt x="8622" y="24194"/>
                  </a:cubicBezTo>
                  <a:cubicBezTo>
                    <a:pt x="8561" y="24194"/>
                    <a:pt x="8520" y="24235"/>
                    <a:pt x="8550" y="24265"/>
                  </a:cubicBezTo>
                  <a:close/>
                  <a:moveTo>
                    <a:pt x="11944" y="24224"/>
                  </a:moveTo>
                  <a:cubicBezTo>
                    <a:pt x="11995" y="24337"/>
                    <a:pt x="12026" y="24450"/>
                    <a:pt x="12036" y="24573"/>
                  </a:cubicBezTo>
                  <a:cubicBezTo>
                    <a:pt x="12036" y="24522"/>
                    <a:pt x="12056" y="24542"/>
                    <a:pt x="12098" y="24542"/>
                  </a:cubicBezTo>
                  <a:cubicBezTo>
                    <a:pt x="12098" y="24604"/>
                    <a:pt x="12108" y="24655"/>
                    <a:pt x="12128" y="24717"/>
                  </a:cubicBezTo>
                  <a:cubicBezTo>
                    <a:pt x="12159" y="24932"/>
                    <a:pt x="12149" y="24717"/>
                    <a:pt x="12169" y="24532"/>
                  </a:cubicBezTo>
                  <a:cubicBezTo>
                    <a:pt x="12036" y="24481"/>
                    <a:pt x="12056" y="24214"/>
                    <a:pt x="11933" y="24224"/>
                  </a:cubicBezTo>
                  <a:close/>
                  <a:moveTo>
                    <a:pt x="1405" y="24778"/>
                  </a:moveTo>
                  <a:cubicBezTo>
                    <a:pt x="1446" y="24829"/>
                    <a:pt x="1426" y="24737"/>
                    <a:pt x="1405" y="24778"/>
                  </a:cubicBezTo>
                  <a:close/>
                  <a:moveTo>
                    <a:pt x="11462" y="24993"/>
                  </a:moveTo>
                  <a:cubicBezTo>
                    <a:pt x="11462" y="25014"/>
                    <a:pt x="11452" y="25065"/>
                    <a:pt x="11493" y="25045"/>
                  </a:cubicBezTo>
                  <a:cubicBezTo>
                    <a:pt x="11493" y="25024"/>
                    <a:pt x="11482" y="25004"/>
                    <a:pt x="11462" y="24993"/>
                  </a:cubicBezTo>
                  <a:close/>
                  <a:moveTo>
                    <a:pt x="7310" y="25024"/>
                  </a:moveTo>
                  <a:lnTo>
                    <a:pt x="7310" y="25045"/>
                  </a:lnTo>
                  <a:lnTo>
                    <a:pt x="7351" y="25045"/>
                  </a:lnTo>
                  <a:cubicBezTo>
                    <a:pt x="7341" y="25024"/>
                    <a:pt x="7331" y="25014"/>
                    <a:pt x="7300" y="25024"/>
                  </a:cubicBezTo>
                  <a:close/>
                  <a:moveTo>
                    <a:pt x="11257" y="25096"/>
                  </a:moveTo>
                  <a:cubicBezTo>
                    <a:pt x="11236" y="25045"/>
                    <a:pt x="11134" y="25086"/>
                    <a:pt x="11154" y="25157"/>
                  </a:cubicBezTo>
                  <a:cubicBezTo>
                    <a:pt x="11206" y="25157"/>
                    <a:pt x="11236" y="25137"/>
                    <a:pt x="11247" y="25096"/>
                  </a:cubicBezTo>
                  <a:close/>
                  <a:moveTo>
                    <a:pt x="5813" y="25178"/>
                  </a:moveTo>
                  <a:cubicBezTo>
                    <a:pt x="5988" y="25168"/>
                    <a:pt x="6070" y="25393"/>
                    <a:pt x="6244" y="25383"/>
                  </a:cubicBezTo>
                  <a:cubicBezTo>
                    <a:pt x="6172" y="25393"/>
                    <a:pt x="6100" y="25414"/>
                    <a:pt x="6090" y="25444"/>
                  </a:cubicBezTo>
                  <a:cubicBezTo>
                    <a:pt x="6264" y="25465"/>
                    <a:pt x="6439" y="25465"/>
                    <a:pt x="6603" y="25424"/>
                  </a:cubicBezTo>
                  <a:cubicBezTo>
                    <a:pt x="6223" y="25424"/>
                    <a:pt x="6080" y="25127"/>
                    <a:pt x="5783" y="25106"/>
                  </a:cubicBezTo>
                  <a:cubicBezTo>
                    <a:pt x="5762" y="25147"/>
                    <a:pt x="5813" y="25137"/>
                    <a:pt x="5803" y="25178"/>
                  </a:cubicBezTo>
                  <a:close/>
                  <a:moveTo>
                    <a:pt x="13266" y="25291"/>
                  </a:moveTo>
                  <a:cubicBezTo>
                    <a:pt x="13307" y="25301"/>
                    <a:pt x="13328" y="25239"/>
                    <a:pt x="13297" y="25229"/>
                  </a:cubicBezTo>
                  <a:cubicBezTo>
                    <a:pt x="13287" y="25250"/>
                    <a:pt x="13266" y="25260"/>
                    <a:pt x="13266" y="25291"/>
                  </a:cubicBezTo>
                  <a:close/>
                  <a:moveTo>
                    <a:pt x="5383" y="25516"/>
                  </a:moveTo>
                  <a:cubicBezTo>
                    <a:pt x="5608" y="25526"/>
                    <a:pt x="5834" y="25496"/>
                    <a:pt x="6059" y="25434"/>
                  </a:cubicBezTo>
                  <a:cubicBezTo>
                    <a:pt x="5885" y="25403"/>
                    <a:pt x="5526" y="25424"/>
                    <a:pt x="5383" y="25516"/>
                  </a:cubicBezTo>
                  <a:close/>
                  <a:moveTo>
                    <a:pt x="7054" y="25567"/>
                  </a:moveTo>
                  <a:cubicBezTo>
                    <a:pt x="6910" y="25547"/>
                    <a:pt x="6797" y="25383"/>
                    <a:pt x="6623" y="25434"/>
                  </a:cubicBezTo>
                  <a:cubicBezTo>
                    <a:pt x="6910" y="25588"/>
                    <a:pt x="7197" y="25608"/>
                    <a:pt x="7454" y="25701"/>
                  </a:cubicBezTo>
                  <a:cubicBezTo>
                    <a:pt x="7372" y="25465"/>
                    <a:pt x="7218" y="25578"/>
                    <a:pt x="7054" y="25557"/>
                  </a:cubicBezTo>
                  <a:close/>
                  <a:moveTo>
                    <a:pt x="7935" y="25742"/>
                  </a:moveTo>
                  <a:cubicBezTo>
                    <a:pt x="7966" y="25680"/>
                    <a:pt x="7946" y="25588"/>
                    <a:pt x="7874" y="25588"/>
                  </a:cubicBezTo>
                  <a:cubicBezTo>
                    <a:pt x="7864" y="25649"/>
                    <a:pt x="7884" y="25701"/>
                    <a:pt x="7935" y="25742"/>
                  </a:cubicBezTo>
                  <a:close/>
                  <a:moveTo>
                    <a:pt x="8202" y="25670"/>
                  </a:moveTo>
                  <a:cubicBezTo>
                    <a:pt x="8192" y="25721"/>
                    <a:pt x="8284" y="25731"/>
                    <a:pt x="8294" y="25711"/>
                  </a:cubicBezTo>
                  <a:cubicBezTo>
                    <a:pt x="8274" y="25711"/>
                    <a:pt x="8284" y="25680"/>
                    <a:pt x="8294" y="25670"/>
                  </a:cubicBezTo>
                  <a:close/>
                  <a:moveTo>
                    <a:pt x="7454" y="25731"/>
                  </a:moveTo>
                  <a:cubicBezTo>
                    <a:pt x="7495" y="25783"/>
                    <a:pt x="7474" y="25680"/>
                    <a:pt x="7454" y="25731"/>
                  </a:cubicBezTo>
                  <a:close/>
                  <a:moveTo>
                    <a:pt x="7505" y="25783"/>
                  </a:moveTo>
                  <a:cubicBezTo>
                    <a:pt x="7566" y="25906"/>
                    <a:pt x="7659" y="26008"/>
                    <a:pt x="7782" y="26070"/>
                  </a:cubicBezTo>
                  <a:cubicBezTo>
                    <a:pt x="7679" y="25988"/>
                    <a:pt x="7618" y="25793"/>
                    <a:pt x="7495" y="25772"/>
                  </a:cubicBezTo>
                  <a:close/>
                  <a:moveTo>
                    <a:pt x="12128" y="25813"/>
                  </a:moveTo>
                  <a:cubicBezTo>
                    <a:pt x="12169" y="25875"/>
                    <a:pt x="12149" y="25772"/>
                    <a:pt x="12128" y="25813"/>
                  </a:cubicBezTo>
                  <a:close/>
                  <a:moveTo>
                    <a:pt x="2584" y="26080"/>
                  </a:moveTo>
                  <a:cubicBezTo>
                    <a:pt x="2758" y="26059"/>
                    <a:pt x="2943" y="26059"/>
                    <a:pt x="3035" y="25957"/>
                  </a:cubicBezTo>
                  <a:cubicBezTo>
                    <a:pt x="2871" y="25926"/>
                    <a:pt x="2707" y="25967"/>
                    <a:pt x="2584" y="26080"/>
                  </a:cubicBezTo>
                  <a:close/>
                  <a:moveTo>
                    <a:pt x="7782" y="26100"/>
                  </a:moveTo>
                  <a:cubicBezTo>
                    <a:pt x="7812" y="26141"/>
                    <a:pt x="7782" y="26162"/>
                    <a:pt x="7823" y="26193"/>
                  </a:cubicBezTo>
                  <a:cubicBezTo>
                    <a:pt x="7853" y="26152"/>
                    <a:pt x="7812" y="26111"/>
                    <a:pt x="7782" y="26090"/>
                  </a:cubicBezTo>
                  <a:close/>
                  <a:moveTo>
                    <a:pt x="2164" y="26223"/>
                  </a:moveTo>
                  <a:cubicBezTo>
                    <a:pt x="2215" y="26203"/>
                    <a:pt x="2297" y="26223"/>
                    <a:pt x="2297" y="26152"/>
                  </a:cubicBezTo>
                  <a:cubicBezTo>
                    <a:pt x="2256" y="26172"/>
                    <a:pt x="2195" y="26172"/>
                    <a:pt x="2154" y="26193"/>
                  </a:cubicBezTo>
                  <a:cubicBezTo>
                    <a:pt x="2164" y="26193"/>
                    <a:pt x="2164" y="26203"/>
                    <a:pt x="2164" y="26213"/>
                  </a:cubicBezTo>
                  <a:close/>
                  <a:moveTo>
                    <a:pt x="7905" y="26285"/>
                  </a:moveTo>
                  <a:cubicBezTo>
                    <a:pt x="7853" y="26285"/>
                    <a:pt x="7884" y="26193"/>
                    <a:pt x="7833" y="26182"/>
                  </a:cubicBezTo>
                  <a:cubicBezTo>
                    <a:pt x="7802" y="26203"/>
                    <a:pt x="7874" y="26306"/>
                    <a:pt x="7905" y="26275"/>
                  </a:cubicBezTo>
                  <a:close/>
                  <a:moveTo>
                    <a:pt x="954" y="26234"/>
                  </a:moveTo>
                  <a:lnTo>
                    <a:pt x="954" y="26264"/>
                  </a:lnTo>
                  <a:lnTo>
                    <a:pt x="964" y="26264"/>
                  </a:lnTo>
                  <a:cubicBezTo>
                    <a:pt x="964" y="26244"/>
                    <a:pt x="1005" y="26264"/>
                    <a:pt x="1005" y="26234"/>
                  </a:cubicBezTo>
                  <a:close/>
                  <a:moveTo>
                    <a:pt x="8028" y="26234"/>
                  </a:moveTo>
                  <a:cubicBezTo>
                    <a:pt x="8028" y="26264"/>
                    <a:pt x="7997" y="26275"/>
                    <a:pt x="8007" y="26326"/>
                  </a:cubicBezTo>
                  <a:cubicBezTo>
                    <a:pt x="8038" y="26326"/>
                    <a:pt x="8058" y="26244"/>
                    <a:pt x="8028" y="26234"/>
                  </a:cubicBezTo>
                  <a:close/>
                  <a:moveTo>
                    <a:pt x="1805" y="26326"/>
                  </a:moveTo>
                  <a:cubicBezTo>
                    <a:pt x="1877" y="26336"/>
                    <a:pt x="1887" y="26285"/>
                    <a:pt x="1959" y="26295"/>
                  </a:cubicBezTo>
                  <a:cubicBezTo>
                    <a:pt x="1928" y="26223"/>
                    <a:pt x="1815" y="26285"/>
                    <a:pt x="1805" y="26316"/>
                  </a:cubicBezTo>
                  <a:close/>
                  <a:moveTo>
                    <a:pt x="1231" y="26306"/>
                  </a:moveTo>
                  <a:close/>
                  <a:moveTo>
                    <a:pt x="1282" y="26306"/>
                  </a:moveTo>
                  <a:close/>
                  <a:moveTo>
                    <a:pt x="2584" y="26306"/>
                  </a:moveTo>
                  <a:cubicBezTo>
                    <a:pt x="2656" y="26418"/>
                    <a:pt x="2799" y="26459"/>
                    <a:pt x="2912" y="26398"/>
                  </a:cubicBezTo>
                  <a:cubicBezTo>
                    <a:pt x="2810" y="26347"/>
                    <a:pt x="2697" y="26316"/>
                    <a:pt x="2584" y="26306"/>
                  </a:cubicBezTo>
                  <a:close/>
                  <a:moveTo>
                    <a:pt x="7905" y="26367"/>
                  </a:moveTo>
                  <a:cubicBezTo>
                    <a:pt x="7935" y="26367"/>
                    <a:pt x="7925" y="26408"/>
                    <a:pt x="7946" y="26408"/>
                  </a:cubicBezTo>
                  <a:cubicBezTo>
                    <a:pt x="7966" y="26357"/>
                    <a:pt x="7915" y="26316"/>
                    <a:pt x="7905" y="26357"/>
                  </a:cubicBezTo>
                  <a:close/>
                  <a:moveTo>
                    <a:pt x="14148" y="26367"/>
                  </a:moveTo>
                  <a:cubicBezTo>
                    <a:pt x="14199" y="26377"/>
                    <a:pt x="14148" y="26326"/>
                    <a:pt x="14148" y="26367"/>
                  </a:cubicBezTo>
                  <a:close/>
                  <a:moveTo>
                    <a:pt x="14414" y="26347"/>
                  </a:moveTo>
                  <a:cubicBezTo>
                    <a:pt x="14414" y="26388"/>
                    <a:pt x="14414" y="26418"/>
                    <a:pt x="14445" y="26418"/>
                  </a:cubicBezTo>
                  <a:cubicBezTo>
                    <a:pt x="14435" y="26377"/>
                    <a:pt x="14435" y="26347"/>
                    <a:pt x="14414" y="26347"/>
                  </a:cubicBezTo>
                  <a:close/>
                  <a:moveTo>
                    <a:pt x="9678" y="26572"/>
                  </a:moveTo>
                  <a:cubicBezTo>
                    <a:pt x="9678" y="26593"/>
                    <a:pt x="9668" y="26593"/>
                    <a:pt x="9668" y="26613"/>
                  </a:cubicBezTo>
                  <a:cubicBezTo>
                    <a:pt x="9699" y="26644"/>
                    <a:pt x="9750" y="26705"/>
                    <a:pt x="9811" y="26664"/>
                  </a:cubicBezTo>
                  <a:cubicBezTo>
                    <a:pt x="9832" y="26562"/>
                    <a:pt x="9709" y="26552"/>
                    <a:pt x="9678" y="26572"/>
                  </a:cubicBezTo>
                  <a:close/>
                  <a:moveTo>
                    <a:pt x="10919" y="26562"/>
                  </a:moveTo>
                  <a:cubicBezTo>
                    <a:pt x="10919" y="26582"/>
                    <a:pt x="10898" y="26582"/>
                    <a:pt x="10898" y="26603"/>
                  </a:cubicBezTo>
                  <a:cubicBezTo>
                    <a:pt x="10929" y="26613"/>
                    <a:pt x="10939" y="26541"/>
                    <a:pt x="10908" y="26552"/>
                  </a:cubicBezTo>
                  <a:close/>
                  <a:moveTo>
                    <a:pt x="10098" y="26593"/>
                  </a:moveTo>
                  <a:cubicBezTo>
                    <a:pt x="10160" y="26603"/>
                    <a:pt x="10098" y="26552"/>
                    <a:pt x="10098" y="26593"/>
                  </a:cubicBezTo>
                  <a:close/>
                  <a:moveTo>
                    <a:pt x="10970" y="26644"/>
                  </a:moveTo>
                  <a:cubicBezTo>
                    <a:pt x="11062" y="26644"/>
                    <a:pt x="10960" y="26531"/>
                    <a:pt x="10970" y="26644"/>
                  </a:cubicBezTo>
                  <a:close/>
                  <a:moveTo>
                    <a:pt x="10303" y="26685"/>
                  </a:moveTo>
                  <a:cubicBezTo>
                    <a:pt x="10355" y="26695"/>
                    <a:pt x="10386" y="26736"/>
                    <a:pt x="10427" y="26685"/>
                  </a:cubicBezTo>
                  <a:cubicBezTo>
                    <a:pt x="10427" y="26603"/>
                    <a:pt x="10273" y="26572"/>
                    <a:pt x="10293" y="26675"/>
                  </a:cubicBezTo>
                  <a:close/>
                  <a:moveTo>
                    <a:pt x="11072" y="26685"/>
                  </a:moveTo>
                  <a:cubicBezTo>
                    <a:pt x="11062" y="26675"/>
                    <a:pt x="11072" y="26654"/>
                    <a:pt x="11083" y="26644"/>
                  </a:cubicBezTo>
                  <a:cubicBezTo>
                    <a:pt x="11062" y="26634"/>
                    <a:pt x="11031" y="26623"/>
                    <a:pt x="11011" y="26634"/>
                  </a:cubicBezTo>
                  <a:cubicBezTo>
                    <a:pt x="11021" y="26654"/>
                    <a:pt x="11042" y="26675"/>
                    <a:pt x="11062" y="26675"/>
                  </a:cubicBezTo>
                  <a:close/>
                  <a:moveTo>
                    <a:pt x="10867" y="26675"/>
                  </a:moveTo>
                  <a:cubicBezTo>
                    <a:pt x="10847" y="26695"/>
                    <a:pt x="10857" y="26726"/>
                    <a:pt x="10888" y="26746"/>
                  </a:cubicBezTo>
                  <a:cubicBezTo>
                    <a:pt x="10898" y="26726"/>
                    <a:pt x="10919" y="26654"/>
                    <a:pt x="10867" y="26664"/>
                  </a:cubicBezTo>
                  <a:close/>
                  <a:moveTo>
                    <a:pt x="10139" y="26705"/>
                  </a:moveTo>
                  <a:cubicBezTo>
                    <a:pt x="10139" y="26736"/>
                    <a:pt x="10119" y="26736"/>
                    <a:pt x="10129" y="26777"/>
                  </a:cubicBezTo>
                  <a:cubicBezTo>
                    <a:pt x="10170" y="26767"/>
                    <a:pt x="10180" y="26695"/>
                    <a:pt x="10139" y="26695"/>
                  </a:cubicBezTo>
                  <a:close/>
                  <a:moveTo>
                    <a:pt x="11349" y="26859"/>
                  </a:moveTo>
                  <a:cubicBezTo>
                    <a:pt x="11370" y="26859"/>
                    <a:pt x="11370" y="26900"/>
                    <a:pt x="11421" y="26880"/>
                  </a:cubicBezTo>
                  <a:lnTo>
                    <a:pt x="11421" y="26828"/>
                  </a:lnTo>
                  <a:cubicBezTo>
                    <a:pt x="11390" y="26828"/>
                    <a:pt x="11359" y="26828"/>
                    <a:pt x="11349" y="26849"/>
                  </a:cubicBezTo>
                  <a:close/>
                  <a:moveTo>
                    <a:pt x="6408" y="26910"/>
                  </a:moveTo>
                  <a:cubicBezTo>
                    <a:pt x="6469" y="26921"/>
                    <a:pt x="6408" y="26869"/>
                    <a:pt x="6408" y="26910"/>
                  </a:cubicBezTo>
                  <a:close/>
                  <a:moveTo>
                    <a:pt x="5752" y="26931"/>
                  </a:moveTo>
                  <a:cubicBezTo>
                    <a:pt x="5803" y="26941"/>
                    <a:pt x="5752" y="26880"/>
                    <a:pt x="5752" y="26931"/>
                  </a:cubicBezTo>
                  <a:close/>
                  <a:moveTo>
                    <a:pt x="7874" y="27167"/>
                  </a:moveTo>
                  <a:cubicBezTo>
                    <a:pt x="7894" y="27167"/>
                    <a:pt x="7915" y="27156"/>
                    <a:pt x="7915" y="27136"/>
                  </a:cubicBezTo>
                  <a:cubicBezTo>
                    <a:pt x="7894" y="27126"/>
                    <a:pt x="7874" y="27126"/>
                    <a:pt x="7874" y="27156"/>
                  </a:cubicBezTo>
                  <a:close/>
                  <a:moveTo>
                    <a:pt x="3025" y="27423"/>
                  </a:moveTo>
                  <a:cubicBezTo>
                    <a:pt x="3066" y="27423"/>
                    <a:pt x="3076" y="27402"/>
                    <a:pt x="3097" y="27382"/>
                  </a:cubicBezTo>
                  <a:cubicBezTo>
                    <a:pt x="3045" y="27361"/>
                    <a:pt x="3015" y="27361"/>
                    <a:pt x="3015" y="27413"/>
                  </a:cubicBezTo>
                  <a:close/>
                  <a:moveTo>
                    <a:pt x="11636" y="27700"/>
                  </a:moveTo>
                  <a:cubicBezTo>
                    <a:pt x="11605" y="27730"/>
                    <a:pt x="11667" y="27802"/>
                    <a:pt x="11708" y="27751"/>
                  </a:cubicBezTo>
                  <a:cubicBezTo>
                    <a:pt x="11708" y="27720"/>
                    <a:pt x="11677" y="27710"/>
                    <a:pt x="11636" y="27700"/>
                  </a:cubicBezTo>
                  <a:close/>
                  <a:moveTo>
                    <a:pt x="10898" y="27710"/>
                  </a:moveTo>
                  <a:cubicBezTo>
                    <a:pt x="10878" y="27730"/>
                    <a:pt x="10867" y="27802"/>
                    <a:pt x="10908" y="27802"/>
                  </a:cubicBezTo>
                  <a:cubicBezTo>
                    <a:pt x="10919" y="27771"/>
                    <a:pt x="10949" y="27761"/>
                    <a:pt x="10939" y="27710"/>
                  </a:cubicBezTo>
                  <a:close/>
                  <a:moveTo>
                    <a:pt x="11021" y="27843"/>
                  </a:moveTo>
                  <a:cubicBezTo>
                    <a:pt x="11093" y="27853"/>
                    <a:pt x="11185" y="27905"/>
                    <a:pt x="11185" y="27802"/>
                  </a:cubicBezTo>
                  <a:cubicBezTo>
                    <a:pt x="11134" y="27802"/>
                    <a:pt x="11093" y="27771"/>
                    <a:pt x="11031" y="27771"/>
                  </a:cubicBezTo>
                  <a:cubicBezTo>
                    <a:pt x="11042" y="27812"/>
                    <a:pt x="11011" y="27802"/>
                    <a:pt x="11021" y="27843"/>
                  </a:cubicBezTo>
                  <a:close/>
                  <a:moveTo>
                    <a:pt x="11513" y="27843"/>
                  </a:moveTo>
                  <a:lnTo>
                    <a:pt x="11513" y="27782"/>
                  </a:lnTo>
                  <a:cubicBezTo>
                    <a:pt x="11472" y="27782"/>
                    <a:pt x="11462" y="27853"/>
                    <a:pt x="11503" y="27843"/>
                  </a:cubicBezTo>
                  <a:close/>
                  <a:moveTo>
                    <a:pt x="11749" y="27802"/>
                  </a:moveTo>
                  <a:lnTo>
                    <a:pt x="11749" y="27823"/>
                  </a:lnTo>
                  <a:lnTo>
                    <a:pt x="11790" y="27823"/>
                  </a:lnTo>
                  <a:cubicBezTo>
                    <a:pt x="11790" y="27802"/>
                    <a:pt x="11780" y="27802"/>
                    <a:pt x="11749" y="27802"/>
                  </a:cubicBezTo>
                  <a:close/>
                  <a:moveTo>
                    <a:pt x="11236" y="27812"/>
                  </a:moveTo>
                  <a:cubicBezTo>
                    <a:pt x="11236" y="27833"/>
                    <a:pt x="11216" y="27833"/>
                    <a:pt x="11206" y="27853"/>
                  </a:cubicBezTo>
                  <a:cubicBezTo>
                    <a:pt x="11236" y="27874"/>
                    <a:pt x="11267" y="27823"/>
                    <a:pt x="11236" y="27812"/>
                  </a:cubicBezTo>
                  <a:close/>
                  <a:moveTo>
                    <a:pt x="4163" y="27894"/>
                  </a:moveTo>
                  <a:cubicBezTo>
                    <a:pt x="4194" y="27884"/>
                    <a:pt x="4265" y="27925"/>
                    <a:pt x="4255" y="27874"/>
                  </a:cubicBezTo>
                  <a:cubicBezTo>
                    <a:pt x="4235" y="27853"/>
                    <a:pt x="4153" y="27864"/>
                    <a:pt x="4153" y="27905"/>
                  </a:cubicBezTo>
                  <a:close/>
                  <a:moveTo>
                    <a:pt x="3753" y="27935"/>
                  </a:moveTo>
                  <a:cubicBezTo>
                    <a:pt x="3784" y="27935"/>
                    <a:pt x="3845" y="27956"/>
                    <a:pt x="3845" y="27925"/>
                  </a:cubicBezTo>
                  <a:cubicBezTo>
                    <a:pt x="3814" y="27905"/>
                    <a:pt x="3773" y="27905"/>
                    <a:pt x="3753" y="27946"/>
                  </a:cubicBezTo>
                  <a:close/>
                  <a:moveTo>
                    <a:pt x="2072" y="27956"/>
                  </a:moveTo>
                  <a:cubicBezTo>
                    <a:pt x="2102" y="27956"/>
                    <a:pt x="2123" y="27956"/>
                    <a:pt x="2133" y="27925"/>
                  </a:cubicBezTo>
                  <a:cubicBezTo>
                    <a:pt x="2102" y="27935"/>
                    <a:pt x="2051" y="27915"/>
                    <a:pt x="2072" y="27956"/>
                  </a:cubicBezTo>
                  <a:close/>
                  <a:moveTo>
                    <a:pt x="2922" y="27935"/>
                  </a:moveTo>
                  <a:cubicBezTo>
                    <a:pt x="2922" y="27966"/>
                    <a:pt x="2912" y="27935"/>
                    <a:pt x="2881" y="27935"/>
                  </a:cubicBezTo>
                  <a:lnTo>
                    <a:pt x="2881" y="27987"/>
                  </a:lnTo>
                  <a:cubicBezTo>
                    <a:pt x="2922" y="28007"/>
                    <a:pt x="2963" y="27956"/>
                    <a:pt x="2922" y="27946"/>
                  </a:cubicBezTo>
                  <a:close/>
                  <a:moveTo>
                    <a:pt x="1733" y="27966"/>
                  </a:moveTo>
                  <a:cubicBezTo>
                    <a:pt x="1795" y="27976"/>
                    <a:pt x="1733" y="27925"/>
                    <a:pt x="1733" y="27966"/>
                  </a:cubicBezTo>
                  <a:close/>
                  <a:moveTo>
                    <a:pt x="2953" y="27966"/>
                  </a:moveTo>
                  <a:cubicBezTo>
                    <a:pt x="3015" y="27976"/>
                    <a:pt x="2953" y="27925"/>
                    <a:pt x="2953" y="27966"/>
                  </a:cubicBezTo>
                  <a:close/>
                  <a:moveTo>
                    <a:pt x="3373" y="27987"/>
                  </a:moveTo>
                  <a:cubicBezTo>
                    <a:pt x="3394" y="27987"/>
                    <a:pt x="3414" y="27976"/>
                    <a:pt x="3414" y="27956"/>
                  </a:cubicBezTo>
                  <a:cubicBezTo>
                    <a:pt x="3394" y="27946"/>
                    <a:pt x="3373" y="27966"/>
                    <a:pt x="3373" y="27987"/>
                  </a:cubicBezTo>
                  <a:close/>
                  <a:moveTo>
                    <a:pt x="1446" y="27987"/>
                  </a:moveTo>
                  <a:close/>
                  <a:moveTo>
                    <a:pt x="1446" y="27987"/>
                  </a:moveTo>
                  <a:close/>
                  <a:moveTo>
                    <a:pt x="11657" y="28161"/>
                  </a:moveTo>
                  <a:cubicBezTo>
                    <a:pt x="11626" y="28120"/>
                    <a:pt x="11575" y="28100"/>
                    <a:pt x="11534" y="28110"/>
                  </a:cubicBezTo>
                  <a:cubicBezTo>
                    <a:pt x="11534" y="28130"/>
                    <a:pt x="11503" y="28141"/>
                    <a:pt x="11503" y="28182"/>
                  </a:cubicBezTo>
                  <a:cubicBezTo>
                    <a:pt x="11554" y="28182"/>
                    <a:pt x="11575" y="28233"/>
                    <a:pt x="11636" y="28223"/>
                  </a:cubicBezTo>
                  <a:cubicBezTo>
                    <a:pt x="11636" y="28202"/>
                    <a:pt x="11657" y="28192"/>
                    <a:pt x="11657" y="28171"/>
                  </a:cubicBezTo>
                  <a:close/>
                  <a:moveTo>
                    <a:pt x="9401" y="28120"/>
                  </a:moveTo>
                  <a:cubicBezTo>
                    <a:pt x="9432" y="28161"/>
                    <a:pt x="9473" y="28202"/>
                    <a:pt x="9555" y="28130"/>
                  </a:cubicBezTo>
                  <a:cubicBezTo>
                    <a:pt x="9483" y="28151"/>
                    <a:pt x="9463" y="28120"/>
                    <a:pt x="9401" y="28130"/>
                  </a:cubicBezTo>
                  <a:close/>
                  <a:moveTo>
                    <a:pt x="10683" y="28182"/>
                  </a:moveTo>
                  <a:cubicBezTo>
                    <a:pt x="10601" y="28223"/>
                    <a:pt x="10765" y="28356"/>
                    <a:pt x="10775" y="28233"/>
                  </a:cubicBezTo>
                  <a:cubicBezTo>
                    <a:pt x="10724" y="28233"/>
                    <a:pt x="10724" y="28182"/>
                    <a:pt x="10673" y="28182"/>
                  </a:cubicBezTo>
                  <a:close/>
                  <a:moveTo>
                    <a:pt x="11083" y="28284"/>
                  </a:moveTo>
                  <a:close/>
                  <a:moveTo>
                    <a:pt x="11083" y="28284"/>
                  </a:moveTo>
                  <a:close/>
                  <a:moveTo>
                    <a:pt x="9514" y="28458"/>
                  </a:moveTo>
                  <a:cubicBezTo>
                    <a:pt x="9576" y="28469"/>
                    <a:pt x="9514" y="28417"/>
                    <a:pt x="9514" y="28458"/>
                  </a:cubicBezTo>
                  <a:close/>
                  <a:moveTo>
                    <a:pt x="8899" y="28510"/>
                  </a:moveTo>
                  <a:lnTo>
                    <a:pt x="8899" y="28551"/>
                  </a:lnTo>
                  <a:cubicBezTo>
                    <a:pt x="8961" y="28551"/>
                    <a:pt x="9002" y="28551"/>
                    <a:pt x="8971" y="28499"/>
                  </a:cubicBezTo>
                  <a:cubicBezTo>
                    <a:pt x="8940" y="28489"/>
                    <a:pt x="8920" y="28499"/>
                    <a:pt x="8899" y="28520"/>
                  </a:cubicBezTo>
                  <a:close/>
                  <a:moveTo>
                    <a:pt x="12938" y="28499"/>
                  </a:moveTo>
                  <a:lnTo>
                    <a:pt x="12877" y="28499"/>
                  </a:lnTo>
                  <a:cubicBezTo>
                    <a:pt x="12856" y="28561"/>
                    <a:pt x="12948" y="28551"/>
                    <a:pt x="12938" y="28510"/>
                  </a:cubicBezTo>
                  <a:close/>
                  <a:moveTo>
                    <a:pt x="10816" y="28510"/>
                  </a:moveTo>
                  <a:cubicBezTo>
                    <a:pt x="10816" y="28530"/>
                    <a:pt x="10816" y="28551"/>
                    <a:pt x="10826" y="28551"/>
                  </a:cubicBezTo>
                  <a:cubicBezTo>
                    <a:pt x="10847" y="28561"/>
                    <a:pt x="10857" y="28510"/>
                    <a:pt x="10816" y="28520"/>
                  </a:cubicBezTo>
                  <a:close/>
                  <a:moveTo>
                    <a:pt x="13082" y="28510"/>
                  </a:moveTo>
                  <a:lnTo>
                    <a:pt x="13051" y="28510"/>
                  </a:lnTo>
                  <a:lnTo>
                    <a:pt x="13051" y="28540"/>
                  </a:lnTo>
                  <a:lnTo>
                    <a:pt x="13082" y="28540"/>
                  </a:lnTo>
                  <a:close/>
                  <a:moveTo>
                    <a:pt x="13430" y="28581"/>
                  </a:moveTo>
                  <a:cubicBezTo>
                    <a:pt x="13276" y="28581"/>
                    <a:pt x="13123" y="28612"/>
                    <a:pt x="12989" y="28684"/>
                  </a:cubicBezTo>
                  <a:cubicBezTo>
                    <a:pt x="13102" y="28797"/>
                    <a:pt x="13338" y="28715"/>
                    <a:pt x="13430" y="28592"/>
                  </a:cubicBezTo>
                  <a:close/>
                  <a:moveTo>
                    <a:pt x="12672" y="28858"/>
                  </a:moveTo>
                  <a:cubicBezTo>
                    <a:pt x="12774" y="28930"/>
                    <a:pt x="12897" y="28776"/>
                    <a:pt x="12959" y="28704"/>
                  </a:cubicBezTo>
                  <a:cubicBezTo>
                    <a:pt x="12846" y="28735"/>
                    <a:pt x="12754" y="28797"/>
                    <a:pt x="12672" y="28868"/>
                  </a:cubicBezTo>
                  <a:close/>
                  <a:moveTo>
                    <a:pt x="3773" y="29145"/>
                  </a:moveTo>
                  <a:cubicBezTo>
                    <a:pt x="3599" y="29125"/>
                    <a:pt x="3773" y="29299"/>
                    <a:pt x="3773" y="29145"/>
                  </a:cubicBezTo>
                  <a:close/>
                  <a:moveTo>
                    <a:pt x="1210" y="29463"/>
                  </a:moveTo>
                  <a:cubicBezTo>
                    <a:pt x="1210" y="29442"/>
                    <a:pt x="1231" y="29432"/>
                    <a:pt x="1231" y="29412"/>
                  </a:cubicBezTo>
                  <a:cubicBezTo>
                    <a:pt x="1159" y="29401"/>
                    <a:pt x="1169" y="29463"/>
                    <a:pt x="1210" y="29473"/>
                  </a:cubicBezTo>
                  <a:close/>
                  <a:moveTo>
                    <a:pt x="975" y="29422"/>
                  </a:moveTo>
                  <a:lnTo>
                    <a:pt x="944" y="29422"/>
                  </a:lnTo>
                  <a:lnTo>
                    <a:pt x="944" y="29494"/>
                  </a:lnTo>
                  <a:cubicBezTo>
                    <a:pt x="995" y="29504"/>
                    <a:pt x="975" y="29453"/>
                    <a:pt x="975" y="29432"/>
                  </a:cubicBezTo>
                  <a:close/>
                  <a:moveTo>
                    <a:pt x="1272" y="29453"/>
                  </a:moveTo>
                  <a:close/>
                  <a:moveTo>
                    <a:pt x="1272" y="29453"/>
                  </a:moveTo>
                  <a:close/>
                  <a:moveTo>
                    <a:pt x="995" y="29504"/>
                  </a:moveTo>
                  <a:lnTo>
                    <a:pt x="1026" y="29504"/>
                  </a:lnTo>
                  <a:cubicBezTo>
                    <a:pt x="1026" y="29494"/>
                    <a:pt x="1036" y="29494"/>
                    <a:pt x="1046" y="29473"/>
                  </a:cubicBezTo>
                  <a:cubicBezTo>
                    <a:pt x="1026" y="29473"/>
                    <a:pt x="1016" y="29473"/>
                    <a:pt x="995" y="29463"/>
                  </a:cubicBezTo>
                  <a:close/>
                  <a:moveTo>
                    <a:pt x="11687" y="29535"/>
                  </a:moveTo>
                  <a:close/>
                  <a:moveTo>
                    <a:pt x="11687" y="29535"/>
                  </a:moveTo>
                  <a:close/>
                  <a:moveTo>
                    <a:pt x="1292" y="29586"/>
                  </a:moveTo>
                  <a:cubicBezTo>
                    <a:pt x="1292" y="29688"/>
                    <a:pt x="1354" y="29719"/>
                    <a:pt x="1354" y="29791"/>
                  </a:cubicBezTo>
                  <a:cubicBezTo>
                    <a:pt x="1364" y="29750"/>
                    <a:pt x="1395" y="29811"/>
                    <a:pt x="1415" y="29811"/>
                  </a:cubicBezTo>
                  <a:cubicBezTo>
                    <a:pt x="1477" y="29740"/>
                    <a:pt x="1385" y="29627"/>
                    <a:pt x="1303" y="29596"/>
                  </a:cubicBezTo>
                  <a:close/>
                  <a:moveTo>
                    <a:pt x="14558" y="29791"/>
                  </a:moveTo>
                  <a:cubicBezTo>
                    <a:pt x="14517" y="29811"/>
                    <a:pt x="14435" y="29801"/>
                    <a:pt x="14445" y="29883"/>
                  </a:cubicBezTo>
                  <a:cubicBezTo>
                    <a:pt x="14517" y="29801"/>
                    <a:pt x="14691" y="29811"/>
                    <a:pt x="14701" y="29658"/>
                  </a:cubicBezTo>
                  <a:cubicBezTo>
                    <a:pt x="14609" y="29606"/>
                    <a:pt x="14568" y="29719"/>
                    <a:pt x="14568" y="29801"/>
                  </a:cubicBezTo>
                  <a:close/>
                  <a:moveTo>
                    <a:pt x="13287" y="29678"/>
                  </a:moveTo>
                  <a:cubicBezTo>
                    <a:pt x="13287" y="29750"/>
                    <a:pt x="13379" y="29770"/>
                    <a:pt x="13399" y="29688"/>
                  </a:cubicBezTo>
                  <a:cubicBezTo>
                    <a:pt x="13358" y="29699"/>
                    <a:pt x="13328" y="29647"/>
                    <a:pt x="13287" y="29688"/>
                  </a:cubicBezTo>
                  <a:close/>
                  <a:moveTo>
                    <a:pt x="14240" y="30058"/>
                  </a:moveTo>
                  <a:close/>
                  <a:moveTo>
                    <a:pt x="14240" y="30058"/>
                  </a:moveTo>
                  <a:close/>
                  <a:moveTo>
                    <a:pt x="5670" y="30160"/>
                  </a:moveTo>
                  <a:cubicBezTo>
                    <a:pt x="5711" y="30160"/>
                    <a:pt x="5742" y="30129"/>
                    <a:pt x="5721" y="30099"/>
                  </a:cubicBezTo>
                  <a:cubicBezTo>
                    <a:pt x="5680" y="30099"/>
                    <a:pt x="5680" y="30129"/>
                    <a:pt x="5680" y="30160"/>
                  </a:cubicBezTo>
                  <a:close/>
                  <a:moveTo>
                    <a:pt x="11862" y="30447"/>
                  </a:moveTo>
                  <a:cubicBezTo>
                    <a:pt x="11831" y="30447"/>
                    <a:pt x="11821" y="30416"/>
                    <a:pt x="11790" y="30427"/>
                  </a:cubicBezTo>
                  <a:cubicBezTo>
                    <a:pt x="11780" y="30468"/>
                    <a:pt x="11851" y="30488"/>
                    <a:pt x="11862" y="30457"/>
                  </a:cubicBezTo>
                  <a:close/>
                  <a:moveTo>
                    <a:pt x="11636" y="30519"/>
                  </a:moveTo>
                  <a:cubicBezTo>
                    <a:pt x="11657" y="30570"/>
                    <a:pt x="11790" y="30591"/>
                    <a:pt x="11790" y="30509"/>
                  </a:cubicBezTo>
                  <a:cubicBezTo>
                    <a:pt x="11728" y="30509"/>
                    <a:pt x="11728" y="30447"/>
                    <a:pt x="11657" y="30447"/>
                  </a:cubicBezTo>
                  <a:cubicBezTo>
                    <a:pt x="11677" y="30498"/>
                    <a:pt x="11626" y="30488"/>
                    <a:pt x="11636" y="30529"/>
                  </a:cubicBezTo>
                  <a:close/>
                  <a:moveTo>
                    <a:pt x="8509" y="30621"/>
                  </a:moveTo>
                  <a:cubicBezTo>
                    <a:pt x="8499" y="30632"/>
                    <a:pt x="8489" y="30724"/>
                    <a:pt x="8509" y="30734"/>
                  </a:cubicBezTo>
                  <a:cubicBezTo>
                    <a:pt x="8540" y="30724"/>
                    <a:pt x="8581" y="30621"/>
                    <a:pt x="8520" y="30621"/>
                  </a:cubicBezTo>
                  <a:close/>
                  <a:moveTo>
                    <a:pt x="9391" y="30673"/>
                  </a:moveTo>
                  <a:cubicBezTo>
                    <a:pt x="9360" y="30673"/>
                    <a:pt x="9350" y="30652"/>
                    <a:pt x="9330" y="30673"/>
                  </a:cubicBezTo>
                  <a:cubicBezTo>
                    <a:pt x="9319" y="30714"/>
                    <a:pt x="9350" y="30734"/>
                    <a:pt x="9381" y="30734"/>
                  </a:cubicBezTo>
                  <a:cubicBezTo>
                    <a:pt x="9381" y="30714"/>
                    <a:pt x="9401" y="30703"/>
                    <a:pt x="9401" y="30683"/>
                  </a:cubicBezTo>
                  <a:close/>
                  <a:moveTo>
                    <a:pt x="9391" y="30775"/>
                  </a:moveTo>
                  <a:lnTo>
                    <a:pt x="9422" y="30775"/>
                  </a:lnTo>
                  <a:cubicBezTo>
                    <a:pt x="9442" y="30734"/>
                    <a:pt x="9401" y="30755"/>
                    <a:pt x="9401" y="30775"/>
                  </a:cubicBezTo>
                  <a:close/>
                  <a:moveTo>
                    <a:pt x="11411" y="2020"/>
                  </a:moveTo>
                  <a:cubicBezTo>
                    <a:pt x="11431" y="1999"/>
                    <a:pt x="11421" y="1938"/>
                    <a:pt x="11390" y="1969"/>
                  </a:cubicBezTo>
                  <a:cubicBezTo>
                    <a:pt x="11431" y="1979"/>
                    <a:pt x="11349" y="2020"/>
                    <a:pt x="11411" y="2030"/>
                  </a:cubicBezTo>
                  <a:close/>
                  <a:moveTo>
                    <a:pt x="12477" y="2020"/>
                  </a:moveTo>
                  <a:cubicBezTo>
                    <a:pt x="12569" y="2102"/>
                    <a:pt x="12487" y="1958"/>
                    <a:pt x="12477" y="2020"/>
                  </a:cubicBezTo>
                  <a:close/>
                  <a:moveTo>
                    <a:pt x="11411" y="2307"/>
                  </a:moveTo>
                  <a:cubicBezTo>
                    <a:pt x="11421" y="2256"/>
                    <a:pt x="11441" y="2317"/>
                    <a:pt x="11452" y="2317"/>
                  </a:cubicBezTo>
                  <a:cubicBezTo>
                    <a:pt x="11472" y="2235"/>
                    <a:pt x="11380" y="2286"/>
                    <a:pt x="11411" y="2307"/>
                  </a:cubicBezTo>
                  <a:close/>
                  <a:moveTo>
                    <a:pt x="6111" y="2440"/>
                  </a:moveTo>
                  <a:cubicBezTo>
                    <a:pt x="6111" y="2440"/>
                    <a:pt x="6141" y="2389"/>
                    <a:pt x="6111" y="2389"/>
                  </a:cubicBezTo>
                  <a:cubicBezTo>
                    <a:pt x="6070" y="2389"/>
                    <a:pt x="6018" y="2471"/>
                    <a:pt x="5998" y="2420"/>
                  </a:cubicBezTo>
                  <a:cubicBezTo>
                    <a:pt x="5977" y="2502"/>
                    <a:pt x="6059" y="2420"/>
                    <a:pt x="6111" y="2450"/>
                  </a:cubicBezTo>
                  <a:close/>
                  <a:moveTo>
                    <a:pt x="9986" y="2737"/>
                  </a:moveTo>
                  <a:cubicBezTo>
                    <a:pt x="9986" y="2727"/>
                    <a:pt x="9986" y="2707"/>
                    <a:pt x="10006" y="2707"/>
                  </a:cubicBezTo>
                  <a:cubicBezTo>
                    <a:pt x="10037" y="2573"/>
                    <a:pt x="9965" y="2727"/>
                    <a:pt x="9986" y="2748"/>
                  </a:cubicBezTo>
                  <a:close/>
                  <a:moveTo>
                    <a:pt x="11185" y="2891"/>
                  </a:moveTo>
                  <a:cubicBezTo>
                    <a:pt x="11144" y="2932"/>
                    <a:pt x="11226" y="2850"/>
                    <a:pt x="11185" y="2891"/>
                  </a:cubicBezTo>
                  <a:close/>
                  <a:moveTo>
                    <a:pt x="3702" y="3189"/>
                  </a:moveTo>
                  <a:cubicBezTo>
                    <a:pt x="3722" y="3189"/>
                    <a:pt x="3763" y="3209"/>
                    <a:pt x="3732" y="3189"/>
                  </a:cubicBezTo>
                  <a:cubicBezTo>
                    <a:pt x="3743" y="3158"/>
                    <a:pt x="3650" y="3189"/>
                    <a:pt x="3702" y="3189"/>
                  </a:cubicBezTo>
                  <a:close/>
                  <a:moveTo>
                    <a:pt x="11226" y="3260"/>
                  </a:moveTo>
                  <a:cubicBezTo>
                    <a:pt x="11195" y="3219"/>
                    <a:pt x="11226" y="3199"/>
                    <a:pt x="11185" y="3178"/>
                  </a:cubicBezTo>
                  <a:cubicBezTo>
                    <a:pt x="11134" y="3250"/>
                    <a:pt x="11216" y="3219"/>
                    <a:pt x="11154" y="3291"/>
                  </a:cubicBezTo>
                  <a:cubicBezTo>
                    <a:pt x="11206" y="3301"/>
                    <a:pt x="11175" y="3240"/>
                    <a:pt x="11236" y="3260"/>
                  </a:cubicBezTo>
                  <a:close/>
                  <a:moveTo>
                    <a:pt x="11031" y="3414"/>
                  </a:moveTo>
                  <a:cubicBezTo>
                    <a:pt x="11021" y="3414"/>
                    <a:pt x="11011" y="3404"/>
                    <a:pt x="11021" y="3383"/>
                  </a:cubicBezTo>
                  <a:cubicBezTo>
                    <a:pt x="11021" y="3363"/>
                    <a:pt x="11052" y="3363"/>
                    <a:pt x="11031" y="3353"/>
                  </a:cubicBezTo>
                  <a:cubicBezTo>
                    <a:pt x="11031" y="3373"/>
                    <a:pt x="11011" y="3373"/>
                    <a:pt x="10990" y="3373"/>
                  </a:cubicBezTo>
                  <a:cubicBezTo>
                    <a:pt x="10990" y="3404"/>
                    <a:pt x="11021" y="3455"/>
                    <a:pt x="11031" y="3414"/>
                  </a:cubicBezTo>
                  <a:close/>
                  <a:moveTo>
                    <a:pt x="11195" y="3465"/>
                  </a:moveTo>
                  <a:cubicBezTo>
                    <a:pt x="11185" y="3424"/>
                    <a:pt x="11226" y="3435"/>
                    <a:pt x="11226" y="3414"/>
                  </a:cubicBezTo>
                  <a:cubicBezTo>
                    <a:pt x="11195" y="3424"/>
                    <a:pt x="11165" y="3435"/>
                    <a:pt x="11134" y="3424"/>
                  </a:cubicBezTo>
                  <a:cubicBezTo>
                    <a:pt x="11154" y="3476"/>
                    <a:pt x="11154" y="3465"/>
                    <a:pt x="11206" y="3476"/>
                  </a:cubicBezTo>
                  <a:close/>
                  <a:moveTo>
                    <a:pt x="11195" y="3486"/>
                  </a:moveTo>
                  <a:cubicBezTo>
                    <a:pt x="11185" y="3517"/>
                    <a:pt x="11236" y="3547"/>
                    <a:pt x="11247" y="3506"/>
                  </a:cubicBezTo>
                  <a:cubicBezTo>
                    <a:pt x="11216" y="3517"/>
                    <a:pt x="11216" y="3496"/>
                    <a:pt x="11206" y="3486"/>
                  </a:cubicBezTo>
                  <a:close/>
                  <a:moveTo>
                    <a:pt x="11298" y="3537"/>
                  </a:moveTo>
                  <a:cubicBezTo>
                    <a:pt x="11257" y="3578"/>
                    <a:pt x="11339" y="3496"/>
                    <a:pt x="11298" y="3537"/>
                  </a:cubicBezTo>
                  <a:close/>
                  <a:moveTo>
                    <a:pt x="11523" y="3998"/>
                  </a:moveTo>
                  <a:lnTo>
                    <a:pt x="11523" y="3988"/>
                  </a:lnTo>
                  <a:lnTo>
                    <a:pt x="11503" y="4029"/>
                  </a:lnTo>
                  <a:close/>
                  <a:moveTo>
                    <a:pt x="11523" y="3988"/>
                  </a:moveTo>
                  <a:close/>
                  <a:moveTo>
                    <a:pt x="11841" y="3998"/>
                  </a:moveTo>
                  <a:cubicBezTo>
                    <a:pt x="11810" y="4009"/>
                    <a:pt x="11780" y="4029"/>
                    <a:pt x="11749" y="4050"/>
                  </a:cubicBezTo>
                  <a:cubicBezTo>
                    <a:pt x="11790" y="4080"/>
                    <a:pt x="11831" y="4039"/>
                    <a:pt x="11851" y="4009"/>
                  </a:cubicBezTo>
                  <a:close/>
                  <a:moveTo>
                    <a:pt x="11165" y="4050"/>
                  </a:moveTo>
                  <a:cubicBezTo>
                    <a:pt x="11206" y="4080"/>
                    <a:pt x="11124" y="3998"/>
                    <a:pt x="11165" y="4050"/>
                  </a:cubicBezTo>
                  <a:close/>
                  <a:moveTo>
                    <a:pt x="11472" y="4050"/>
                  </a:moveTo>
                  <a:cubicBezTo>
                    <a:pt x="11513" y="4080"/>
                    <a:pt x="11431" y="3998"/>
                    <a:pt x="11472" y="4050"/>
                  </a:cubicBezTo>
                  <a:close/>
                  <a:moveTo>
                    <a:pt x="10929" y="4244"/>
                  </a:moveTo>
                  <a:close/>
                  <a:moveTo>
                    <a:pt x="10888" y="4234"/>
                  </a:moveTo>
                  <a:lnTo>
                    <a:pt x="10908" y="4234"/>
                  </a:lnTo>
                  <a:close/>
                  <a:moveTo>
                    <a:pt x="10878" y="4234"/>
                  </a:moveTo>
                  <a:lnTo>
                    <a:pt x="10888" y="4234"/>
                  </a:lnTo>
                  <a:close/>
                  <a:moveTo>
                    <a:pt x="10919" y="4244"/>
                  </a:moveTo>
                  <a:lnTo>
                    <a:pt x="10929" y="4244"/>
                  </a:lnTo>
                  <a:close/>
                  <a:moveTo>
                    <a:pt x="10919" y="4244"/>
                  </a:moveTo>
                  <a:lnTo>
                    <a:pt x="10919" y="4244"/>
                  </a:lnTo>
                  <a:lnTo>
                    <a:pt x="10919" y="4244"/>
                  </a:lnTo>
                  <a:close/>
                  <a:moveTo>
                    <a:pt x="10929" y="4244"/>
                  </a:moveTo>
                  <a:close/>
                  <a:moveTo>
                    <a:pt x="10816" y="4808"/>
                  </a:moveTo>
                  <a:cubicBezTo>
                    <a:pt x="10857" y="4839"/>
                    <a:pt x="10775" y="4767"/>
                    <a:pt x="10816" y="4808"/>
                  </a:cubicBezTo>
                  <a:close/>
                  <a:moveTo>
                    <a:pt x="11636" y="4870"/>
                  </a:moveTo>
                  <a:cubicBezTo>
                    <a:pt x="11677" y="4890"/>
                    <a:pt x="11687" y="4819"/>
                    <a:pt x="11667" y="4860"/>
                  </a:cubicBezTo>
                  <a:cubicBezTo>
                    <a:pt x="11646" y="4860"/>
                    <a:pt x="11616" y="4870"/>
                    <a:pt x="11636" y="4880"/>
                  </a:cubicBezTo>
                  <a:close/>
                  <a:moveTo>
                    <a:pt x="10427" y="5054"/>
                  </a:moveTo>
                  <a:cubicBezTo>
                    <a:pt x="10406" y="5054"/>
                    <a:pt x="10416" y="5024"/>
                    <a:pt x="10427" y="5013"/>
                  </a:cubicBezTo>
                  <a:cubicBezTo>
                    <a:pt x="10386" y="5013"/>
                    <a:pt x="10355" y="4983"/>
                    <a:pt x="10344" y="5034"/>
                  </a:cubicBezTo>
                  <a:cubicBezTo>
                    <a:pt x="10355" y="5034"/>
                    <a:pt x="10365" y="5024"/>
                    <a:pt x="10386" y="5013"/>
                  </a:cubicBezTo>
                  <a:cubicBezTo>
                    <a:pt x="10386" y="5034"/>
                    <a:pt x="10406" y="5095"/>
                    <a:pt x="10416" y="5054"/>
                  </a:cubicBezTo>
                  <a:close/>
                  <a:moveTo>
                    <a:pt x="11708" y="5054"/>
                  </a:moveTo>
                  <a:cubicBezTo>
                    <a:pt x="11728" y="5054"/>
                    <a:pt x="11728" y="5126"/>
                    <a:pt x="11749" y="5085"/>
                  </a:cubicBezTo>
                  <a:cubicBezTo>
                    <a:pt x="11708" y="5085"/>
                    <a:pt x="11780" y="5034"/>
                    <a:pt x="11728" y="5034"/>
                  </a:cubicBezTo>
                  <a:cubicBezTo>
                    <a:pt x="11728" y="5044"/>
                    <a:pt x="11728" y="5054"/>
                    <a:pt x="11718" y="5054"/>
                  </a:cubicBezTo>
                  <a:cubicBezTo>
                    <a:pt x="11718" y="5034"/>
                    <a:pt x="11677" y="5054"/>
                    <a:pt x="11708" y="5054"/>
                  </a:cubicBezTo>
                  <a:close/>
                  <a:moveTo>
                    <a:pt x="11359" y="5075"/>
                  </a:moveTo>
                  <a:cubicBezTo>
                    <a:pt x="11380" y="5229"/>
                    <a:pt x="11359" y="5034"/>
                    <a:pt x="11359" y="5075"/>
                  </a:cubicBezTo>
                  <a:close/>
                  <a:moveTo>
                    <a:pt x="10683" y="5095"/>
                  </a:moveTo>
                  <a:cubicBezTo>
                    <a:pt x="10642" y="5147"/>
                    <a:pt x="10724" y="5065"/>
                    <a:pt x="10683" y="5095"/>
                  </a:cubicBezTo>
                  <a:close/>
                  <a:moveTo>
                    <a:pt x="10724" y="5157"/>
                  </a:moveTo>
                  <a:cubicBezTo>
                    <a:pt x="10765" y="5198"/>
                    <a:pt x="10683" y="5116"/>
                    <a:pt x="10724" y="5157"/>
                  </a:cubicBezTo>
                  <a:close/>
                  <a:moveTo>
                    <a:pt x="10488" y="5280"/>
                  </a:moveTo>
                  <a:cubicBezTo>
                    <a:pt x="10519" y="5229"/>
                    <a:pt x="10437" y="5177"/>
                    <a:pt x="10427" y="5239"/>
                  </a:cubicBezTo>
                  <a:cubicBezTo>
                    <a:pt x="10447" y="5239"/>
                    <a:pt x="10457" y="5239"/>
                    <a:pt x="10478" y="5229"/>
                  </a:cubicBezTo>
                  <a:cubicBezTo>
                    <a:pt x="10478" y="5249"/>
                    <a:pt x="10468" y="5270"/>
                    <a:pt x="10488" y="5280"/>
                  </a:cubicBezTo>
                  <a:close/>
                  <a:moveTo>
                    <a:pt x="11062" y="5218"/>
                  </a:moveTo>
                  <a:cubicBezTo>
                    <a:pt x="11062" y="5239"/>
                    <a:pt x="11042" y="5290"/>
                    <a:pt x="11062" y="5311"/>
                  </a:cubicBezTo>
                  <a:cubicBezTo>
                    <a:pt x="11062" y="5270"/>
                    <a:pt x="11093" y="5259"/>
                    <a:pt x="11103" y="5229"/>
                  </a:cubicBezTo>
                  <a:cubicBezTo>
                    <a:pt x="11093" y="5229"/>
                    <a:pt x="11072" y="5218"/>
                    <a:pt x="11062" y="5218"/>
                  </a:cubicBezTo>
                  <a:close/>
                  <a:moveTo>
                    <a:pt x="10365" y="5423"/>
                  </a:moveTo>
                  <a:cubicBezTo>
                    <a:pt x="10365" y="5393"/>
                    <a:pt x="10324" y="5393"/>
                    <a:pt x="10324" y="5423"/>
                  </a:cubicBezTo>
                  <a:cubicBezTo>
                    <a:pt x="10365" y="5423"/>
                    <a:pt x="10437" y="5464"/>
                    <a:pt x="10478" y="5423"/>
                  </a:cubicBezTo>
                  <a:cubicBezTo>
                    <a:pt x="10437" y="5413"/>
                    <a:pt x="10427" y="5382"/>
                    <a:pt x="10406" y="5382"/>
                  </a:cubicBezTo>
                  <a:cubicBezTo>
                    <a:pt x="10396" y="5321"/>
                    <a:pt x="10447" y="5331"/>
                    <a:pt x="10427" y="5270"/>
                  </a:cubicBezTo>
                  <a:cubicBezTo>
                    <a:pt x="10365" y="5300"/>
                    <a:pt x="10406" y="5372"/>
                    <a:pt x="10365" y="5423"/>
                  </a:cubicBezTo>
                  <a:close/>
                  <a:moveTo>
                    <a:pt x="10898" y="5270"/>
                  </a:moveTo>
                  <a:cubicBezTo>
                    <a:pt x="10898" y="5290"/>
                    <a:pt x="10888" y="5311"/>
                    <a:pt x="10867" y="5321"/>
                  </a:cubicBezTo>
                  <a:cubicBezTo>
                    <a:pt x="10867" y="5311"/>
                    <a:pt x="10847" y="5290"/>
                    <a:pt x="10837" y="5311"/>
                  </a:cubicBezTo>
                  <a:cubicBezTo>
                    <a:pt x="10826" y="5331"/>
                    <a:pt x="10857" y="5321"/>
                    <a:pt x="10847" y="5341"/>
                  </a:cubicBezTo>
                  <a:cubicBezTo>
                    <a:pt x="10878" y="5341"/>
                    <a:pt x="10878" y="5321"/>
                    <a:pt x="10908" y="5321"/>
                  </a:cubicBezTo>
                  <a:cubicBezTo>
                    <a:pt x="10908" y="5311"/>
                    <a:pt x="10919" y="5270"/>
                    <a:pt x="10898" y="5270"/>
                  </a:cubicBezTo>
                  <a:close/>
                  <a:moveTo>
                    <a:pt x="10344" y="5341"/>
                  </a:moveTo>
                  <a:cubicBezTo>
                    <a:pt x="10334" y="5341"/>
                    <a:pt x="10334" y="5341"/>
                    <a:pt x="10334" y="5321"/>
                  </a:cubicBezTo>
                  <a:cubicBezTo>
                    <a:pt x="10334" y="5311"/>
                    <a:pt x="10344" y="5311"/>
                    <a:pt x="10334" y="5311"/>
                  </a:cubicBezTo>
                  <a:cubicBezTo>
                    <a:pt x="10334" y="5341"/>
                    <a:pt x="10283" y="5321"/>
                    <a:pt x="10293" y="5352"/>
                  </a:cubicBezTo>
                  <a:cubicBezTo>
                    <a:pt x="10314" y="5352"/>
                    <a:pt x="10344" y="5362"/>
                    <a:pt x="10355" y="5341"/>
                  </a:cubicBezTo>
                  <a:close/>
                  <a:moveTo>
                    <a:pt x="11072" y="5331"/>
                  </a:moveTo>
                  <a:lnTo>
                    <a:pt x="11072" y="5331"/>
                  </a:lnTo>
                  <a:lnTo>
                    <a:pt x="11072" y="5331"/>
                  </a:lnTo>
                  <a:close/>
                  <a:moveTo>
                    <a:pt x="11175" y="5382"/>
                  </a:moveTo>
                  <a:cubicBezTo>
                    <a:pt x="11185" y="5382"/>
                    <a:pt x="11185" y="5393"/>
                    <a:pt x="11185" y="5413"/>
                  </a:cubicBezTo>
                  <a:cubicBezTo>
                    <a:pt x="11216" y="5413"/>
                    <a:pt x="11267" y="5434"/>
                    <a:pt x="11257" y="5382"/>
                  </a:cubicBezTo>
                  <a:cubicBezTo>
                    <a:pt x="11226" y="5403"/>
                    <a:pt x="11175" y="5352"/>
                    <a:pt x="11175" y="5382"/>
                  </a:cubicBezTo>
                  <a:close/>
                  <a:moveTo>
                    <a:pt x="11154" y="5475"/>
                  </a:moveTo>
                  <a:lnTo>
                    <a:pt x="11206" y="5475"/>
                  </a:lnTo>
                  <a:cubicBezTo>
                    <a:pt x="11195" y="5454"/>
                    <a:pt x="11185" y="5423"/>
                    <a:pt x="11175" y="5393"/>
                  </a:cubicBezTo>
                  <a:cubicBezTo>
                    <a:pt x="11134" y="5393"/>
                    <a:pt x="11083" y="5403"/>
                    <a:pt x="11103" y="5434"/>
                  </a:cubicBezTo>
                  <a:cubicBezTo>
                    <a:pt x="11134" y="5403"/>
                    <a:pt x="11195" y="5444"/>
                    <a:pt x="11165" y="5475"/>
                  </a:cubicBezTo>
                  <a:close/>
                  <a:moveTo>
                    <a:pt x="10427" y="5475"/>
                  </a:moveTo>
                  <a:cubicBezTo>
                    <a:pt x="10478" y="5475"/>
                    <a:pt x="10375" y="5505"/>
                    <a:pt x="10427" y="5526"/>
                  </a:cubicBezTo>
                  <a:cubicBezTo>
                    <a:pt x="10457" y="5475"/>
                    <a:pt x="10478" y="5546"/>
                    <a:pt x="10498" y="5546"/>
                  </a:cubicBezTo>
                  <a:cubicBezTo>
                    <a:pt x="10488" y="5526"/>
                    <a:pt x="10539" y="5495"/>
                    <a:pt x="10498" y="5475"/>
                  </a:cubicBezTo>
                  <a:cubicBezTo>
                    <a:pt x="10498" y="5567"/>
                    <a:pt x="10468" y="5413"/>
                    <a:pt x="10437" y="5475"/>
                  </a:cubicBezTo>
                  <a:close/>
                  <a:moveTo>
                    <a:pt x="10324" y="5505"/>
                  </a:moveTo>
                  <a:cubicBezTo>
                    <a:pt x="10283" y="5546"/>
                    <a:pt x="10365" y="5475"/>
                    <a:pt x="10324" y="5505"/>
                  </a:cubicBezTo>
                  <a:close/>
                  <a:moveTo>
                    <a:pt x="10211" y="5782"/>
                  </a:moveTo>
                  <a:close/>
                  <a:moveTo>
                    <a:pt x="10191" y="5710"/>
                  </a:moveTo>
                  <a:cubicBezTo>
                    <a:pt x="10191" y="5731"/>
                    <a:pt x="10170" y="5731"/>
                    <a:pt x="10170" y="5751"/>
                  </a:cubicBezTo>
                  <a:cubicBezTo>
                    <a:pt x="10180" y="5751"/>
                    <a:pt x="10201" y="5772"/>
                    <a:pt x="10211" y="5782"/>
                  </a:cubicBezTo>
                  <a:lnTo>
                    <a:pt x="10211" y="5772"/>
                  </a:lnTo>
                  <a:cubicBezTo>
                    <a:pt x="10191" y="5741"/>
                    <a:pt x="10221" y="5731"/>
                    <a:pt x="10191" y="5710"/>
                  </a:cubicBezTo>
                  <a:close/>
                  <a:moveTo>
                    <a:pt x="11370" y="5792"/>
                  </a:moveTo>
                  <a:cubicBezTo>
                    <a:pt x="11370" y="5813"/>
                    <a:pt x="11370" y="5844"/>
                    <a:pt x="11380" y="5823"/>
                  </a:cubicBezTo>
                  <a:cubicBezTo>
                    <a:pt x="11400" y="5792"/>
                    <a:pt x="11329" y="5772"/>
                    <a:pt x="11370" y="5782"/>
                  </a:cubicBezTo>
                  <a:close/>
                  <a:moveTo>
                    <a:pt x="11554" y="5987"/>
                  </a:moveTo>
                  <a:cubicBezTo>
                    <a:pt x="11585" y="5987"/>
                    <a:pt x="11595" y="6008"/>
                    <a:pt x="11636" y="5997"/>
                  </a:cubicBezTo>
                  <a:lnTo>
                    <a:pt x="11636" y="5844"/>
                  </a:lnTo>
                  <a:cubicBezTo>
                    <a:pt x="11616" y="5833"/>
                    <a:pt x="11595" y="5823"/>
                    <a:pt x="11575" y="5813"/>
                  </a:cubicBezTo>
                  <a:cubicBezTo>
                    <a:pt x="11503" y="5895"/>
                    <a:pt x="11575" y="5864"/>
                    <a:pt x="11554" y="5987"/>
                  </a:cubicBezTo>
                  <a:close/>
                  <a:moveTo>
                    <a:pt x="11411" y="6284"/>
                  </a:moveTo>
                  <a:cubicBezTo>
                    <a:pt x="11370" y="6325"/>
                    <a:pt x="11452" y="6243"/>
                    <a:pt x="11411" y="6284"/>
                  </a:cubicBezTo>
                  <a:close/>
                  <a:moveTo>
                    <a:pt x="12067" y="7402"/>
                  </a:moveTo>
                  <a:cubicBezTo>
                    <a:pt x="12241" y="7392"/>
                    <a:pt x="12292" y="7248"/>
                    <a:pt x="12477" y="7238"/>
                  </a:cubicBezTo>
                  <a:cubicBezTo>
                    <a:pt x="12569" y="7094"/>
                    <a:pt x="12918" y="7135"/>
                    <a:pt x="12825" y="6838"/>
                  </a:cubicBezTo>
                  <a:cubicBezTo>
                    <a:pt x="12661" y="6838"/>
                    <a:pt x="12620" y="7033"/>
                    <a:pt x="12477" y="7012"/>
                  </a:cubicBezTo>
                  <a:cubicBezTo>
                    <a:pt x="12436" y="7074"/>
                    <a:pt x="12333" y="7135"/>
                    <a:pt x="12292" y="7125"/>
                  </a:cubicBezTo>
                  <a:cubicBezTo>
                    <a:pt x="12282" y="7207"/>
                    <a:pt x="12139" y="7258"/>
                    <a:pt x="12056" y="7248"/>
                  </a:cubicBezTo>
                  <a:cubicBezTo>
                    <a:pt x="12067" y="7248"/>
                    <a:pt x="12067" y="7248"/>
                    <a:pt x="12067" y="7269"/>
                  </a:cubicBezTo>
                  <a:cubicBezTo>
                    <a:pt x="12056" y="7320"/>
                    <a:pt x="12015" y="7351"/>
                    <a:pt x="12067" y="7402"/>
                  </a:cubicBezTo>
                  <a:close/>
                  <a:moveTo>
                    <a:pt x="3773" y="10313"/>
                  </a:moveTo>
                  <a:cubicBezTo>
                    <a:pt x="3691" y="10272"/>
                    <a:pt x="3661" y="10375"/>
                    <a:pt x="3579" y="10385"/>
                  </a:cubicBezTo>
                  <a:cubicBezTo>
                    <a:pt x="3548" y="10334"/>
                    <a:pt x="3445" y="10344"/>
                    <a:pt x="3476" y="10395"/>
                  </a:cubicBezTo>
                  <a:cubicBezTo>
                    <a:pt x="3558" y="10416"/>
                    <a:pt x="3743" y="10447"/>
                    <a:pt x="3773" y="10313"/>
                  </a:cubicBezTo>
                  <a:close/>
                  <a:moveTo>
                    <a:pt x="1692" y="10508"/>
                  </a:moveTo>
                  <a:lnTo>
                    <a:pt x="1713" y="10498"/>
                  </a:lnTo>
                  <a:close/>
                  <a:moveTo>
                    <a:pt x="4460" y="11841"/>
                  </a:moveTo>
                  <a:lnTo>
                    <a:pt x="4388" y="11841"/>
                  </a:lnTo>
                  <a:cubicBezTo>
                    <a:pt x="4347" y="11912"/>
                    <a:pt x="4419" y="12025"/>
                    <a:pt x="4470" y="11995"/>
                  </a:cubicBezTo>
                  <a:cubicBezTo>
                    <a:pt x="4429" y="12005"/>
                    <a:pt x="4501" y="11882"/>
                    <a:pt x="4460" y="11841"/>
                  </a:cubicBezTo>
                  <a:close/>
                  <a:moveTo>
                    <a:pt x="175" y="11954"/>
                  </a:moveTo>
                  <a:cubicBezTo>
                    <a:pt x="226" y="11995"/>
                    <a:pt x="144" y="11912"/>
                    <a:pt x="175" y="11954"/>
                  </a:cubicBezTo>
                  <a:close/>
                  <a:moveTo>
                    <a:pt x="5526" y="12220"/>
                  </a:moveTo>
                  <a:lnTo>
                    <a:pt x="5526" y="12210"/>
                  </a:lnTo>
                  <a:cubicBezTo>
                    <a:pt x="5526" y="12210"/>
                    <a:pt x="5526" y="12220"/>
                    <a:pt x="5526" y="12220"/>
                  </a:cubicBezTo>
                  <a:close/>
                  <a:moveTo>
                    <a:pt x="5598" y="12220"/>
                  </a:moveTo>
                  <a:cubicBezTo>
                    <a:pt x="5629" y="12148"/>
                    <a:pt x="5660" y="12087"/>
                    <a:pt x="5680" y="12015"/>
                  </a:cubicBezTo>
                  <a:cubicBezTo>
                    <a:pt x="5547" y="11995"/>
                    <a:pt x="5537" y="12138"/>
                    <a:pt x="5526" y="12210"/>
                  </a:cubicBezTo>
                  <a:cubicBezTo>
                    <a:pt x="5526" y="12159"/>
                    <a:pt x="5567" y="12230"/>
                    <a:pt x="5598" y="12220"/>
                  </a:cubicBezTo>
                  <a:close/>
                  <a:moveTo>
                    <a:pt x="4809" y="12630"/>
                  </a:moveTo>
                  <a:cubicBezTo>
                    <a:pt x="4921" y="12651"/>
                    <a:pt x="4870" y="12804"/>
                    <a:pt x="4973" y="12794"/>
                  </a:cubicBezTo>
                  <a:cubicBezTo>
                    <a:pt x="5044" y="12794"/>
                    <a:pt x="5096" y="12558"/>
                    <a:pt x="5270" y="12630"/>
                  </a:cubicBezTo>
                  <a:cubicBezTo>
                    <a:pt x="5229" y="12517"/>
                    <a:pt x="4880" y="12538"/>
                    <a:pt x="4809" y="12630"/>
                  </a:cubicBezTo>
                  <a:close/>
                  <a:moveTo>
                    <a:pt x="1774" y="14547"/>
                  </a:moveTo>
                  <a:cubicBezTo>
                    <a:pt x="1815" y="14547"/>
                    <a:pt x="1846" y="14537"/>
                    <a:pt x="1877" y="14506"/>
                  </a:cubicBezTo>
                  <a:cubicBezTo>
                    <a:pt x="1826" y="14537"/>
                    <a:pt x="1795" y="14506"/>
                    <a:pt x="1764" y="14547"/>
                  </a:cubicBezTo>
                  <a:close/>
                  <a:moveTo>
                    <a:pt x="4870" y="17725"/>
                  </a:moveTo>
                  <a:cubicBezTo>
                    <a:pt x="4870" y="17715"/>
                    <a:pt x="4870" y="17694"/>
                    <a:pt x="4850" y="17694"/>
                  </a:cubicBezTo>
                  <a:cubicBezTo>
                    <a:pt x="4870" y="17756"/>
                    <a:pt x="4839" y="17776"/>
                    <a:pt x="4870" y="17838"/>
                  </a:cubicBezTo>
                  <a:cubicBezTo>
                    <a:pt x="4901" y="17828"/>
                    <a:pt x="4921" y="17817"/>
                    <a:pt x="4952" y="17807"/>
                  </a:cubicBezTo>
                  <a:cubicBezTo>
                    <a:pt x="4962" y="17735"/>
                    <a:pt x="4901" y="17746"/>
                    <a:pt x="4870" y="17725"/>
                  </a:cubicBezTo>
                  <a:close/>
                  <a:moveTo>
                    <a:pt x="9196" y="20647"/>
                  </a:moveTo>
                  <a:cubicBezTo>
                    <a:pt x="9248" y="20677"/>
                    <a:pt x="9166" y="20595"/>
                    <a:pt x="9196" y="20647"/>
                  </a:cubicBezTo>
                  <a:close/>
                  <a:moveTo>
                    <a:pt x="7044" y="21067"/>
                  </a:moveTo>
                  <a:cubicBezTo>
                    <a:pt x="7064" y="21077"/>
                    <a:pt x="7095" y="21067"/>
                    <a:pt x="7115" y="21047"/>
                  </a:cubicBezTo>
                  <a:cubicBezTo>
                    <a:pt x="7105" y="21036"/>
                    <a:pt x="7054" y="21026"/>
                    <a:pt x="7054" y="21067"/>
                  </a:cubicBezTo>
                  <a:close/>
                  <a:moveTo>
                    <a:pt x="7044" y="22748"/>
                  </a:moveTo>
                  <a:cubicBezTo>
                    <a:pt x="6951" y="22882"/>
                    <a:pt x="6787" y="22687"/>
                    <a:pt x="6726" y="22830"/>
                  </a:cubicBezTo>
                  <a:cubicBezTo>
                    <a:pt x="6818" y="22912"/>
                    <a:pt x="7085" y="22800"/>
                    <a:pt x="7054" y="22748"/>
                  </a:cubicBezTo>
                  <a:close/>
                  <a:moveTo>
                    <a:pt x="8971" y="23189"/>
                  </a:moveTo>
                  <a:cubicBezTo>
                    <a:pt x="8971" y="23169"/>
                    <a:pt x="8991" y="23158"/>
                    <a:pt x="8991" y="23138"/>
                  </a:cubicBezTo>
                  <a:cubicBezTo>
                    <a:pt x="8981" y="23138"/>
                    <a:pt x="8971" y="23117"/>
                    <a:pt x="8940" y="23128"/>
                  </a:cubicBezTo>
                  <a:cubicBezTo>
                    <a:pt x="8940" y="23158"/>
                    <a:pt x="8961" y="23158"/>
                    <a:pt x="8971" y="23169"/>
                  </a:cubicBezTo>
                  <a:cubicBezTo>
                    <a:pt x="8981" y="23189"/>
                    <a:pt x="8940" y="23179"/>
                    <a:pt x="8971" y="23189"/>
                  </a:cubicBezTo>
                  <a:close/>
                  <a:moveTo>
                    <a:pt x="11359" y="24081"/>
                  </a:moveTo>
                  <a:cubicBezTo>
                    <a:pt x="11370" y="24009"/>
                    <a:pt x="11411" y="23927"/>
                    <a:pt x="11390" y="23917"/>
                  </a:cubicBezTo>
                  <a:cubicBezTo>
                    <a:pt x="11380" y="23968"/>
                    <a:pt x="11318" y="24030"/>
                    <a:pt x="11359" y="24081"/>
                  </a:cubicBezTo>
                  <a:close/>
                  <a:moveTo>
                    <a:pt x="1231" y="26264"/>
                  </a:moveTo>
                  <a:cubicBezTo>
                    <a:pt x="1159" y="26275"/>
                    <a:pt x="1098" y="26213"/>
                    <a:pt x="1057" y="26244"/>
                  </a:cubicBezTo>
                  <a:cubicBezTo>
                    <a:pt x="1128" y="26244"/>
                    <a:pt x="1200" y="26347"/>
                    <a:pt x="1231" y="26254"/>
                  </a:cubicBezTo>
                  <a:close/>
                  <a:moveTo>
                    <a:pt x="1415" y="26306"/>
                  </a:moveTo>
                  <a:cubicBezTo>
                    <a:pt x="1436" y="26377"/>
                    <a:pt x="1610" y="26326"/>
                    <a:pt x="1651" y="26347"/>
                  </a:cubicBezTo>
                  <a:cubicBezTo>
                    <a:pt x="1620" y="26264"/>
                    <a:pt x="1405" y="26285"/>
                    <a:pt x="1415" y="26306"/>
                  </a:cubicBezTo>
                  <a:close/>
                  <a:moveTo>
                    <a:pt x="9135" y="28151"/>
                  </a:moveTo>
                  <a:cubicBezTo>
                    <a:pt x="9155" y="28130"/>
                    <a:pt x="9248" y="28171"/>
                    <a:pt x="9268" y="28110"/>
                  </a:cubicBezTo>
                  <a:cubicBezTo>
                    <a:pt x="9227" y="28130"/>
                    <a:pt x="9104" y="28120"/>
                    <a:pt x="9135" y="281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93" name="Google Shape;1093;p38"/>
          <p:cNvGrpSpPr/>
          <p:nvPr/>
        </p:nvGrpSpPr>
        <p:grpSpPr>
          <a:xfrm>
            <a:off x="826311" y="3066239"/>
            <a:ext cx="753829" cy="830759"/>
            <a:chOff x="835836" y="3066239"/>
            <a:chExt cx="753829" cy="830759"/>
          </a:xfrm>
        </p:grpSpPr>
        <p:sp>
          <p:nvSpPr>
            <p:cNvPr id="1094" name="Google Shape;1094;p38"/>
            <p:cNvSpPr/>
            <p:nvPr/>
          </p:nvSpPr>
          <p:spPr>
            <a:xfrm>
              <a:off x="886513" y="3113779"/>
              <a:ext cx="652473" cy="727845"/>
            </a:xfrm>
            <a:custGeom>
              <a:avLst/>
              <a:gdLst/>
              <a:ahLst/>
              <a:cxnLst/>
              <a:rect l="l" t="t" r="r" b="b"/>
              <a:pathLst>
                <a:path w="12610" h="14066" extrusionOk="0">
                  <a:moveTo>
                    <a:pt x="10436" y="1"/>
                  </a:moveTo>
                  <a:lnTo>
                    <a:pt x="0" y="1385"/>
                  </a:lnTo>
                  <a:lnTo>
                    <a:pt x="861" y="12467"/>
                  </a:lnTo>
                  <a:lnTo>
                    <a:pt x="4726" y="14066"/>
                  </a:lnTo>
                  <a:lnTo>
                    <a:pt x="12610" y="12180"/>
                  </a:lnTo>
                  <a:lnTo>
                    <a:pt x="10436" y="1"/>
                  </a:lnTo>
                  <a:close/>
                </a:path>
              </a:pathLst>
            </a:custGeom>
            <a:solidFill>
              <a:schemeClr val="accent6"/>
            </a:solidFill>
            <a:ln w="1143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2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95" name="Google Shape;1095;p38"/>
            <p:cNvGrpSpPr/>
            <p:nvPr/>
          </p:nvGrpSpPr>
          <p:grpSpPr>
            <a:xfrm>
              <a:off x="886513" y="3113779"/>
              <a:ext cx="652473" cy="727845"/>
              <a:chOff x="2778950" y="2062850"/>
              <a:chExt cx="315250" cy="351650"/>
            </a:xfrm>
          </p:grpSpPr>
          <p:sp>
            <p:nvSpPr>
              <p:cNvPr id="1096" name="Google Shape;1096;p38"/>
              <p:cNvSpPr/>
              <p:nvPr/>
            </p:nvSpPr>
            <p:spPr>
              <a:xfrm>
                <a:off x="2778950" y="2062850"/>
                <a:ext cx="315250" cy="351650"/>
              </a:xfrm>
              <a:custGeom>
                <a:avLst/>
                <a:gdLst/>
                <a:ahLst/>
                <a:cxnLst/>
                <a:rect l="l" t="t" r="r" b="b"/>
                <a:pathLst>
                  <a:path w="12610" h="14066" extrusionOk="0">
                    <a:moveTo>
                      <a:pt x="10436" y="1"/>
                    </a:moveTo>
                    <a:lnTo>
                      <a:pt x="0" y="1385"/>
                    </a:lnTo>
                    <a:lnTo>
                      <a:pt x="861" y="12467"/>
                    </a:lnTo>
                    <a:lnTo>
                      <a:pt x="4726" y="14066"/>
                    </a:lnTo>
                    <a:lnTo>
                      <a:pt x="12610" y="12180"/>
                    </a:lnTo>
                    <a:lnTo>
                      <a:pt x="10436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7" name="Google Shape;1097;p38"/>
              <p:cNvSpPr/>
              <p:nvPr/>
            </p:nvSpPr>
            <p:spPr>
              <a:xfrm>
                <a:off x="2839175" y="2098225"/>
                <a:ext cx="216575" cy="242975"/>
              </a:xfrm>
              <a:custGeom>
                <a:avLst/>
                <a:gdLst/>
                <a:ahLst/>
                <a:cxnLst/>
                <a:rect l="l" t="t" r="r" b="b"/>
                <a:pathLst>
                  <a:path w="8663" h="9719" extrusionOk="0">
                    <a:moveTo>
                      <a:pt x="3988" y="1528"/>
                    </a:moveTo>
                    <a:lnTo>
                      <a:pt x="5352" y="5618"/>
                    </a:lnTo>
                    <a:lnTo>
                      <a:pt x="2584" y="5618"/>
                    </a:lnTo>
                    <a:lnTo>
                      <a:pt x="3988" y="1528"/>
                    </a:lnTo>
                    <a:close/>
                    <a:moveTo>
                      <a:pt x="5341" y="1"/>
                    </a:moveTo>
                    <a:lnTo>
                      <a:pt x="3568" y="318"/>
                    </a:lnTo>
                    <a:lnTo>
                      <a:pt x="0" y="9719"/>
                    </a:lnTo>
                    <a:lnTo>
                      <a:pt x="1159" y="9719"/>
                    </a:lnTo>
                    <a:lnTo>
                      <a:pt x="2245" y="6572"/>
                    </a:lnTo>
                    <a:lnTo>
                      <a:pt x="5639" y="6521"/>
                    </a:lnTo>
                    <a:lnTo>
                      <a:pt x="6695" y="9709"/>
                    </a:lnTo>
                    <a:lnTo>
                      <a:pt x="8663" y="9709"/>
                    </a:lnTo>
                    <a:lnTo>
                      <a:pt x="534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8" name="Google Shape;1098;p38"/>
              <p:cNvSpPr/>
              <p:nvPr/>
            </p:nvSpPr>
            <p:spPr>
              <a:xfrm>
                <a:off x="2828400" y="2098225"/>
                <a:ext cx="216350" cy="242975"/>
              </a:xfrm>
              <a:custGeom>
                <a:avLst/>
                <a:gdLst/>
                <a:ahLst/>
                <a:cxnLst/>
                <a:rect l="l" t="t" r="r" b="b"/>
                <a:pathLst>
                  <a:path w="8654" h="9719" extrusionOk="0">
                    <a:moveTo>
                      <a:pt x="3978" y="1528"/>
                    </a:moveTo>
                    <a:lnTo>
                      <a:pt x="5352" y="5618"/>
                    </a:lnTo>
                    <a:lnTo>
                      <a:pt x="2574" y="5618"/>
                    </a:lnTo>
                    <a:lnTo>
                      <a:pt x="3978" y="1528"/>
                    </a:lnTo>
                    <a:close/>
                    <a:moveTo>
                      <a:pt x="5342" y="1"/>
                    </a:moveTo>
                    <a:lnTo>
                      <a:pt x="3558" y="318"/>
                    </a:lnTo>
                    <a:lnTo>
                      <a:pt x="1" y="9719"/>
                    </a:lnTo>
                    <a:lnTo>
                      <a:pt x="1159" y="9719"/>
                    </a:lnTo>
                    <a:lnTo>
                      <a:pt x="2246" y="6572"/>
                    </a:lnTo>
                    <a:lnTo>
                      <a:pt x="5639" y="6521"/>
                    </a:lnTo>
                    <a:lnTo>
                      <a:pt x="6695" y="9709"/>
                    </a:lnTo>
                    <a:lnTo>
                      <a:pt x="8653" y="9709"/>
                    </a:lnTo>
                    <a:lnTo>
                      <a:pt x="5342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9" name="Google Shape;1099;p38">
              <a:hlinkClick r:id="rId7"/>
            </p:cNvPr>
            <p:cNvSpPr/>
            <p:nvPr/>
          </p:nvSpPr>
          <p:spPr>
            <a:xfrm rot="-737755">
              <a:off x="905025" y="3123560"/>
              <a:ext cx="615452" cy="716117"/>
            </a:xfrm>
            <a:custGeom>
              <a:avLst/>
              <a:gdLst/>
              <a:ahLst/>
              <a:cxnLst/>
              <a:rect l="l" t="t" r="r" b="b"/>
              <a:pathLst>
                <a:path w="14856" h="30776" extrusionOk="0">
                  <a:moveTo>
                    <a:pt x="5885" y="52"/>
                  </a:moveTo>
                  <a:cubicBezTo>
                    <a:pt x="5957" y="62"/>
                    <a:pt x="5906" y="0"/>
                    <a:pt x="5885" y="52"/>
                  </a:cubicBezTo>
                  <a:close/>
                  <a:moveTo>
                    <a:pt x="1272" y="257"/>
                  </a:moveTo>
                  <a:cubicBezTo>
                    <a:pt x="1262" y="226"/>
                    <a:pt x="1221" y="226"/>
                    <a:pt x="1180" y="226"/>
                  </a:cubicBezTo>
                  <a:cubicBezTo>
                    <a:pt x="1149" y="277"/>
                    <a:pt x="1251" y="287"/>
                    <a:pt x="1272" y="257"/>
                  </a:cubicBezTo>
                  <a:close/>
                  <a:moveTo>
                    <a:pt x="5034" y="523"/>
                  </a:moveTo>
                  <a:cubicBezTo>
                    <a:pt x="5065" y="482"/>
                    <a:pt x="5034" y="462"/>
                    <a:pt x="5034" y="400"/>
                  </a:cubicBezTo>
                  <a:cubicBezTo>
                    <a:pt x="4993" y="410"/>
                    <a:pt x="4983" y="380"/>
                    <a:pt x="4952" y="380"/>
                  </a:cubicBezTo>
                  <a:cubicBezTo>
                    <a:pt x="4962" y="441"/>
                    <a:pt x="4993" y="492"/>
                    <a:pt x="5034" y="523"/>
                  </a:cubicBezTo>
                  <a:close/>
                  <a:moveTo>
                    <a:pt x="5250" y="410"/>
                  </a:moveTo>
                  <a:cubicBezTo>
                    <a:pt x="5208" y="462"/>
                    <a:pt x="5291" y="380"/>
                    <a:pt x="5250" y="410"/>
                  </a:cubicBezTo>
                  <a:close/>
                  <a:moveTo>
                    <a:pt x="5824" y="421"/>
                  </a:moveTo>
                  <a:cubicBezTo>
                    <a:pt x="5803" y="400"/>
                    <a:pt x="5762" y="421"/>
                    <a:pt x="5762" y="451"/>
                  </a:cubicBezTo>
                  <a:cubicBezTo>
                    <a:pt x="5793" y="462"/>
                    <a:pt x="5813" y="451"/>
                    <a:pt x="5813" y="431"/>
                  </a:cubicBezTo>
                  <a:close/>
                  <a:moveTo>
                    <a:pt x="4768" y="421"/>
                  </a:moveTo>
                  <a:cubicBezTo>
                    <a:pt x="4706" y="410"/>
                    <a:pt x="4696" y="451"/>
                    <a:pt x="4716" y="492"/>
                  </a:cubicBezTo>
                  <a:cubicBezTo>
                    <a:pt x="4757" y="503"/>
                    <a:pt x="4778" y="472"/>
                    <a:pt x="4768" y="431"/>
                  </a:cubicBezTo>
                  <a:close/>
                  <a:moveTo>
                    <a:pt x="6141" y="728"/>
                  </a:moveTo>
                  <a:cubicBezTo>
                    <a:pt x="6213" y="718"/>
                    <a:pt x="6213" y="585"/>
                    <a:pt x="6172" y="533"/>
                  </a:cubicBezTo>
                  <a:lnTo>
                    <a:pt x="6100" y="533"/>
                  </a:lnTo>
                  <a:cubicBezTo>
                    <a:pt x="6100" y="615"/>
                    <a:pt x="6059" y="708"/>
                    <a:pt x="6141" y="738"/>
                  </a:cubicBezTo>
                  <a:close/>
                  <a:moveTo>
                    <a:pt x="3620" y="759"/>
                  </a:moveTo>
                  <a:cubicBezTo>
                    <a:pt x="3589" y="759"/>
                    <a:pt x="3568" y="790"/>
                    <a:pt x="3568" y="831"/>
                  </a:cubicBezTo>
                  <a:cubicBezTo>
                    <a:pt x="3620" y="841"/>
                    <a:pt x="3599" y="790"/>
                    <a:pt x="3620" y="759"/>
                  </a:cubicBezTo>
                  <a:close/>
                  <a:moveTo>
                    <a:pt x="13697" y="820"/>
                  </a:moveTo>
                  <a:cubicBezTo>
                    <a:pt x="13697" y="800"/>
                    <a:pt x="13707" y="790"/>
                    <a:pt x="13717" y="779"/>
                  </a:cubicBezTo>
                  <a:cubicBezTo>
                    <a:pt x="13697" y="779"/>
                    <a:pt x="13686" y="759"/>
                    <a:pt x="13656" y="759"/>
                  </a:cubicBezTo>
                  <a:cubicBezTo>
                    <a:pt x="13656" y="790"/>
                    <a:pt x="13656" y="820"/>
                    <a:pt x="13697" y="820"/>
                  </a:cubicBezTo>
                  <a:close/>
                  <a:moveTo>
                    <a:pt x="5803" y="974"/>
                  </a:moveTo>
                  <a:cubicBezTo>
                    <a:pt x="5803" y="954"/>
                    <a:pt x="5793" y="954"/>
                    <a:pt x="5772" y="943"/>
                  </a:cubicBezTo>
                  <a:cubicBezTo>
                    <a:pt x="5690" y="1087"/>
                    <a:pt x="5352" y="1179"/>
                    <a:pt x="5414" y="1333"/>
                  </a:cubicBezTo>
                  <a:cubicBezTo>
                    <a:pt x="5567" y="1251"/>
                    <a:pt x="5711" y="1128"/>
                    <a:pt x="5803" y="974"/>
                  </a:cubicBezTo>
                  <a:close/>
                  <a:moveTo>
                    <a:pt x="6264" y="1425"/>
                  </a:moveTo>
                  <a:cubicBezTo>
                    <a:pt x="6141" y="1507"/>
                    <a:pt x="5977" y="1620"/>
                    <a:pt x="5957" y="1774"/>
                  </a:cubicBezTo>
                  <a:cubicBezTo>
                    <a:pt x="6141" y="1805"/>
                    <a:pt x="6264" y="1579"/>
                    <a:pt x="6264" y="1425"/>
                  </a:cubicBezTo>
                  <a:close/>
                  <a:moveTo>
                    <a:pt x="11646" y="1518"/>
                  </a:moveTo>
                  <a:cubicBezTo>
                    <a:pt x="11646" y="1497"/>
                    <a:pt x="11646" y="1477"/>
                    <a:pt x="11616" y="1477"/>
                  </a:cubicBezTo>
                  <a:cubicBezTo>
                    <a:pt x="11616" y="1497"/>
                    <a:pt x="11636" y="1518"/>
                    <a:pt x="11646" y="1518"/>
                  </a:cubicBezTo>
                  <a:close/>
                  <a:moveTo>
                    <a:pt x="12200" y="1630"/>
                  </a:moveTo>
                  <a:cubicBezTo>
                    <a:pt x="12241" y="1682"/>
                    <a:pt x="12221" y="1579"/>
                    <a:pt x="12200" y="1630"/>
                  </a:cubicBezTo>
                  <a:close/>
                  <a:moveTo>
                    <a:pt x="9258" y="1774"/>
                  </a:moveTo>
                  <a:cubicBezTo>
                    <a:pt x="9258" y="1743"/>
                    <a:pt x="9289" y="1743"/>
                    <a:pt x="9289" y="1702"/>
                  </a:cubicBezTo>
                  <a:cubicBezTo>
                    <a:pt x="9237" y="1671"/>
                    <a:pt x="9166" y="1671"/>
                    <a:pt x="9176" y="1764"/>
                  </a:cubicBezTo>
                  <a:cubicBezTo>
                    <a:pt x="9196" y="1774"/>
                    <a:pt x="9227" y="1784"/>
                    <a:pt x="9258" y="1774"/>
                  </a:cubicBezTo>
                  <a:close/>
                  <a:moveTo>
                    <a:pt x="3445" y="1774"/>
                  </a:moveTo>
                  <a:cubicBezTo>
                    <a:pt x="3497" y="1794"/>
                    <a:pt x="3538" y="1815"/>
                    <a:pt x="3620" y="1846"/>
                  </a:cubicBezTo>
                  <a:cubicBezTo>
                    <a:pt x="3640" y="1733"/>
                    <a:pt x="3466" y="1641"/>
                    <a:pt x="3455" y="1774"/>
                  </a:cubicBezTo>
                  <a:close/>
                  <a:moveTo>
                    <a:pt x="3086" y="2010"/>
                  </a:moveTo>
                  <a:cubicBezTo>
                    <a:pt x="3076" y="1969"/>
                    <a:pt x="3025" y="1958"/>
                    <a:pt x="2953" y="1958"/>
                  </a:cubicBezTo>
                  <a:cubicBezTo>
                    <a:pt x="2943" y="1979"/>
                    <a:pt x="2933" y="1999"/>
                    <a:pt x="2943" y="2030"/>
                  </a:cubicBezTo>
                  <a:cubicBezTo>
                    <a:pt x="2994" y="2020"/>
                    <a:pt x="3066" y="2040"/>
                    <a:pt x="3086" y="2010"/>
                  </a:cubicBezTo>
                  <a:close/>
                  <a:moveTo>
                    <a:pt x="11031" y="1999"/>
                  </a:moveTo>
                  <a:lnTo>
                    <a:pt x="11001" y="1999"/>
                  </a:lnTo>
                  <a:lnTo>
                    <a:pt x="11001" y="2030"/>
                  </a:lnTo>
                  <a:lnTo>
                    <a:pt x="11031" y="2030"/>
                  </a:lnTo>
                  <a:close/>
                  <a:moveTo>
                    <a:pt x="12518" y="2143"/>
                  </a:moveTo>
                  <a:cubicBezTo>
                    <a:pt x="12569" y="2153"/>
                    <a:pt x="12549" y="2061"/>
                    <a:pt x="12518" y="2071"/>
                  </a:cubicBezTo>
                  <a:cubicBezTo>
                    <a:pt x="12528" y="2092"/>
                    <a:pt x="12528" y="2112"/>
                    <a:pt x="12518" y="2143"/>
                  </a:cubicBezTo>
                  <a:close/>
                  <a:moveTo>
                    <a:pt x="3015" y="2143"/>
                  </a:moveTo>
                  <a:cubicBezTo>
                    <a:pt x="3004" y="2112"/>
                    <a:pt x="2953" y="2112"/>
                    <a:pt x="2933" y="2102"/>
                  </a:cubicBezTo>
                  <a:cubicBezTo>
                    <a:pt x="2912" y="2133"/>
                    <a:pt x="2912" y="2163"/>
                    <a:pt x="2933" y="2194"/>
                  </a:cubicBezTo>
                  <a:cubicBezTo>
                    <a:pt x="2984" y="2194"/>
                    <a:pt x="3015" y="2184"/>
                    <a:pt x="3015" y="2143"/>
                  </a:cubicBezTo>
                  <a:close/>
                  <a:moveTo>
                    <a:pt x="4891" y="2266"/>
                  </a:moveTo>
                  <a:cubicBezTo>
                    <a:pt x="4891" y="2235"/>
                    <a:pt x="4880" y="2225"/>
                    <a:pt x="4850" y="2225"/>
                  </a:cubicBezTo>
                  <a:cubicBezTo>
                    <a:pt x="4850" y="2256"/>
                    <a:pt x="4860" y="2276"/>
                    <a:pt x="4891" y="2266"/>
                  </a:cubicBezTo>
                  <a:close/>
                  <a:moveTo>
                    <a:pt x="11267" y="2266"/>
                  </a:moveTo>
                  <a:cubicBezTo>
                    <a:pt x="11277" y="2235"/>
                    <a:pt x="11236" y="2245"/>
                    <a:pt x="11226" y="2225"/>
                  </a:cubicBezTo>
                  <a:cubicBezTo>
                    <a:pt x="11226" y="2256"/>
                    <a:pt x="11236" y="2276"/>
                    <a:pt x="11277" y="2266"/>
                  </a:cubicBezTo>
                  <a:close/>
                  <a:moveTo>
                    <a:pt x="7351" y="2379"/>
                  </a:moveTo>
                  <a:cubicBezTo>
                    <a:pt x="7372" y="2163"/>
                    <a:pt x="6931" y="2317"/>
                    <a:pt x="7095" y="2553"/>
                  </a:cubicBezTo>
                  <a:cubicBezTo>
                    <a:pt x="7208" y="2522"/>
                    <a:pt x="7351" y="2450"/>
                    <a:pt x="7361" y="2379"/>
                  </a:cubicBezTo>
                  <a:close/>
                  <a:moveTo>
                    <a:pt x="6008" y="2286"/>
                  </a:moveTo>
                  <a:cubicBezTo>
                    <a:pt x="5977" y="2286"/>
                    <a:pt x="5926" y="2266"/>
                    <a:pt x="5936" y="2307"/>
                  </a:cubicBezTo>
                  <a:cubicBezTo>
                    <a:pt x="5967" y="2317"/>
                    <a:pt x="5998" y="2307"/>
                    <a:pt x="6008" y="2276"/>
                  </a:cubicBezTo>
                  <a:close/>
                  <a:moveTo>
                    <a:pt x="11267" y="2399"/>
                  </a:moveTo>
                  <a:cubicBezTo>
                    <a:pt x="11206" y="2358"/>
                    <a:pt x="11308" y="2307"/>
                    <a:pt x="11236" y="2286"/>
                  </a:cubicBezTo>
                  <a:cubicBezTo>
                    <a:pt x="11236" y="2297"/>
                    <a:pt x="11226" y="2297"/>
                    <a:pt x="11216" y="2297"/>
                  </a:cubicBezTo>
                  <a:cubicBezTo>
                    <a:pt x="11216" y="2338"/>
                    <a:pt x="11236" y="2430"/>
                    <a:pt x="11277" y="2389"/>
                  </a:cubicBezTo>
                  <a:close/>
                  <a:moveTo>
                    <a:pt x="2974" y="2307"/>
                  </a:moveTo>
                  <a:cubicBezTo>
                    <a:pt x="2974" y="2399"/>
                    <a:pt x="3035" y="2440"/>
                    <a:pt x="3127" y="2450"/>
                  </a:cubicBezTo>
                  <a:cubicBezTo>
                    <a:pt x="3107" y="2379"/>
                    <a:pt x="3045" y="2327"/>
                    <a:pt x="2974" y="2307"/>
                  </a:cubicBezTo>
                  <a:close/>
                  <a:moveTo>
                    <a:pt x="11175" y="2461"/>
                  </a:moveTo>
                  <a:cubicBezTo>
                    <a:pt x="11144" y="2461"/>
                    <a:pt x="11195" y="2430"/>
                    <a:pt x="11144" y="2420"/>
                  </a:cubicBezTo>
                  <a:cubicBezTo>
                    <a:pt x="11134" y="2450"/>
                    <a:pt x="11154" y="2512"/>
                    <a:pt x="11175" y="2461"/>
                  </a:cubicBezTo>
                  <a:close/>
                  <a:moveTo>
                    <a:pt x="11226" y="2481"/>
                  </a:moveTo>
                  <a:cubicBezTo>
                    <a:pt x="11236" y="2461"/>
                    <a:pt x="11247" y="2440"/>
                    <a:pt x="11257" y="2420"/>
                  </a:cubicBezTo>
                  <a:lnTo>
                    <a:pt x="11195" y="2420"/>
                  </a:lnTo>
                  <a:cubicBezTo>
                    <a:pt x="11195" y="2450"/>
                    <a:pt x="11206" y="2471"/>
                    <a:pt x="11236" y="2481"/>
                  </a:cubicBezTo>
                  <a:close/>
                  <a:moveTo>
                    <a:pt x="11411" y="2420"/>
                  </a:moveTo>
                  <a:cubicBezTo>
                    <a:pt x="11411" y="2440"/>
                    <a:pt x="11411" y="2471"/>
                    <a:pt x="11421" y="2481"/>
                  </a:cubicBezTo>
                  <a:cubicBezTo>
                    <a:pt x="11441" y="2481"/>
                    <a:pt x="11462" y="2409"/>
                    <a:pt x="11411" y="2420"/>
                  </a:cubicBezTo>
                  <a:close/>
                  <a:moveTo>
                    <a:pt x="5772" y="2512"/>
                  </a:moveTo>
                  <a:cubicBezTo>
                    <a:pt x="5762" y="2512"/>
                    <a:pt x="5752" y="2491"/>
                    <a:pt x="5762" y="2481"/>
                  </a:cubicBezTo>
                  <a:cubicBezTo>
                    <a:pt x="5711" y="2481"/>
                    <a:pt x="5701" y="2512"/>
                    <a:pt x="5649" y="2512"/>
                  </a:cubicBezTo>
                  <a:cubicBezTo>
                    <a:pt x="5639" y="2543"/>
                    <a:pt x="5670" y="2532"/>
                    <a:pt x="5670" y="2563"/>
                  </a:cubicBezTo>
                  <a:cubicBezTo>
                    <a:pt x="5721" y="2563"/>
                    <a:pt x="5752" y="2543"/>
                    <a:pt x="5772" y="2502"/>
                  </a:cubicBezTo>
                  <a:close/>
                  <a:moveTo>
                    <a:pt x="5188" y="2512"/>
                  </a:moveTo>
                  <a:cubicBezTo>
                    <a:pt x="5208" y="2553"/>
                    <a:pt x="5219" y="2450"/>
                    <a:pt x="5188" y="2512"/>
                  </a:cubicBezTo>
                  <a:close/>
                  <a:moveTo>
                    <a:pt x="3291" y="2686"/>
                  </a:moveTo>
                  <a:cubicBezTo>
                    <a:pt x="3281" y="2614"/>
                    <a:pt x="3199" y="2532"/>
                    <a:pt x="3127" y="2563"/>
                  </a:cubicBezTo>
                  <a:cubicBezTo>
                    <a:pt x="3168" y="2625"/>
                    <a:pt x="3189" y="2748"/>
                    <a:pt x="3302" y="2686"/>
                  </a:cubicBezTo>
                  <a:close/>
                  <a:moveTo>
                    <a:pt x="5957" y="2707"/>
                  </a:moveTo>
                  <a:cubicBezTo>
                    <a:pt x="5957" y="2614"/>
                    <a:pt x="5885" y="2563"/>
                    <a:pt x="5813" y="2614"/>
                  </a:cubicBezTo>
                  <a:cubicBezTo>
                    <a:pt x="5783" y="2707"/>
                    <a:pt x="5895" y="2768"/>
                    <a:pt x="5957" y="2696"/>
                  </a:cubicBezTo>
                  <a:close/>
                  <a:moveTo>
                    <a:pt x="10191" y="2635"/>
                  </a:moveTo>
                  <a:cubicBezTo>
                    <a:pt x="10252" y="2645"/>
                    <a:pt x="10191" y="2594"/>
                    <a:pt x="10191" y="2635"/>
                  </a:cubicBezTo>
                  <a:close/>
                  <a:moveTo>
                    <a:pt x="5619" y="2635"/>
                  </a:moveTo>
                  <a:cubicBezTo>
                    <a:pt x="5598" y="2635"/>
                    <a:pt x="5578" y="2635"/>
                    <a:pt x="5557" y="2645"/>
                  </a:cubicBezTo>
                  <a:cubicBezTo>
                    <a:pt x="5557" y="2686"/>
                    <a:pt x="5588" y="2686"/>
                    <a:pt x="5619" y="2686"/>
                  </a:cubicBezTo>
                  <a:close/>
                  <a:moveTo>
                    <a:pt x="12784" y="2727"/>
                  </a:moveTo>
                  <a:cubicBezTo>
                    <a:pt x="12836" y="2748"/>
                    <a:pt x="12784" y="2686"/>
                    <a:pt x="12784" y="2727"/>
                  </a:cubicBezTo>
                  <a:close/>
                  <a:moveTo>
                    <a:pt x="13512" y="2830"/>
                  </a:moveTo>
                  <a:cubicBezTo>
                    <a:pt x="13492" y="2891"/>
                    <a:pt x="13440" y="2830"/>
                    <a:pt x="13399" y="2860"/>
                  </a:cubicBezTo>
                  <a:cubicBezTo>
                    <a:pt x="13399" y="2922"/>
                    <a:pt x="13358" y="2953"/>
                    <a:pt x="13317" y="2912"/>
                  </a:cubicBezTo>
                  <a:cubicBezTo>
                    <a:pt x="13287" y="2963"/>
                    <a:pt x="13317" y="2994"/>
                    <a:pt x="13317" y="3055"/>
                  </a:cubicBezTo>
                  <a:cubicBezTo>
                    <a:pt x="13440" y="3055"/>
                    <a:pt x="13604" y="2953"/>
                    <a:pt x="13512" y="2830"/>
                  </a:cubicBezTo>
                  <a:close/>
                  <a:moveTo>
                    <a:pt x="13123" y="3045"/>
                  </a:moveTo>
                  <a:cubicBezTo>
                    <a:pt x="13153" y="2942"/>
                    <a:pt x="13123" y="2840"/>
                    <a:pt x="13030" y="2860"/>
                  </a:cubicBezTo>
                  <a:cubicBezTo>
                    <a:pt x="13030" y="2932"/>
                    <a:pt x="13061" y="2994"/>
                    <a:pt x="13123" y="3035"/>
                  </a:cubicBezTo>
                  <a:close/>
                  <a:moveTo>
                    <a:pt x="10785" y="2901"/>
                  </a:moveTo>
                  <a:cubicBezTo>
                    <a:pt x="10837" y="2912"/>
                    <a:pt x="10785" y="2860"/>
                    <a:pt x="10785" y="2901"/>
                  </a:cubicBezTo>
                  <a:close/>
                  <a:moveTo>
                    <a:pt x="11400" y="2932"/>
                  </a:moveTo>
                  <a:cubicBezTo>
                    <a:pt x="11421" y="2973"/>
                    <a:pt x="11431" y="2871"/>
                    <a:pt x="11400" y="2932"/>
                  </a:cubicBezTo>
                  <a:close/>
                  <a:moveTo>
                    <a:pt x="3620" y="3086"/>
                  </a:moveTo>
                  <a:cubicBezTo>
                    <a:pt x="3548" y="3035"/>
                    <a:pt x="3507" y="2953"/>
                    <a:pt x="3425" y="2932"/>
                  </a:cubicBezTo>
                  <a:cubicBezTo>
                    <a:pt x="3466" y="2994"/>
                    <a:pt x="3558" y="3086"/>
                    <a:pt x="3620" y="3076"/>
                  </a:cubicBezTo>
                  <a:close/>
                  <a:moveTo>
                    <a:pt x="10785" y="2942"/>
                  </a:moveTo>
                  <a:cubicBezTo>
                    <a:pt x="10857" y="2953"/>
                    <a:pt x="10796" y="2901"/>
                    <a:pt x="10785" y="2942"/>
                  </a:cubicBezTo>
                  <a:close/>
                  <a:moveTo>
                    <a:pt x="10888" y="2984"/>
                  </a:moveTo>
                  <a:cubicBezTo>
                    <a:pt x="10888" y="2963"/>
                    <a:pt x="10929" y="2973"/>
                    <a:pt x="10919" y="2942"/>
                  </a:cubicBezTo>
                  <a:lnTo>
                    <a:pt x="10878" y="2942"/>
                  </a:lnTo>
                  <a:cubicBezTo>
                    <a:pt x="10888" y="2953"/>
                    <a:pt x="10878" y="2984"/>
                    <a:pt x="10898" y="2984"/>
                  </a:cubicBezTo>
                  <a:close/>
                  <a:moveTo>
                    <a:pt x="11093" y="2953"/>
                  </a:moveTo>
                  <a:cubicBezTo>
                    <a:pt x="11144" y="2973"/>
                    <a:pt x="11093" y="2912"/>
                    <a:pt x="11093" y="2953"/>
                  </a:cubicBezTo>
                  <a:close/>
                  <a:moveTo>
                    <a:pt x="9637" y="3045"/>
                  </a:moveTo>
                  <a:cubicBezTo>
                    <a:pt x="9688" y="3055"/>
                    <a:pt x="9637" y="2994"/>
                    <a:pt x="9637" y="3045"/>
                  </a:cubicBezTo>
                  <a:close/>
                  <a:moveTo>
                    <a:pt x="10919" y="3127"/>
                  </a:moveTo>
                  <a:cubicBezTo>
                    <a:pt x="10908" y="3107"/>
                    <a:pt x="10919" y="3086"/>
                    <a:pt x="10929" y="3066"/>
                  </a:cubicBezTo>
                  <a:cubicBezTo>
                    <a:pt x="10919" y="3066"/>
                    <a:pt x="10898" y="3066"/>
                    <a:pt x="10888" y="3055"/>
                  </a:cubicBezTo>
                  <a:cubicBezTo>
                    <a:pt x="10878" y="3096"/>
                    <a:pt x="10888" y="3107"/>
                    <a:pt x="10929" y="3117"/>
                  </a:cubicBezTo>
                  <a:close/>
                  <a:moveTo>
                    <a:pt x="10734" y="3096"/>
                  </a:moveTo>
                  <a:cubicBezTo>
                    <a:pt x="10796" y="3107"/>
                    <a:pt x="10734" y="3055"/>
                    <a:pt x="10734" y="3096"/>
                  </a:cubicBezTo>
                  <a:close/>
                  <a:moveTo>
                    <a:pt x="11226" y="3127"/>
                  </a:moveTo>
                  <a:cubicBezTo>
                    <a:pt x="11236" y="3137"/>
                    <a:pt x="11308" y="3158"/>
                    <a:pt x="11318" y="3127"/>
                  </a:cubicBezTo>
                  <a:cubicBezTo>
                    <a:pt x="11277" y="3137"/>
                    <a:pt x="11247" y="3086"/>
                    <a:pt x="11236" y="3117"/>
                  </a:cubicBezTo>
                  <a:close/>
                  <a:moveTo>
                    <a:pt x="11113" y="3137"/>
                  </a:moveTo>
                  <a:cubicBezTo>
                    <a:pt x="11175" y="3148"/>
                    <a:pt x="11113" y="3096"/>
                    <a:pt x="11113" y="3137"/>
                  </a:cubicBezTo>
                  <a:close/>
                  <a:moveTo>
                    <a:pt x="11134" y="3209"/>
                  </a:moveTo>
                  <a:close/>
                  <a:moveTo>
                    <a:pt x="3753" y="3219"/>
                  </a:moveTo>
                  <a:cubicBezTo>
                    <a:pt x="3794" y="3281"/>
                    <a:pt x="3773" y="3178"/>
                    <a:pt x="3753" y="3219"/>
                  </a:cubicBezTo>
                  <a:close/>
                  <a:moveTo>
                    <a:pt x="11062" y="3219"/>
                  </a:moveTo>
                  <a:lnTo>
                    <a:pt x="11021" y="3219"/>
                  </a:lnTo>
                  <a:close/>
                  <a:moveTo>
                    <a:pt x="11001" y="3250"/>
                  </a:moveTo>
                  <a:lnTo>
                    <a:pt x="11001" y="3291"/>
                  </a:lnTo>
                  <a:cubicBezTo>
                    <a:pt x="11072" y="3281"/>
                    <a:pt x="11042" y="3250"/>
                    <a:pt x="11011" y="3250"/>
                  </a:cubicBezTo>
                  <a:close/>
                  <a:moveTo>
                    <a:pt x="3907" y="3353"/>
                  </a:moveTo>
                  <a:cubicBezTo>
                    <a:pt x="3896" y="3291"/>
                    <a:pt x="3855" y="3281"/>
                    <a:pt x="3804" y="3260"/>
                  </a:cubicBezTo>
                  <a:cubicBezTo>
                    <a:pt x="3814" y="3312"/>
                    <a:pt x="3855" y="3342"/>
                    <a:pt x="3917" y="3353"/>
                  </a:cubicBezTo>
                  <a:close/>
                  <a:moveTo>
                    <a:pt x="10919" y="3260"/>
                  </a:moveTo>
                  <a:cubicBezTo>
                    <a:pt x="10919" y="3301"/>
                    <a:pt x="10939" y="3322"/>
                    <a:pt x="10960" y="3332"/>
                  </a:cubicBezTo>
                  <a:cubicBezTo>
                    <a:pt x="10970" y="3291"/>
                    <a:pt x="10970" y="3260"/>
                    <a:pt x="10929" y="3260"/>
                  </a:cubicBezTo>
                  <a:close/>
                  <a:moveTo>
                    <a:pt x="10683" y="3332"/>
                  </a:moveTo>
                  <a:cubicBezTo>
                    <a:pt x="10724" y="3383"/>
                    <a:pt x="10703" y="3281"/>
                    <a:pt x="10683" y="3332"/>
                  </a:cubicBezTo>
                  <a:close/>
                  <a:moveTo>
                    <a:pt x="10867" y="3435"/>
                  </a:moveTo>
                  <a:cubicBezTo>
                    <a:pt x="10867" y="3383"/>
                    <a:pt x="10826" y="3394"/>
                    <a:pt x="10847" y="3353"/>
                  </a:cubicBezTo>
                  <a:cubicBezTo>
                    <a:pt x="10796" y="3353"/>
                    <a:pt x="10816" y="3332"/>
                    <a:pt x="10765" y="3353"/>
                  </a:cubicBezTo>
                  <a:cubicBezTo>
                    <a:pt x="10785" y="3383"/>
                    <a:pt x="10816" y="3465"/>
                    <a:pt x="10867" y="3435"/>
                  </a:cubicBezTo>
                  <a:close/>
                  <a:moveTo>
                    <a:pt x="9832" y="3394"/>
                  </a:moveTo>
                  <a:cubicBezTo>
                    <a:pt x="9791" y="3435"/>
                    <a:pt x="9873" y="3353"/>
                    <a:pt x="9832" y="3394"/>
                  </a:cubicBezTo>
                  <a:close/>
                  <a:moveTo>
                    <a:pt x="10734" y="3435"/>
                  </a:moveTo>
                  <a:cubicBezTo>
                    <a:pt x="10796" y="3445"/>
                    <a:pt x="10734" y="3394"/>
                    <a:pt x="10734" y="3435"/>
                  </a:cubicBezTo>
                  <a:close/>
                  <a:moveTo>
                    <a:pt x="11042" y="3465"/>
                  </a:moveTo>
                  <a:cubicBezTo>
                    <a:pt x="11072" y="3465"/>
                    <a:pt x="11083" y="3486"/>
                    <a:pt x="11103" y="3506"/>
                  </a:cubicBezTo>
                  <a:cubicBezTo>
                    <a:pt x="11124" y="3455"/>
                    <a:pt x="11062" y="3424"/>
                    <a:pt x="11052" y="3455"/>
                  </a:cubicBezTo>
                  <a:close/>
                  <a:moveTo>
                    <a:pt x="4511" y="3722"/>
                  </a:moveTo>
                  <a:cubicBezTo>
                    <a:pt x="4409" y="3629"/>
                    <a:pt x="4204" y="3640"/>
                    <a:pt x="4122" y="3537"/>
                  </a:cubicBezTo>
                  <a:cubicBezTo>
                    <a:pt x="4173" y="3670"/>
                    <a:pt x="4368" y="3722"/>
                    <a:pt x="4511" y="3711"/>
                  </a:cubicBezTo>
                  <a:close/>
                  <a:moveTo>
                    <a:pt x="10990" y="3629"/>
                  </a:moveTo>
                  <a:cubicBezTo>
                    <a:pt x="11021" y="3691"/>
                    <a:pt x="11011" y="3588"/>
                    <a:pt x="10990" y="3629"/>
                  </a:cubicBezTo>
                  <a:close/>
                  <a:moveTo>
                    <a:pt x="6531" y="3988"/>
                  </a:moveTo>
                  <a:lnTo>
                    <a:pt x="6531" y="3937"/>
                  </a:lnTo>
                  <a:lnTo>
                    <a:pt x="6480" y="3937"/>
                  </a:lnTo>
                  <a:cubicBezTo>
                    <a:pt x="6480" y="3968"/>
                    <a:pt x="6490" y="3988"/>
                    <a:pt x="6531" y="3978"/>
                  </a:cubicBezTo>
                  <a:close/>
                  <a:moveTo>
                    <a:pt x="11267" y="3998"/>
                  </a:moveTo>
                  <a:cubicBezTo>
                    <a:pt x="11329" y="4009"/>
                    <a:pt x="11267" y="3957"/>
                    <a:pt x="11267" y="3998"/>
                  </a:cubicBezTo>
                  <a:close/>
                  <a:moveTo>
                    <a:pt x="11462" y="4101"/>
                  </a:moveTo>
                  <a:cubicBezTo>
                    <a:pt x="11523" y="4111"/>
                    <a:pt x="11462" y="4050"/>
                    <a:pt x="11462" y="4101"/>
                  </a:cubicBezTo>
                  <a:close/>
                  <a:moveTo>
                    <a:pt x="11083" y="4121"/>
                  </a:moveTo>
                  <a:cubicBezTo>
                    <a:pt x="11052" y="4060"/>
                    <a:pt x="10990" y="4142"/>
                    <a:pt x="11083" y="4121"/>
                  </a:cubicBezTo>
                  <a:close/>
                  <a:moveTo>
                    <a:pt x="11154" y="4111"/>
                  </a:moveTo>
                  <a:cubicBezTo>
                    <a:pt x="11216" y="4121"/>
                    <a:pt x="11154" y="4070"/>
                    <a:pt x="11154" y="4111"/>
                  </a:cubicBezTo>
                  <a:close/>
                  <a:moveTo>
                    <a:pt x="11431" y="4193"/>
                  </a:moveTo>
                  <a:cubicBezTo>
                    <a:pt x="11493" y="4214"/>
                    <a:pt x="11431" y="4152"/>
                    <a:pt x="11431" y="4193"/>
                  </a:cubicBezTo>
                  <a:close/>
                  <a:moveTo>
                    <a:pt x="2205" y="4214"/>
                  </a:moveTo>
                  <a:cubicBezTo>
                    <a:pt x="2174" y="4285"/>
                    <a:pt x="2215" y="4378"/>
                    <a:pt x="2236" y="4429"/>
                  </a:cubicBezTo>
                  <a:cubicBezTo>
                    <a:pt x="2266" y="4347"/>
                    <a:pt x="2307" y="4244"/>
                    <a:pt x="2215" y="4203"/>
                  </a:cubicBezTo>
                  <a:close/>
                  <a:moveTo>
                    <a:pt x="11851" y="4224"/>
                  </a:moveTo>
                  <a:cubicBezTo>
                    <a:pt x="11790" y="4183"/>
                    <a:pt x="11790" y="4285"/>
                    <a:pt x="11851" y="4224"/>
                  </a:cubicBezTo>
                  <a:close/>
                  <a:moveTo>
                    <a:pt x="11657" y="4265"/>
                  </a:moveTo>
                  <a:cubicBezTo>
                    <a:pt x="11708" y="4275"/>
                    <a:pt x="11657" y="4224"/>
                    <a:pt x="11657" y="4265"/>
                  </a:cubicBezTo>
                  <a:close/>
                  <a:moveTo>
                    <a:pt x="11124" y="4419"/>
                  </a:moveTo>
                  <a:cubicBezTo>
                    <a:pt x="11093" y="4460"/>
                    <a:pt x="11175" y="4378"/>
                    <a:pt x="11124" y="4419"/>
                  </a:cubicBezTo>
                  <a:close/>
                  <a:moveTo>
                    <a:pt x="13440" y="4962"/>
                  </a:moveTo>
                  <a:cubicBezTo>
                    <a:pt x="13481" y="4880"/>
                    <a:pt x="13584" y="4890"/>
                    <a:pt x="13686" y="4901"/>
                  </a:cubicBezTo>
                  <a:cubicBezTo>
                    <a:pt x="13707" y="4849"/>
                    <a:pt x="13666" y="4788"/>
                    <a:pt x="13645" y="4736"/>
                  </a:cubicBezTo>
                  <a:cubicBezTo>
                    <a:pt x="13461" y="4808"/>
                    <a:pt x="13348" y="4665"/>
                    <a:pt x="13164" y="4654"/>
                  </a:cubicBezTo>
                  <a:cubicBezTo>
                    <a:pt x="13133" y="4613"/>
                    <a:pt x="13143" y="4521"/>
                    <a:pt x="13092" y="4501"/>
                  </a:cubicBezTo>
                  <a:cubicBezTo>
                    <a:pt x="13041" y="4521"/>
                    <a:pt x="13061" y="4613"/>
                    <a:pt x="13051" y="4634"/>
                  </a:cubicBezTo>
                  <a:cubicBezTo>
                    <a:pt x="13020" y="4634"/>
                    <a:pt x="12979" y="4644"/>
                    <a:pt x="12959" y="4665"/>
                  </a:cubicBezTo>
                  <a:cubicBezTo>
                    <a:pt x="12948" y="4942"/>
                    <a:pt x="13317" y="4860"/>
                    <a:pt x="13440" y="4962"/>
                  </a:cubicBezTo>
                  <a:close/>
                  <a:moveTo>
                    <a:pt x="10939" y="4521"/>
                  </a:moveTo>
                  <a:cubicBezTo>
                    <a:pt x="10939" y="4542"/>
                    <a:pt x="10919" y="4562"/>
                    <a:pt x="10939" y="4562"/>
                  </a:cubicBezTo>
                  <a:cubicBezTo>
                    <a:pt x="10939" y="4552"/>
                    <a:pt x="10960" y="4531"/>
                    <a:pt x="10939" y="4521"/>
                  </a:cubicBezTo>
                  <a:close/>
                  <a:moveTo>
                    <a:pt x="3579" y="4736"/>
                  </a:moveTo>
                  <a:cubicBezTo>
                    <a:pt x="3579" y="4695"/>
                    <a:pt x="3609" y="4675"/>
                    <a:pt x="3650" y="4675"/>
                  </a:cubicBezTo>
                  <a:cubicBezTo>
                    <a:pt x="3691" y="4685"/>
                    <a:pt x="3691" y="4778"/>
                    <a:pt x="3784" y="4767"/>
                  </a:cubicBezTo>
                  <a:cubicBezTo>
                    <a:pt x="3743" y="4490"/>
                    <a:pt x="3435" y="4654"/>
                    <a:pt x="3343" y="4675"/>
                  </a:cubicBezTo>
                  <a:cubicBezTo>
                    <a:pt x="3445" y="4757"/>
                    <a:pt x="3455" y="4736"/>
                    <a:pt x="3579" y="4736"/>
                  </a:cubicBezTo>
                  <a:close/>
                  <a:moveTo>
                    <a:pt x="9893" y="4634"/>
                  </a:moveTo>
                  <a:cubicBezTo>
                    <a:pt x="9955" y="4654"/>
                    <a:pt x="9893" y="4593"/>
                    <a:pt x="9893" y="4634"/>
                  </a:cubicBezTo>
                  <a:close/>
                  <a:moveTo>
                    <a:pt x="10744" y="4767"/>
                  </a:moveTo>
                  <a:cubicBezTo>
                    <a:pt x="10816" y="4778"/>
                    <a:pt x="10765" y="4726"/>
                    <a:pt x="10744" y="4767"/>
                  </a:cubicBezTo>
                  <a:close/>
                  <a:moveTo>
                    <a:pt x="10744" y="4860"/>
                  </a:moveTo>
                  <a:cubicBezTo>
                    <a:pt x="10683" y="4829"/>
                    <a:pt x="10662" y="4911"/>
                    <a:pt x="10744" y="4860"/>
                  </a:cubicBezTo>
                  <a:close/>
                  <a:moveTo>
                    <a:pt x="11195" y="4880"/>
                  </a:moveTo>
                  <a:cubicBezTo>
                    <a:pt x="11195" y="4901"/>
                    <a:pt x="11206" y="4921"/>
                    <a:pt x="11226" y="4931"/>
                  </a:cubicBezTo>
                  <a:cubicBezTo>
                    <a:pt x="11247" y="4911"/>
                    <a:pt x="11216" y="4890"/>
                    <a:pt x="11185" y="4880"/>
                  </a:cubicBezTo>
                  <a:close/>
                  <a:moveTo>
                    <a:pt x="11052" y="5024"/>
                  </a:moveTo>
                  <a:cubicBezTo>
                    <a:pt x="11042" y="4993"/>
                    <a:pt x="11072" y="4931"/>
                    <a:pt x="11042" y="4921"/>
                  </a:cubicBezTo>
                  <a:cubicBezTo>
                    <a:pt x="11011" y="4931"/>
                    <a:pt x="10980" y="4942"/>
                    <a:pt x="10939" y="4952"/>
                  </a:cubicBezTo>
                  <a:cubicBezTo>
                    <a:pt x="10939" y="5065"/>
                    <a:pt x="10990" y="4993"/>
                    <a:pt x="11052" y="5013"/>
                  </a:cubicBezTo>
                  <a:close/>
                  <a:moveTo>
                    <a:pt x="11923" y="4952"/>
                  </a:moveTo>
                  <a:cubicBezTo>
                    <a:pt x="11892" y="4993"/>
                    <a:pt x="11964" y="4911"/>
                    <a:pt x="11923" y="4952"/>
                  </a:cubicBezTo>
                  <a:close/>
                  <a:moveTo>
                    <a:pt x="11206" y="4993"/>
                  </a:moveTo>
                  <a:cubicBezTo>
                    <a:pt x="11175" y="5034"/>
                    <a:pt x="11257" y="4952"/>
                    <a:pt x="11206" y="4993"/>
                  </a:cubicBez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1462" y="5024"/>
                  </a:move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0509" y="5013"/>
                  </a:moveTo>
                  <a:cubicBezTo>
                    <a:pt x="10529" y="5054"/>
                    <a:pt x="10550" y="4962"/>
                    <a:pt x="10509" y="5013"/>
                  </a:cubicBezTo>
                  <a:close/>
                  <a:moveTo>
                    <a:pt x="11062" y="5024"/>
                  </a:moveTo>
                  <a:cubicBezTo>
                    <a:pt x="11031" y="5044"/>
                    <a:pt x="11083" y="5085"/>
                    <a:pt x="11042" y="5116"/>
                  </a:cubicBezTo>
                  <a:cubicBezTo>
                    <a:pt x="11093" y="5126"/>
                    <a:pt x="11062" y="5054"/>
                    <a:pt x="11052" y="5034"/>
                  </a:cubicBezTo>
                  <a:close/>
                  <a:moveTo>
                    <a:pt x="12344" y="5157"/>
                  </a:moveTo>
                  <a:lnTo>
                    <a:pt x="12344" y="5054"/>
                  </a:lnTo>
                  <a:cubicBezTo>
                    <a:pt x="12282" y="5044"/>
                    <a:pt x="12282" y="5085"/>
                    <a:pt x="12272" y="5126"/>
                  </a:cubicBezTo>
                  <a:cubicBezTo>
                    <a:pt x="12313" y="5116"/>
                    <a:pt x="12292" y="5167"/>
                    <a:pt x="12333" y="5157"/>
                  </a:cubicBezTo>
                  <a:close/>
                  <a:moveTo>
                    <a:pt x="10867" y="5147"/>
                  </a:moveTo>
                  <a:cubicBezTo>
                    <a:pt x="10919" y="5157"/>
                    <a:pt x="10898" y="5065"/>
                    <a:pt x="10867" y="5075"/>
                  </a:cubicBezTo>
                  <a:cubicBezTo>
                    <a:pt x="10867" y="5106"/>
                    <a:pt x="10898" y="5116"/>
                    <a:pt x="10867" y="5147"/>
                  </a:cubicBezTo>
                  <a:close/>
                  <a:moveTo>
                    <a:pt x="12600" y="5177"/>
                  </a:moveTo>
                  <a:cubicBezTo>
                    <a:pt x="12600" y="5136"/>
                    <a:pt x="12610" y="5075"/>
                    <a:pt x="12569" y="5075"/>
                  </a:cubicBezTo>
                  <a:cubicBezTo>
                    <a:pt x="12559" y="5095"/>
                    <a:pt x="12569" y="5167"/>
                    <a:pt x="12600" y="5167"/>
                  </a:cubicBezTo>
                  <a:close/>
                  <a:moveTo>
                    <a:pt x="10498" y="5106"/>
                  </a:moveTo>
                  <a:cubicBezTo>
                    <a:pt x="10560" y="5116"/>
                    <a:pt x="10498" y="5065"/>
                    <a:pt x="10498" y="5106"/>
                  </a:cubicBezTo>
                  <a:close/>
                  <a:moveTo>
                    <a:pt x="11093" y="5106"/>
                  </a:moveTo>
                  <a:cubicBezTo>
                    <a:pt x="11093" y="5136"/>
                    <a:pt x="11062" y="5147"/>
                    <a:pt x="11072" y="5188"/>
                  </a:cubicBezTo>
                  <a:lnTo>
                    <a:pt x="11124" y="5188"/>
                  </a:lnTo>
                  <a:cubicBezTo>
                    <a:pt x="11093" y="5147"/>
                    <a:pt x="11134" y="5116"/>
                    <a:pt x="11093" y="5106"/>
                  </a:cubicBezTo>
                  <a:close/>
                  <a:moveTo>
                    <a:pt x="11134" y="5147"/>
                  </a:moveTo>
                  <a:lnTo>
                    <a:pt x="11165" y="5147"/>
                  </a:lnTo>
                  <a:lnTo>
                    <a:pt x="11165" y="5116"/>
                  </a:lnTo>
                  <a:lnTo>
                    <a:pt x="11134" y="5116"/>
                  </a:lnTo>
                  <a:close/>
                  <a:moveTo>
                    <a:pt x="10478" y="5188"/>
                  </a:moveTo>
                  <a:cubicBezTo>
                    <a:pt x="10539" y="5198"/>
                    <a:pt x="10478" y="5147"/>
                    <a:pt x="10478" y="5188"/>
                  </a:cubicBezTo>
                  <a:close/>
                  <a:moveTo>
                    <a:pt x="10908" y="5188"/>
                  </a:moveTo>
                  <a:close/>
                  <a:moveTo>
                    <a:pt x="10908" y="5188"/>
                  </a:moveTo>
                  <a:close/>
                  <a:moveTo>
                    <a:pt x="10908" y="5208"/>
                  </a:moveTo>
                  <a:close/>
                  <a:moveTo>
                    <a:pt x="10908" y="5218"/>
                  </a:moveTo>
                  <a:close/>
                  <a:moveTo>
                    <a:pt x="10908" y="5198"/>
                  </a:moveTo>
                  <a:close/>
                  <a:moveTo>
                    <a:pt x="10252" y="5208"/>
                  </a:moveTo>
                  <a:cubicBezTo>
                    <a:pt x="10334" y="5229"/>
                    <a:pt x="10273" y="5167"/>
                    <a:pt x="10252" y="5208"/>
                  </a:cubicBezTo>
                  <a:close/>
                  <a:moveTo>
                    <a:pt x="4850" y="5311"/>
                  </a:moveTo>
                  <a:cubicBezTo>
                    <a:pt x="4829" y="5249"/>
                    <a:pt x="4757" y="5218"/>
                    <a:pt x="4696" y="5259"/>
                  </a:cubicBezTo>
                  <a:cubicBezTo>
                    <a:pt x="4542" y="5352"/>
                    <a:pt x="4880" y="5516"/>
                    <a:pt x="4850" y="5311"/>
                  </a:cubicBezTo>
                  <a:close/>
                  <a:moveTo>
                    <a:pt x="10293" y="5259"/>
                  </a:moveTo>
                  <a:cubicBezTo>
                    <a:pt x="10344" y="5300"/>
                    <a:pt x="10324" y="5208"/>
                    <a:pt x="10293" y="5259"/>
                  </a:cubicBezTo>
                  <a:close/>
                  <a:moveTo>
                    <a:pt x="11400" y="5321"/>
                  </a:moveTo>
                  <a:close/>
                  <a:moveTo>
                    <a:pt x="11400" y="5300"/>
                  </a:moveTo>
                  <a:close/>
                  <a:moveTo>
                    <a:pt x="11400" y="5290"/>
                  </a:moveTo>
                  <a:close/>
                  <a:moveTo>
                    <a:pt x="11400" y="5290"/>
                  </a:moveTo>
                  <a:close/>
                  <a:moveTo>
                    <a:pt x="11400" y="5300"/>
                  </a:moveTo>
                  <a:close/>
                  <a:moveTo>
                    <a:pt x="12590" y="5311"/>
                  </a:moveTo>
                  <a:cubicBezTo>
                    <a:pt x="12651" y="5321"/>
                    <a:pt x="12590" y="5270"/>
                    <a:pt x="12590" y="5311"/>
                  </a:cubicBezTo>
                  <a:close/>
                  <a:moveTo>
                    <a:pt x="10447" y="5321"/>
                  </a:moveTo>
                  <a:cubicBezTo>
                    <a:pt x="10509" y="5341"/>
                    <a:pt x="10447" y="5280"/>
                    <a:pt x="10447" y="5321"/>
                  </a:cubicBezTo>
                  <a:close/>
                  <a:moveTo>
                    <a:pt x="10027" y="5321"/>
                  </a:moveTo>
                  <a:cubicBezTo>
                    <a:pt x="9986" y="5372"/>
                    <a:pt x="10078" y="5362"/>
                    <a:pt x="10027" y="5321"/>
                  </a:cubicBezTo>
                  <a:close/>
                  <a:moveTo>
                    <a:pt x="11144" y="5362"/>
                  </a:moveTo>
                  <a:cubicBezTo>
                    <a:pt x="11113" y="5413"/>
                    <a:pt x="11195" y="5331"/>
                    <a:pt x="11144" y="5362"/>
                  </a:cubicBezTo>
                  <a:close/>
                  <a:moveTo>
                    <a:pt x="10293" y="5382"/>
                  </a:moveTo>
                  <a:cubicBezTo>
                    <a:pt x="10324" y="5434"/>
                    <a:pt x="10314" y="5331"/>
                    <a:pt x="10293" y="5382"/>
                  </a:cubicBezTo>
                  <a:close/>
                  <a:moveTo>
                    <a:pt x="10796" y="5382"/>
                  </a:moveTo>
                  <a:cubicBezTo>
                    <a:pt x="10816" y="5423"/>
                    <a:pt x="10837" y="5321"/>
                    <a:pt x="10796" y="5382"/>
                  </a:cubicBezTo>
                  <a:close/>
                  <a:moveTo>
                    <a:pt x="10755" y="5403"/>
                  </a:moveTo>
                  <a:cubicBezTo>
                    <a:pt x="10775" y="5454"/>
                    <a:pt x="10785" y="5352"/>
                    <a:pt x="10755" y="5403"/>
                  </a:cubicBezTo>
                  <a:close/>
                  <a:moveTo>
                    <a:pt x="10170" y="5454"/>
                  </a:moveTo>
                  <a:cubicBezTo>
                    <a:pt x="10170" y="5434"/>
                    <a:pt x="10191" y="5413"/>
                    <a:pt x="10170" y="5403"/>
                  </a:cubicBezTo>
                  <a:cubicBezTo>
                    <a:pt x="10170" y="5423"/>
                    <a:pt x="10139" y="5444"/>
                    <a:pt x="10170" y="5454"/>
                  </a:cubicBezTo>
                  <a:close/>
                  <a:moveTo>
                    <a:pt x="10068" y="5423"/>
                  </a:moveTo>
                  <a:cubicBezTo>
                    <a:pt x="9975" y="5403"/>
                    <a:pt x="10037" y="5464"/>
                    <a:pt x="10068" y="5423"/>
                  </a:cubicBezTo>
                  <a:close/>
                  <a:moveTo>
                    <a:pt x="11072" y="5464"/>
                  </a:moveTo>
                  <a:cubicBezTo>
                    <a:pt x="11093" y="5505"/>
                    <a:pt x="11113" y="5413"/>
                    <a:pt x="11072" y="5464"/>
                  </a:cubicBezTo>
                  <a:close/>
                  <a:moveTo>
                    <a:pt x="10293" y="5546"/>
                  </a:moveTo>
                  <a:cubicBezTo>
                    <a:pt x="10293" y="5505"/>
                    <a:pt x="10242" y="5505"/>
                    <a:pt x="10232" y="5475"/>
                  </a:cubicBezTo>
                  <a:cubicBezTo>
                    <a:pt x="10221" y="5526"/>
                    <a:pt x="10242" y="5557"/>
                    <a:pt x="10293" y="5546"/>
                  </a:cubicBezTo>
                  <a:close/>
                  <a:moveTo>
                    <a:pt x="10365" y="5505"/>
                  </a:moveTo>
                  <a:lnTo>
                    <a:pt x="10386" y="5505"/>
                  </a:lnTo>
                  <a:lnTo>
                    <a:pt x="10386" y="5475"/>
                  </a:lnTo>
                  <a:lnTo>
                    <a:pt x="10365" y="5475"/>
                  </a:lnTo>
                  <a:close/>
                  <a:moveTo>
                    <a:pt x="10939" y="5505"/>
                  </a:moveTo>
                  <a:cubicBezTo>
                    <a:pt x="10960" y="5557"/>
                    <a:pt x="10970" y="5454"/>
                    <a:pt x="10939" y="5505"/>
                  </a:cubicBezTo>
                  <a:close/>
                  <a:moveTo>
                    <a:pt x="10437" y="5536"/>
                  </a:moveTo>
                  <a:cubicBezTo>
                    <a:pt x="10344" y="5516"/>
                    <a:pt x="10406" y="5577"/>
                    <a:pt x="10437" y="5536"/>
                  </a:cubicBezTo>
                  <a:close/>
                  <a:moveTo>
                    <a:pt x="10170" y="5659"/>
                  </a:moveTo>
                  <a:cubicBezTo>
                    <a:pt x="10211" y="5700"/>
                    <a:pt x="10211" y="5608"/>
                    <a:pt x="10170" y="5659"/>
                  </a:cubicBezTo>
                  <a:close/>
                  <a:moveTo>
                    <a:pt x="10037" y="5680"/>
                  </a:moveTo>
                  <a:cubicBezTo>
                    <a:pt x="9996" y="5721"/>
                    <a:pt x="10088" y="5721"/>
                    <a:pt x="10037" y="5680"/>
                  </a:cubicBezTo>
                  <a:close/>
                  <a:moveTo>
                    <a:pt x="10990" y="5700"/>
                  </a:moveTo>
                  <a:cubicBezTo>
                    <a:pt x="11042" y="5721"/>
                    <a:pt x="10990" y="5659"/>
                    <a:pt x="10990" y="5700"/>
                  </a:cubicBezTo>
                  <a:close/>
                  <a:moveTo>
                    <a:pt x="11103" y="5700"/>
                  </a:moveTo>
                  <a:cubicBezTo>
                    <a:pt x="11144" y="5751"/>
                    <a:pt x="11124" y="5659"/>
                    <a:pt x="11103" y="5700"/>
                  </a:cubicBezTo>
                  <a:close/>
                  <a:moveTo>
                    <a:pt x="9043" y="5946"/>
                  </a:moveTo>
                  <a:cubicBezTo>
                    <a:pt x="9084" y="5854"/>
                    <a:pt x="9237" y="5864"/>
                    <a:pt x="9227" y="5721"/>
                  </a:cubicBezTo>
                  <a:cubicBezTo>
                    <a:pt x="9073" y="5649"/>
                    <a:pt x="8858" y="5874"/>
                    <a:pt x="9053" y="5946"/>
                  </a:cubicBezTo>
                  <a:close/>
                  <a:moveTo>
                    <a:pt x="10416" y="5721"/>
                  </a:moveTo>
                  <a:cubicBezTo>
                    <a:pt x="10478" y="5731"/>
                    <a:pt x="10416" y="5680"/>
                    <a:pt x="10416" y="5721"/>
                  </a:cubicBezTo>
                  <a:close/>
                  <a:moveTo>
                    <a:pt x="10262" y="5741"/>
                  </a:moveTo>
                  <a:close/>
                  <a:moveTo>
                    <a:pt x="10262" y="5762"/>
                  </a:moveTo>
                  <a:close/>
                  <a:moveTo>
                    <a:pt x="10262" y="5721"/>
                  </a:moveTo>
                  <a:close/>
                  <a:moveTo>
                    <a:pt x="10262" y="5741"/>
                  </a:moveTo>
                  <a:close/>
                  <a:moveTo>
                    <a:pt x="10262" y="5721"/>
                  </a:moveTo>
                  <a:close/>
                  <a:moveTo>
                    <a:pt x="10324" y="5751"/>
                  </a:moveTo>
                  <a:cubicBezTo>
                    <a:pt x="10386" y="5762"/>
                    <a:pt x="10324" y="5700"/>
                    <a:pt x="10324" y="5751"/>
                  </a:cubicBezTo>
                  <a:close/>
                  <a:moveTo>
                    <a:pt x="10068" y="5813"/>
                  </a:moveTo>
                  <a:cubicBezTo>
                    <a:pt x="10119" y="5792"/>
                    <a:pt x="10078" y="5792"/>
                    <a:pt x="10057" y="5762"/>
                  </a:cubicBezTo>
                  <a:cubicBezTo>
                    <a:pt x="10047" y="5782"/>
                    <a:pt x="10057" y="5803"/>
                    <a:pt x="10088" y="5813"/>
                  </a:cubicBezTo>
                  <a:close/>
                  <a:moveTo>
                    <a:pt x="1436" y="6110"/>
                  </a:moveTo>
                  <a:cubicBezTo>
                    <a:pt x="1518" y="6028"/>
                    <a:pt x="1528" y="5885"/>
                    <a:pt x="1590" y="5792"/>
                  </a:cubicBezTo>
                  <a:cubicBezTo>
                    <a:pt x="1446" y="5751"/>
                    <a:pt x="1456" y="5987"/>
                    <a:pt x="1446" y="6110"/>
                  </a:cubicBezTo>
                  <a:close/>
                  <a:moveTo>
                    <a:pt x="11124" y="5833"/>
                  </a:moveTo>
                  <a:cubicBezTo>
                    <a:pt x="11093" y="5885"/>
                    <a:pt x="11175" y="5792"/>
                    <a:pt x="11124" y="5833"/>
                  </a:cubicBezTo>
                  <a:close/>
                  <a:moveTo>
                    <a:pt x="11175" y="5854"/>
                  </a:moveTo>
                  <a:close/>
                  <a:moveTo>
                    <a:pt x="11175" y="5885"/>
                  </a:moveTo>
                  <a:close/>
                  <a:moveTo>
                    <a:pt x="11175" y="5854"/>
                  </a:moveTo>
                  <a:close/>
                  <a:moveTo>
                    <a:pt x="11175" y="5854"/>
                  </a:moveTo>
                  <a:close/>
                  <a:moveTo>
                    <a:pt x="11175" y="5864"/>
                  </a:moveTo>
                  <a:close/>
                  <a:moveTo>
                    <a:pt x="11810" y="5997"/>
                  </a:moveTo>
                  <a:cubicBezTo>
                    <a:pt x="11831" y="5956"/>
                    <a:pt x="11841" y="5915"/>
                    <a:pt x="11841" y="5874"/>
                  </a:cubicBezTo>
                  <a:cubicBezTo>
                    <a:pt x="11810" y="5844"/>
                    <a:pt x="11759" y="5864"/>
                    <a:pt x="11739" y="5885"/>
                  </a:cubicBezTo>
                  <a:cubicBezTo>
                    <a:pt x="11831" y="5885"/>
                    <a:pt x="11749" y="5987"/>
                    <a:pt x="11821" y="5997"/>
                  </a:cubicBezTo>
                  <a:close/>
                  <a:moveTo>
                    <a:pt x="6644" y="5977"/>
                  </a:moveTo>
                  <a:cubicBezTo>
                    <a:pt x="6644" y="5926"/>
                    <a:pt x="6644" y="5874"/>
                    <a:pt x="6592" y="5874"/>
                  </a:cubicBezTo>
                  <a:cubicBezTo>
                    <a:pt x="6603" y="5926"/>
                    <a:pt x="6592" y="5987"/>
                    <a:pt x="6654" y="5977"/>
                  </a:cubicBezTo>
                  <a:close/>
                  <a:moveTo>
                    <a:pt x="7669" y="5885"/>
                  </a:moveTo>
                  <a:cubicBezTo>
                    <a:pt x="7679" y="6018"/>
                    <a:pt x="7669" y="6161"/>
                    <a:pt x="7730" y="6243"/>
                  </a:cubicBezTo>
                  <a:cubicBezTo>
                    <a:pt x="7782" y="6120"/>
                    <a:pt x="7761" y="5987"/>
                    <a:pt x="7679" y="5885"/>
                  </a:cubicBezTo>
                  <a:close/>
                  <a:moveTo>
                    <a:pt x="11503" y="5946"/>
                  </a:moveTo>
                  <a:close/>
                  <a:moveTo>
                    <a:pt x="11503" y="5926"/>
                  </a:moveTo>
                  <a:lnTo>
                    <a:pt x="11503" y="5946"/>
                  </a:lnTo>
                  <a:close/>
                  <a:moveTo>
                    <a:pt x="11728" y="5926"/>
                  </a:moveTo>
                  <a:cubicBezTo>
                    <a:pt x="11698" y="5977"/>
                    <a:pt x="11780" y="5895"/>
                    <a:pt x="11728" y="5926"/>
                  </a:cubicBezTo>
                  <a:close/>
                  <a:moveTo>
                    <a:pt x="12641" y="5915"/>
                  </a:moveTo>
                  <a:lnTo>
                    <a:pt x="12569" y="5915"/>
                  </a:lnTo>
                  <a:cubicBezTo>
                    <a:pt x="12538" y="6028"/>
                    <a:pt x="12682" y="6028"/>
                    <a:pt x="12641" y="5915"/>
                  </a:cubicBezTo>
                  <a:close/>
                  <a:moveTo>
                    <a:pt x="11359" y="5977"/>
                  </a:moveTo>
                  <a:cubicBezTo>
                    <a:pt x="11298" y="6028"/>
                    <a:pt x="11400" y="6018"/>
                    <a:pt x="11359" y="5977"/>
                  </a:cubicBezTo>
                  <a:close/>
                  <a:moveTo>
                    <a:pt x="13410" y="6059"/>
                  </a:moveTo>
                  <a:cubicBezTo>
                    <a:pt x="13379" y="6079"/>
                    <a:pt x="13399" y="6131"/>
                    <a:pt x="13440" y="6131"/>
                  </a:cubicBezTo>
                  <a:cubicBezTo>
                    <a:pt x="13430" y="6100"/>
                    <a:pt x="13461" y="6038"/>
                    <a:pt x="13410" y="6059"/>
                  </a:cubicBezTo>
                  <a:close/>
                  <a:moveTo>
                    <a:pt x="11421" y="6325"/>
                  </a:moveTo>
                  <a:cubicBezTo>
                    <a:pt x="11390" y="6366"/>
                    <a:pt x="11472" y="6295"/>
                    <a:pt x="11421" y="6325"/>
                  </a:cubicBezTo>
                  <a:close/>
                  <a:moveTo>
                    <a:pt x="7720" y="6407"/>
                  </a:moveTo>
                  <a:cubicBezTo>
                    <a:pt x="7710" y="6479"/>
                    <a:pt x="7648" y="6541"/>
                    <a:pt x="7669" y="6602"/>
                  </a:cubicBezTo>
                  <a:cubicBezTo>
                    <a:pt x="7720" y="6582"/>
                    <a:pt x="7782" y="6448"/>
                    <a:pt x="7720" y="6407"/>
                  </a:cubicBezTo>
                  <a:close/>
                  <a:moveTo>
                    <a:pt x="5208" y="6633"/>
                  </a:moveTo>
                  <a:cubicBezTo>
                    <a:pt x="5239" y="6582"/>
                    <a:pt x="5229" y="6510"/>
                    <a:pt x="5198" y="6469"/>
                  </a:cubicBezTo>
                  <a:lnTo>
                    <a:pt x="5157" y="6469"/>
                  </a:lnTo>
                  <a:cubicBezTo>
                    <a:pt x="5137" y="6510"/>
                    <a:pt x="5137" y="6572"/>
                    <a:pt x="5157" y="6623"/>
                  </a:cubicBezTo>
                  <a:cubicBezTo>
                    <a:pt x="5178" y="6613"/>
                    <a:pt x="5198" y="6623"/>
                    <a:pt x="5219" y="6633"/>
                  </a:cubicBezTo>
                  <a:close/>
                  <a:moveTo>
                    <a:pt x="452" y="6592"/>
                  </a:moveTo>
                  <a:cubicBezTo>
                    <a:pt x="503" y="6551"/>
                    <a:pt x="472" y="6469"/>
                    <a:pt x="411" y="6479"/>
                  </a:cubicBezTo>
                  <a:cubicBezTo>
                    <a:pt x="401" y="6530"/>
                    <a:pt x="401" y="6582"/>
                    <a:pt x="452" y="6592"/>
                  </a:cubicBezTo>
                  <a:close/>
                  <a:moveTo>
                    <a:pt x="10755" y="6510"/>
                  </a:moveTo>
                  <a:cubicBezTo>
                    <a:pt x="10785" y="6561"/>
                    <a:pt x="10775" y="6459"/>
                    <a:pt x="10755" y="6510"/>
                  </a:cubicBezTo>
                  <a:close/>
                  <a:moveTo>
                    <a:pt x="8192" y="6602"/>
                  </a:moveTo>
                  <a:lnTo>
                    <a:pt x="8192" y="6561"/>
                  </a:lnTo>
                  <a:lnTo>
                    <a:pt x="8151" y="6561"/>
                  </a:lnTo>
                  <a:cubicBezTo>
                    <a:pt x="8140" y="6602"/>
                    <a:pt x="8161" y="6613"/>
                    <a:pt x="8192" y="6602"/>
                  </a:cubicBezTo>
                  <a:close/>
                  <a:moveTo>
                    <a:pt x="10488" y="6623"/>
                  </a:moveTo>
                  <a:cubicBezTo>
                    <a:pt x="10539" y="6633"/>
                    <a:pt x="10488" y="6572"/>
                    <a:pt x="10488" y="6623"/>
                  </a:cubicBezTo>
                  <a:close/>
                  <a:moveTo>
                    <a:pt x="10652" y="6674"/>
                  </a:moveTo>
                  <a:lnTo>
                    <a:pt x="10621" y="6674"/>
                  </a:lnTo>
                  <a:lnTo>
                    <a:pt x="10621" y="6705"/>
                  </a:lnTo>
                  <a:lnTo>
                    <a:pt x="10652" y="6705"/>
                  </a:lnTo>
                  <a:close/>
                  <a:moveTo>
                    <a:pt x="7618" y="6715"/>
                  </a:moveTo>
                  <a:cubicBezTo>
                    <a:pt x="7618" y="6705"/>
                    <a:pt x="7597" y="6695"/>
                    <a:pt x="7587" y="6684"/>
                  </a:cubicBezTo>
                  <a:cubicBezTo>
                    <a:pt x="7556" y="6848"/>
                    <a:pt x="7351" y="7012"/>
                    <a:pt x="7392" y="7269"/>
                  </a:cubicBezTo>
                  <a:cubicBezTo>
                    <a:pt x="7505" y="7115"/>
                    <a:pt x="7536" y="6879"/>
                    <a:pt x="7618" y="6715"/>
                  </a:cubicBezTo>
                  <a:close/>
                  <a:moveTo>
                    <a:pt x="9002" y="6705"/>
                  </a:moveTo>
                  <a:cubicBezTo>
                    <a:pt x="8950" y="6777"/>
                    <a:pt x="8971" y="6951"/>
                    <a:pt x="9043" y="6982"/>
                  </a:cubicBezTo>
                  <a:cubicBezTo>
                    <a:pt x="9073" y="6910"/>
                    <a:pt x="9094" y="6725"/>
                    <a:pt x="9012" y="6705"/>
                  </a:cubicBezTo>
                  <a:close/>
                  <a:moveTo>
                    <a:pt x="10929" y="6859"/>
                  </a:moveTo>
                  <a:cubicBezTo>
                    <a:pt x="10970" y="6900"/>
                    <a:pt x="10949" y="6807"/>
                    <a:pt x="10929" y="6859"/>
                  </a:cubicBezTo>
                  <a:close/>
                  <a:moveTo>
                    <a:pt x="13307" y="7115"/>
                  </a:moveTo>
                  <a:cubicBezTo>
                    <a:pt x="13328" y="7074"/>
                    <a:pt x="13328" y="7033"/>
                    <a:pt x="13328" y="6982"/>
                  </a:cubicBezTo>
                  <a:cubicBezTo>
                    <a:pt x="13194" y="6961"/>
                    <a:pt x="13194" y="7125"/>
                    <a:pt x="13317" y="7115"/>
                  </a:cubicBezTo>
                  <a:close/>
                  <a:moveTo>
                    <a:pt x="11821" y="7279"/>
                  </a:moveTo>
                  <a:cubicBezTo>
                    <a:pt x="11872" y="7187"/>
                    <a:pt x="11800" y="7074"/>
                    <a:pt x="11698" y="7074"/>
                  </a:cubicBezTo>
                  <a:cubicBezTo>
                    <a:pt x="11698" y="7187"/>
                    <a:pt x="11708" y="7289"/>
                    <a:pt x="11831" y="7279"/>
                  </a:cubicBezTo>
                  <a:close/>
                  <a:moveTo>
                    <a:pt x="1446" y="7105"/>
                  </a:moveTo>
                  <a:cubicBezTo>
                    <a:pt x="1118" y="7084"/>
                    <a:pt x="1497" y="7361"/>
                    <a:pt x="1446" y="7105"/>
                  </a:cubicBezTo>
                  <a:close/>
                  <a:moveTo>
                    <a:pt x="10078" y="7228"/>
                  </a:moveTo>
                  <a:lnTo>
                    <a:pt x="10078" y="7156"/>
                  </a:lnTo>
                  <a:lnTo>
                    <a:pt x="10027" y="7156"/>
                  </a:lnTo>
                  <a:cubicBezTo>
                    <a:pt x="10016" y="7207"/>
                    <a:pt x="10047" y="7217"/>
                    <a:pt x="10088" y="7217"/>
                  </a:cubicBezTo>
                  <a:close/>
                  <a:moveTo>
                    <a:pt x="10078" y="7310"/>
                  </a:moveTo>
                  <a:cubicBezTo>
                    <a:pt x="10386" y="7597"/>
                    <a:pt x="10324" y="6992"/>
                    <a:pt x="10078" y="7310"/>
                  </a:cubicBezTo>
                  <a:close/>
                  <a:moveTo>
                    <a:pt x="7228" y="7289"/>
                  </a:moveTo>
                  <a:cubicBezTo>
                    <a:pt x="7249" y="7340"/>
                    <a:pt x="7300" y="7310"/>
                    <a:pt x="7320" y="7258"/>
                  </a:cubicBezTo>
                  <a:cubicBezTo>
                    <a:pt x="7279" y="7238"/>
                    <a:pt x="7249" y="7238"/>
                    <a:pt x="7228" y="7279"/>
                  </a:cubicBezTo>
                  <a:close/>
                  <a:moveTo>
                    <a:pt x="2482" y="7289"/>
                  </a:moveTo>
                  <a:cubicBezTo>
                    <a:pt x="2461" y="7258"/>
                    <a:pt x="2441" y="7289"/>
                    <a:pt x="2430" y="7310"/>
                  </a:cubicBezTo>
                  <a:lnTo>
                    <a:pt x="2482" y="7310"/>
                  </a:lnTo>
                  <a:close/>
                  <a:moveTo>
                    <a:pt x="6480" y="7330"/>
                  </a:moveTo>
                  <a:cubicBezTo>
                    <a:pt x="6490" y="7330"/>
                    <a:pt x="6500" y="7340"/>
                    <a:pt x="6500" y="7351"/>
                  </a:cubicBezTo>
                  <a:cubicBezTo>
                    <a:pt x="6521" y="7361"/>
                    <a:pt x="6541" y="7351"/>
                    <a:pt x="6551" y="7330"/>
                  </a:cubicBezTo>
                  <a:cubicBezTo>
                    <a:pt x="6541" y="7330"/>
                    <a:pt x="6541" y="7320"/>
                    <a:pt x="6541" y="7299"/>
                  </a:cubicBezTo>
                  <a:cubicBezTo>
                    <a:pt x="6521" y="7299"/>
                    <a:pt x="6500" y="7310"/>
                    <a:pt x="6490" y="7320"/>
                  </a:cubicBezTo>
                  <a:close/>
                  <a:moveTo>
                    <a:pt x="3107" y="7371"/>
                  </a:moveTo>
                  <a:cubicBezTo>
                    <a:pt x="3015" y="7289"/>
                    <a:pt x="2943" y="7494"/>
                    <a:pt x="2758" y="7422"/>
                  </a:cubicBezTo>
                  <a:cubicBezTo>
                    <a:pt x="2748" y="7494"/>
                    <a:pt x="2666" y="7474"/>
                    <a:pt x="2666" y="7556"/>
                  </a:cubicBezTo>
                  <a:cubicBezTo>
                    <a:pt x="2840" y="7607"/>
                    <a:pt x="3035" y="7525"/>
                    <a:pt x="3117" y="7361"/>
                  </a:cubicBezTo>
                  <a:close/>
                  <a:moveTo>
                    <a:pt x="8848" y="7371"/>
                  </a:moveTo>
                  <a:cubicBezTo>
                    <a:pt x="8776" y="7371"/>
                    <a:pt x="8663" y="7351"/>
                    <a:pt x="8684" y="7443"/>
                  </a:cubicBezTo>
                  <a:cubicBezTo>
                    <a:pt x="8745" y="7463"/>
                    <a:pt x="8858" y="7443"/>
                    <a:pt x="8848" y="7361"/>
                  </a:cubicBezTo>
                  <a:close/>
                  <a:moveTo>
                    <a:pt x="134" y="7648"/>
                  </a:moveTo>
                  <a:cubicBezTo>
                    <a:pt x="544" y="7545"/>
                    <a:pt x="1" y="7156"/>
                    <a:pt x="134" y="7648"/>
                  </a:cubicBezTo>
                  <a:close/>
                  <a:moveTo>
                    <a:pt x="6490" y="7392"/>
                  </a:moveTo>
                  <a:cubicBezTo>
                    <a:pt x="6439" y="7422"/>
                    <a:pt x="6377" y="7443"/>
                    <a:pt x="6387" y="7535"/>
                  </a:cubicBezTo>
                  <a:cubicBezTo>
                    <a:pt x="6459" y="7535"/>
                    <a:pt x="6541" y="7412"/>
                    <a:pt x="6490" y="7392"/>
                  </a:cubicBezTo>
                  <a:close/>
                  <a:moveTo>
                    <a:pt x="7495" y="7566"/>
                  </a:moveTo>
                  <a:cubicBezTo>
                    <a:pt x="7443" y="7535"/>
                    <a:pt x="7341" y="7545"/>
                    <a:pt x="7331" y="7607"/>
                  </a:cubicBezTo>
                  <a:cubicBezTo>
                    <a:pt x="7392" y="7627"/>
                    <a:pt x="7454" y="7607"/>
                    <a:pt x="7495" y="7556"/>
                  </a:cubicBezTo>
                  <a:close/>
                  <a:moveTo>
                    <a:pt x="1200" y="7832"/>
                  </a:moveTo>
                  <a:cubicBezTo>
                    <a:pt x="1221" y="7761"/>
                    <a:pt x="1139" y="7750"/>
                    <a:pt x="1118" y="7750"/>
                  </a:cubicBezTo>
                  <a:cubicBezTo>
                    <a:pt x="934" y="7812"/>
                    <a:pt x="1159" y="7966"/>
                    <a:pt x="1200" y="7832"/>
                  </a:cubicBezTo>
                  <a:close/>
                  <a:moveTo>
                    <a:pt x="11605" y="7740"/>
                  </a:moveTo>
                  <a:cubicBezTo>
                    <a:pt x="11585" y="7761"/>
                    <a:pt x="11575" y="7853"/>
                    <a:pt x="11636" y="7832"/>
                  </a:cubicBezTo>
                  <a:cubicBezTo>
                    <a:pt x="11626" y="7802"/>
                    <a:pt x="11667" y="7730"/>
                    <a:pt x="11605" y="7740"/>
                  </a:cubicBezTo>
                  <a:close/>
                  <a:moveTo>
                    <a:pt x="462" y="7812"/>
                  </a:moveTo>
                  <a:cubicBezTo>
                    <a:pt x="462" y="7781"/>
                    <a:pt x="442" y="7781"/>
                    <a:pt x="442" y="7750"/>
                  </a:cubicBezTo>
                  <a:cubicBezTo>
                    <a:pt x="421" y="7750"/>
                    <a:pt x="401" y="7750"/>
                    <a:pt x="380" y="7771"/>
                  </a:cubicBezTo>
                  <a:cubicBezTo>
                    <a:pt x="370" y="7812"/>
                    <a:pt x="421" y="7812"/>
                    <a:pt x="452" y="7812"/>
                  </a:cubicBezTo>
                  <a:close/>
                  <a:moveTo>
                    <a:pt x="5690" y="7822"/>
                  </a:moveTo>
                  <a:cubicBezTo>
                    <a:pt x="5690" y="7873"/>
                    <a:pt x="5649" y="7812"/>
                    <a:pt x="5639" y="7853"/>
                  </a:cubicBezTo>
                  <a:cubicBezTo>
                    <a:pt x="5660" y="7863"/>
                    <a:pt x="5680" y="7873"/>
                    <a:pt x="5711" y="7863"/>
                  </a:cubicBezTo>
                  <a:cubicBezTo>
                    <a:pt x="5701" y="7853"/>
                    <a:pt x="5711" y="7832"/>
                    <a:pt x="5690" y="7822"/>
                  </a:cubicBezTo>
                  <a:close/>
                  <a:moveTo>
                    <a:pt x="7894" y="8007"/>
                  </a:moveTo>
                  <a:cubicBezTo>
                    <a:pt x="7915" y="7966"/>
                    <a:pt x="7905" y="7863"/>
                    <a:pt x="7833" y="7873"/>
                  </a:cubicBezTo>
                  <a:cubicBezTo>
                    <a:pt x="7823" y="7955"/>
                    <a:pt x="7843" y="7986"/>
                    <a:pt x="7884" y="8007"/>
                  </a:cubicBezTo>
                  <a:close/>
                  <a:moveTo>
                    <a:pt x="8243" y="8130"/>
                  </a:moveTo>
                  <a:cubicBezTo>
                    <a:pt x="8315" y="8119"/>
                    <a:pt x="8325" y="8037"/>
                    <a:pt x="8335" y="7966"/>
                  </a:cubicBezTo>
                  <a:cubicBezTo>
                    <a:pt x="8171" y="7914"/>
                    <a:pt x="8243" y="8078"/>
                    <a:pt x="8243" y="8130"/>
                  </a:cubicBezTo>
                  <a:close/>
                  <a:moveTo>
                    <a:pt x="52" y="7996"/>
                  </a:moveTo>
                  <a:lnTo>
                    <a:pt x="52" y="8037"/>
                  </a:lnTo>
                  <a:cubicBezTo>
                    <a:pt x="83" y="8027"/>
                    <a:pt x="83" y="7996"/>
                    <a:pt x="52" y="7996"/>
                  </a:cubicBezTo>
                  <a:close/>
                  <a:moveTo>
                    <a:pt x="4183" y="8017"/>
                  </a:moveTo>
                  <a:cubicBezTo>
                    <a:pt x="4142" y="7996"/>
                    <a:pt x="4101" y="8017"/>
                    <a:pt x="4030" y="8007"/>
                  </a:cubicBezTo>
                  <a:cubicBezTo>
                    <a:pt x="4050" y="8058"/>
                    <a:pt x="4153" y="8058"/>
                    <a:pt x="4183" y="8027"/>
                  </a:cubicBezTo>
                  <a:close/>
                  <a:moveTo>
                    <a:pt x="3332" y="8150"/>
                  </a:moveTo>
                  <a:cubicBezTo>
                    <a:pt x="3332" y="8119"/>
                    <a:pt x="3404" y="8058"/>
                    <a:pt x="3332" y="8048"/>
                  </a:cubicBezTo>
                  <a:cubicBezTo>
                    <a:pt x="3322" y="8078"/>
                    <a:pt x="3291" y="8130"/>
                    <a:pt x="3322" y="8150"/>
                  </a:cubicBezTo>
                  <a:close/>
                  <a:moveTo>
                    <a:pt x="11933" y="8314"/>
                  </a:moveTo>
                  <a:cubicBezTo>
                    <a:pt x="11985" y="8273"/>
                    <a:pt x="12067" y="8099"/>
                    <a:pt x="11974" y="8048"/>
                  </a:cubicBezTo>
                  <a:cubicBezTo>
                    <a:pt x="11882" y="8171"/>
                    <a:pt x="11749" y="8232"/>
                    <a:pt x="11933" y="8314"/>
                  </a:cubicBezTo>
                  <a:close/>
                  <a:moveTo>
                    <a:pt x="11810" y="8283"/>
                  </a:moveTo>
                  <a:lnTo>
                    <a:pt x="11810" y="8191"/>
                  </a:lnTo>
                  <a:cubicBezTo>
                    <a:pt x="11595" y="8017"/>
                    <a:pt x="11554" y="8366"/>
                    <a:pt x="11810" y="8294"/>
                  </a:cubicBezTo>
                  <a:close/>
                  <a:moveTo>
                    <a:pt x="12754" y="8335"/>
                  </a:moveTo>
                  <a:cubicBezTo>
                    <a:pt x="12825" y="8201"/>
                    <a:pt x="12713" y="8140"/>
                    <a:pt x="12641" y="8222"/>
                  </a:cubicBezTo>
                  <a:cubicBezTo>
                    <a:pt x="12661" y="8242"/>
                    <a:pt x="12702" y="8345"/>
                    <a:pt x="12754" y="8335"/>
                  </a:cubicBezTo>
                  <a:close/>
                  <a:moveTo>
                    <a:pt x="12518" y="8232"/>
                  </a:moveTo>
                  <a:cubicBezTo>
                    <a:pt x="12518" y="8263"/>
                    <a:pt x="12518" y="8304"/>
                    <a:pt x="12559" y="8304"/>
                  </a:cubicBezTo>
                  <a:cubicBezTo>
                    <a:pt x="12559" y="8263"/>
                    <a:pt x="12559" y="8222"/>
                    <a:pt x="12518" y="8232"/>
                  </a:cubicBezTo>
                  <a:close/>
                  <a:moveTo>
                    <a:pt x="13276" y="8232"/>
                  </a:moveTo>
                  <a:cubicBezTo>
                    <a:pt x="13266" y="8314"/>
                    <a:pt x="13338" y="8242"/>
                    <a:pt x="13276" y="8232"/>
                  </a:cubicBezTo>
                  <a:close/>
                  <a:moveTo>
                    <a:pt x="6469" y="8509"/>
                  </a:moveTo>
                  <a:cubicBezTo>
                    <a:pt x="6510" y="8519"/>
                    <a:pt x="6551" y="8509"/>
                    <a:pt x="6562" y="8468"/>
                  </a:cubicBezTo>
                  <a:cubicBezTo>
                    <a:pt x="6490" y="8458"/>
                    <a:pt x="6551" y="8304"/>
                    <a:pt x="6490" y="8283"/>
                  </a:cubicBezTo>
                  <a:cubicBezTo>
                    <a:pt x="6500" y="8376"/>
                    <a:pt x="6449" y="8458"/>
                    <a:pt x="6480" y="8509"/>
                  </a:cubicBezTo>
                  <a:close/>
                  <a:moveTo>
                    <a:pt x="5044" y="8427"/>
                  </a:moveTo>
                  <a:cubicBezTo>
                    <a:pt x="5065" y="8407"/>
                    <a:pt x="5106" y="8417"/>
                    <a:pt x="5085" y="8355"/>
                  </a:cubicBezTo>
                  <a:lnTo>
                    <a:pt x="5044" y="8355"/>
                  </a:lnTo>
                  <a:cubicBezTo>
                    <a:pt x="5034" y="8366"/>
                    <a:pt x="5014" y="8427"/>
                    <a:pt x="5044" y="8427"/>
                  </a:cubicBezTo>
                  <a:close/>
                  <a:moveTo>
                    <a:pt x="8684" y="8437"/>
                  </a:moveTo>
                  <a:cubicBezTo>
                    <a:pt x="8653" y="8407"/>
                    <a:pt x="8581" y="8417"/>
                    <a:pt x="8520" y="8417"/>
                  </a:cubicBezTo>
                  <a:cubicBezTo>
                    <a:pt x="8509" y="8396"/>
                    <a:pt x="8520" y="8376"/>
                    <a:pt x="8530" y="8355"/>
                  </a:cubicBezTo>
                  <a:cubicBezTo>
                    <a:pt x="8335" y="8417"/>
                    <a:pt x="8632" y="8581"/>
                    <a:pt x="8684" y="8448"/>
                  </a:cubicBezTo>
                  <a:close/>
                  <a:moveTo>
                    <a:pt x="3148" y="8376"/>
                  </a:moveTo>
                  <a:cubicBezTo>
                    <a:pt x="3117" y="8427"/>
                    <a:pt x="3076" y="8499"/>
                    <a:pt x="3148" y="8540"/>
                  </a:cubicBezTo>
                  <a:cubicBezTo>
                    <a:pt x="3158" y="8499"/>
                    <a:pt x="3220" y="8386"/>
                    <a:pt x="3148" y="8376"/>
                  </a:cubicBezTo>
                  <a:close/>
                  <a:moveTo>
                    <a:pt x="4604" y="8499"/>
                  </a:moveTo>
                  <a:cubicBezTo>
                    <a:pt x="4614" y="8458"/>
                    <a:pt x="4634" y="8386"/>
                    <a:pt x="4552" y="8396"/>
                  </a:cubicBezTo>
                  <a:cubicBezTo>
                    <a:pt x="4522" y="8437"/>
                    <a:pt x="4552" y="8499"/>
                    <a:pt x="4604" y="8499"/>
                  </a:cubicBezTo>
                  <a:close/>
                  <a:moveTo>
                    <a:pt x="8212" y="8499"/>
                  </a:moveTo>
                  <a:cubicBezTo>
                    <a:pt x="8222" y="8468"/>
                    <a:pt x="8243" y="8448"/>
                    <a:pt x="8233" y="8396"/>
                  </a:cubicBezTo>
                  <a:cubicBezTo>
                    <a:pt x="8192" y="8407"/>
                    <a:pt x="8140" y="8417"/>
                    <a:pt x="8099" y="8417"/>
                  </a:cubicBezTo>
                  <a:cubicBezTo>
                    <a:pt x="8099" y="8478"/>
                    <a:pt x="8140" y="8509"/>
                    <a:pt x="8212" y="8499"/>
                  </a:cubicBezTo>
                  <a:close/>
                  <a:moveTo>
                    <a:pt x="11903" y="8427"/>
                  </a:moveTo>
                  <a:cubicBezTo>
                    <a:pt x="11790" y="8448"/>
                    <a:pt x="11759" y="8540"/>
                    <a:pt x="11790" y="8653"/>
                  </a:cubicBezTo>
                  <a:cubicBezTo>
                    <a:pt x="11862" y="8663"/>
                    <a:pt x="11862" y="8601"/>
                    <a:pt x="11923" y="8601"/>
                  </a:cubicBezTo>
                  <a:cubicBezTo>
                    <a:pt x="11892" y="8540"/>
                    <a:pt x="11923" y="8468"/>
                    <a:pt x="11903" y="8427"/>
                  </a:cubicBezTo>
                  <a:close/>
                  <a:moveTo>
                    <a:pt x="6715" y="8601"/>
                  </a:moveTo>
                  <a:cubicBezTo>
                    <a:pt x="6726" y="8765"/>
                    <a:pt x="6685" y="8950"/>
                    <a:pt x="6736" y="9083"/>
                  </a:cubicBezTo>
                  <a:cubicBezTo>
                    <a:pt x="6767" y="8929"/>
                    <a:pt x="6756" y="8601"/>
                    <a:pt x="6767" y="8448"/>
                  </a:cubicBezTo>
                  <a:cubicBezTo>
                    <a:pt x="6715" y="8478"/>
                    <a:pt x="6623" y="8458"/>
                    <a:pt x="6592" y="8499"/>
                  </a:cubicBezTo>
                  <a:cubicBezTo>
                    <a:pt x="6592" y="8571"/>
                    <a:pt x="6685" y="8550"/>
                    <a:pt x="6715" y="8601"/>
                  </a:cubicBezTo>
                  <a:close/>
                  <a:moveTo>
                    <a:pt x="9381" y="8694"/>
                  </a:moveTo>
                  <a:cubicBezTo>
                    <a:pt x="9412" y="8663"/>
                    <a:pt x="9401" y="8622"/>
                    <a:pt x="9360" y="8612"/>
                  </a:cubicBezTo>
                  <a:cubicBezTo>
                    <a:pt x="9350" y="8642"/>
                    <a:pt x="9330" y="8704"/>
                    <a:pt x="9381" y="8694"/>
                  </a:cubicBezTo>
                  <a:close/>
                  <a:moveTo>
                    <a:pt x="1569" y="8622"/>
                  </a:moveTo>
                  <a:cubicBezTo>
                    <a:pt x="1538" y="8714"/>
                    <a:pt x="1651" y="8714"/>
                    <a:pt x="1641" y="8642"/>
                  </a:cubicBezTo>
                  <a:cubicBezTo>
                    <a:pt x="1600" y="8642"/>
                    <a:pt x="1600" y="8612"/>
                    <a:pt x="1559" y="8622"/>
                  </a:cubicBezTo>
                  <a:close/>
                  <a:moveTo>
                    <a:pt x="4573" y="8694"/>
                  </a:moveTo>
                  <a:cubicBezTo>
                    <a:pt x="4624" y="8694"/>
                    <a:pt x="4624" y="8663"/>
                    <a:pt x="4624" y="8622"/>
                  </a:cubicBezTo>
                  <a:lnTo>
                    <a:pt x="4573" y="8622"/>
                  </a:lnTo>
                  <a:close/>
                  <a:moveTo>
                    <a:pt x="4450" y="8796"/>
                  </a:moveTo>
                  <a:cubicBezTo>
                    <a:pt x="4419" y="8817"/>
                    <a:pt x="4450" y="8837"/>
                    <a:pt x="4481" y="8847"/>
                  </a:cubicBezTo>
                  <a:cubicBezTo>
                    <a:pt x="4470" y="8827"/>
                    <a:pt x="4491" y="8776"/>
                    <a:pt x="4440" y="8796"/>
                  </a:cubicBezTo>
                  <a:close/>
                  <a:moveTo>
                    <a:pt x="2266" y="8991"/>
                  </a:moveTo>
                  <a:cubicBezTo>
                    <a:pt x="2328" y="8929"/>
                    <a:pt x="2266" y="8827"/>
                    <a:pt x="2184" y="8806"/>
                  </a:cubicBezTo>
                  <a:cubicBezTo>
                    <a:pt x="2133" y="8878"/>
                    <a:pt x="2174" y="8970"/>
                    <a:pt x="2266" y="8991"/>
                  </a:cubicBezTo>
                  <a:close/>
                  <a:moveTo>
                    <a:pt x="4552" y="8888"/>
                  </a:moveTo>
                  <a:cubicBezTo>
                    <a:pt x="4552" y="8868"/>
                    <a:pt x="4604" y="8878"/>
                    <a:pt x="4593" y="8837"/>
                  </a:cubicBezTo>
                  <a:cubicBezTo>
                    <a:pt x="4583" y="8786"/>
                    <a:pt x="4542" y="8837"/>
                    <a:pt x="4511" y="8837"/>
                  </a:cubicBezTo>
                  <a:cubicBezTo>
                    <a:pt x="4501" y="8868"/>
                    <a:pt x="4532" y="8868"/>
                    <a:pt x="4542" y="8888"/>
                  </a:cubicBezTo>
                  <a:close/>
                  <a:moveTo>
                    <a:pt x="7597" y="8960"/>
                  </a:moveTo>
                  <a:cubicBezTo>
                    <a:pt x="7628" y="8919"/>
                    <a:pt x="7597" y="8837"/>
                    <a:pt x="7536" y="8837"/>
                  </a:cubicBezTo>
                  <a:cubicBezTo>
                    <a:pt x="7495" y="8888"/>
                    <a:pt x="7525" y="8960"/>
                    <a:pt x="7597" y="8960"/>
                  </a:cubicBezTo>
                  <a:close/>
                  <a:moveTo>
                    <a:pt x="4829" y="8909"/>
                  </a:moveTo>
                  <a:cubicBezTo>
                    <a:pt x="4788" y="8899"/>
                    <a:pt x="4788" y="8847"/>
                    <a:pt x="4737" y="8847"/>
                  </a:cubicBezTo>
                  <a:cubicBezTo>
                    <a:pt x="4716" y="8888"/>
                    <a:pt x="4737" y="8919"/>
                    <a:pt x="4747" y="8960"/>
                  </a:cubicBezTo>
                  <a:cubicBezTo>
                    <a:pt x="4788" y="8960"/>
                    <a:pt x="4819" y="8940"/>
                    <a:pt x="4819" y="8909"/>
                  </a:cubicBezTo>
                  <a:close/>
                  <a:moveTo>
                    <a:pt x="4757" y="8991"/>
                  </a:moveTo>
                  <a:cubicBezTo>
                    <a:pt x="4604" y="8960"/>
                    <a:pt x="4757" y="9114"/>
                    <a:pt x="4757" y="8991"/>
                  </a:cubicBezTo>
                  <a:close/>
                  <a:moveTo>
                    <a:pt x="5547" y="9442"/>
                  </a:moveTo>
                  <a:cubicBezTo>
                    <a:pt x="5865" y="9462"/>
                    <a:pt x="5649" y="9104"/>
                    <a:pt x="5547" y="9442"/>
                  </a:cubicBezTo>
                  <a:close/>
                  <a:moveTo>
                    <a:pt x="9043" y="9565"/>
                  </a:moveTo>
                  <a:cubicBezTo>
                    <a:pt x="9176" y="9555"/>
                    <a:pt x="9237" y="9483"/>
                    <a:pt x="9227" y="9329"/>
                  </a:cubicBezTo>
                  <a:cubicBezTo>
                    <a:pt x="9104" y="9339"/>
                    <a:pt x="9022" y="9442"/>
                    <a:pt x="9032" y="9565"/>
                  </a:cubicBezTo>
                  <a:close/>
                  <a:moveTo>
                    <a:pt x="4860" y="9483"/>
                  </a:moveTo>
                  <a:cubicBezTo>
                    <a:pt x="4850" y="9442"/>
                    <a:pt x="4880" y="9442"/>
                    <a:pt x="4870" y="9401"/>
                  </a:cubicBezTo>
                  <a:cubicBezTo>
                    <a:pt x="4798" y="9339"/>
                    <a:pt x="4696" y="9350"/>
                    <a:pt x="4634" y="9432"/>
                  </a:cubicBezTo>
                  <a:cubicBezTo>
                    <a:pt x="4706" y="9462"/>
                    <a:pt x="4778" y="9473"/>
                    <a:pt x="4850" y="9483"/>
                  </a:cubicBezTo>
                  <a:close/>
                  <a:moveTo>
                    <a:pt x="5085" y="9565"/>
                  </a:moveTo>
                  <a:cubicBezTo>
                    <a:pt x="5157" y="9483"/>
                    <a:pt x="5055" y="9370"/>
                    <a:pt x="4942" y="9391"/>
                  </a:cubicBezTo>
                  <a:cubicBezTo>
                    <a:pt x="4942" y="9462"/>
                    <a:pt x="4993" y="9544"/>
                    <a:pt x="5075" y="9565"/>
                  </a:cubicBezTo>
                  <a:close/>
                  <a:moveTo>
                    <a:pt x="8971" y="9483"/>
                  </a:moveTo>
                  <a:cubicBezTo>
                    <a:pt x="8971" y="9391"/>
                    <a:pt x="8858" y="9421"/>
                    <a:pt x="8848" y="9483"/>
                  </a:cubicBezTo>
                  <a:cubicBezTo>
                    <a:pt x="8879" y="9503"/>
                    <a:pt x="8899" y="9473"/>
                    <a:pt x="8961" y="9483"/>
                  </a:cubicBezTo>
                  <a:close/>
                  <a:moveTo>
                    <a:pt x="9524" y="9473"/>
                  </a:moveTo>
                  <a:cubicBezTo>
                    <a:pt x="9442" y="9442"/>
                    <a:pt x="9360" y="9421"/>
                    <a:pt x="9278" y="9432"/>
                  </a:cubicBezTo>
                  <a:cubicBezTo>
                    <a:pt x="9278" y="9524"/>
                    <a:pt x="9453" y="9514"/>
                    <a:pt x="9514" y="9473"/>
                  </a:cubicBezTo>
                  <a:close/>
                  <a:moveTo>
                    <a:pt x="9647" y="9544"/>
                  </a:moveTo>
                  <a:cubicBezTo>
                    <a:pt x="9750" y="9524"/>
                    <a:pt x="9791" y="9565"/>
                    <a:pt x="9873" y="9585"/>
                  </a:cubicBezTo>
                  <a:cubicBezTo>
                    <a:pt x="9883" y="9452"/>
                    <a:pt x="9699" y="9514"/>
                    <a:pt x="9637" y="9473"/>
                  </a:cubicBezTo>
                  <a:cubicBezTo>
                    <a:pt x="9617" y="9503"/>
                    <a:pt x="9647" y="9503"/>
                    <a:pt x="9637" y="9534"/>
                  </a:cubicBezTo>
                  <a:close/>
                  <a:moveTo>
                    <a:pt x="8674" y="9483"/>
                  </a:moveTo>
                  <a:cubicBezTo>
                    <a:pt x="8602" y="9534"/>
                    <a:pt x="8468" y="9442"/>
                    <a:pt x="8427" y="9555"/>
                  </a:cubicBezTo>
                  <a:cubicBezTo>
                    <a:pt x="8489" y="9575"/>
                    <a:pt x="8632" y="9555"/>
                    <a:pt x="8653" y="9483"/>
                  </a:cubicBezTo>
                  <a:close/>
                  <a:moveTo>
                    <a:pt x="5455" y="9555"/>
                  </a:moveTo>
                  <a:lnTo>
                    <a:pt x="5455" y="9514"/>
                  </a:lnTo>
                  <a:cubicBezTo>
                    <a:pt x="5373" y="9493"/>
                    <a:pt x="5352" y="9575"/>
                    <a:pt x="5434" y="9555"/>
                  </a:cubicBezTo>
                  <a:close/>
                  <a:moveTo>
                    <a:pt x="9996" y="9585"/>
                  </a:moveTo>
                  <a:cubicBezTo>
                    <a:pt x="9996" y="9544"/>
                    <a:pt x="9975" y="9555"/>
                    <a:pt x="9996" y="9524"/>
                  </a:cubicBezTo>
                  <a:cubicBezTo>
                    <a:pt x="9955" y="9524"/>
                    <a:pt x="9924" y="9524"/>
                    <a:pt x="9924" y="9565"/>
                  </a:cubicBezTo>
                  <a:cubicBezTo>
                    <a:pt x="9945" y="9565"/>
                    <a:pt x="9965" y="9565"/>
                    <a:pt x="9986" y="9585"/>
                  </a:cubicBezTo>
                  <a:close/>
                  <a:moveTo>
                    <a:pt x="10129" y="9596"/>
                  </a:moveTo>
                  <a:cubicBezTo>
                    <a:pt x="10109" y="9544"/>
                    <a:pt x="10088" y="9565"/>
                    <a:pt x="10037" y="9524"/>
                  </a:cubicBezTo>
                  <a:cubicBezTo>
                    <a:pt x="10037" y="9555"/>
                    <a:pt x="10027" y="9555"/>
                    <a:pt x="10027" y="9585"/>
                  </a:cubicBezTo>
                  <a:cubicBezTo>
                    <a:pt x="10047" y="9585"/>
                    <a:pt x="10068" y="9606"/>
                    <a:pt x="10109" y="9596"/>
                  </a:cubicBezTo>
                  <a:close/>
                  <a:moveTo>
                    <a:pt x="9248" y="9626"/>
                  </a:moveTo>
                  <a:cubicBezTo>
                    <a:pt x="9227" y="9647"/>
                    <a:pt x="9227" y="9678"/>
                    <a:pt x="9227" y="9708"/>
                  </a:cubicBezTo>
                  <a:cubicBezTo>
                    <a:pt x="9268" y="9708"/>
                    <a:pt x="9289" y="9626"/>
                    <a:pt x="9227" y="9626"/>
                  </a:cubicBezTo>
                  <a:close/>
                  <a:moveTo>
                    <a:pt x="6172" y="9708"/>
                  </a:moveTo>
                  <a:cubicBezTo>
                    <a:pt x="6090" y="9626"/>
                    <a:pt x="6008" y="9678"/>
                    <a:pt x="5875" y="9637"/>
                  </a:cubicBezTo>
                  <a:cubicBezTo>
                    <a:pt x="5926" y="9729"/>
                    <a:pt x="6080" y="9790"/>
                    <a:pt x="6152" y="9708"/>
                  </a:cubicBezTo>
                  <a:close/>
                  <a:moveTo>
                    <a:pt x="10447" y="9749"/>
                  </a:moveTo>
                  <a:cubicBezTo>
                    <a:pt x="10457" y="9708"/>
                    <a:pt x="10427" y="9698"/>
                    <a:pt x="10396" y="9698"/>
                  </a:cubicBezTo>
                  <a:cubicBezTo>
                    <a:pt x="10365" y="9739"/>
                    <a:pt x="10406" y="9749"/>
                    <a:pt x="10437" y="9749"/>
                  </a:cubicBezTo>
                  <a:close/>
                  <a:moveTo>
                    <a:pt x="7720" y="9770"/>
                  </a:moveTo>
                  <a:cubicBezTo>
                    <a:pt x="7710" y="9801"/>
                    <a:pt x="7638" y="9821"/>
                    <a:pt x="7679" y="9862"/>
                  </a:cubicBezTo>
                  <a:cubicBezTo>
                    <a:pt x="7710" y="9862"/>
                    <a:pt x="7761" y="9780"/>
                    <a:pt x="7710" y="9760"/>
                  </a:cubicBezTo>
                  <a:close/>
                  <a:moveTo>
                    <a:pt x="11749" y="10026"/>
                  </a:moveTo>
                  <a:cubicBezTo>
                    <a:pt x="12036" y="9995"/>
                    <a:pt x="11687" y="9760"/>
                    <a:pt x="11749" y="10026"/>
                  </a:cubicBezTo>
                  <a:close/>
                  <a:moveTo>
                    <a:pt x="3527" y="9934"/>
                  </a:moveTo>
                  <a:cubicBezTo>
                    <a:pt x="3497" y="9893"/>
                    <a:pt x="3455" y="9924"/>
                    <a:pt x="3414" y="9924"/>
                  </a:cubicBezTo>
                  <a:cubicBezTo>
                    <a:pt x="3394" y="9975"/>
                    <a:pt x="3507" y="9995"/>
                    <a:pt x="3507" y="9934"/>
                  </a:cubicBezTo>
                  <a:close/>
                  <a:moveTo>
                    <a:pt x="10714" y="9934"/>
                  </a:moveTo>
                  <a:lnTo>
                    <a:pt x="10744" y="9934"/>
                  </a:lnTo>
                  <a:lnTo>
                    <a:pt x="10744" y="9913"/>
                  </a:lnTo>
                  <a:lnTo>
                    <a:pt x="10714" y="9913"/>
                  </a:lnTo>
                  <a:close/>
                  <a:moveTo>
                    <a:pt x="2625" y="9924"/>
                  </a:moveTo>
                  <a:lnTo>
                    <a:pt x="2584" y="9924"/>
                  </a:lnTo>
                  <a:lnTo>
                    <a:pt x="2584" y="9965"/>
                  </a:lnTo>
                  <a:cubicBezTo>
                    <a:pt x="2605" y="9965"/>
                    <a:pt x="2594" y="9934"/>
                    <a:pt x="2615" y="9913"/>
                  </a:cubicBezTo>
                  <a:close/>
                  <a:moveTo>
                    <a:pt x="2769" y="9965"/>
                  </a:moveTo>
                  <a:cubicBezTo>
                    <a:pt x="2748" y="9954"/>
                    <a:pt x="2728" y="9944"/>
                    <a:pt x="2697" y="9954"/>
                  </a:cubicBezTo>
                  <a:cubicBezTo>
                    <a:pt x="2697" y="9965"/>
                    <a:pt x="2697" y="9985"/>
                    <a:pt x="2687" y="9995"/>
                  </a:cubicBezTo>
                  <a:cubicBezTo>
                    <a:pt x="2687" y="10016"/>
                    <a:pt x="2758" y="10016"/>
                    <a:pt x="2748" y="9965"/>
                  </a:cubicBezTo>
                  <a:close/>
                  <a:moveTo>
                    <a:pt x="6131" y="10098"/>
                  </a:moveTo>
                  <a:cubicBezTo>
                    <a:pt x="6090" y="9780"/>
                    <a:pt x="5854" y="10129"/>
                    <a:pt x="6131" y="10098"/>
                  </a:cubicBezTo>
                  <a:close/>
                  <a:moveTo>
                    <a:pt x="5096" y="10047"/>
                  </a:moveTo>
                  <a:cubicBezTo>
                    <a:pt x="5126" y="10067"/>
                    <a:pt x="5137" y="10088"/>
                    <a:pt x="5188" y="10077"/>
                  </a:cubicBezTo>
                  <a:cubicBezTo>
                    <a:pt x="5198" y="10026"/>
                    <a:pt x="5167" y="9985"/>
                    <a:pt x="5116" y="9965"/>
                  </a:cubicBezTo>
                  <a:cubicBezTo>
                    <a:pt x="5075" y="9975"/>
                    <a:pt x="5065" y="9995"/>
                    <a:pt x="5075" y="10047"/>
                  </a:cubicBezTo>
                  <a:close/>
                  <a:moveTo>
                    <a:pt x="4142" y="10006"/>
                  </a:moveTo>
                  <a:cubicBezTo>
                    <a:pt x="4122" y="10077"/>
                    <a:pt x="4265" y="10067"/>
                    <a:pt x="4235" y="9995"/>
                  </a:cubicBezTo>
                  <a:cubicBezTo>
                    <a:pt x="4183" y="9985"/>
                    <a:pt x="4142" y="9985"/>
                    <a:pt x="4122" y="10006"/>
                  </a:cubicBezTo>
                  <a:close/>
                  <a:moveTo>
                    <a:pt x="10888" y="10036"/>
                  </a:moveTo>
                  <a:cubicBezTo>
                    <a:pt x="10878" y="10077"/>
                    <a:pt x="10898" y="10098"/>
                    <a:pt x="10939" y="10098"/>
                  </a:cubicBezTo>
                  <a:cubicBezTo>
                    <a:pt x="10949" y="10047"/>
                    <a:pt x="10908" y="10006"/>
                    <a:pt x="10867" y="10026"/>
                  </a:cubicBezTo>
                  <a:close/>
                  <a:moveTo>
                    <a:pt x="13041" y="10036"/>
                  </a:moveTo>
                  <a:lnTo>
                    <a:pt x="13000" y="10036"/>
                  </a:lnTo>
                  <a:cubicBezTo>
                    <a:pt x="12979" y="10057"/>
                    <a:pt x="12969" y="10139"/>
                    <a:pt x="13010" y="10139"/>
                  </a:cubicBezTo>
                  <a:cubicBezTo>
                    <a:pt x="13020" y="10108"/>
                    <a:pt x="13041" y="10057"/>
                    <a:pt x="13020" y="10026"/>
                  </a:cubicBezTo>
                  <a:close/>
                  <a:moveTo>
                    <a:pt x="5680" y="10313"/>
                  </a:moveTo>
                  <a:cubicBezTo>
                    <a:pt x="5670" y="9934"/>
                    <a:pt x="5311" y="10416"/>
                    <a:pt x="5680" y="10313"/>
                  </a:cubicBezTo>
                  <a:close/>
                  <a:moveTo>
                    <a:pt x="1959" y="10334"/>
                  </a:moveTo>
                  <a:cubicBezTo>
                    <a:pt x="1990" y="10334"/>
                    <a:pt x="1990" y="10231"/>
                    <a:pt x="1959" y="10231"/>
                  </a:cubicBezTo>
                  <a:cubicBezTo>
                    <a:pt x="1938" y="10252"/>
                    <a:pt x="1897" y="10334"/>
                    <a:pt x="1938" y="10324"/>
                  </a:cubicBezTo>
                  <a:close/>
                  <a:moveTo>
                    <a:pt x="6039" y="10344"/>
                  </a:moveTo>
                  <a:cubicBezTo>
                    <a:pt x="6090" y="10303"/>
                    <a:pt x="6244" y="10303"/>
                    <a:pt x="6326" y="10252"/>
                  </a:cubicBezTo>
                  <a:cubicBezTo>
                    <a:pt x="6213" y="10221"/>
                    <a:pt x="5988" y="10242"/>
                    <a:pt x="6008" y="10344"/>
                  </a:cubicBezTo>
                  <a:close/>
                  <a:moveTo>
                    <a:pt x="11482" y="10334"/>
                  </a:moveTo>
                  <a:cubicBezTo>
                    <a:pt x="11482" y="10385"/>
                    <a:pt x="11534" y="10436"/>
                    <a:pt x="11585" y="10426"/>
                  </a:cubicBezTo>
                  <a:cubicBezTo>
                    <a:pt x="11575" y="10344"/>
                    <a:pt x="11513" y="10293"/>
                    <a:pt x="11452" y="10324"/>
                  </a:cubicBezTo>
                  <a:close/>
                  <a:moveTo>
                    <a:pt x="759" y="10457"/>
                  </a:moveTo>
                  <a:lnTo>
                    <a:pt x="759" y="10477"/>
                  </a:lnTo>
                  <a:cubicBezTo>
                    <a:pt x="708" y="10549"/>
                    <a:pt x="811" y="10375"/>
                    <a:pt x="739" y="10447"/>
                  </a:cubicBezTo>
                  <a:close/>
                  <a:moveTo>
                    <a:pt x="11841" y="10457"/>
                  </a:moveTo>
                  <a:cubicBezTo>
                    <a:pt x="11821" y="10477"/>
                    <a:pt x="11821" y="10508"/>
                    <a:pt x="11862" y="10518"/>
                  </a:cubicBezTo>
                  <a:cubicBezTo>
                    <a:pt x="11831" y="10488"/>
                    <a:pt x="11841" y="10457"/>
                    <a:pt x="11821" y="10447"/>
                  </a:cubicBezTo>
                  <a:close/>
                  <a:moveTo>
                    <a:pt x="12159" y="10457"/>
                  </a:moveTo>
                  <a:cubicBezTo>
                    <a:pt x="12139" y="10467"/>
                    <a:pt x="12087" y="10447"/>
                    <a:pt x="12077" y="10477"/>
                  </a:cubicBezTo>
                  <a:cubicBezTo>
                    <a:pt x="12077" y="10508"/>
                    <a:pt x="12149" y="10508"/>
                    <a:pt x="12139" y="10447"/>
                  </a:cubicBezTo>
                  <a:close/>
                  <a:moveTo>
                    <a:pt x="7536" y="10559"/>
                  </a:moveTo>
                  <a:cubicBezTo>
                    <a:pt x="7566" y="10580"/>
                    <a:pt x="7607" y="10590"/>
                    <a:pt x="7648" y="10600"/>
                  </a:cubicBezTo>
                  <a:cubicBezTo>
                    <a:pt x="7638" y="10549"/>
                    <a:pt x="7607" y="10518"/>
                    <a:pt x="7556" y="10498"/>
                  </a:cubicBezTo>
                  <a:cubicBezTo>
                    <a:pt x="7536" y="10518"/>
                    <a:pt x="7505" y="10508"/>
                    <a:pt x="7505" y="10549"/>
                  </a:cubicBezTo>
                  <a:close/>
                  <a:moveTo>
                    <a:pt x="1436" y="10600"/>
                  </a:moveTo>
                  <a:cubicBezTo>
                    <a:pt x="1477" y="10631"/>
                    <a:pt x="1518" y="10641"/>
                    <a:pt x="1569" y="10641"/>
                  </a:cubicBezTo>
                  <a:cubicBezTo>
                    <a:pt x="1641" y="10529"/>
                    <a:pt x="1426" y="10447"/>
                    <a:pt x="1405" y="10590"/>
                  </a:cubicBezTo>
                  <a:close/>
                  <a:moveTo>
                    <a:pt x="12672" y="10549"/>
                  </a:moveTo>
                  <a:cubicBezTo>
                    <a:pt x="12672" y="10539"/>
                    <a:pt x="12672" y="10529"/>
                    <a:pt x="12651" y="10529"/>
                  </a:cubicBezTo>
                  <a:cubicBezTo>
                    <a:pt x="12641" y="10529"/>
                    <a:pt x="12641" y="10539"/>
                    <a:pt x="12620" y="10529"/>
                  </a:cubicBezTo>
                  <a:lnTo>
                    <a:pt x="12620" y="10570"/>
                  </a:lnTo>
                  <a:lnTo>
                    <a:pt x="12672" y="10570"/>
                  </a:lnTo>
                  <a:close/>
                  <a:moveTo>
                    <a:pt x="13399" y="10611"/>
                  </a:moveTo>
                  <a:lnTo>
                    <a:pt x="13399" y="10570"/>
                  </a:lnTo>
                  <a:cubicBezTo>
                    <a:pt x="13307" y="10580"/>
                    <a:pt x="13215" y="10611"/>
                    <a:pt x="13133" y="10662"/>
                  </a:cubicBezTo>
                  <a:cubicBezTo>
                    <a:pt x="13235" y="10682"/>
                    <a:pt x="13266" y="10590"/>
                    <a:pt x="13369" y="10611"/>
                  </a:cubicBezTo>
                  <a:close/>
                  <a:moveTo>
                    <a:pt x="1733" y="10682"/>
                  </a:moveTo>
                  <a:cubicBezTo>
                    <a:pt x="1774" y="10713"/>
                    <a:pt x="1815" y="10723"/>
                    <a:pt x="1867" y="10723"/>
                  </a:cubicBezTo>
                  <a:cubicBezTo>
                    <a:pt x="1897" y="10672"/>
                    <a:pt x="1867" y="10600"/>
                    <a:pt x="1805" y="10590"/>
                  </a:cubicBezTo>
                  <a:cubicBezTo>
                    <a:pt x="1764" y="10621"/>
                    <a:pt x="1713" y="10611"/>
                    <a:pt x="1713" y="10672"/>
                  </a:cubicBezTo>
                  <a:close/>
                  <a:moveTo>
                    <a:pt x="12702" y="10939"/>
                  </a:moveTo>
                  <a:cubicBezTo>
                    <a:pt x="12702" y="10908"/>
                    <a:pt x="12682" y="10887"/>
                    <a:pt x="12692" y="10846"/>
                  </a:cubicBezTo>
                  <a:cubicBezTo>
                    <a:pt x="12672" y="10846"/>
                    <a:pt x="12641" y="10846"/>
                    <a:pt x="12631" y="10826"/>
                  </a:cubicBezTo>
                  <a:cubicBezTo>
                    <a:pt x="12631" y="10754"/>
                    <a:pt x="12682" y="10641"/>
                    <a:pt x="12610" y="10621"/>
                  </a:cubicBezTo>
                  <a:cubicBezTo>
                    <a:pt x="12569" y="10723"/>
                    <a:pt x="12549" y="10836"/>
                    <a:pt x="12538" y="10959"/>
                  </a:cubicBezTo>
                  <a:cubicBezTo>
                    <a:pt x="12590" y="10980"/>
                    <a:pt x="12651" y="10969"/>
                    <a:pt x="12692" y="10928"/>
                  </a:cubicBezTo>
                  <a:close/>
                  <a:moveTo>
                    <a:pt x="12692" y="10682"/>
                  </a:moveTo>
                  <a:cubicBezTo>
                    <a:pt x="12692" y="10959"/>
                    <a:pt x="13225" y="10980"/>
                    <a:pt x="13430" y="10928"/>
                  </a:cubicBezTo>
                  <a:cubicBezTo>
                    <a:pt x="13287" y="10703"/>
                    <a:pt x="12897" y="10887"/>
                    <a:pt x="12672" y="10672"/>
                  </a:cubicBezTo>
                  <a:close/>
                  <a:moveTo>
                    <a:pt x="2922" y="10754"/>
                  </a:moveTo>
                  <a:cubicBezTo>
                    <a:pt x="2840" y="10703"/>
                    <a:pt x="2738" y="10795"/>
                    <a:pt x="2779" y="10867"/>
                  </a:cubicBezTo>
                  <a:cubicBezTo>
                    <a:pt x="2820" y="10836"/>
                    <a:pt x="2892" y="10816"/>
                    <a:pt x="2902" y="10744"/>
                  </a:cubicBezTo>
                  <a:close/>
                  <a:moveTo>
                    <a:pt x="7126" y="10744"/>
                  </a:moveTo>
                  <a:cubicBezTo>
                    <a:pt x="7115" y="10816"/>
                    <a:pt x="7187" y="10867"/>
                    <a:pt x="7249" y="10836"/>
                  </a:cubicBezTo>
                  <a:cubicBezTo>
                    <a:pt x="7218" y="10764"/>
                    <a:pt x="7177" y="10734"/>
                    <a:pt x="7105" y="10734"/>
                  </a:cubicBezTo>
                  <a:close/>
                  <a:moveTo>
                    <a:pt x="13574" y="10857"/>
                  </a:moveTo>
                  <a:cubicBezTo>
                    <a:pt x="13604" y="10898"/>
                    <a:pt x="13697" y="10836"/>
                    <a:pt x="13656" y="10795"/>
                  </a:cubicBezTo>
                  <a:cubicBezTo>
                    <a:pt x="13645" y="10836"/>
                    <a:pt x="13645" y="10754"/>
                    <a:pt x="13604" y="10785"/>
                  </a:cubicBezTo>
                  <a:cubicBezTo>
                    <a:pt x="13594" y="10816"/>
                    <a:pt x="13553" y="10816"/>
                    <a:pt x="13553" y="10846"/>
                  </a:cubicBezTo>
                  <a:close/>
                  <a:moveTo>
                    <a:pt x="3220" y="10795"/>
                  </a:moveTo>
                  <a:lnTo>
                    <a:pt x="3220" y="10836"/>
                  </a:lnTo>
                  <a:cubicBezTo>
                    <a:pt x="3250" y="10836"/>
                    <a:pt x="3271" y="10836"/>
                    <a:pt x="3271" y="10816"/>
                  </a:cubicBezTo>
                  <a:cubicBezTo>
                    <a:pt x="3240" y="10795"/>
                    <a:pt x="3230" y="10785"/>
                    <a:pt x="3199" y="10785"/>
                  </a:cubicBezTo>
                  <a:close/>
                  <a:moveTo>
                    <a:pt x="2707" y="10990"/>
                  </a:moveTo>
                  <a:cubicBezTo>
                    <a:pt x="2666" y="10959"/>
                    <a:pt x="2687" y="10867"/>
                    <a:pt x="2666" y="10816"/>
                  </a:cubicBezTo>
                  <a:lnTo>
                    <a:pt x="2605" y="10816"/>
                  </a:lnTo>
                  <a:cubicBezTo>
                    <a:pt x="2533" y="10887"/>
                    <a:pt x="2584" y="11092"/>
                    <a:pt x="2687" y="10990"/>
                  </a:cubicBezTo>
                  <a:close/>
                  <a:moveTo>
                    <a:pt x="6654" y="10857"/>
                  </a:moveTo>
                  <a:cubicBezTo>
                    <a:pt x="6613" y="10846"/>
                    <a:pt x="6613" y="10877"/>
                    <a:pt x="6582" y="10867"/>
                  </a:cubicBezTo>
                  <a:cubicBezTo>
                    <a:pt x="6541" y="10908"/>
                    <a:pt x="6664" y="10898"/>
                    <a:pt x="6623" y="10846"/>
                  </a:cubicBezTo>
                  <a:close/>
                  <a:moveTo>
                    <a:pt x="2482" y="10928"/>
                  </a:moveTo>
                  <a:cubicBezTo>
                    <a:pt x="2195" y="10836"/>
                    <a:pt x="2471" y="11226"/>
                    <a:pt x="2482" y="10928"/>
                  </a:cubicBezTo>
                  <a:close/>
                  <a:moveTo>
                    <a:pt x="2758" y="11062"/>
                  </a:moveTo>
                  <a:cubicBezTo>
                    <a:pt x="2810" y="11092"/>
                    <a:pt x="2830" y="11051"/>
                    <a:pt x="2902" y="11062"/>
                  </a:cubicBezTo>
                  <a:cubicBezTo>
                    <a:pt x="2902" y="10949"/>
                    <a:pt x="2717" y="10949"/>
                    <a:pt x="2738" y="11051"/>
                  </a:cubicBezTo>
                  <a:close/>
                  <a:moveTo>
                    <a:pt x="10878" y="10990"/>
                  </a:moveTo>
                  <a:cubicBezTo>
                    <a:pt x="10857" y="11062"/>
                    <a:pt x="10919" y="11041"/>
                    <a:pt x="10949" y="11062"/>
                  </a:cubicBezTo>
                  <a:cubicBezTo>
                    <a:pt x="10939" y="10990"/>
                    <a:pt x="10898" y="10949"/>
                    <a:pt x="10857" y="10990"/>
                  </a:cubicBezTo>
                  <a:close/>
                  <a:moveTo>
                    <a:pt x="7648" y="11154"/>
                  </a:moveTo>
                  <a:cubicBezTo>
                    <a:pt x="7648" y="11062"/>
                    <a:pt x="7607" y="11010"/>
                    <a:pt x="7515" y="11010"/>
                  </a:cubicBezTo>
                  <a:cubicBezTo>
                    <a:pt x="7495" y="11092"/>
                    <a:pt x="7546" y="11164"/>
                    <a:pt x="7618" y="11144"/>
                  </a:cubicBezTo>
                  <a:close/>
                  <a:moveTo>
                    <a:pt x="6111" y="11051"/>
                  </a:moveTo>
                  <a:cubicBezTo>
                    <a:pt x="5875" y="10959"/>
                    <a:pt x="6090" y="11359"/>
                    <a:pt x="6111" y="11051"/>
                  </a:cubicBezTo>
                  <a:close/>
                  <a:moveTo>
                    <a:pt x="1262" y="11092"/>
                  </a:moveTo>
                  <a:cubicBezTo>
                    <a:pt x="1313" y="11103"/>
                    <a:pt x="1344" y="11062"/>
                    <a:pt x="1292" y="11051"/>
                  </a:cubicBezTo>
                  <a:cubicBezTo>
                    <a:pt x="1262" y="11062"/>
                    <a:pt x="1241" y="11062"/>
                    <a:pt x="1241" y="11082"/>
                  </a:cubicBezTo>
                  <a:close/>
                  <a:moveTo>
                    <a:pt x="5598" y="11123"/>
                  </a:moveTo>
                  <a:cubicBezTo>
                    <a:pt x="5660" y="11154"/>
                    <a:pt x="5731" y="11113"/>
                    <a:pt x="5731" y="11051"/>
                  </a:cubicBezTo>
                  <a:cubicBezTo>
                    <a:pt x="5649" y="11051"/>
                    <a:pt x="5598" y="11062"/>
                    <a:pt x="5578" y="11113"/>
                  </a:cubicBezTo>
                  <a:close/>
                  <a:moveTo>
                    <a:pt x="11872" y="11205"/>
                  </a:moveTo>
                  <a:cubicBezTo>
                    <a:pt x="11892" y="11185"/>
                    <a:pt x="11892" y="11103"/>
                    <a:pt x="11862" y="11092"/>
                  </a:cubicBezTo>
                  <a:cubicBezTo>
                    <a:pt x="11841" y="11113"/>
                    <a:pt x="11810" y="11185"/>
                    <a:pt x="11851" y="11195"/>
                  </a:cubicBezTo>
                  <a:close/>
                  <a:moveTo>
                    <a:pt x="4276" y="11154"/>
                  </a:moveTo>
                  <a:lnTo>
                    <a:pt x="4276" y="11205"/>
                  </a:lnTo>
                  <a:lnTo>
                    <a:pt x="4327" y="11205"/>
                  </a:lnTo>
                  <a:cubicBezTo>
                    <a:pt x="4317" y="11154"/>
                    <a:pt x="4296" y="11133"/>
                    <a:pt x="4245" y="11144"/>
                  </a:cubicBezTo>
                  <a:close/>
                  <a:moveTo>
                    <a:pt x="9330" y="11431"/>
                  </a:moveTo>
                  <a:cubicBezTo>
                    <a:pt x="9350" y="11410"/>
                    <a:pt x="9330" y="11349"/>
                    <a:pt x="9371" y="11349"/>
                  </a:cubicBezTo>
                  <a:cubicBezTo>
                    <a:pt x="9504" y="11328"/>
                    <a:pt x="9576" y="11492"/>
                    <a:pt x="9678" y="11431"/>
                  </a:cubicBezTo>
                  <a:cubicBezTo>
                    <a:pt x="9688" y="11379"/>
                    <a:pt x="9617" y="11420"/>
                    <a:pt x="9617" y="11369"/>
                  </a:cubicBezTo>
                  <a:cubicBezTo>
                    <a:pt x="9637" y="11349"/>
                    <a:pt x="9647" y="11318"/>
                    <a:pt x="9658" y="11287"/>
                  </a:cubicBezTo>
                  <a:cubicBezTo>
                    <a:pt x="9637" y="11287"/>
                    <a:pt x="9617" y="11287"/>
                    <a:pt x="9606" y="11277"/>
                  </a:cubicBezTo>
                  <a:cubicBezTo>
                    <a:pt x="9586" y="11308"/>
                    <a:pt x="9606" y="11338"/>
                    <a:pt x="9586" y="11349"/>
                  </a:cubicBezTo>
                  <a:cubicBezTo>
                    <a:pt x="9473" y="11215"/>
                    <a:pt x="9114" y="11215"/>
                    <a:pt x="9299" y="11420"/>
                  </a:cubicBezTo>
                  <a:close/>
                  <a:moveTo>
                    <a:pt x="11001" y="11246"/>
                  </a:moveTo>
                  <a:cubicBezTo>
                    <a:pt x="10980" y="11297"/>
                    <a:pt x="11001" y="11338"/>
                    <a:pt x="11042" y="11349"/>
                  </a:cubicBezTo>
                  <a:cubicBezTo>
                    <a:pt x="11042" y="11308"/>
                    <a:pt x="11052" y="11215"/>
                    <a:pt x="10980" y="11236"/>
                  </a:cubicBezTo>
                  <a:close/>
                  <a:moveTo>
                    <a:pt x="6838" y="11267"/>
                  </a:moveTo>
                  <a:cubicBezTo>
                    <a:pt x="6818" y="11349"/>
                    <a:pt x="6900" y="11267"/>
                    <a:pt x="6838" y="11267"/>
                  </a:cubicBezTo>
                  <a:close/>
                  <a:moveTo>
                    <a:pt x="10888" y="11277"/>
                  </a:moveTo>
                  <a:cubicBezTo>
                    <a:pt x="10888" y="11328"/>
                    <a:pt x="10847" y="11431"/>
                    <a:pt x="10939" y="11420"/>
                  </a:cubicBezTo>
                  <a:cubicBezTo>
                    <a:pt x="10919" y="11359"/>
                    <a:pt x="10898" y="11308"/>
                    <a:pt x="10867" y="11267"/>
                  </a:cubicBezTo>
                  <a:close/>
                  <a:moveTo>
                    <a:pt x="7771" y="11400"/>
                  </a:moveTo>
                  <a:cubicBezTo>
                    <a:pt x="7843" y="11400"/>
                    <a:pt x="7874" y="11502"/>
                    <a:pt x="7956" y="11461"/>
                  </a:cubicBezTo>
                  <a:cubicBezTo>
                    <a:pt x="7935" y="11410"/>
                    <a:pt x="7925" y="11349"/>
                    <a:pt x="7935" y="11297"/>
                  </a:cubicBezTo>
                  <a:cubicBezTo>
                    <a:pt x="7864" y="11297"/>
                    <a:pt x="7864" y="11359"/>
                    <a:pt x="7782" y="11318"/>
                  </a:cubicBezTo>
                  <a:cubicBezTo>
                    <a:pt x="7761" y="11338"/>
                    <a:pt x="7751" y="11359"/>
                    <a:pt x="7751" y="11390"/>
                  </a:cubicBezTo>
                  <a:close/>
                  <a:moveTo>
                    <a:pt x="12559" y="11338"/>
                  </a:moveTo>
                  <a:cubicBezTo>
                    <a:pt x="12590" y="11338"/>
                    <a:pt x="12600" y="11318"/>
                    <a:pt x="12600" y="11287"/>
                  </a:cubicBezTo>
                  <a:cubicBezTo>
                    <a:pt x="12559" y="11277"/>
                    <a:pt x="12528" y="11287"/>
                    <a:pt x="12528" y="11318"/>
                  </a:cubicBezTo>
                  <a:close/>
                  <a:moveTo>
                    <a:pt x="4522" y="11431"/>
                  </a:moveTo>
                  <a:cubicBezTo>
                    <a:pt x="4542" y="11400"/>
                    <a:pt x="4542" y="11308"/>
                    <a:pt x="4501" y="11308"/>
                  </a:cubicBezTo>
                  <a:cubicBezTo>
                    <a:pt x="4460" y="11328"/>
                    <a:pt x="4460" y="11400"/>
                    <a:pt x="4501" y="11420"/>
                  </a:cubicBezTo>
                  <a:close/>
                  <a:moveTo>
                    <a:pt x="11872" y="11338"/>
                  </a:moveTo>
                  <a:cubicBezTo>
                    <a:pt x="11882" y="11369"/>
                    <a:pt x="11851" y="11441"/>
                    <a:pt x="11882" y="11451"/>
                  </a:cubicBezTo>
                  <a:cubicBezTo>
                    <a:pt x="11882" y="11410"/>
                    <a:pt x="11892" y="11318"/>
                    <a:pt x="11851" y="11318"/>
                  </a:cubicBezTo>
                  <a:close/>
                  <a:moveTo>
                    <a:pt x="12477" y="11431"/>
                  </a:moveTo>
                  <a:cubicBezTo>
                    <a:pt x="12487" y="11400"/>
                    <a:pt x="12487" y="11338"/>
                    <a:pt x="12436" y="11338"/>
                  </a:cubicBezTo>
                  <a:cubicBezTo>
                    <a:pt x="12405" y="11359"/>
                    <a:pt x="12415" y="11410"/>
                    <a:pt x="12446" y="11420"/>
                  </a:cubicBezTo>
                  <a:close/>
                  <a:moveTo>
                    <a:pt x="3814" y="11420"/>
                  </a:moveTo>
                  <a:cubicBezTo>
                    <a:pt x="3835" y="11390"/>
                    <a:pt x="3825" y="11338"/>
                    <a:pt x="3763" y="11338"/>
                  </a:cubicBezTo>
                  <a:cubicBezTo>
                    <a:pt x="3753" y="11390"/>
                    <a:pt x="3784" y="11400"/>
                    <a:pt x="3814" y="11420"/>
                  </a:cubicBezTo>
                  <a:close/>
                  <a:moveTo>
                    <a:pt x="4265" y="11359"/>
                  </a:moveTo>
                  <a:cubicBezTo>
                    <a:pt x="4235" y="11441"/>
                    <a:pt x="4245" y="11595"/>
                    <a:pt x="4306" y="11636"/>
                  </a:cubicBezTo>
                  <a:cubicBezTo>
                    <a:pt x="4378" y="11533"/>
                    <a:pt x="4399" y="11400"/>
                    <a:pt x="4265" y="11349"/>
                  </a:cubicBezTo>
                  <a:close/>
                  <a:moveTo>
                    <a:pt x="12313" y="11400"/>
                  </a:moveTo>
                  <a:cubicBezTo>
                    <a:pt x="12374" y="11410"/>
                    <a:pt x="12313" y="11359"/>
                    <a:pt x="12313" y="11400"/>
                  </a:cubicBezTo>
                  <a:close/>
                  <a:moveTo>
                    <a:pt x="1385" y="11410"/>
                  </a:moveTo>
                  <a:cubicBezTo>
                    <a:pt x="1364" y="11390"/>
                    <a:pt x="1323" y="11400"/>
                    <a:pt x="1282" y="11400"/>
                  </a:cubicBezTo>
                  <a:cubicBezTo>
                    <a:pt x="1282" y="11441"/>
                    <a:pt x="1303" y="11461"/>
                    <a:pt x="1303" y="11492"/>
                  </a:cubicBezTo>
                  <a:cubicBezTo>
                    <a:pt x="1354" y="11502"/>
                    <a:pt x="1385" y="11492"/>
                    <a:pt x="1395" y="11451"/>
                  </a:cubicBezTo>
                  <a:cubicBezTo>
                    <a:pt x="1385" y="11441"/>
                    <a:pt x="1385" y="11420"/>
                    <a:pt x="1385" y="11410"/>
                  </a:cubicBezTo>
                  <a:close/>
                  <a:moveTo>
                    <a:pt x="1620" y="11400"/>
                  </a:moveTo>
                  <a:cubicBezTo>
                    <a:pt x="1620" y="11420"/>
                    <a:pt x="1620" y="11441"/>
                    <a:pt x="1641" y="11451"/>
                  </a:cubicBezTo>
                  <a:cubicBezTo>
                    <a:pt x="1661" y="11441"/>
                    <a:pt x="1713" y="11451"/>
                    <a:pt x="1702" y="11410"/>
                  </a:cubicBezTo>
                  <a:cubicBezTo>
                    <a:pt x="1702" y="11369"/>
                    <a:pt x="1641" y="11400"/>
                    <a:pt x="1620" y="11390"/>
                  </a:cubicBezTo>
                  <a:close/>
                  <a:moveTo>
                    <a:pt x="9842" y="11451"/>
                  </a:moveTo>
                  <a:cubicBezTo>
                    <a:pt x="9822" y="11472"/>
                    <a:pt x="9822" y="11502"/>
                    <a:pt x="9822" y="11523"/>
                  </a:cubicBezTo>
                  <a:cubicBezTo>
                    <a:pt x="9832" y="11523"/>
                    <a:pt x="9852" y="11523"/>
                    <a:pt x="9852" y="11533"/>
                  </a:cubicBezTo>
                  <a:cubicBezTo>
                    <a:pt x="9893" y="11533"/>
                    <a:pt x="9904" y="11502"/>
                    <a:pt x="9904" y="11472"/>
                  </a:cubicBezTo>
                  <a:cubicBezTo>
                    <a:pt x="9873" y="11472"/>
                    <a:pt x="9873" y="11441"/>
                    <a:pt x="9832" y="11451"/>
                  </a:cubicBezTo>
                  <a:close/>
                  <a:moveTo>
                    <a:pt x="13061" y="11513"/>
                  </a:moveTo>
                  <a:lnTo>
                    <a:pt x="13061" y="11451"/>
                  </a:lnTo>
                  <a:cubicBezTo>
                    <a:pt x="13020" y="11451"/>
                    <a:pt x="12989" y="11482"/>
                    <a:pt x="12989" y="11523"/>
                  </a:cubicBezTo>
                  <a:cubicBezTo>
                    <a:pt x="13010" y="11523"/>
                    <a:pt x="13030" y="11513"/>
                    <a:pt x="13041" y="11502"/>
                  </a:cubicBezTo>
                  <a:close/>
                  <a:moveTo>
                    <a:pt x="8797" y="11472"/>
                  </a:moveTo>
                  <a:cubicBezTo>
                    <a:pt x="8756" y="11461"/>
                    <a:pt x="8745" y="11482"/>
                    <a:pt x="8735" y="11513"/>
                  </a:cubicBezTo>
                  <a:cubicBezTo>
                    <a:pt x="8756" y="11533"/>
                    <a:pt x="8817" y="11523"/>
                    <a:pt x="8797" y="11461"/>
                  </a:cubicBezTo>
                  <a:close/>
                  <a:moveTo>
                    <a:pt x="9565" y="11482"/>
                  </a:moveTo>
                  <a:cubicBezTo>
                    <a:pt x="9555" y="11523"/>
                    <a:pt x="9596" y="11523"/>
                    <a:pt x="9586" y="11564"/>
                  </a:cubicBezTo>
                  <a:cubicBezTo>
                    <a:pt x="9668" y="11564"/>
                    <a:pt x="9699" y="11615"/>
                    <a:pt x="9709" y="11677"/>
                  </a:cubicBezTo>
                  <a:cubicBezTo>
                    <a:pt x="9770" y="11687"/>
                    <a:pt x="9760" y="11636"/>
                    <a:pt x="9822" y="11646"/>
                  </a:cubicBezTo>
                  <a:cubicBezTo>
                    <a:pt x="9801" y="11523"/>
                    <a:pt x="9678" y="11513"/>
                    <a:pt x="9565" y="11472"/>
                  </a:cubicBezTo>
                  <a:close/>
                  <a:moveTo>
                    <a:pt x="5998" y="11564"/>
                  </a:moveTo>
                  <a:cubicBezTo>
                    <a:pt x="6018" y="11492"/>
                    <a:pt x="5936" y="11502"/>
                    <a:pt x="5947" y="11564"/>
                  </a:cubicBezTo>
                  <a:close/>
                  <a:moveTo>
                    <a:pt x="7925" y="11523"/>
                  </a:moveTo>
                  <a:lnTo>
                    <a:pt x="7864" y="11523"/>
                  </a:lnTo>
                  <a:cubicBezTo>
                    <a:pt x="7864" y="11554"/>
                    <a:pt x="7843" y="11574"/>
                    <a:pt x="7853" y="11625"/>
                  </a:cubicBezTo>
                  <a:lnTo>
                    <a:pt x="7925" y="11625"/>
                  </a:lnTo>
                  <a:close/>
                  <a:moveTo>
                    <a:pt x="2912" y="11554"/>
                  </a:moveTo>
                  <a:cubicBezTo>
                    <a:pt x="2861" y="11523"/>
                    <a:pt x="2810" y="11564"/>
                    <a:pt x="2820" y="11625"/>
                  </a:cubicBezTo>
                  <a:cubicBezTo>
                    <a:pt x="2861" y="11615"/>
                    <a:pt x="2912" y="11605"/>
                    <a:pt x="2902" y="11543"/>
                  </a:cubicBezTo>
                  <a:close/>
                  <a:moveTo>
                    <a:pt x="11851" y="11554"/>
                  </a:moveTo>
                  <a:cubicBezTo>
                    <a:pt x="11851" y="11687"/>
                    <a:pt x="11769" y="11789"/>
                    <a:pt x="11749" y="11943"/>
                  </a:cubicBezTo>
                  <a:cubicBezTo>
                    <a:pt x="11831" y="11861"/>
                    <a:pt x="11903" y="11625"/>
                    <a:pt x="11851" y="11543"/>
                  </a:cubicBezTo>
                  <a:close/>
                  <a:moveTo>
                    <a:pt x="6213" y="11574"/>
                  </a:moveTo>
                  <a:cubicBezTo>
                    <a:pt x="6172" y="11625"/>
                    <a:pt x="6080" y="11625"/>
                    <a:pt x="6059" y="11687"/>
                  </a:cubicBezTo>
                  <a:cubicBezTo>
                    <a:pt x="6141" y="11687"/>
                    <a:pt x="6254" y="11615"/>
                    <a:pt x="6203" y="11574"/>
                  </a:cubicBezTo>
                  <a:close/>
                  <a:moveTo>
                    <a:pt x="1979" y="11636"/>
                  </a:moveTo>
                  <a:cubicBezTo>
                    <a:pt x="1949" y="11687"/>
                    <a:pt x="2020" y="11605"/>
                    <a:pt x="1979" y="11636"/>
                  </a:cubicBezTo>
                  <a:close/>
                  <a:moveTo>
                    <a:pt x="6633" y="11646"/>
                  </a:moveTo>
                  <a:cubicBezTo>
                    <a:pt x="6613" y="11718"/>
                    <a:pt x="6510" y="11687"/>
                    <a:pt x="6500" y="11759"/>
                  </a:cubicBezTo>
                  <a:cubicBezTo>
                    <a:pt x="6551" y="11748"/>
                    <a:pt x="6705" y="11697"/>
                    <a:pt x="6623" y="11646"/>
                  </a:cubicBezTo>
                  <a:close/>
                  <a:moveTo>
                    <a:pt x="1282" y="11666"/>
                  </a:moveTo>
                  <a:cubicBezTo>
                    <a:pt x="1231" y="11728"/>
                    <a:pt x="1323" y="11759"/>
                    <a:pt x="1323" y="11677"/>
                  </a:cubicBezTo>
                  <a:cubicBezTo>
                    <a:pt x="1292" y="11677"/>
                    <a:pt x="1292" y="11656"/>
                    <a:pt x="1272" y="11656"/>
                  </a:cubicBezTo>
                  <a:close/>
                  <a:moveTo>
                    <a:pt x="10303" y="11861"/>
                  </a:moveTo>
                  <a:cubicBezTo>
                    <a:pt x="10283" y="11707"/>
                    <a:pt x="10191" y="11646"/>
                    <a:pt x="10037" y="11666"/>
                  </a:cubicBezTo>
                  <a:cubicBezTo>
                    <a:pt x="10037" y="11687"/>
                    <a:pt x="10027" y="11697"/>
                    <a:pt x="10027" y="11718"/>
                  </a:cubicBezTo>
                  <a:cubicBezTo>
                    <a:pt x="10109" y="11779"/>
                    <a:pt x="10201" y="11820"/>
                    <a:pt x="10293" y="11851"/>
                  </a:cubicBezTo>
                  <a:close/>
                  <a:moveTo>
                    <a:pt x="12374" y="11707"/>
                  </a:moveTo>
                  <a:lnTo>
                    <a:pt x="12374" y="11677"/>
                  </a:lnTo>
                  <a:cubicBezTo>
                    <a:pt x="12344" y="11625"/>
                    <a:pt x="12292" y="11718"/>
                    <a:pt x="12364" y="11697"/>
                  </a:cubicBezTo>
                  <a:close/>
                  <a:moveTo>
                    <a:pt x="9535" y="11687"/>
                  </a:moveTo>
                  <a:close/>
                  <a:moveTo>
                    <a:pt x="9535" y="11687"/>
                  </a:moveTo>
                  <a:lnTo>
                    <a:pt x="9535" y="11687"/>
                  </a:lnTo>
                  <a:lnTo>
                    <a:pt x="9535" y="11707"/>
                  </a:lnTo>
                  <a:close/>
                  <a:moveTo>
                    <a:pt x="4327" y="11677"/>
                  </a:moveTo>
                  <a:cubicBezTo>
                    <a:pt x="4327" y="11718"/>
                    <a:pt x="4327" y="11738"/>
                    <a:pt x="4358" y="11738"/>
                  </a:cubicBezTo>
                  <a:cubicBezTo>
                    <a:pt x="4358" y="11718"/>
                    <a:pt x="4378" y="11677"/>
                    <a:pt x="4327" y="11677"/>
                  </a:cubicBezTo>
                  <a:close/>
                  <a:moveTo>
                    <a:pt x="9094" y="11697"/>
                  </a:moveTo>
                  <a:lnTo>
                    <a:pt x="9063" y="11697"/>
                  </a:lnTo>
                  <a:lnTo>
                    <a:pt x="9063" y="11728"/>
                  </a:lnTo>
                  <a:lnTo>
                    <a:pt x="9094" y="11728"/>
                  </a:lnTo>
                  <a:close/>
                  <a:moveTo>
                    <a:pt x="2820" y="11882"/>
                  </a:moveTo>
                  <a:cubicBezTo>
                    <a:pt x="2871" y="11820"/>
                    <a:pt x="2840" y="11728"/>
                    <a:pt x="2769" y="11707"/>
                  </a:cubicBezTo>
                  <a:cubicBezTo>
                    <a:pt x="2728" y="11759"/>
                    <a:pt x="2728" y="11892"/>
                    <a:pt x="2820" y="11882"/>
                  </a:cubicBezTo>
                  <a:close/>
                  <a:moveTo>
                    <a:pt x="5588" y="11769"/>
                  </a:moveTo>
                  <a:cubicBezTo>
                    <a:pt x="5608" y="11810"/>
                    <a:pt x="5557" y="11912"/>
                    <a:pt x="5619" y="11923"/>
                  </a:cubicBezTo>
                  <a:cubicBezTo>
                    <a:pt x="5639" y="11871"/>
                    <a:pt x="5701" y="11851"/>
                    <a:pt x="5701" y="11779"/>
                  </a:cubicBezTo>
                  <a:cubicBezTo>
                    <a:pt x="5680" y="11738"/>
                    <a:pt x="5639" y="11748"/>
                    <a:pt x="5598" y="11769"/>
                  </a:cubicBezTo>
                  <a:close/>
                  <a:moveTo>
                    <a:pt x="11523" y="11748"/>
                  </a:moveTo>
                  <a:cubicBezTo>
                    <a:pt x="11523" y="11800"/>
                    <a:pt x="11585" y="11789"/>
                    <a:pt x="11605" y="11769"/>
                  </a:cubicBezTo>
                  <a:cubicBezTo>
                    <a:pt x="11575" y="11748"/>
                    <a:pt x="11564" y="11738"/>
                    <a:pt x="11523" y="11759"/>
                  </a:cubicBezTo>
                  <a:close/>
                  <a:moveTo>
                    <a:pt x="9299" y="11820"/>
                  </a:moveTo>
                  <a:cubicBezTo>
                    <a:pt x="9268" y="11789"/>
                    <a:pt x="9248" y="11748"/>
                    <a:pt x="9176" y="11748"/>
                  </a:cubicBezTo>
                  <a:cubicBezTo>
                    <a:pt x="9196" y="11974"/>
                    <a:pt x="9401" y="12230"/>
                    <a:pt x="9227" y="12425"/>
                  </a:cubicBezTo>
                  <a:cubicBezTo>
                    <a:pt x="9432" y="12415"/>
                    <a:pt x="9381" y="12138"/>
                    <a:pt x="9330" y="11984"/>
                  </a:cubicBezTo>
                  <a:cubicBezTo>
                    <a:pt x="9412" y="11964"/>
                    <a:pt x="9555" y="12015"/>
                    <a:pt x="9535" y="11861"/>
                  </a:cubicBezTo>
                  <a:cubicBezTo>
                    <a:pt x="9453" y="11851"/>
                    <a:pt x="9391" y="11789"/>
                    <a:pt x="9299" y="11830"/>
                  </a:cubicBezTo>
                  <a:close/>
                  <a:moveTo>
                    <a:pt x="13410" y="11769"/>
                  </a:moveTo>
                  <a:cubicBezTo>
                    <a:pt x="13379" y="11830"/>
                    <a:pt x="13461" y="11841"/>
                    <a:pt x="13410" y="11769"/>
                  </a:cubicBezTo>
                  <a:close/>
                  <a:moveTo>
                    <a:pt x="10037" y="11779"/>
                  </a:moveTo>
                  <a:cubicBezTo>
                    <a:pt x="10027" y="11820"/>
                    <a:pt x="9996" y="11974"/>
                    <a:pt x="10057" y="11984"/>
                  </a:cubicBezTo>
                  <a:cubicBezTo>
                    <a:pt x="10098" y="11954"/>
                    <a:pt x="10078" y="11830"/>
                    <a:pt x="10037" y="11789"/>
                  </a:cubicBezTo>
                  <a:close/>
                  <a:moveTo>
                    <a:pt x="12866" y="11861"/>
                  </a:moveTo>
                  <a:cubicBezTo>
                    <a:pt x="12897" y="11882"/>
                    <a:pt x="12938" y="11892"/>
                    <a:pt x="12979" y="11892"/>
                  </a:cubicBezTo>
                  <a:cubicBezTo>
                    <a:pt x="12979" y="11861"/>
                    <a:pt x="13000" y="11861"/>
                    <a:pt x="12989" y="11820"/>
                  </a:cubicBezTo>
                  <a:cubicBezTo>
                    <a:pt x="12948" y="11789"/>
                    <a:pt x="12897" y="11820"/>
                    <a:pt x="12866" y="11871"/>
                  </a:cubicBezTo>
                  <a:close/>
                  <a:moveTo>
                    <a:pt x="13174" y="11810"/>
                  </a:moveTo>
                  <a:lnTo>
                    <a:pt x="13143" y="11810"/>
                  </a:lnTo>
                  <a:lnTo>
                    <a:pt x="13143" y="11830"/>
                  </a:lnTo>
                  <a:lnTo>
                    <a:pt x="13174" y="11830"/>
                  </a:lnTo>
                  <a:close/>
                  <a:moveTo>
                    <a:pt x="3138" y="11974"/>
                  </a:moveTo>
                  <a:cubicBezTo>
                    <a:pt x="3086" y="11892"/>
                    <a:pt x="3004" y="11841"/>
                    <a:pt x="2902" y="11820"/>
                  </a:cubicBezTo>
                  <a:cubicBezTo>
                    <a:pt x="2881" y="11923"/>
                    <a:pt x="3056" y="11995"/>
                    <a:pt x="3148" y="11984"/>
                  </a:cubicBezTo>
                  <a:close/>
                  <a:moveTo>
                    <a:pt x="9576" y="11892"/>
                  </a:moveTo>
                  <a:cubicBezTo>
                    <a:pt x="9596" y="11871"/>
                    <a:pt x="9596" y="11820"/>
                    <a:pt x="9565" y="11820"/>
                  </a:cubicBezTo>
                  <a:cubicBezTo>
                    <a:pt x="9545" y="11841"/>
                    <a:pt x="9545" y="11892"/>
                    <a:pt x="9586" y="11902"/>
                  </a:cubicBezTo>
                  <a:close/>
                  <a:moveTo>
                    <a:pt x="8653" y="11933"/>
                  </a:moveTo>
                  <a:cubicBezTo>
                    <a:pt x="8530" y="11933"/>
                    <a:pt x="8499" y="11830"/>
                    <a:pt x="8376" y="11830"/>
                  </a:cubicBezTo>
                  <a:cubicBezTo>
                    <a:pt x="8315" y="12046"/>
                    <a:pt x="8622" y="12066"/>
                    <a:pt x="8653" y="11933"/>
                  </a:cubicBezTo>
                  <a:close/>
                  <a:moveTo>
                    <a:pt x="9043" y="11943"/>
                  </a:moveTo>
                  <a:cubicBezTo>
                    <a:pt x="9053" y="11912"/>
                    <a:pt x="9084" y="11902"/>
                    <a:pt x="9073" y="11861"/>
                  </a:cubicBezTo>
                  <a:cubicBezTo>
                    <a:pt x="9043" y="11861"/>
                    <a:pt x="9043" y="11892"/>
                    <a:pt x="9002" y="11871"/>
                  </a:cubicBezTo>
                  <a:cubicBezTo>
                    <a:pt x="9012" y="11912"/>
                    <a:pt x="9022" y="11943"/>
                    <a:pt x="9053" y="11954"/>
                  </a:cubicBezTo>
                  <a:close/>
                  <a:moveTo>
                    <a:pt x="9873" y="11943"/>
                  </a:moveTo>
                  <a:cubicBezTo>
                    <a:pt x="9904" y="11933"/>
                    <a:pt x="9893" y="11841"/>
                    <a:pt x="9842" y="11861"/>
                  </a:cubicBezTo>
                  <a:cubicBezTo>
                    <a:pt x="9852" y="11902"/>
                    <a:pt x="9822" y="11964"/>
                    <a:pt x="9873" y="11954"/>
                  </a:cubicBezTo>
                  <a:close/>
                  <a:moveTo>
                    <a:pt x="7495" y="11943"/>
                  </a:moveTo>
                  <a:cubicBezTo>
                    <a:pt x="7597" y="12005"/>
                    <a:pt x="7720" y="12025"/>
                    <a:pt x="7833" y="12005"/>
                  </a:cubicBezTo>
                  <a:cubicBezTo>
                    <a:pt x="7864" y="11820"/>
                    <a:pt x="7515" y="11861"/>
                    <a:pt x="7495" y="11954"/>
                  </a:cubicBezTo>
                  <a:close/>
                  <a:moveTo>
                    <a:pt x="12415" y="11933"/>
                  </a:moveTo>
                  <a:cubicBezTo>
                    <a:pt x="12415" y="11902"/>
                    <a:pt x="12415" y="11882"/>
                    <a:pt x="12395" y="11871"/>
                  </a:cubicBezTo>
                  <a:cubicBezTo>
                    <a:pt x="12395" y="11912"/>
                    <a:pt x="12374" y="11954"/>
                    <a:pt x="12426" y="11933"/>
                  </a:cubicBezTo>
                  <a:close/>
                  <a:moveTo>
                    <a:pt x="12221" y="11923"/>
                  </a:moveTo>
                  <a:cubicBezTo>
                    <a:pt x="12221" y="11995"/>
                    <a:pt x="12323" y="11954"/>
                    <a:pt x="12354" y="11933"/>
                  </a:cubicBezTo>
                  <a:cubicBezTo>
                    <a:pt x="12313" y="11902"/>
                    <a:pt x="12262" y="11902"/>
                    <a:pt x="12231" y="11923"/>
                  </a:cubicBezTo>
                  <a:close/>
                  <a:moveTo>
                    <a:pt x="12149" y="11943"/>
                  </a:moveTo>
                  <a:cubicBezTo>
                    <a:pt x="12108" y="11923"/>
                    <a:pt x="11954" y="11923"/>
                    <a:pt x="11954" y="11984"/>
                  </a:cubicBezTo>
                  <a:cubicBezTo>
                    <a:pt x="12015" y="12025"/>
                    <a:pt x="12139" y="12015"/>
                    <a:pt x="12159" y="11954"/>
                  </a:cubicBezTo>
                  <a:close/>
                  <a:moveTo>
                    <a:pt x="2359" y="11943"/>
                  </a:moveTo>
                  <a:cubicBezTo>
                    <a:pt x="2359" y="11964"/>
                    <a:pt x="2338" y="11974"/>
                    <a:pt x="2348" y="12005"/>
                  </a:cubicBezTo>
                  <a:cubicBezTo>
                    <a:pt x="2389" y="12036"/>
                    <a:pt x="2389" y="11954"/>
                    <a:pt x="2359" y="11954"/>
                  </a:cubicBezTo>
                  <a:close/>
                  <a:moveTo>
                    <a:pt x="11411" y="12189"/>
                  </a:moveTo>
                  <a:cubicBezTo>
                    <a:pt x="11534" y="12148"/>
                    <a:pt x="11677" y="12148"/>
                    <a:pt x="11749" y="12025"/>
                  </a:cubicBezTo>
                  <a:cubicBezTo>
                    <a:pt x="11616" y="12015"/>
                    <a:pt x="11482" y="12077"/>
                    <a:pt x="11411" y="12189"/>
                  </a:cubicBezTo>
                  <a:close/>
                  <a:moveTo>
                    <a:pt x="10098" y="12066"/>
                  </a:moveTo>
                  <a:cubicBezTo>
                    <a:pt x="10078" y="12107"/>
                    <a:pt x="10109" y="12128"/>
                    <a:pt x="10109" y="12179"/>
                  </a:cubicBezTo>
                  <a:cubicBezTo>
                    <a:pt x="10129" y="12189"/>
                    <a:pt x="10180" y="12159"/>
                    <a:pt x="10180" y="12189"/>
                  </a:cubicBezTo>
                  <a:cubicBezTo>
                    <a:pt x="10139" y="12251"/>
                    <a:pt x="10119" y="12312"/>
                    <a:pt x="10109" y="12384"/>
                  </a:cubicBezTo>
                  <a:cubicBezTo>
                    <a:pt x="10242" y="12364"/>
                    <a:pt x="10150" y="12230"/>
                    <a:pt x="10242" y="12179"/>
                  </a:cubicBezTo>
                  <a:cubicBezTo>
                    <a:pt x="10334" y="12118"/>
                    <a:pt x="10580" y="12261"/>
                    <a:pt x="10591" y="12046"/>
                  </a:cubicBezTo>
                  <a:cubicBezTo>
                    <a:pt x="10396" y="12046"/>
                    <a:pt x="10262" y="12128"/>
                    <a:pt x="10098" y="12066"/>
                  </a:cubicBezTo>
                  <a:close/>
                  <a:moveTo>
                    <a:pt x="3579" y="12251"/>
                  </a:moveTo>
                  <a:cubicBezTo>
                    <a:pt x="3620" y="12169"/>
                    <a:pt x="3476" y="12138"/>
                    <a:pt x="3425" y="12148"/>
                  </a:cubicBezTo>
                  <a:cubicBezTo>
                    <a:pt x="3455" y="12210"/>
                    <a:pt x="3517" y="12241"/>
                    <a:pt x="3579" y="12251"/>
                  </a:cubicBezTo>
                  <a:close/>
                  <a:moveTo>
                    <a:pt x="6295" y="12292"/>
                  </a:moveTo>
                  <a:cubicBezTo>
                    <a:pt x="6295" y="12261"/>
                    <a:pt x="6295" y="12230"/>
                    <a:pt x="6316" y="12220"/>
                  </a:cubicBezTo>
                  <a:cubicBezTo>
                    <a:pt x="6387" y="12200"/>
                    <a:pt x="6541" y="12261"/>
                    <a:pt x="6531" y="12159"/>
                  </a:cubicBezTo>
                  <a:cubicBezTo>
                    <a:pt x="6398" y="12189"/>
                    <a:pt x="6172" y="12056"/>
                    <a:pt x="6141" y="12261"/>
                  </a:cubicBezTo>
                  <a:cubicBezTo>
                    <a:pt x="6182" y="12282"/>
                    <a:pt x="6244" y="12302"/>
                    <a:pt x="6295" y="12292"/>
                  </a:cubicBezTo>
                  <a:close/>
                  <a:moveTo>
                    <a:pt x="9945" y="12179"/>
                  </a:moveTo>
                  <a:cubicBezTo>
                    <a:pt x="9975" y="12179"/>
                    <a:pt x="9986" y="12159"/>
                    <a:pt x="9986" y="12138"/>
                  </a:cubicBezTo>
                  <a:cubicBezTo>
                    <a:pt x="9955" y="12128"/>
                    <a:pt x="9945" y="12148"/>
                    <a:pt x="9945" y="12179"/>
                  </a:cubicBezTo>
                  <a:close/>
                  <a:moveTo>
                    <a:pt x="9494" y="12302"/>
                  </a:moveTo>
                  <a:cubicBezTo>
                    <a:pt x="9627" y="12302"/>
                    <a:pt x="9750" y="12251"/>
                    <a:pt x="9842" y="12169"/>
                  </a:cubicBezTo>
                  <a:cubicBezTo>
                    <a:pt x="9719" y="12159"/>
                    <a:pt x="9586" y="12210"/>
                    <a:pt x="9494" y="12302"/>
                  </a:cubicBezTo>
                  <a:close/>
                  <a:moveTo>
                    <a:pt x="11134" y="12169"/>
                  </a:moveTo>
                  <a:cubicBezTo>
                    <a:pt x="11134" y="12200"/>
                    <a:pt x="11113" y="12200"/>
                    <a:pt x="11124" y="12230"/>
                  </a:cubicBezTo>
                  <a:cubicBezTo>
                    <a:pt x="11185" y="12261"/>
                    <a:pt x="11175" y="12159"/>
                    <a:pt x="11134" y="12169"/>
                  </a:cubicBezTo>
                  <a:close/>
                  <a:moveTo>
                    <a:pt x="8376" y="12343"/>
                  </a:moveTo>
                  <a:cubicBezTo>
                    <a:pt x="8632" y="12312"/>
                    <a:pt x="8417" y="12056"/>
                    <a:pt x="8366" y="12323"/>
                  </a:cubicBezTo>
                  <a:cubicBezTo>
                    <a:pt x="8376" y="12323"/>
                    <a:pt x="8376" y="12333"/>
                    <a:pt x="8376" y="12343"/>
                  </a:cubicBezTo>
                  <a:close/>
                  <a:moveTo>
                    <a:pt x="5701" y="12630"/>
                  </a:moveTo>
                  <a:cubicBezTo>
                    <a:pt x="5854" y="12610"/>
                    <a:pt x="6049" y="12528"/>
                    <a:pt x="6213" y="12517"/>
                  </a:cubicBezTo>
                  <a:cubicBezTo>
                    <a:pt x="5803" y="12343"/>
                    <a:pt x="5362" y="12241"/>
                    <a:pt x="4921" y="12210"/>
                  </a:cubicBezTo>
                  <a:lnTo>
                    <a:pt x="4921" y="12251"/>
                  </a:lnTo>
                  <a:cubicBezTo>
                    <a:pt x="5198" y="12374"/>
                    <a:pt x="5629" y="12353"/>
                    <a:pt x="5844" y="12517"/>
                  </a:cubicBezTo>
                  <a:cubicBezTo>
                    <a:pt x="5752" y="12507"/>
                    <a:pt x="5670" y="12558"/>
                    <a:pt x="5701" y="12630"/>
                  </a:cubicBezTo>
                  <a:close/>
                  <a:moveTo>
                    <a:pt x="7269" y="12261"/>
                  </a:moveTo>
                  <a:cubicBezTo>
                    <a:pt x="7259" y="12179"/>
                    <a:pt x="7126" y="12200"/>
                    <a:pt x="7064" y="12210"/>
                  </a:cubicBezTo>
                  <a:cubicBezTo>
                    <a:pt x="7095" y="12302"/>
                    <a:pt x="7187" y="12271"/>
                    <a:pt x="7269" y="12261"/>
                  </a:cubicBezTo>
                  <a:close/>
                  <a:moveTo>
                    <a:pt x="8345" y="12251"/>
                  </a:moveTo>
                  <a:cubicBezTo>
                    <a:pt x="8345" y="12220"/>
                    <a:pt x="8345" y="12200"/>
                    <a:pt x="8325" y="12189"/>
                  </a:cubicBezTo>
                  <a:cubicBezTo>
                    <a:pt x="8325" y="12220"/>
                    <a:pt x="8304" y="12261"/>
                    <a:pt x="8345" y="12251"/>
                  </a:cubicBezTo>
                  <a:close/>
                  <a:moveTo>
                    <a:pt x="11195" y="12323"/>
                  </a:moveTo>
                  <a:cubicBezTo>
                    <a:pt x="11267" y="12302"/>
                    <a:pt x="11329" y="12261"/>
                    <a:pt x="11390" y="12210"/>
                  </a:cubicBezTo>
                  <a:cubicBezTo>
                    <a:pt x="11288" y="12220"/>
                    <a:pt x="11206" y="12230"/>
                    <a:pt x="11185" y="12323"/>
                  </a:cubicBezTo>
                  <a:close/>
                  <a:moveTo>
                    <a:pt x="2164" y="12220"/>
                  </a:moveTo>
                  <a:cubicBezTo>
                    <a:pt x="2154" y="12241"/>
                    <a:pt x="2143" y="12261"/>
                    <a:pt x="2154" y="12292"/>
                  </a:cubicBezTo>
                  <a:cubicBezTo>
                    <a:pt x="2205" y="12302"/>
                    <a:pt x="2205" y="12220"/>
                    <a:pt x="2164" y="12220"/>
                  </a:cubicBezTo>
                  <a:close/>
                  <a:moveTo>
                    <a:pt x="10088" y="12220"/>
                  </a:moveTo>
                  <a:close/>
                  <a:moveTo>
                    <a:pt x="10088" y="12230"/>
                  </a:moveTo>
                  <a:close/>
                  <a:moveTo>
                    <a:pt x="10088" y="12251"/>
                  </a:moveTo>
                  <a:close/>
                  <a:moveTo>
                    <a:pt x="10088" y="12230"/>
                  </a:moveTo>
                  <a:close/>
                  <a:moveTo>
                    <a:pt x="10088" y="12220"/>
                  </a:moveTo>
                  <a:close/>
                  <a:moveTo>
                    <a:pt x="10775" y="12312"/>
                  </a:moveTo>
                  <a:cubicBezTo>
                    <a:pt x="10775" y="12282"/>
                    <a:pt x="10796" y="12282"/>
                    <a:pt x="10785" y="12241"/>
                  </a:cubicBezTo>
                  <a:cubicBezTo>
                    <a:pt x="10765" y="12241"/>
                    <a:pt x="10755" y="12220"/>
                    <a:pt x="10734" y="12230"/>
                  </a:cubicBezTo>
                  <a:cubicBezTo>
                    <a:pt x="10724" y="12282"/>
                    <a:pt x="10724" y="12323"/>
                    <a:pt x="10765" y="12323"/>
                  </a:cubicBezTo>
                  <a:close/>
                  <a:moveTo>
                    <a:pt x="10898" y="12394"/>
                  </a:moveTo>
                  <a:cubicBezTo>
                    <a:pt x="11144" y="12333"/>
                    <a:pt x="10826" y="12128"/>
                    <a:pt x="10898" y="12394"/>
                  </a:cubicBezTo>
                  <a:close/>
                  <a:moveTo>
                    <a:pt x="3999" y="12425"/>
                  </a:moveTo>
                  <a:cubicBezTo>
                    <a:pt x="3978" y="12364"/>
                    <a:pt x="3917" y="12323"/>
                    <a:pt x="3845" y="12323"/>
                  </a:cubicBezTo>
                  <a:cubicBezTo>
                    <a:pt x="3855" y="12405"/>
                    <a:pt x="3917" y="12425"/>
                    <a:pt x="3999" y="12435"/>
                  </a:cubicBezTo>
                  <a:close/>
                  <a:moveTo>
                    <a:pt x="9125" y="12456"/>
                  </a:moveTo>
                  <a:cubicBezTo>
                    <a:pt x="9186" y="12466"/>
                    <a:pt x="9186" y="12425"/>
                    <a:pt x="9217" y="12405"/>
                  </a:cubicBezTo>
                  <a:cubicBezTo>
                    <a:pt x="9196" y="12405"/>
                    <a:pt x="9196" y="12394"/>
                    <a:pt x="9196" y="12384"/>
                  </a:cubicBezTo>
                  <a:cubicBezTo>
                    <a:pt x="9155" y="12394"/>
                    <a:pt x="9114" y="12405"/>
                    <a:pt x="9114" y="12456"/>
                  </a:cubicBezTo>
                  <a:close/>
                  <a:moveTo>
                    <a:pt x="2266" y="12497"/>
                  </a:moveTo>
                  <a:cubicBezTo>
                    <a:pt x="2307" y="12528"/>
                    <a:pt x="2359" y="12497"/>
                    <a:pt x="2338" y="12435"/>
                  </a:cubicBezTo>
                  <a:cubicBezTo>
                    <a:pt x="2277" y="12446"/>
                    <a:pt x="2266" y="12466"/>
                    <a:pt x="2266" y="12497"/>
                  </a:cubicBezTo>
                  <a:close/>
                  <a:moveTo>
                    <a:pt x="5014" y="12456"/>
                  </a:moveTo>
                  <a:cubicBezTo>
                    <a:pt x="4983" y="12425"/>
                    <a:pt x="4973" y="12456"/>
                    <a:pt x="4932" y="12456"/>
                  </a:cubicBezTo>
                  <a:lnTo>
                    <a:pt x="4932" y="12507"/>
                  </a:lnTo>
                  <a:cubicBezTo>
                    <a:pt x="4973" y="12517"/>
                    <a:pt x="5014" y="12517"/>
                    <a:pt x="5003" y="12456"/>
                  </a:cubicBezTo>
                  <a:close/>
                  <a:moveTo>
                    <a:pt x="7802" y="12579"/>
                  </a:moveTo>
                  <a:lnTo>
                    <a:pt x="7802" y="12538"/>
                  </a:lnTo>
                  <a:lnTo>
                    <a:pt x="7751" y="12538"/>
                  </a:lnTo>
                  <a:cubicBezTo>
                    <a:pt x="7741" y="12579"/>
                    <a:pt x="7751" y="12589"/>
                    <a:pt x="7792" y="12589"/>
                  </a:cubicBezTo>
                  <a:close/>
                  <a:moveTo>
                    <a:pt x="1231" y="12589"/>
                  </a:moveTo>
                  <a:lnTo>
                    <a:pt x="1231" y="12548"/>
                  </a:lnTo>
                  <a:cubicBezTo>
                    <a:pt x="1200" y="12548"/>
                    <a:pt x="1180" y="12548"/>
                    <a:pt x="1180" y="12579"/>
                  </a:cubicBezTo>
                  <a:cubicBezTo>
                    <a:pt x="1190" y="12589"/>
                    <a:pt x="1200" y="12610"/>
                    <a:pt x="1231" y="12599"/>
                  </a:cubicBezTo>
                  <a:close/>
                  <a:moveTo>
                    <a:pt x="10734" y="12548"/>
                  </a:moveTo>
                  <a:cubicBezTo>
                    <a:pt x="10734" y="12579"/>
                    <a:pt x="10683" y="12528"/>
                    <a:pt x="10683" y="12579"/>
                  </a:cubicBezTo>
                  <a:cubicBezTo>
                    <a:pt x="10714" y="12589"/>
                    <a:pt x="10724" y="12610"/>
                    <a:pt x="10755" y="12620"/>
                  </a:cubicBezTo>
                  <a:cubicBezTo>
                    <a:pt x="10734" y="12610"/>
                    <a:pt x="10755" y="12558"/>
                    <a:pt x="10724" y="12558"/>
                  </a:cubicBezTo>
                  <a:close/>
                  <a:moveTo>
                    <a:pt x="11072" y="12692"/>
                  </a:moveTo>
                  <a:cubicBezTo>
                    <a:pt x="11124" y="12415"/>
                    <a:pt x="10816" y="12702"/>
                    <a:pt x="11072" y="12692"/>
                  </a:cubicBezTo>
                  <a:close/>
                  <a:moveTo>
                    <a:pt x="7269" y="12661"/>
                  </a:moveTo>
                  <a:cubicBezTo>
                    <a:pt x="7300" y="12620"/>
                    <a:pt x="7320" y="12712"/>
                    <a:pt x="7382" y="12692"/>
                  </a:cubicBezTo>
                  <a:cubicBezTo>
                    <a:pt x="7392" y="12671"/>
                    <a:pt x="7402" y="12651"/>
                    <a:pt x="7392" y="12620"/>
                  </a:cubicBezTo>
                  <a:cubicBezTo>
                    <a:pt x="7351" y="12620"/>
                    <a:pt x="7310" y="12610"/>
                    <a:pt x="7259" y="12589"/>
                  </a:cubicBezTo>
                  <a:cubicBezTo>
                    <a:pt x="7249" y="12630"/>
                    <a:pt x="7238" y="12651"/>
                    <a:pt x="7259" y="12671"/>
                  </a:cubicBezTo>
                  <a:close/>
                  <a:moveTo>
                    <a:pt x="7577" y="12702"/>
                  </a:moveTo>
                  <a:cubicBezTo>
                    <a:pt x="7771" y="13081"/>
                    <a:pt x="7884" y="12446"/>
                    <a:pt x="7577" y="12702"/>
                  </a:cubicBezTo>
                  <a:close/>
                  <a:moveTo>
                    <a:pt x="9699" y="12702"/>
                  </a:moveTo>
                  <a:cubicBezTo>
                    <a:pt x="9688" y="12763"/>
                    <a:pt x="9729" y="12774"/>
                    <a:pt x="9770" y="12774"/>
                  </a:cubicBezTo>
                  <a:cubicBezTo>
                    <a:pt x="9781" y="12722"/>
                    <a:pt x="9750" y="12702"/>
                    <a:pt x="9688" y="12702"/>
                  </a:cubicBezTo>
                  <a:close/>
                  <a:moveTo>
                    <a:pt x="10088" y="12845"/>
                  </a:moveTo>
                  <a:cubicBezTo>
                    <a:pt x="10088" y="12835"/>
                    <a:pt x="10109" y="12835"/>
                    <a:pt x="10119" y="12835"/>
                  </a:cubicBezTo>
                  <a:cubicBezTo>
                    <a:pt x="10160" y="12774"/>
                    <a:pt x="10109" y="12722"/>
                    <a:pt x="10047" y="12722"/>
                  </a:cubicBezTo>
                  <a:cubicBezTo>
                    <a:pt x="10016" y="12763"/>
                    <a:pt x="10037" y="12835"/>
                    <a:pt x="10088" y="12856"/>
                  </a:cubicBezTo>
                  <a:close/>
                  <a:moveTo>
                    <a:pt x="2451" y="12763"/>
                  </a:moveTo>
                  <a:cubicBezTo>
                    <a:pt x="2451" y="12774"/>
                    <a:pt x="2441" y="12784"/>
                    <a:pt x="2420" y="12774"/>
                  </a:cubicBezTo>
                  <a:lnTo>
                    <a:pt x="2420" y="12804"/>
                  </a:lnTo>
                  <a:cubicBezTo>
                    <a:pt x="2441" y="12804"/>
                    <a:pt x="2451" y="12815"/>
                    <a:pt x="2471" y="12825"/>
                  </a:cubicBezTo>
                  <a:cubicBezTo>
                    <a:pt x="2451" y="12804"/>
                    <a:pt x="2461" y="12774"/>
                    <a:pt x="2441" y="12763"/>
                  </a:cubicBezTo>
                  <a:close/>
                  <a:moveTo>
                    <a:pt x="10262" y="12845"/>
                  </a:moveTo>
                  <a:cubicBezTo>
                    <a:pt x="10262" y="12804"/>
                    <a:pt x="10283" y="12815"/>
                    <a:pt x="10262" y="12794"/>
                  </a:cubicBezTo>
                  <a:cubicBezTo>
                    <a:pt x="10221" y="12784"/>
                    <a:pt x="10211" y="12845"/>
                    <a:pt x="10252" y="12856"/>
                  </a:cubicBezTo>
                  <a:close/>
                  <a:moveTo>
                    <a:pt x="13768" y="12958"/>
                  </a:moveTo>
                  <a:cubicBezTo>
                    <a:pt x="13768" y="12938"/>
                    <a:pt x="13789" y="12886"/>
                    <a:pt x="13758" y="12886"/>
                  </a:cubicBezTo>
                  <a:cubicBezTo>
                    <a:pt x="13727" y="12897"/>
                    <a:pt x="13727" y="12958"/>
                    <a:pt x="13768" y="12958"/>
                  </a:cubicBezTo>
                  <a:close/>
                  <a:moveTo>
                    <a:pt x="9617" y="12917"/>
                  </a:moveTo>
                  <a:cubicBezTo>
                    <a:pt x="9617" y="12948"/>
                    <a:pt x="9637" y="12979"/>
                    <a:pt x="9678" y="12979"/>
                  </a:cubicBezTo>
                  <a:cubicBezTo>
                    <a:pt x="9678" y="12927"/>
                    <a:pt x="9637" y="12897"/>
                    <a:pt x="9606" y="12927"/>
                  </a:cubicBezTo>
                  <a:close/>
                  <a:moveTo>
                    <a:pt x="9965" y="12917"/>
                  </a:moveTo>
                  <a:lnTo>
                    <a:pt x="9965" y="13020"/>
                  </a:lnTo>
                  <a:cubicBezTo>
                    <a:pt x="10047" y="13040"/>
                    <a:pt x="10057" y="12958"/>
                    <a:pt x="10027" y="12917"/>
                  </a:cubicBezTo>
                  <a:close/>
                  <a:moveTo>
                    <a:pt x="1754" y="12927"/>
                  </a:moveTo>
                  <a:cubicBezTo>
                    <a:pt x="1733" y="12999"/>
                    <a:pt x="1774" y="13061"/>
                    <a:pt x="1836" y="13071"/>
                  </a:cubicBezTo>
                  <a:cubicBezTo>
                    <a:pt x="1877" y="13009"/>
                    <a:pt x="1805" y="12948"/>
                    <a:pt x="1743" y="12938"/>
                  </a:cubicBezTo>
                  <a:close/>
                  <a:moveTo>
                    <a:pt x="9801" y="12958"/>
                  </a:moveTo>
                  <a:cubicBezTo>
                    <a:pt x="9801" y="13020"/>
                    <a:pt x="9822" y="13040"/>
                    <a:pt x="9883" y="13030"/>
                  </a:cubicBezTo>
                  <a:lnTo>
                    <a:pt x="9883" y="12958"/>
                  </a:lnTo>
                  <a:cubicBezTo>
                    <a:pt x="9852" y="12948"/>
                    <a:pt x="9822" y="12948"/>
                    <a:pt x="9791" y="12958"/>
                  </a:cubicBezTo>
                  <a:close/>
                  <a:moveTo>
                    <a:pt x="10344" y="13030"/>
                  </a:moveTo>
                  <a:cubicBezTo>
                    <a:pt x="10386" y="13040"/>
                    <a:pt x="10406" y="13009"/>
                    <a:pt x="10416" y="12989"/>
                  </a:cubicBezTo>
                  <a:cubicBezTo>
                    <a:pt x="10406" y="12989"/>
                    <a:pt x="10396" y="12989"/>
                    <a:pt x="10396" y="12979"/>
                  </a:cubicBezTo>
                  <a:cubicBezTo>
                    <a:pt x="10355" y="12979"/>
                    <a:pt x="10355" y="13020"/>
                    <a:pt x="10334" y="13030"/>
                  </a:cubicBezTo>
                  <a:close/>
                  <a:moveTo>
                    <a:pt x="13871" y="12989"/>
                  </a:moveTo>
                  <a:lnTo>
                    <a:pt x="13840" y="12989"/>
                  </a:lnTo>
                  <a:lnTo>
                    <a:pt x="13840" y="13020"/>
                  </a:lnTo>
                  <a:lnTo>
                    <a:pt x="13871" y="13020"/>
                  </a:lnTo>
                  <a:close/>
                  <a:moveTo>
                    <a:pt x="8079" y="13020"/>
                  </a:moveTo>
                  <a:cubicBezTo>
                    <a:pt x="8017" y="12979"/>
                    <a:pt x="7946" y="13030"/>
                    <a:pt x="7946" y="13102"/>
                  </a:cubicBezTo>
                  <a:cubicBezTo>
                    <a:pt x="8007" y="13132"/>
                    <a:pt x="8079" y="13081"/>
                    <a:pt x="8069" y="13020"/>
                  </a:cubicBezTo>
                  <a:close/>
                  <a:moveTo>
                    <a:pt x="3948" y="13091"/>
                  </a:moveTo>
                  <a:lnTo>
                    <a:pt x="3948" y="13132"/>
                  </a:lnTo>
                  <a:cubicBezTo>
                    <a:pt x="3989" y="13143"/>
                    <a:pt x="3999" y="13122"/>
                    <a:pt x="4030" y="13122"/>
                  </a:cubicBezTo>
                  <a:cubicBezTo>
                    <a:pt x="4040" y="13071"/>
                    <a:pt x="3958" y="13071"/>
                    <a:pt x="3948" y="13091"/>
                  </a:cubicBezTo>
                  <a:close/>
                  <a:moveTo>
                    <a:pt x="1979" y="13204"/>
                  </a:moveTo>
                  <a:cubicBezTo>
                    <a:pt x="2000" y="13204"/>
                    <a:pt x="2020" y="13204"/>
                    <a:pt x="2020" y="13173"/>
                  </a:cubicBezTo>
                  <a:cubicBezTo>
                    <a:pt x="2000" y="13173"/>
                    <a:pt x="1969" y="13184"/>
                    <a:pt x="1969" y="13204"/>
                  </a:cubicBezTo>
                  <a:close/>
                  <a:moveTo>
                    <a:pt x="2277" y="13214"/>
                  </a:moveTo>
                  <a:lnTo>
                    <a:pt x="2236" y="13214"/>
                  </a:lnTo>
                  <a:cubicBezTo>
                    <a:pt x="2225" y="13255"/>
                    <a:pt x="2205" y="13327"/>
                    <a:pt x="2266" y="13327"/>
                  </a:cubicBezTo>
                  <a:cubicBezTo>
                    <a:pt x="2297" y="13307"/>
                    <a:pt x="2287" y="13255"/>
                    <a:pt x="2277" y="13214"/>
                  </a:cubicBezTo>
                  <a:close/>
                  <a:moveTo>
                    <a:pt x="1180" y="13317"/>
                  </a:moveTo>
                  <a:cubicBezTo>
                    <a:pt x="1190" y="13143"/>
                    <a:pt x="995" y="13327"/>
                    <a:pt x="1180" y="13317"/>
                  </a:cubicBezTo>
                  <a:close/>
                  <a:moveTo>
                    <a:pt x="2256" y="13440"/>
                  </a:moveTo>
                  <a:cubicBezTo>
                    <a:pt x="2307" y="13430"/>
                    <a:pt x="2307" y="13358"/>
                    <a:pt x="2256" y="13348"/>
                  </a:cubicBezTo>
                  <a:cubicBezTo>
                    <a:pt x="2246" y="13368"/>
                    <a:pt x="2215" y="13430"/>
                    <a:pt x="2246" y="13440"/>
                  </a:cubicBezTo>
                  <a:close/>
                  <a:moveTo>
                    <a:pt x="2225" y="13440"/>
                  </a:moveTo>
                  <a:cubicBezTo>
                    <a:pt x="2164" y="13440"/>
                    <a:pt x="2143" y="13471"/>
                    <a:pt x="2082" y="13460"/>
                  </a:cubicBezTo>
                  <a:cubicBezTo>
                    <a:pt x="2051" y="13573"/>
                    <a:pt x="2256" y="13542"/>
                    <a:pt x="2215" y="13440"/>
                  </a:cubicBezTo>
                  <a:close/>
                  <a:moveTo>
                    <a:pt x="2687" y="13471"/>
                  </a:moveTo>
                  <a:cubicBezTo>
                    <a:pt x="2635" y="13471"/>
                    <a:pt x="2646" y="13522"/>
                    <a:pt x="2687" y="13532"/>
                  </a:cubicBezTo>
                  <a:close/>
                  <a:moveTo>
                    <a:pt x="2102" y="13706"/>
                  </a:moveTo>
                  <a:cubicBezTo>
                    <a:pt x="2102" y="13686"/>
                    <a:pt x="2113" y="13676"/>
                    <a:pt x="2113" y="13655"/>
                  </a:cubicBezTo>
                  <a:lnTo>
                    <a:pt x="2051" y="13655"/>
                  </a:lnTo>
                  <a:cubicBezTo>
                    <a:pt x="2051" y="13686"/>
                    <a:pt x="2072" y="13696"/>
                    <a:pt x="2092" y="13706"/>
                  </a:cubicBezTo>
                  <a:close/>
                  <a:moveTo>
                    <a:pt x="1661" y="13758"/>
                  </a:moveTo>
                  <a:cubicBezTo>
                    <a:pt x="1661" y="13676"/>
                    <a:pt x="1590" y="13665"/>
                    <a:pt x="1569" y="13727"/>
                  </a:cubicBezTo>
                  <a:cubicBezTo>
                    <a:pt x="1579" y="13727"/>
                    <a:pt x="1579" y="13737"/>
                    <a:pt x="1579" y="13758"/>
                  </a:cubicBezTo>
                  <a:close/>
                  <a:moveTo>
                    <a:pt x="688" y="13768"/>
                  </a:moveTo>
                  <a:cubicBezTo>
                    <a:pt x="729" y="13809"/>
                    <a:pt x="708" y="13717"/>
                    <a:pt x="688" y="13768"/>
                  </a:cubicBezTo>
                  <a:close/>
                  <a:moveTo>
                    <a:pt x="1374" y="13850"/>
                  </a:moveTo>
                  <a:lnTo>
                    <a:pt x="1313" y="13850"/>
                  </a:lnTo>
                  <a:cubicBezTo>
                    <a:pt x="1303" y="13901"/>
                    <a:pt x="1364" y="13891"/>
                    <a:pt x="1364" y="13850"/>
                  </a:cubicBezTo>
                  <a:close/>
                  <a:moveTo>
                    <a:pt x="1128" y="13983"/>
                  </a:moveTo>
                  <a:lnTo>
                    <a:pt x="1159" y="13983"/>
                  </a:lnTo>
                  <a:lnTo>
                    <a:pt x="1159" y="13953"/>
                  </a:lnTo>
                  <a:lnTo>
                    <a:pt x="1128" y="13953"/>
                  </a:lnTo>
                  <a:close/>
                  <a:moveTo>
                    <a:pt x="2031" y="14158"/>
                  </a:moveTo>
                  <a:cubicBezTo>
                    <a:pt x="2031" y="14137"/>
                    <a:pt x="2072" y="14147"/>
                    <a:pt x="2061" y="14106"/>
                  </a:cubicBezTo>
                  <a:cubicBezTo>
                    <a:pt x="2041" y="14106"/>
                    <a:pt x="2041" y="14086"/>
                    <a:pt x="2020" y="14096"/>
                  </a:cubicBezTo>
                  <a:cubicBezTo>
                    <a:pt x="2020" y="14106"/>
                    <a:pt x="1990" y="14158"/>
                    <a:pt x="2020" y="14158"/>
                  </a:cubicBezTo>
                  <a:close/>
                  <a:moveTo>
                    <a:pt x="1026" y="14291"/>
                  </a:moveTo>
                  <a:cubicBezTo>
                    <a:pt x="1005" y="14281"/>
                    <a:pt x="985" y="14270"/>
                    <a:pt x="964" y="14260"/>
                  </a:cubicBezTo>
                  <a:cubicBezTo>
                    <a:pt x="964" y="14281"/>
                    <a:pt x="944" y="14291"/>
                    <a:pt x="954" y="14322"/>
                  </a:cubicBezTo>
                  <a:cubicBezTo>
                    <a:pt x="985" y="14311"/>
                    <a:pt x="1016" y="14311"/>
                    <a:pt x="1016" y="14281"/>
                  </a:cubicBezTo>
                  <a:close/>
                  <a:moveTo>
                    <a:pt x="1426" y="14363"/>
                  </a:moveTo>
                  <a:cubicBezTo>
                    <a:pt x="1487" y="14373"/>
                    <a:pt x="1426" y="14322"/>
                    <a:pt x="1426" y="14363"/>
                  </a:cubicBezTo>
                  <a:close/>
                  <a:moveTo>
                    <a:pt x="226" y="14516"/>
                  </a:moveTo>
                  <a:cubicBezTo>
                    <a:pt x="226" y="14568"/>
                    <a:pt x="329" y="14619"/>
                    <a:pt x="339" y="14568"/>
                  </a:cubicBezTo>
                  <a:cubicBezTo>
                    <a:pt x="278" y="14557"/>
                    <a:pt x="288" y="14496"/>
                    <a:pt x="216" y="14506"/>
                  </a:cubicBezTo>
                  <a:close/>
                  <a:moveTo>
                    <a:pt x="1887" y="14588"/>
                  </a:moveTo>
                  <a:cubicBezTo>
                    <a:pt x="1795" y="14537"/>
                    <a:pt x="1672" y="14537"/>
                    <a:pt x="1569" y="14588"/>
                  </a:cubicBezTo>
                  <a:cubicBezTo>
                    <a:pt x="1672" y="14650"/>
                    <a:pt x="1795" y="14639"/>
                    <a:pt x="1887" y="14578"/>
                  </a:cubicBezTo>
                  <a:close/>
                  <a:moveTo>
                    <a:pt x="3425" y="13963"/>
                  </a:moveTo>
                  <a:cubicBezTo>
                    <a:pt x="3414" y="14014"/>
                    <a:pt x="3476" y="13983"/>
                    <a:pt x="3486" y="14004"/>
                  </a:cubicBezTo>
                  <a:cubicBezTo>
                    <a:pt x="3497" y="13953"/>
                    <a:pt x="3466" y="13953"/>
                    <a:pt x="3425" y="13963"/>
                  </a:cubicBezTo>
                  <a:close/>
                  <a:moveTo>
                    <a:pt x="2400" y="14024"/>
                  </a:moveTo>
                  <a:cubicBezTo>
                    <a:pt x="2400" y="14004"/>
                    <a:pt x="2441" y="14014"/>
                    <a:pt x="2430" y="13983"/>
                  </a:cubicBezTo>
                  <a:cubicBezTo>
                    <a:pt x="2400" y="13963"/>
                    <a:pt x="2369" y="14014"/>
                    <a:pt x="2410" y="14014"/>
                  </a:cubicBezTo>
                  <a:close/>
                  <a:moveTo>
                    <a:pt x="2359" y="14106"/>
                  </a:moveTo>
                  <a:cubicBezTo>
                    <a:pt x="2389" y="14137"/>
                    <a:pt x="2410" y="14178"/>
                    <a:pt x="2461" y="14147"/>
                  </a:cubicBezTo>
                  <a:cubicBezTo>
                    <a:pt x="2471" y="14096"/>
                    <a:pt x="2389" y="14065"/>
                    <a:pt x="2359" y="14096"/>
                  </a:cubicBezTo>
                  <a:close/>
                  <a:moveTo>
                    <a:pt x="1661" y="14147"/>
                  </a:moveTo>
                  <a:cubicBezTo>
                    <a:pt x="1579" y="14127"/>
                    <a:pt x="1405" y="14127"/>
                    <a:pt x="1497" y="14250"/>
                  </a:cubicBezTo>
                  <a:cubicBezTo>
                    <a:pt x="1569" y="14260"/>
                    <a:pt x="1641" y="14209"/>
                    <a:pt x="1661" y="14137"/>
                  </a:cubicBezTo>
                  <a:close/>
                  <a:moveTo>
                    <a:pt x="2656" y="14209"/>
                  </a:moveTo>
                  <a:cubicBezTo>
                    <a:pt x="2635" y="14188"/>
                    <a:pt x="2553" y="14178"/>
                    <a:pt x="2553" y="14219"/>
                  </a:cubicBezTo>
                  <a:cubicBezTo>
                    <a:pt x="2564" y="14219"/>
                    <a:pt x="2574" y="14229"/>
                    <a:pt x="2574" y="14250"/>
                  </a:cubicBezTo>
                  <a:cubicBezTo>
                    <a:pt x="2605" y="14250"/>
                    <a:pt x="2646" y="14229"/>
                    <a:pt x="2656" y="14199"/>
                  </a:cubicBezTo>
                  <a:close/>
                  <a:moveTo>
                    <a:pt x="2154" y="14414"/>
                  </a:moveTo>
                  <a:cubicBezTo>
                    <a:pt x="2133" y="14414"/>
                    <a:pt x="2113" y="14424"/>
                    <a:pt x="2113" y="14445"/>
                  </a:cubicBezTo>
                  <a:cubicBezTo>
                    <a:pt x="2133" y="14434"/>
                    <a:pt x="2154" y="14434"/>
                    <a:pt x="2154" y="14404"/>
                  </a:cubicBezTo>
                  <a:close/>
                  <a:moveTo>
                    <a:pt x="1518" y="14855"/>
                  </a:moveTo>
                  <a:cubicBezTo>
                    <a:pt x="1518" y="14762"/>
                    <a:pt x="1467" y="14793"/>
                    <a:pt x="1415" y="14814"/>
                  </a:cubicBezTo>
                  <a:cubicBezTo>
                    <a:pt x="1405" y="14855"/>
                    <a:pt x="1497" y="14865"/>
                    <a:pt x="1528" y="14844"/>
                  </a:cubicBezTo>
                  <a:close/>
                  <a:moveTo>
                    <a:pt x="1938" y="14834"/>
                  </a:moveTo>
                  <a:cubicBezTo>
                    <a:pt x="2000" y="14865"/>
                    <a:pt x="2061" y="14875"/>
                    <a:pt x="2051" y="14783"/>
                  </a:cubicBezTo>
                  <a:cubicBezTo>
                    <a:pt x="1990" y="14762"/>
                    <a:pt x="1959" y="14783"/>
                    <a:pt x="1938" y="14834"/>
                  </a:cubicBezTo>
                  <a:close/>
                  <a:moveTo>
                    <a:pt x="1344" y="15193"/>
                  </a:moveTo>
                  <a:cubicBezTo>
                    <a:pt x="1385" y="15121"/>
                    <a:pt x="1262" y="15090"/>
                    <a:pt x="1251" y="15172"/>
                  </a:cubicBezTo>
                  <a:cubicBezTo>
                    <a:pt x="1282" y="15183"/>
                    <a:pt x="1313" y="15193"/>
                    <a:pt x="1344" y="15183"/>
                  </a:cubicBezTo>
                  <a:close/>
                  <a:moveTo>
                    <a:pt x="2348" y="15726"/>
                  </a:moveTo>
                  <a:cubicBezTo>
                    <a:pt x="2389" y="15870"/>
                    <a:pt x="2471" y="15675"/>
                    <a:pt x="2348" y="15726"/>
                  </a:cubicBezTo>
                  <a:close/>
                  <a:moveTo>
                    <a:pt x="6295" y="17643"/>
                  </a:moveTo>
                  <a:cubicBezTo>
                    <a:pt x="6254" y="17633"/>
                    <a:pt x="6131" y="17653"/>
                    <a:pt x="6152" y="17746"/>
                  </a:cubicBezTo>
                  <a:cubicBezTo>
                    <a:pt x="6234" y="17735"/>
                    <a:pt x="6295" y="17715"/>
                    <a:pt x="6295" y="17643"/>
                  </a:cubicBezTo>
                  <a:close/>
                  <a:moveTo>
                    <a:pt x="11503" y="18104"/>
                  </a:moveTo>
                  <a:cubicBezTo>
                    <a:pt x="11534" y="18063"/>
                    <a:pt x="11595" y="18074"/>
                    <a:pt x="11595" y="18012"/>
                  </a:cubicBezTo>
                  <a:cubicBezTo>
                    <a:pt x="11370" y="18022"/>
                    <a:pt x="11124" y="17623"/>
                    <a:pt x="11462" y="17807"/>
                  </a:cubicBezTo>
                  <a:cubicBezTo>
                    <a:pt x="11575" y="17623"/>
                    <a:pt x="11134" y="17541"/>
                    <a:pt x="11195" y="17807"/>
                  </a:cubicBezTo>
                  <a:cubicBezTo>
                    <a:pt x="11093" y="17838"/>
                    <a:pt x="11001" y="17776"/>
                    <a:pt x="11001" y="17910"/>
                  </a:cubicBezTo>
                  <a:cubicBezTo>
                    <a:pt x="11072" y="17930"/>
                    <a:pt x="11134" y="17858"/>
                    <a:pt x="11226" y="17879"/>
                  </a:cubicBezTo>
                  <a:cubicBezTo>
                    <a:pt x="11247" y="18033"/>
                    <a:pt x="11441" y="18002"/>
                    <a:pt x="11503" y="18104"/>
                  </a:cubicBezTo>
                  <a:close/>
                  <a:moveTo>
                    <a:pt x="5742" y="17746"/>
                  </a:moveTo>
                  <a:cubicBezTo>
                    <a:pt x="5742" y="17582"/>
                    <a:pt x="5465" y="17725"/>
                    <a:pt x="5547" y="17910"/>
                  </a:cubicBezTo>
                  <a:cubicBezTo>
                    <a:pt x="5649" y="17889"/>
                    <a:pt x="5752" y="17828"/>
                    <a:pt x="5752" y="17746"/>
                  </a:cubicBezTo>
                  <a:close/>
                  <a:moveTo>
                    <a:pt x="4563" y="17838"/>
                  </a:moveTo>
                  <a:cubicBezTo>
                    <a:pt x="4614" y="17807"/>
                    <a:pt x="4665" y="17797"/>
                    <a:pt x="4675" y="17735"/>
                  </a:cubicBezTo>
                  <a:cubicBezTo>
                    <a:pt x="4604" y="17653"/>
                    <a:pt x="4501" y="17725"/>
                    <a:pt x="4573" y="17828"/>
                  </a:cubicBezTo>
                  <a:close/>
                  <a:moveTo>
                    <a:pt x="9924" y="17746"/>
                  </a:moveTo>
                  <a:cubicBezTo>
                    <a:pt x="9883" y="17746"/>
                    <a:pt x="9863" y="17766"/>
                    <a:pt x="9873" y="17807"/>
                  </a:cubicBezTo>
                  <a:lnTo>
                    <a:pt x="9924" y="17807"/>
                  </a:lnTo>
                  <a:close/>
                  <a:moveTo>
                    <a:pt x="7669" y="17920"/>
                  </a:moveTo>
                  <a:cubicBezTo>
                    <a:pt x="7700" y="17899"/>
                    <a:pt x="7720" y="17807"/>
                    <a:pt x="7669" y="17787"/>
                  </a:cubicBezTo>
                  <a:cubicBezTo>
                    <a:pt x="7638" y="17807"/>
                    <a:pt x="7587" y="17920"/>
                    <a:pt x="7679" y="17920"/>
                  </a:cubicBezTo>
                  <a:close/>
                  <a:moveTo>
                    <a:pt x="10293" y="17951"/>
                  </a:moveTo>
                  <a:cubicBezTo>
                    <a:pt x="10273" y="17899"/>
                    <a:pt x="10324" y="17807"/>
                    <a:pt x="10262" y="17807"/>
                  </a:cubicBezTo>
                  <a:cubicBezTo>
                    <a:pt x="10232" y="17869"/>
                    <a:pt x="10221" y="17930"/>
                    <a:pt x="10221" y="18002"/>
                  </a:cubicBezTo>
                  <a:cubicBezTo>
                    <a:pt x="10119" y="18022"/>
                    <a:pt x="9975" y="18012"/>
                    <a:pt x="9924" y="18084"/>
                  </a:cubicBezTo>
                  <a:cubicBezTo>
                    <a:pt x="10078" y="18084"/>
                    <a:pt x="10498" y="18104"/>
                    <a:pt x="10570" y="17930"/>
                  </a:cubicBezTo>
                  <a:cubicBezTo>
                    <a:pt x="10478" y="17951"/>
                    <a:pt x="10375" y="17992"/>
                    <a:pt x="10293" y="17951"/>
                  </a:cubicBezTo>
                  <a:close/>
                  <a:moveTo>
                    <a:pt x="13553" y="17817"/>
                  </a:moveTo>
                  <a:cubicBezTo>
                    <a:pt x="13533" y="17838"/>
                    <a:pt x="13533" y="17869"/>
                    <a:pt x="13533" y="17889"/>
                  </a:cubicBezTo>
                  <a:cubicBezTo>
                    <a:pt x="13604" y="17899"/>
                    <a:pt x="13584" y="17828"/>
                    <a:pt x="13553" y="17817"/>
                  </a:cubicBezTo>
                  <a:close/>
                  <a:moveTo>
                    <a:pt x="5865" y="17858"/>
                  </a:moveTo>
                  <a:cubicBezTo>
                    <a:pt x="5824" y="17807"/>
                    <a:pt x="5762" y="17879"/>
                    <a:pt x="5701" y="17889"/>
                  </a:cubicBezTo>
                  <a:cubicBezTo>
                    <a:pt x="5711" y="17981"/>
                    <a:pt x="5639" y="17992"/>
                    <a:pt x="5639" y="18084"/>
                  </a:cubicBezTo>
                  <a:cubicBezTo>
                    <a:pt x="5690" y="18104"/>
                    <a:pt x="5711" y="18156"/>
                    <a:pt x="5752" y="18186"/>
                  </a:cubicBezTo>
                  <a:cubicBezTo>
                    <a:pt x="5752" y="18145"/>
                    <a:pt x="5721" y="18125"/>
                    <a:pt x="5711" y="18084"/>
                  </a:cubicBezTo>
                  <a:cubicBezTo>
                    <a:pt x="5772" y="18012"/>
                    <a:pt x="5865" y="17981"/>
                    <a:pt x="5865" y="17858"/>
                  </a:cubicBezTo>
                  <a:close/>
                  <a:moveTo>
                    <a:pt x="10919" y="17889"/>
                  </a:moveTo>
                  <a:cubicBezTo>
                    <a:pt x="10837" y="17879"/>
                    <a:pt x="10703" y="17889"/>
                    <a:pt x="10662" y="17951"/>
                  </a:cubicBezTo>
                  <a:lnTo>
                    <a:pt x="10662" y="17971"/>
                  </a:lnTo>
                  <a:cubicBezTo>
                    <a:pt x="10714" y="17992"/>
                    <a:pt x="10960" y="17981"/>
                    <a:pt x="10929" y="17889"/>
                  </a:cubicBezTo>
                  <a:close/>
                  <a:moveTo>
                    <a:pt x="8284" y="17899"/>
                  </a:moveTo>
                  <a:cubicBezTo>
                    <a:pt x="8274" y="17899"/>
                    <a:pt x="8274" y="17889"/>
                    <a:pt x="8243" y="17889"/>
                  </a:cubicBezTo>
                  <a:cubicBezTo>
                    <a:pt x="8222" y="17920"/>
                    <a:pt x="8233" y="17992"/>
                    <a:pt x="8243" y="18033"/>
                  </a:cubicBezTo>
                  <a:cubicBezTo>
                    <a:pt x="8304" y="18033"/>
                    <a:pt x="8294" y="17961"/>
                    <a:pt x="8294" y="17910"/>
                  </a:cubicBezTo>
                  <a:close/>
                  <a:moveTo>
                    <a:pt x="11759" y="18104"/>
                  </a:moveTo>
                  <a:close/>
                  <a:moveTo>
                    <a:pt x="11759" y="18094"/>
                  </a:moveTo>
                  <a:close/>
                  <a:moveTo>
                    <a:pt x="11759" y="18094"/>
                  </a:moveTo>
                  <a:close/>
                  <a:moveTo>
                    <a:pt x="11759" y="18125"/>
                  </a:moveTo>
                  <a:close/>
                  <a:moveTo>
                    <a:pt x="11759" y="18104"/>
                  </a:moveTo>
                  <a:close/>
                  <a:moveTo>
                    <a:pt x="9207" y="18217"/>
                  </a:moveTo>
                  <a:cubicBezTo>
                    <a:pt x="9125" y="18227"/>
                    <a:pt x="8971" y="18186"/>
                    <a:pt x="8950" y="18309"/>
                  </a:cubicBezTo>
                  <a:cubicBezTo>
                    <a:pt x="9186" y="18268"/>
                    <a:pt x="9514" y="18248"/>
                    <a:pt x="9719" y="18115"/>
                  </a:cubicBezTo>
                  <a:cubicBezTo>
                    <a:pt x="9586" y="18084"/>
                    <a:pt x="9391" y="18176"/>
                    <a:pt x="9217" y="18217"/>
                  </a:cubicBezTo>
                  <a:close/>
                  <a:moveTo>
                    <a:pt x="8920" y="18340"/>
                  </a:moveTo>
                  <a:lnTo>
                    <a:pt x="8920" y="18268"/>
                  </a:lnTo>
                  <a:cubicBezTo>
                    <a:pt x="8858" y="18227"/>
                    <a:pt x="8745" y="18268"/>
                    <a:pt x="8807" y="18350"/>
                  </a:cubicBezTo>
                  <a:cubicBezTo>
                    <a:pt x="8858" y="18340"/>
                    <a:pt x="8879" y="18361"/>
                    <a:pt x="8930" y="18340"/>
                  </a:cubicBezTo>
                  <a:close/>
                  <a:moveTo>
                    <a:pt x="8202" y="18330"/>
                  </a:moveTo>
                  <a:cubicBezTo>
                    <a:pt x="8202" y="18361"/>
                    <a:pt x="8202" y="18391"/>
                    <a:pt x="8233" y="18402"/>
                  </a:cubicBezTo>
                  <a:cubicBezTo>
                    <a:pt x="8233" y="18371"/>
                    <a:pt x="8243" y="18371"/>
                    <a:pt x="8243" y="18340"/>
                  </a:cubicBezTo>
                  <a:cubicBezTo>
                    <a:pt x="8233" y="18340"/>
                    <a:pt x="8233" y="18320"/>
                    <a:pt x="8212" y="18330"/>
                  </a:cubicBezTo>
                  <a:close/>
                  <a:moveTo>
                    <a:pt x="9811" y="18648"/>
                  </a:moveTo>
                  <a:cubicBezTo>
                    <a:pt x="9791" y="18648"/>
                    <a:pt x="9791" y="18627"/>
                    <a:pt x="9770" y="18637"/>
                  </a:cubicBezTo>
                  <a:cubicBezTo>
                    <a:pt x="9760" y="18678"/>
                    <a:pt x="9729" y="18689"/>
                    <a:pt x="9729" y="18750"/>
                  </a:cubicBezTo>
                  <a:cubicBezTo>
                    <a:pt x="9811" y="18760"/>
                    <a:pt x="9822" y="18709"/>
                    <a:pt x="9822" y="18648"/>
                  </a:cubicBezTo>
                  <a:close/>
                  <a:moveTo>
                    <a:pt x="9576" y="18709"/>
                  </a:moveTo>
                  <a:cubicBezTo>
                    <a:pt x="9565" y="18740"/>
                    <a:pt x="9535" y="18689"/>
                    <a:pt x="9514" y="18678"/>
                  </a:cubicBezTo>
                  <a:cubicBezTo>
                    <a:pt x="9483" y="18709"/>
                    <a:pt x="9555" y="18740"/>
                    <a:pt x="9586" y="18750"/>
                  </a:cubicBezTo>
                  <a:lnTo>
                    <a:pt x="9586" y="18719"/>
                  </a:lnTo>
                  <a:cubicBezTo>
                    <a:pt x="9596" y="18709"/>
                    <a:pt x="9596" y="18699"/>
                    <a:pt x="9586" y="18709"/>
                  </a:cubicBezTo>
                  <a:close/>
                  <a:moveTo>
                    <a:pt x="944" y="18709"/>
                  </a:moveTo>
                  <a:lnTo>
                    <a:pt x="944" y="18760"/>
                  </a:lnTo>
                  <a:lnTo>
                    <a:pt x="964" y="18760"/>
                  </a:lnTo>
                  <a:cubicBezTo>
                    <a:pt x="975" y="18740"/>
                    <a:pt x="964" y="18719"/>
                    <a:pt x="954" y="18709"/>
                  </a:cubicBezTo>
                  <a:close/>
                  <a:moveTo>
                    <a:pt x="9401" y="18822"/>
                  </a:moveTo>
                  <a:lnTo>
                    <a:pt x="9401" y="18750"/>
                  </a:lnTo>
                  <a:lnTo>
                    <a:pt x="9360" y="18750"/>
                  </a:lnTo>
                  <a:cubicBezTo>
                    <a:pt x="9360" y="18791"/>
                    <a:pt x="9360" y="18822"/>
                    <a:pt x="9401" y="18822"/>
                  </a:cubicBezTo>
                  <a:close/>
                  <a:moveTo>
                    <a:pt x="12631" y="18760"/>
                  </a:moveTo>
                  <a:cubicBezTo>
                    <a:pt x="12518" y="18791"/>
                    <a:pt x="12528" y="18853"/>
                    <a:pt x="12600" y="18894"/>
                  </a:cubicBezTo>
                  <a:cubicBezTo>
                    <a:pt x="12702" y="18935"/>
                    <a:pt x="12948" y="19058"/>
                    <a:pt x="12969" y="18935"/>
                  </a:cubicBezTo>
                  <a:cubicBezTo>
                    <a:pt x="12979" y="18812"/>
                    <a:pt x="12682" y="18750"/>
                    <a:pt x="12631" y="18760"/>
                  </a:cubicBezTo>
                  <a:close/>
                  <a:moveTo>
                    <a:pt x="9166" y="18904"/>
                  </a:moveTo>
                  <a:cubicBezTo>
                    <a:pt x="9166" y="18883"/>
                    <a:pt x="9186" y="18883"/>
                    <a:pt x="9196" y="18873"/>
                  </a:cubicBezTo>
                  <a:cubicBezTo>
                    <a:pt x="9196" y="18822"/>
                    <a:pt x="9176" y="18781"/>
                    <a:pt x="9104" y="18791"/>
                  </a:cubicBezTo>
                  <a:cubicBezTo>
                    <a:pt x="9073" y="18842"/>
                    <a:pt x="9104" y="18914"/>
                    <a:pt x="9176" y="18904"/>
                  </a:cubicBezTo>
                  <a:close/>
                  <a:moveTo>
                    <a:pt x="8499" y="19099"/>
                  </a:moveTo>
                  <a:lnTo>
                    <a:pt x="8499" y="18996"/>
                  </a:lnTo>
                  <a:cubicBezTo>
                    <a:pt x="8438" y="19006"/>
                    <a:pt x="8386" y="18976"/>
                    <a:pt x="8356" y="18924"/>
                  </a:cubicBezTo>
                  <a:lnTo>
                    <a:pt x="8335" y="18924"/>
                  </a:lnTo>
                  <a:cubicBezTo>
                    <a:pt x="8294" y="18955"/>
                    <a:pt x="8345" y="19068"/>
                    <a:pt x="8284" y="19068"/>
                  </a:cubicBezTo>
                  <a:cubicBezTo>
                    <a:pt x="8202" y="19017"/>
                    <a:pt x="8089" y="19068"/>
                    <a:pt x="8120" y="19212"/>
                  </a:cubicBezTo>
                  <a:cubicBezTo>
                    <a:pt x="8315" y="19314"/>
                    <a:pt x="8376" y="19140"/>
                    <a:pt x="8499" y="19099"/>
                  </a:cubicBezTo>
                  <a:close/>
                  <a:moveTo>
                    <a:pt x="6131" y="19130"/>
                  </a:moveTo>
                  <a:cubicBezTo>
                    <a:pt x="6029" y="19130"/>
                    <a:pt x="6039" y="19191"/>
                    <a:pt x="6039" y="19304"/>
                  </a:cubicBezTo>
                  <a:cubicBezTo>
                    <a:pt x="6121" y="19283"/>
                    <a:pt x="6162" y="19201"/>
                    <a:pt x="6141" y="19130"/>
                  </a:cubicBezTo>
                  <a:close/>
                  <a:moveTo>
                    <a:pt x="6992" y="19181"/>
                  </a:moveTo>
                  <a:cubicBezTo>
                    <a:pt x="6951" y="19273"/>
                    <a:pt x="7074" y="19335"/>
                    <a:pt x="7146" y="19283"/>
                  </a:cubicBezTo>
                  <a:cubicBezTo>
                    <a:pt x="7167" y="19171"/>
                    <a:pt x="7074" y="19150"/>
                    <a:pt x="6992" y="19181"/>
                  </a:cubicBezTo>
                  <a:close/>
                  <a:moveTo>
                    <a:pt x="3086" y="19324"/>
                  </a:moveTo>
                  <a:cubicBezTo>
                    <a:pt x="3189" y="19365"/>
                    <a:pt x="3445" y="19386"/>
                    <a:pt x="3466" y="19253"/>
                  </a:cubicBezTo>
                  <a:cubicBezTo>
                    <a:pt x="3353" y="19212"/>
                    <a:pt x="3117" y="19191"/>
                    <a:pt x="3086" y="19324"/>
                  </a:cubicBezTo>
                  <a:close/>
                  <a:moveTo>
                    <a:pt x="14835" y="19386"/>
                  </a:moveTo>
                  <a:cubicBezTo>
                    <a:pt x="14742" y="19396"/>
                    <a:pt x="14640" y="19560"/>
                    <a:pt x="14753" y="19601"/>
                  </a:cubicBezTo>
                  <a:cubicBezTo>
                    <a:pt x="14783" y="19529"/>
                    <a:pt x="14855" y="19499"/>
                    <a:pt x="14835" y="19376"/>
                  </a:cubicBezTo>
                  <a:close/>
                  <a:moveTo>
                    <a:pt x="6111" y="19529"/>
                  </a:moveTo>
                  <a:cubicBezTo>
                    <a:pt x="6152" y="19581"/>
                    <a:pt x="6152" y="19478"/>
                    <a:pt x="6111" y="19529"/>
                  </a:cubicBezTo>
                  <a:close/>
                  <a:moveTo>
                    <a:pt x="10949" y="19591"/>
                  </a:moveTo>
                  <a:cubicBezTo>
                    <a:pt x="10908" y="19601"/>
                    <a:pt x="10878" y="19601"/>
                    <a:pt x="10878" y="19642"/>
                  </a:cubicBezTo>
                  <a:cubicBezTo>
                    <a:pt x="10939" y="19652"/>
                    <a:pt x="10939" y="19611"/>
                    <a:pt x="10949" y="19591"/>
                  </a:cubicBezTo>
                  <a:close/>
                  <a:moveTo>
                    <a:pt x="13943" y="19601"/>
                  </a:moveTo>
                  <a:cubicBezTo>
                    <a:pt x="13861" y="19560"/>
                    <a:pt x="13768" y="19642"/>
                    <a:pt x="13717" y="19622"/>
                  </a:cubicBezTo>
                  <a:cubicBezTo>
                    <a:pt x="13727" y="19745"/>
                    <a:pt x="13953" y="19714"/>
                    <a:pt x="13943" y="19601"/>
                  </a:cubicBezTo>
                  <a:close/>
                  <a:moveTo>
                    <a:pt x="10980" y="19704"/>
                  </a:moveTo>
                  <a:cubicBezTo>
                    <a:pt x="10919" y="19786"/>
                    <a:pt x="10939" y="19704"/>
                    <a:pt x="10847" y="19714"/>
                  </a:cubicBezTo>
                  <a:cubicBezTo>
                    <a:pt x="10847" y="19745"/>
                    <a:pt x="10847" y="19765"/>
                    <a:pt x="10857" y="19786"/>
                  </a:cubicBezTo>
                  <a:cubicBezTo>
                    <a:pt x="10929" y="19796"/>
                    <a:pt x="11072" y="19765"/>
                    <a:pt x="10980" y="19704"/>
                  </a:cubicBezTo>
                  <a:close/>
                  <a:moveTo>
                    <a:pt x="6111" y="19980"/>
                  </a:moveTo>
                  <a:cubicBezTo>
                    <a:pt x="6121" y="19909"/>
                    <a:pt x="6162" y="19868"/>
                    <a:pt x="6162" y="19775"/>
                  </a:cubicBezTo>
                  <a:cubicBezTo>
                    <a:pt x="6141" y="19775"/>
                    <a:pt x="6141" y="19755"/>
                    <a:pt x="6121" y="19745"/>
                  </a:cubicBezTo>
                  <a:cubicBezTo>
                    <a:pt x="6059" y="19755"/>
                    <a:pt x="6039" y="19960"/>
                    <a:pt x="6111" y="19980"/>
                  </a:cubicBezTo>
                  <a:close/>
                  <a:moveTo>
                    <a:pt x="11810" y="19847"/>
                  </a:moveTo>
                  <a:cubicBezTo>
                    <a:pt x="11872" y="19857"/>
                    <a:pt x="11872" y="19816"/>
                    <a:pt x="11882" y="19775"/>
                  </a:cubicBezTo>
                  <a:cubicBezTo>
                    <a:pt x="11851" y="19724"/>
                    <a:pt x="11780" y="19796"/>
                    <a:pt x="11821" y="19847"/>
                  </a:cubicBezTo>
                  <a:close/>
                  <a:moveTo>
                    <a:pt x="11749" y="19806"/>
                  </a:moveTo>
                  <a:cubicBezTo>
                    <a:pt x="11749" y="19847"/>
                    <a:pt x="11687" y="19827"/>
                    <a:pt x="11698" y="19888"/>
                  </a:cubicBezTo>
                  <a:cubicBezTo>
                    <a:pt x="11759" y="19898"/>
                    <a:pt x="11810" y="19806"/>
                    <a:pt x="11749" y="19796"/>
                  </a:cubicBezTo>
                  <a:close/>
                  <a:moveTo>
                    <a:pt x="8458" y="19827"/>
                  </a:moveTo>
                  <a:cubicBezTo>
                    <a:pt x="8468" y="19909"/>
                    <a:pt x="8581" y="19970"/>
                    <a:pt x="8643" y="19929"/>
                  </a:cubicBezTo>
                  <a:cubicBezTo>
                    <a:pt x="8632" y="19847"/>
                    <a:pt x="8561" y="19816"/>
                    <a:pt x="8458" y="19827"/>
                  </a:cubicBezTo>
                  <a:close/>
                  <a:moveTo>
                    <a:pt x="9227" y="20165"/>
                  </a:moveTo>
                  <a:cubicBezTo>
                    <a:pt x="9299" y="20103"/>
                    <a:pt x="9371" y="20042"/>
                    <a:pt x="9453" y="19980"/>
                  </a:cubicBezTo>
                  <a:cubicBezTo>
                    <a:pt x="9412" y="19939"/>
                    <a:pt x="9360" y="19909"/>
                    <a:pt x="9340" y="19847"/>
                  </a:cubicBezTo>
                  <a:cubicBezTo>
                    <a:pt x="9340" y="19970"/>
                    <a:pt x="9196" y="20032"/>
                    <a:pt x="9227" y="20165"/>
                  </a:cubicBezTo>
                  <a:close/>
                  <a:moveTo>
                    <a:pt x="14107" y="19929"/>
                  </a:moveTo>
                  <a:cubicBezTo>
                    <a:pt x="14168" y="19939"/>
                    <a:pt x="14107" y="19888"/>
                    <a:pt x="14107" y="19929"/>
                  </a:cubicBezTo>
                  <a:close/>
                  <a:moveTo>
                    <a:pt x="6541" y="19970"/>
                  </a:moveTo>
                  <a:cubicBezTo>
                    <a:pt x="6541" y="19991"/>
                    <a:pt x="6521" y="20001"/>
                    <a:pt x="6521" y="20021"/>
                  </a:cubicBezTo>
                  <a:cubicBezTo>
                    <a:pt x="6572" y="20052"/>
                    <a:pt x="6572" y="19960"/>
                    <a:pt x="6541" y="19970"/>
                  </a:cubicBezTo>
                  <a:close/>
                  <a:moveTo>
                    <a:pt x="6316" y="20165"/>
                  </a:moveTo>
                  <a:cubicBezTo>
                    <a:pt x="6336" y="20216"/>
                    <a:pt x="6346" y="20114"/>
                    <a:pt x="6316" y="20165"/>
                  </a:cubicBezTo>
                  <a:close/>
                  <a:moveTo>
                    <a:pt x="8899" y="20165"/>
                  </a:moveTo>
                  <a:cubicBezTo>
                    <a:pt x="8889" y="20185"/>
                    <a:pt x="8889" y="20216"/>
                    <a:pt x="8920" y="20226"/>
                  </a:cubicBezTo>
                  <a:cubicBezTo>
                    <a:pt x="8920" y="20196"/>
                    <a:pt x="8930" y="20165"/>
                    <a:pt x="8909" y="20165"/>
                  </a:cubicBezTo>
                  <a:close/>
                  <a:moveTo>
                    <a:pt x="6592" y="20278"/>
                  </a:moveTo>
                  <a:cubicBezTo>
                    <a:pt x="6592" y="20257"/>
                    <a:pt x="6603" y="20237"/>
                    <a:pt x="6613" y="20226"/>
                  </a:cubicBezTo>
                  <a:cubicBezTo>
                    <a:pt x="6562" y="20226"/>
                    <a:pt x="6521" y="20226"/>
                    <a:pt x="6521" y="20278"/>
                  </a:cubicBezTo>
                  <a:close/>
                  <a:moveTo>
                    <a:pt x="6654" y="20278"/>
                  </a:moveTo>
                  <a:cubicBezTo>
                    <a:pt x="6685" y="20278"/>
                    <a:pt x="6695" y="20257"/>
                    <a:pt x="6695" y="20226"/>
                  </a:cubicBezTo>
                  <a:cubicBezTo>
                    <a:pt x="6674" y="20216"/>
                    <a:pt x="6654" y="20226"/>
                    <a:pt x="6633" y="20237"/>
                  </a:cubicBezTo>
                  <a:cubicBezTo>
                    <a:pt x="6644" y="20247"/>
                    <a:pt x="6644" y="20267"/>
                    <a:pt x="6654" y="20278"/>
                  </a:cubicBezTo>
                  <a:close/>
                  <a:moveTo>
                    <a:pt x="6972" y="20278"/>
                  </a:moveTo>
                  <a:cubicBezTo>
                    <a:pt x="6859" y="20267"/>
                    <a:pt x="6808" y="20319"/>
                    <a:pt x="6808" y="20421"/>
                  </a:cubicBezTo>
                  <a:cubicBezTo>
                    <a:pt x="6859" y="20401"/>
                    <a:pt x="6920" y="20390"/>
                    <a:pt x="6972" y="20360"/>
                  </a:cubicBezTo>
                  <a:close/>
                  <a:moveTo>
                    <a:pt x="10344" y="20319"/>
                  </a:moveTo>
                  <a:cubicBezTo>
                    <a:pt x="10324" y="20329"/>
                    <a:pt x="10293" y="20319"/>
                    <a:pt x="10273" y="20308"/>
                  </a:cubicBezTo>
                  <a:cubicBezTo>
                    <a:pt x="10232" y="20411"/>
                    <a:pt x="10170" y="20616"/>
                    <a:pt x="10303" y="20657"/>
                  </a:cubicBezTo>
                  <a:cubicBezTo>
                    <a:pt x="10355" y="20554"/>
                    <a:pt x="10375" y="20431"/>
                    <a:pt x="10355" y="20319"/>
                  </a:cubicBezTo>
                  <a:close/>
                  <a:moveTo>
                    <a:pt x="7259" y="20513"/>
                  </a:moveTo>
                  <a:cubicBezTo>
                    <a:pt x="7259" y="20534"/>
                    <a:pt x="7238" y="20534"/>
                    <a:pt x="7238" y="20565"/>
                  </a:cubicBezTo>
                  <a:cubicBezTo>
                    <a:pt x="7279" y="20585"/>
                    <a:pt x="7290" y="20513"/>
                    <a:pt x="7259" y="20513"/>
                  </a:cubicBezTo>
                  <a:close/>
                  <a:moveTo>
                    <a:pt x="8868" y="20626"/>
                  </a:moveTo>
                  <a:cubicBezTo>
                    <a:pt x="8868" y="20595"/>
                    <a:pt x="8940" y="20565"/>
                    <a:pt x="8889" y="20534"/>
                  </a:cubicBezTo>
                  <a:cubicBezTo>
                    <a:pt x="8879" y="20554"/>
                    <a:pt x="8807" y="20606"/>
                    <a:pt x="8868" y="20626"/>
                  </a:cubicBezTo>
                  <a:close/>
                  <a:moveTo>
                    <a:pt x="12405" y="20718"/>
                  </a:moveTo>
                  <a:cubicBezTo>
                    <a:pt x="12487" y="20729"/>
                    <a:pt x="12661" y="20718"/>
                    <a:pt x="12672" y="20616"/>
                  </a:cubicBezTo>
                  <a:cubicBezTo>
                    <a:pt x="12590" y="20585"/>
                    <a:pt x="12436" y="20606"/>
                    <a:pt x="12405" y="20708"/>
                  </a:cubicBezTo>
                  <a:close/>
                  <a:moveTo>
                    <a:pt x="8622" y="20667"/>
                  </a:moveTo>
                  <a:cubicBezTo>
                    <a:pt x="8591" y="20708"/>
                    <a:pt x="8612" y="20790"/>
                    <a:pt x="8684" y="20770"/>
                  </a:cubicBezTo>
                  <a:cubicBezTo>
                    <a:pt x="8684" y="20739"/>
                    <a:pt x="8704" y="20729"/>
                    <a:pt x="8694" y="20688"/>
                  </a:cubicBezTo>
                  <a:cubicBezTo>
                    <a:pt x="8684" y="20667"/>
                    <a:pt x="8653" y="20667"/>
                    <a:pt x="8632" y="20667"/>
                  </a:cubicBezTo>
                  <a:close/>
                  <a:moveTo>
                    <a:pt x="2861" y="20698"/>
                  </a:moveTo>
                  <a:cubicBezTo>
                    <a:pt x="2861" y="20739"/>
                    <a:pt x="2861" y="20759"/>
                    <a:pt x="2902" y="20759"/>
                  </a:cubicBezTo>
                  <a:cubicBezTo>
                    <a:pt x="2943" y="20708"/>
                    <a:pt x="2933" y="20667"/>
                    <a:pt x="2861" y="20698"/>
                  </a:cubicBezTo>
                  <a:close/>
                  <a:moveTo>
                    <a:pt x="7269" y="20739"/>
                  </a:moveTo>
                  <a:lnTo>
                    <a:pt x="7269" y="20759"/>
                  </a:lnTo>
                  <a:close/>
                  <a:moveTo>
                    <a:pt x="7269" y="20759"/>
                  </a:moveTo>
                  <a:close/>
                  <a:moveTo>
                    <a:pt x="7105" y="20882"/>
                  </a:moveTo>
                  <a:cubicBezTo>
                    <a:pt x="7136" y="20934"/>
                    <a:pt x="7126" y="20841"/>
                    <a:pt x="7105" y="20882"/>
                  </a:cubicBezTo>
                  <a:close/>
                  <a:moveTo>
                    <a:pt x="1959" y="21047"/>
                  </a:moveTo>
                  <a:cubicBezTo>
                    <a:pt x="1702" y="21047"/>
                    <a:pt x="1528" y="20954"/>
                    <a:pt x="1313" y="20913"/>
                  </a:cubicBezTo>
                  <a:cubicBezTo>
                    <a:pt x="1436" y="21057"/>
                    <a:pt x="1743" y="21108"/>
                    <a:pt x="1959" y="21047"/>
                  </a:cubicBezTo>
                  <a:close/>
                  <a:moveTo>
                    <a:pt x="13902" y="21375"/>
                  </a:moveTo>
                  <a:cubicBezTo>
                    <a:pt x="13912" y="21313"/>
                    <a:pt x="13902" y="21241"/>
                    <a:pt x="13881" y="21180"/>
                  </a:cubicBezTo>
                  <a:cubicBezTo>
                    <a:pt x="13861" y="21241"/>
                    <a:pt x="13871" y="21313"/>
                    <a:pt x="13902" y="21375"/>
                  </a:cubicBezTo>
                  <a:close/>
                  <a:moveTo>
                    <a:pt x="4358" y="21457"/>
                  </a:moveTo>
                  <a:cubicBezTo>
                    <a:pt x="4358" y="21539"/>
                    <a:pt x="4378" y="21600"/>
                    <a:pt x="4460" y="21590"/>
                  </a:cubicBezTo>
                  <a:cubicBezTo>
                    <a:pt x="4481" y="21569"/>
                    <a:pt x="4470" y="21528"/>
                    <a:pt x="4470" y="21487"/>
                  </a:cubicBezTo>
                  <a:cubicBezTo>
                    <a:pt x="4440" y="21477"/>
                    <a:pt x="4399" y="21457"/>
                    <a:pt x="4358" y="21457"/>
                  </a:cubicBezTo>
                  <a:close/>
                  <a:moveTo>
                    <a:pt x="10139" y="21641"/>
                  </a:moveTo>
                  <a:cubicBezTo>
                    <a:pt x="10191" y="21662"/>
                    <a:pt x="10201" y="21569"/>
                    <a:pt x="10170" y="21559"/>
                  </a:cubicBezTo>
                  <a:cubicBezTo>
                    <a:pt x="10170" y="21600"/>
                    <a:pt x="10139" y="21600"/>
                    <a:pt x="10139" y="21641"/>
                  </a:cubicBezTo>
                  <a:close/>
                  <a:moveTo>
                    <a:pt x="10139" y="22123"/>
                  </a:moveTo>
                  <a:cubicBezTo>
                    <a:pt x="10078" y="22143"/>
                    <a:pt x="10109" y="22051"/>
                    <a:pt x="10057" y="22061"/>
                  </a:cubicBezTo>
                  <a:cubicBezTo>
                    <a:pt x="10047" y="22113"/>
                    <a:pt x="10057" y="22164"/>
                    <a:pt x="10088" y="22205"/>
                  </a:cubicBezTo>
                  <a:cubicBezTo>
                    <a:pt x="10129" y="22195"/>
                    <a:pt x="10150" y="22174"/>
                    <a:pt x="10139" y="22113"/>
                  </a:cubicBezTo>
                  <a:close/>
                  <a:moveTo>
                    <a:pt x="4870" y="22379"/>
                  </a:moveTo>
                  <a:cubicBezTo>
                    <a:pt x="4870" y="22441"/>
                    <a:pt x="4798" y="22574"/>
                    <a:pt x="4870" y="22635"/>
                  </a:cubicBezTo>
                  <a:cubicBezTo>
                    <a:pt x="4870" y="22543"/>
                    <a:pt x="4942" y="22400"/>
                    <a:pt x="4870" y="22369"/>
                  </a:cubicBezTo>
                  <a:close/>
                  <a:moveTo>
                    <a:pt x="10970" y="22430"/>
                  </a:moveTo>
                  <a:cubicBezTo>
                    <a:pt x="10898" y="22410"/>
                    <a:pt x="10714" y="22389"/>
                    <a:pt x="10673" y="22441"/>
                  </a:cubicBezTo>
                  <a:cubicBezTo>
                    <a:pt x="10683" y="22441"/>
                    <a:pt x="10693" y="22461"/>
                    <a:pt x="10683" y="22471"/>
                  </a:cubicBezTo>
                  <a:cubicBezTo>
                    <a:pt x="10775" y="22420"/>
                    <a:pt x="10919" y="22471"/>
                    <a:pt x="10970" y="22430"/>
                  </a:cubicBezTo>
                  <a:close/>
                  <a:moveTo>
                    <a:pt x="14312" y="22492"/>
                  </a:moveTo>
                  <a:cubicBezTo>
                    <a:pt x="14261" y="22430"/>
                    <a:pt x="14056" y="22420"/>
                    <a:pt x="13922" y="22430"/>
                  </a:cubicBezTo>
                  <a:cubicBezTo>
                    <a:pt x="13922" y="22461"/>
                    <a:pt x="13922" y="22482"/>
                    <a:pt x="13943" y="22492"/>
                  </a:cubicBezTo>
                  <a:cubicBezTo>
                    <a:pt x="13974" y="22492"/>
                    <a:pt x="13943" y="22441"/>
                    <a:pt x="13994" y="22441"/>
                  </a:cubicBezTo>
                  <a:cubicBezTo>
                    <a:pt x="14056" y="22523"/>
                    <a:pt x="14261" y="22471"/>
                    <a:pt x="14312" y="22482"/>
                  </a:cubicBezTo>
                  <a:close/>
                  <a:moveTo>
                    <a:pt x="13471" y="22471"/>
                  </a:moveTo>
                  <a:cubicBezTo>
                    <a:pt x="13420" y="22420"/>
                    <a:pt x="13440" y="22523"/>
                    <a:pt x="13471" y="22471"/>
                  </a:cubicBezTo>
                  <a:close/>
                  <a:moveTo>
                    <a:pt x="13604" y="22471"/>
                  </a:moveTo>
                  <a:lnTo>
                    <a:pt x="13604" y="22512"/>
                  </a:lnTo>
                  <a:cubicBezTo>
                    <a:pt x="13676" y="22543"/>
                    <a:pt x="13799" y="22523"/>
                    <a:pt x="13779" y="22461"/>
                  </a:cubicBezTo>
                  <a:cubicBezTo>
                    <a:pt x="13758" y="22482"/>
                    <a:pt x="13635" y="22430"/>
                    <a:pt x="13594" y="22471"/>
                  </a:cubicBezTo>
                  <a:close/>
                  <a:moveTo>
                    <a:pt x="8715" y="22759"/>
                  </a:moveTo>
                  <a:cubicBezTo>
                    <a:pt x="9094" y="22676"/>
                    <a:pt x="8632" y="22389"/>
                    <a:pt x="8715" y="22759"/>
                  </a:cubicBezTo>
                  <a:close/>
                  <a:moveTo>
                    <a:pt x="8591" y="22728"/>
                  </a:moveTo>
                  <a:cubicBezTo>
                    <a:pt x="8561" y="22697"/>
                    <a:pt x="8550" y="22748"/>
                    <a:pt x="8499" y="22738"/>
                  </a:cubicBezTo>
                  <a:cubicBezTo>
                    <a:pt x="8479" y="22646"/>
                    <a:pt x="8335" y="22533"/>
                    <a:pt x="8284" y="22666"/>
                  </a:cubicBezTo>
                  <a:cubicBezTo>
                    <a:pt x="8304" y="22707"/>
                    <a:pt x="8427" y="22656"/>
                    <a:pt x="8438" y="22707"/>
                  </a:cubicBezTo>
                  <a:cubicBezTo>
                    <a:pt x="8438" y="22769"/>
                    <a:pt x="8397" y="22769"/>
                    <a:pt x="8407" y="22820"/>
                  </a:cubicBezTo>
                  <a:cubicBezTo>
                    <a:pt x="8448" y="22892"/>
                    <a:pt x="8550" y="22861"/>
                    <a:pt x="8602" y="22820"/>
                  </a:cubicBezTo>
                  <a:cubicBezTo>
                    <a:pt x="8602" y="22779"/>
                    <a:pt x="8612" y="22738"/>
                    <a:pt x="8591" y="22718"/>
                  </a:cubicBezTo>
                  <a:close/>
                  <a:moveTo>
                    <a:pt x="9740" y="22923"/>
                  </a:moveTo>
                  <a:cubicBezTo>
                    <a:pt x="9740" y="22861"/>
                    <a:pt x="9770" y="22851"/>
                    <a:pt x="9770" y="22789"/>
                  </a:cubicBezTo>
                  <a:cubicBezTo>
                    <a:pt x="9545" y="22769"/>
                    <a:pt x="9401" y="22635"/>
                    <a:pt x="9207" y="22656"/>
                  </a:cubicBezTo>
                  <a:cubicBezTo>
                    <a:pt x="9145" y="22851"/>
                    <a:pt x="9278" y="22953"/>
                    <a:pt x="9494" y="22943"/>
                  </a:cubicBezTo>
                  <a:cubicBezTo>
                    <a:pt x="9535" y="22933"/>
                    <a:pt x="9524" y="22861"/>
                    <a:pt x="9586" y="22861"/>
                  </a:cubicBezTo>
                  <a:cubicBezTo>
                    <a:pt x="9647" y="22861"/>
                    <a:pt x="9647" y="22943"/>
                    <a:pt x="9740" y="22912"/>
                  </a:cubicBezTo>
                  <a:close/>
                  <a:moveTo>
                    <a:pt x="14322" y="22697"/>
                  </a:moveTo>
                  <a:cubicBezTo>
                    <a:pt x="14322" y="22800"/>
                    <a:pt x="14281" y="22861"/>
                    <a:pt x="14281" y="22953"/>
                  </a:cubicBezTo>
                  <a:cubicBezTo>
                    <a:pt x="14332" y="22923"/>
                    <a:pt x="14363" y="22728"/>
                    <a:pt x="14322" y="22697"/>
                  </a:cubicBezTo>
                  <a:close/>
                  <a:moveTo>
                    <a:pt x="9043" y="22964"/>
                  </a:moveTo>
                  <a:cubicBezTo>
                    <a:pt x="9043" y="22953"/>
                    <a:pt x="9043" y="22943"/>
                    <a:pt x="9053" y="22943"/>
                  </a:cubicBezTo>
                  <a:cubicBezTo>
                    <a:pt x="8930" y="22625"/>
                    <a:pt x="8612" y="23005"/>
                    <a:pt x="9032" y="22974"/>
                  </a:cubicBezTo>
                  <a:close/>
                  <a:moveTo>
                    <a:pt x="7761" y="23035"/>
                  </a:moveTo>
                  <a:cubicBezTo>
                    <a:pt x="7812" y="23025"/>
                    <a:pt x="7812" y="23076"/>
                    <a:pt x="7864" y="23066"/>
                  </a:cubicBezTo>
                  <a:cubicBezTo>
                    <a:pt x="7884" y="22974"/>
                    <a:pt x="7976" y="22953"/>
                    <a:pt x="7997" y="22861"/>
                  </a:cubicBezTo>
                  <a:cubicBezTo>
                    <a:pt x="7874" y="22841"/>
                    <a:pt x="7782" y="22943"/>
                    <a:pt x="7751" y="23046"/>
                  </a:cubicBezTo>
                  <a:close/>
                  <a:moveTo>
                    <a:pt x="10150" y="22964"/>
                  </a:moveTo>
                  <a:cubicBezTo>
                    <a:pt x="10150" y="22984"/>
                    <a:pt x="10150" y="23005"/>
                    <a:pt x="10160" y="23015"/>
                  </a:cubicBezTo>
                  <a:cubicBezTo>
                    <a:pt x="10180" y="23015"/>
                    <a:pt x="10191" y="22953"/>
                    <a:pt x="10139" y="22974"/>
                  </a:cubicBezTo>
                  <a:close/>
                  <a:moveTo>
                    <a:pt x="9043" y="23302"/>
                  </a:moveTo>
                  <a:cubicBezTo>
                    <a:pt x="8950" y="23322"/>
                    <a:pt x="8920" y="23394"/>
                    <a:pt x="8858" y="23435"/>
                  </a:cubicBezTo>
                  <a:cubicBezTo>
                    <a:pt x="8930" y="23435"/>
                    <a:pt x="9084" y="23435"/>
                    <a:pt x="9032" y="23312"/>
                  </a:cubicBezTo>
                  <a:close/>
                  <a:moveTo>
                    <a:pt x="9299" y="23374"/>
                  </a:moveTo>
                  <a:cubicBezTo>
                    <a:pt x="9299" y="23394"/>
                    <a:pt x="9278" y="23394"/>
                    <a:pt x="9289" y="23415"/>
                  </a:cubicBezTo>
                  <a:cubicBezTo>
                    <a:pt x="9309" y="23445"/>
                    <a:pt x="9319" y="23374"/>
                    <a:pt x="9289" y="23384"/>
                  </a:cubicBezTo>
                  <a:close/>
                  <a:moveTo>
                    <a:pt x="8848" y="23435"/>
                  </a:moveTo>
                  <a:cubicBezTo>
                    <a:pt x="8848" y="23404"/>
                    <a:pt x="8797" y="23435"/>
                    <a:pt x="8797" y="23445"/>
                  </a:cubicBezTo>
                  <a:cubicBezTo>
                    <a:pt x="8817" y="23435"/>
                    <a:pt x="8848" y="23497"/>
                    <a:pt x="8838" y="23435"/>
                  </a:cubicBezTo>
                  <a:close/>
                  <a:moveTo>
                    <a:pt x="8991" y="23456"/>
                  </a:moveTo>
                  <a:cubicBezTo>
                    <a:pt x="8991" y="23497"/>
                    <a:pt x="8971" y="23507"/>
                    <a:pt x="8961" y="23527"/>
                  </a:cubicBezTo>
                  <a:lnTo>
                    <a:pt x="9043" y="23527"/>
                  </a:lnTo>
                  <a:cubicBezTo>
                    <a:pt x="9043" y="23486"/>
                    <a:pt x="9022" y="23466"/>
                    <a:pt x="8981" y="23466"/>
                  </a:cubicBezTo>
                  <a:close/>
                  <a:moveTo>
                    <a:pt x="14127" y="23773"/>
                  </a:moveTo>
                  <a:cubicBezTo>
                    <a:pt x="14148" y="23681"/>
                    <a:pt x="14240" y="23538"/>
                    <a:pt x="14179" y="23456"/>
                  </a:cubicBezTo>
                  <a:cubicBezTo>
                    <a:pt x="14097" y="23497"/>
                    <a:pt x="14066" y="23712"/>
                    <a:pt x="14117" y="23773"/>
                  </a:cubicBezTo>
                  <a:close/>
                  <a:moveTo>
                    <a:pt x="8674" y="23558"/>
                  </a:moveTo>
                  <a:cubicBezTo>
                    <a:pt x="8674" y="23579"/>
                    <a:pt x="8674" y="23609"/>
                    <a:pt x="8684" y="23620"/>
                  </a:cubicBezTo>
                  <a:cubicBezTo>
                    <a:pt x="8684" y="23599"/>
                    <a:pt x="8684" y="23568"/>
                    <a:pt x="8663" y="23558"/>
                  </a:cubicBezTo>
                  <a:close/>
                  <a:moveTo>
                    <a:pt x="8950" y="23691"/>
                  </a:moveTo>
                  <a:cubicBezTo>
                    <a:pt x="8950" y="23722"/>
                    <a:pt x="8971" y="23763"/>
                    <a:pt x="8991" y="23804"/>
                  </a:cubicBezTo>
                  <a:cubicBezTo>
                    <a:pt x="9135" y="23804"/>
                    <a:pt x="9043" y="23589"/>
                    <a:pt x="8940" y="23691"/>
                  </a:cubicBezTo>
                  <a:close/>
                  <a:moveTo>
                    <a:pt x="9832" y="23702"/>
                  </a:moveTo>
                  <a:cubicBezTo>
                    <a:pt x="9781" y="23763"/>
                    <a:pt x="9914" y="23722"/>
                    <a:pt x="9832" y="23702"/>
                  </a:cubicBezTo>
                  <a:close/>
                  <a:moveTo>
                    <a:pt x="9945" y="23814"/>
                  </a:moveTo>
                  <a:close/>
                  <a:moveTo>
                    <a:pt x="11411" y="23866"/>
                  </a:moveTo>
                  <a:close/>
                  <a:moveTo>
                    <a:pt x="6613" y="23896"/>
                  </a:moveTo>
                  <a:cubicBezTo>
                    <a:pt x="6562" y="23948"/>
                    <a:pt x="6408" y="23917"/>
                    <a:pt x="6398" y="24009"/>
                  </a:cubicBezTo>
                  <a:cubicBezTo>
                    <a:pt x="6469" y="24050"/>
                    <a:pt x="6674" y="23968"/>
                    <a:pt x="6603" y="23896"/>
                  </a:cubicBezTo>
                  <a:close/>
                  <a:moveTo>
                    <a:pt x="7505" y="23927"/>
                  </a:moveTo>
                  <a:cubicBezTo>
                    <a:pt x="7556" y="23968"/>
                    <a:pt x="7546" y="23876"/>
                    <a:pt x="7505" y="23927"/>
                  </a:cubicBezTo>
                  <a:close/>
                  <a:moveTo>
                    <a:pt x="7454" y="23958"/>
                  </a:moveTo>
                  <a:cubicBezTo>
                    <a:pt x="7474" y="23958"/>
                    <a:pt x="7505" y="23958"/>
                    <a:pt x="7505" y="23937"/>
                  </a:cubicBezTo>
                  <a:cubicBezTo>
                    <a:pt x="7474" y="23927"/>
                    <a:pt x="7443" y="23927"/>
                    <a:pt x="7443" y="23958"/>
                  </a:cubicBezTo>
                  <a:close/>
                  <a:moveTo>
                    <a:pt x="8848" y="23958"/>
                  </a:moveTo>
                  <a:cubicBezTo>
                    <a:pt x="8858" y="23999"/>
                    <a:pt x="8848" y="24040"/>
                    <a:pt x="8838" y="24081"/>
                  </a:cubicBezTo>
                  <a:cubicBezTo>
                    <a:pt x="8899" y="24081"/>
                    <a:pt x="8920" y="23968"/>
                    <a:pt x="8838" y="23958"/>
                  </a:cubicBezTo>
                  <a:close/>
                  <a:moveTo>
                    <a:pt x="7351" y="23978"/>
                  </a:moveTo>
                  <a:cubicBezTo>
                    <a:pt x="7433" y="23999"/>
                    <a:pt x="7372" y="23937"/>
                    <a:pt x="7351" y="23978"/>
                  </a:cubicBezTo>
                  <a:close/>
                  <a:moveTo>
                    <a:pt x="11185" y="23999"/>
                  </a:moveTo>
                  <a:cubicBezTo>
                    <a:pt x="11185" y="24050"/>
                    <a:pt x="11206" y="24091"/>
                    <a:pt x="11257" y="24091"/>
                  </a:cubicBezTo>
                  <a:cubicBezTo>
                    <a:pt x="11257" y="24040"/>
                    <a:pt x="11277" y="24030"/>
                    <a:pt x="11257" y="23978"/>
                  </a:cubicBezTo>
                  <a:cubicBezTo>
                    <a:pt x="11226" y="23978"/>
                    <a:pt x="11206" y="23978"/>
                    <a:pt x="11175" y="23999"/>
                  </a:cubicBezTo>
                  <a:close/>
                  <a:moveTo>
                    <a:pt x="7126" y="24050"/>
                  </a:moveTo>
                  <a:close/>
                  <a:moveTo>
                    <a:pt x="7105" y="24050"/>
                  </a:moveTo>
                  <a:cubicBezTo>
                    <a:pt x="7064" y="24050"/>
                    <a:pt x="7033" y="24060"/>
                    <a:pt x="7013" y="24091"/>
                  </a:cubicBezTo>
                  <a:cubicBezTo>
                    <a:pt x="7033" y="24081"/>
                    <a:pt x="7085" y="24091"/>
                    <a:pt x="7095" y="24050"/>
                  </a:cubicBezTo>
                  <a:close/>
                  <a:moveTo>
                    <a:pt x="6879" y="24081"/>
                  </a:moveTo>
                  <a:cubicBezTo>
                    <a:pt x="6869" y="24142"/>
                    <a:pt x="6900" y="24163"/>
                    <a:pt x="6920" y="24194"/>
                  </a:cubicBezTo>
                  <a:cubicBezTo>
                    <a:pt x="6951" y="24183"/>
                    <a:pt x="6951" y="24142"/>
                    <a:pt x="6951" y="24091"/>
                  </a:cubicBezTo>
                  <a:cubicBezTo>
                    <a:pt x="6920" y="24101"/>
                    <a:pt x="6890" y="24101"/>
                    <a:pt x="6869" y="24081"/>
                  </a:cubicBezTo>
                  <a:close/>
                  <a:moveTo>
                    <a:pt x="10119" y="24112"/>
                  </a:moveTo>
                  <a:cubicBezTo>
                    <a:pt x="10119" y="24173"/>
                    <a:pt x="10180" y="24173"/>
                    <a:pt x="10221" y="24153"/>
                  </a:cubicBezTo>
                  <a:cubicBezTo>
                    <a:pt x="10211" y="24091"/>
                    <a:pt x="10160" y="24091"/>
                    <a:pt x="10109" y="24112"/>
                  </a:cubicBezTo>
                  <a:close/>
                  <a:moveTo>
                    <a:pt x="8561" y="24265"/>
                  </a:moveTo>
                  <a:cubicBezTo>
                    <a:pt x="8602" y="24265"/>
                    <a:pt x="8602" y="24214"/>
                    <a:pt x="8622" y="24194"/>
                  </a:cubicBezTo>
                  <a:cubicBezTo>
                    <a:pt x="8561" y="24194"/>
                    <a:pt x="8520" y="24235"/>
                    <a:pt x="8550" y="24265"/>
                  </a:cubicBezTo>
                  <a:close/>
                  <a:moveTo>
                    <a:pt x="11944" y="24224"/>
                  </a:moveTo>
                  <a:cubicBezTo>
                    <a:pt x="11995" y="24337"/>
                    <a:pt x="12026" y="24450"/>
                    <a:pt x="12036" y="24573"/>
                  </a:cubicBezTo>
                  <a:cubicBezTo>
                    <a:pt x="12036" y="24522"/>
                    <a:pt x="12056" y="24542"/>
                    <a:pt x="12098" y="24542"/>
                  </a:cubicBezTo>
                  <a:cubicBezTo>
                    <a:pt x="12098" y="24604"/>
                    <a:pt x="12108" y="24655"/>
                    <a:pt x="12128" y="24717"/>
                  </a:cubicBezTo>
                  <a:cubicBezTo>
                    <a:pt x="12159" y="24932"/>
                    <a:pt x="12149" y="24717"/>
                    <a:pt x="12169" y="24532"/>
                  </a:cubicBezTo>
                  <a:cubicBezTo>
                    <a:pt x="12036" y="24481"/>
                    <a:pt x="12056" y="24214"/>
                    <a:pt x="11933" y="24224"/>
                  </a:cubicBezTo>
                  <a:close/>
                  <a:moveTo>
                    <a:pt x="1405" y="24778"/>
                  </a:moveTo>
                  <a:cubicBezTo>
                    <a:pt x="1446" y="24829"/>
                    <a:pt x="1426" y="24737"/>
                    <a:pt x="1405" y="24778"/>
                  </a:cubicBezTo>
                  <a:close/>
                  <a:moveTo>
                    <a:pt x="11462" y="24993"/>
                  </a:moveTo>
                  <a:cubicBezTo>
                    <a:pt x="11462" y="25014"/>
                    <a:pt x="11452" y="25065"/>
                    <a:pt x="11493" y="25045"/>
                  </a:cubicBezTo>
                  <a:cubicBezTo>
                    <a:pt x="11493" y="25024"/>
                    <a:pt x="11482" y="25004"/>
                    <a:pt x="11462" y="24993"/>
                  </a:cubicBezTo>
                  <a:close/>
                  <a:moveTo>
                    <a:pt x="7310" y="25024"/>
                  </a:moveTo>
                  <a:lnTo>
                    <a:pt x="7310" y="25045"/>
                  </a:lnTo>
                  <a:lnTo>
                    <a:pt x="7351" y="25045"/>
                  </a:lnTo>
                  <a:cubicBezTo>
                    <a:pt x="7341" y="25024"/>
                    <a:pt x="7331" y="25014"/>
                    <a:pt x="7300" y="25024"/>
                  </a:cubicBezTo>
                  <a:close/>
                  <a:moveTo>
                    <a:pt x="11257" y="25096"/>
                  </a:moveTo>
                  <a:cubicBezTo>
                    <a:pt x="11236" y="25045"/>
                    <a:pt x="11134" y="25086"/>
                    <a:pt x="11154" y="25157"/>
                  </a:cubicBezTo>
                  <a:cubicBezTo>
                    <a:pt x="11206" y="25157"/>
                    <a:pt x="11236" y="25137"/>
                    <a:pt x="11247" y="25096"/>
                  </a:cubicBezTo>
                  <a:close/>
                  <a:moveTo>
                    <a:pt x="5813" y="25178"/>
                  </a:moveTo>
                  <a:cubicBezTo>
                    <a:pt x="5988" y="25168"/>
                    <a:pt x="6070" y="25393"/>
                    <a:pt x="6244" y="25383"/>
                  </a:cubicBezTo>
                  <a:cubicBezTo>
                    <a:pt x="6172" y="25393"/>
                    <a:pt x="6100" y="25414"/>
                    <a:pt x="6090" y="25444"/>
                  </a:cubicBezTo>
                  <a:cubicBezTo>
                    <a:pt x="6264" y="25465"/>
                    <a:pt x="6439" y="25465"/>
                    <a:pt x="6603" y="25424"/>
                  </a:cubicBezTo>
                  <a:cubicBezTo>
                    <a:pt x="6223" y="25424"/>
                    <a:pt x="6080" y="25127"/>
                    <a:pt x="5783" y="25106"/>
                  </a:cubicBezTo>
                  <a:cubicBezTo>
                    <a:pt x="5762" y="25147"/>
                    <a:pt x="5813" y="25137"/>
                    <a:pt x="5803" y="25178"/>
                  </a:cubicBezTo>
                  <a:close/>
                  <a:moveTo>
                    <a:pt x="13266" y="25291"/>
                  </a:moveTo>
                  <a:cubicBezTo>
                    <a:pt x="13307" y="25301"/>
                    <a:pt x="13328" y="25239"/>
                    <a:pt x="13297" y="25229"/>
                  </a:cubicBezTo>
                  <a:cubicBezTo>
                    <a:pt x="13287" y="25250"/>
                    <a:pt x="13266" y="25260"/>
                    <a:pt x="13266" y="25291"/>
                  </a:cubicBezTo>
                  <a:close/>
                  <a:moveTo>
                    <a:pt x="5383" y="25516"/>
                  </a:moveTo>
                  <a:cubicBezTo>
                    <a:pt x="5608" y="25526"/>
                    <a:pt x="5834" y="25496"/>
                    <a:pt x="6059" y="25434"/>
                  </a:cubicBezTo>
                  <a:cubicBezTo>
                    <a:pt x="5885" y="25403"/>
                    <a:pt x="5526" y="25424"/>
                    <a:pt x="5383" y="25516"/>
                  </a:cubicBezTo>
                  <a:close/>
                  <a:moveTo>
                    <a:pt x="7054" y="25567"/>
                  </a:moveTo>
                  <a:cubicBezTo>
                    <a:pt x="6910" y="25547"/>
                    <a:pt x="6797" y="25383"/>
                    <a:pt x="6623" y="25434"/>
                  </a:cubicBezTo>
                  <a:cubicBezTo>
                    <a:pt x="6910" y="25588"/>
                    <a:pt x="7197" y="25608"/>
                    <a:pt x="7454" y="25701"/>
                  </a:cubicBezTo>
                  <a:cubicBezTo>
                    <a:pt x="7372" y="25465"/>
                    <a:pt x="7218" y="25578"/>
                    <a:pt x="7054" y="25557"/>
                  </a:cubicBezTo>
                  <a:close/>
                  <a:moveTo>
                    <a:pt x="7935" y="25742"/>
                  </a:moveTo>
                  <a:cubicBezTo>
                    <a:pt x="7966" y="25680"/>
                    <a:pt x="7946" y="25588"/>
                    <a:pt x="7874" y="25588"/>
                  </a:cubicBezTo>
                  <a:cubicBezTo>
                    <a:pt x="7864" y="25649"/>
                    <a:pt x="7884" y="25701"/>
                    <a:pt x="7935" y="25742"/>
                  </a:cubicBezTo>
                  <a:close/>
                  <a:moveTo>
                    <a:pt x="8202" y="25670"/>
                  </a:moveTo>
                  <a:cubicBezTo>
                    <a:pt x="8192" y="25721"/>
                    <a:pt x="8284" y="25731"/>
                    <a:pt x="8294" y="25711"/>
                  </a:cubicBezTo>
                  <a:cubicBezTo>
                    <a:pt x="8274" y="25711"/>
                    <a:pt x="8284" y="25680"/>
                    <a:pt x="8294" y="25670"/>
                  </a:cubicBezTo>
                  <a:close/>
                  <a:moveTo>
                    <a:pt x="7454" y="25731"/>
                  </a:moveTo>
                  <a:cubicBezTo>
                    <a:pt x="7495" y="25783"/>
                    <a:pt x="7474" y="25680"/>
                    <a:pt x="7454" y="25731"/>
                  </a:cubicBezTo>
                  <a:close/>
                  <a:moveTo>
                    <a:pt x="7505" y="25783"/>
                  </a:moveTo>
                  <a:cubicBezTo>
                    <a:pt x="7566" y="25906"/>
                    <a:pt x="7659" y="26008"/>
                    <a:pt x="7782" y="26070"/>
                  </a:cubicBezTo>
                  <a:cubicBezTo>
                    <a:pt x="7679" y="25988"/>
                    <a:pt x="7618" y="25793"/>
                    <a:pt x="7495" y="25772"/>
                  </a:cubicBezTo>
                  <a:close/>
                  <a:moveTo>
                    <a:pt x="12128" y="25813"/>
                  </a:moveTo>
                  <a:cubicBezTo>
                    <a:pt x="12169" y="25875"/>
                    <a:pt x="12149" y="25772"/>
                    <a:pt x="12128" y="25813"/>
                  </a:cubicBezTo>
                  <a:close/>
                  <a:moveTo>
                    <a:pt x="2584" y="26080"/>
                  </a:moveTo>
                  <a:cubicBezTo>
                    <a:pt x="2758" y="26059"/>
                    <a:pt x="2943" y="26059"/>
                    <a:pt x="3035" y="25957"/>
                  </a:cubicBezTo>
                  <a:cubicBezTo>
                    <a:pt x="2871" y="25926"/>
                    <a:pt x="2707" y="25967"/>
                    <a:pt x="2584" y="26080"/>
                  </a:cubicBezTo>
                  <a:close/>
                  <a:moveTo>
                    <a:pt x="7782" y="26100"/>
                  </a:moveTo>
                  <a:cubicBezTo>
                    <a:pt x="7812" y="26141"/>
                    <a:pt x="7782" y="26162"/>
                    <a:pt x="7823" y="26193"/>
                  </a:cubicBezTo>
                  <a:cubicBezTo>
                    <a:pt x="7853" y="26152"/>
                    <a:pt x="7812" y="26111"/>
                    <a:pt x="7782" y="26090"/>
                  </a:cubicBezTo>
                  <a:close/>
                  <a:moveTo>
                    <a:pt x="2164" y="26223"/>
                  </a:moveTo>
                  <a:cubicBezTo>
                    <a:pt x="2215" y="26203"/>
                    <a:pt x="2297" y="26223"/>
                    <a:pt x="2297" y="26152"/>
                  </a:cubicBezTo>
                  <a:cubicBezTo>
                    <a:pt x="2256" y="26172"/>
                    <a:pt x="2195" y="26172"/>
                    <a:pt x="2154" y="26193"/>
                  </a:cubicBezTo>
                  <a:cubicBezTo>
                    <a:pt x="2164" y="26193"/>
                    <a:pt x="2164" y="26203"/>
                    <a:pt x="2164" y="26213"/>
                  </a:cubicBezTo>
                  <a:close/>
                  <a:moveTo>
                    <a:pt x="7905" y="26285"/>
                  </a:moveTo>
                  <a:cubicBezTo>
                    <a:pt x="7853" y="26285"/>
                    <a:pt x="7884" y="26193"/>
                    <a:pt x="7833" y="26182"/>
                  </a:cubicBezTo>
                  <a:cubicBezTo>
                    <a:pt x="7802" y="26203"/>
                    <a:pt x="7874" y="26306"/>
                    <a:pt x="7905" y="26275"/>
                  </a:cubicBezTo>
                  <a:close/>
                  <a:moveTo>
                    <a:pt x="954" y="26234"/>
                  </a:moveTo>
                  <a:lnTo>
                    <a:pt x="954" y="26264"/>
                  </a:lnTo>
                  <a:lnTo>
                    <a:pt x="964" y="26264"/>
                  </a:lnTo>
                  <a:cubicBezTo>
                    <a:pt x="964" y="26244"/>
                    <a:pt x="1005" y="26264"/>
                    <a:pt x="1005" y="26234"/>
                  </a:cubicBezTo>
                  <a:close/>
                  <a:moveTo>
                    <a:pt x="8028" y="26234"/>
                  </a:moveTo>
                  <a:cubicBezTo>
                    <a:pt x="8028" y="26264"/>
                    <a:pt x="7997" y="26275"/>
                    <a:pt x="8007" y="26326"/>
                  </a:cubicBezTo>
                  <a:cubicBezTo>
                    <a:pt x="8038" y="26326"/>
                    <a:pt x="8058" y="26244"/>
                    <a:pt x="8028" y="26234"/>
                  </a:cubicBezTo>
                  <a:close/>
                  <a:moveTo>
                    <a:pt x="1805" y="26326"/>
                  </a:moveTo>
                  <a:cubicBezTo>
                    <a:pt x="1877" y="26336"/>
                    <a:pt x="1887" y="26285"/>
                    <a:pt x="1959" y="26295"/>
                  </a:cubicBezTo>
                  <a:cubicBezTo>
                    <a:pt x="1928" y="26223"/>
                    <a:pt x="1815" y="26285"/>
                    <a:pt x="1805" y="26316"/>
                  </a:cubicBezTo>
                  <a:close/>
                  <a:moveTo>
                    <a:pt x="1231" y="26306"/>
                  </a:moveTo>
                  <a:close/>
                  <a:moveTo>
                    <a:pt x="1282" y="26306"/>
                  </a:moveTo>
                  <a:close/>
                  <a:moveTo>
                    <a:pt x="2584" y="26306"/>
                  </a:moveTo>
                  <a:cubicBezTo>
                    <a:pt x="2656" y="26418"/>
                    <a:pt x="2799" y="26459"/>
                    <a:pt x="2912" y="26398"/>
                  </a:cubicBezTo>
                  <a:cubicBezTo>
                    <a:pt x="2810" y="26347"/>
                    <a:pt x="2697" y="26316"/>
                    <a:pt x="2584" y="26306"/>
                  </a:cubicBezTo>
                  <a:close/>
                  <a:moveTo>
                    <a:pt x="7905" y="26367"/>
                  </a:moveTo>
                  <a:cubicBezTo>
                    <a:pt x="7935" y="26367"/>
                    <a:pt x="7925" y="26408"/>
                    <a:pt x="7946" y="26408"/>
                  </a:cubicBezTo>
                  <a:cubicBezTo>
                    <a:pt x="7966" y="26357"/>
                    <a:pt x="7915" y="26316"/>
                    <a:pt x="7905" y="26357"/>
                  </a:cubicBezTo>
                  <a:close/>
                  <a:moveTo>
                    <a:pt x="14148" y="26367"/>
                  </a:moveTo>
                  <a:cubicBezTo>
                    <a:pt x="14199" y="26377"/>
                    <a:pt x="14148" y="26326"/>
                    <a:pt x="14148" y="26367"/>
                  </a:cubicBezTo>
                  <a:close/>
                  <a:moveTo>
                    <a:pt x="14414" y="26347"/>
                  </a:moveTo>
                  <a:cubicBezTo>
                    <a:pt x="14414" y="26388"/>
                    <a:pt x="14414" y="26418"/>
                    <a:pt x="14445" y="26418"/>
                  </a:cubicBezTo>
                  <a:cubicBezTo>
                    <a:pt x="14435" y="26377"/>
                    <a:pt x="14435" y="26347"/>
                    <a:pt x="14414" y="26347"/>
                  </a:cubicBezTo>
                  <a:close/>
                  <a:moveTo>
                    <a:pt x="9678" y="26572"/>
                  </a:moveTo>
                  <a:cubicBezTo>
                    <a:pt x="9678" y="26593"/>
                    <a:pt x="9668" y="26593"/>
                    <a:pt x="9668" y="26613"/>
                  </a:cubicBezTo>
                  <a:cubicBezTo>
                    <a:pt x="9699" y="26644"/>
                    <a:pt x="9750" y="26705"/>
                    <a:pt x="9811" y="26664"/>
                  </a:cubicBezTo>
                  <a:cubicBezTo>
                    <a:pt x="9832" y="26562"/>
                    <a:pt x="9709" y="26552"/>
                    <a:pt x="9678" y="26572"/>
                  </a:cubicBezTo>
                  <a:close/>
                  <a:moveTo>
                    <a:pt x="10919" y="26562"/>
                  </a:moveTo>
                  <a:cubicBezTo>
                    <a:pt x="10919" y="26582"/>
                    <a:pt x="10898" y="26582"/>
                    <a:pt x="10898" y="26603"/>
                  </a:cubicBezTo>
                  <a:cubicBezTo>
                    <a:pt x="10929" y="26613"/>
                    <a:pt x="10939" y="26541"/>
                    <a:pt x="10908" y="26552"/>
                  </a:cubicBezTo>
                  <a:close/>
                  <a:moveTo>
                    <a:pt x="10098" y="26593"/>
                  </a:moveTo>
                  <a:cubicBezTo>
                    <a:pt x="10160" y="26603"/>
                    <a:pt x="10098" y="26552"/>
                    <a:pt x="10098" y="26593"/>
                  </a:cubicBezTo>
                  <a:close/>
                  <a:moveTo>
                    <a:pt x="10970" y="26644"/>
                  </a:moveTo>
                  <a:cubicBezTo>
                    <a:pt x="11062" y="26644"/>
                    <a:pt x="10960" y="26531"/>
                    <a:pt x="10970" y="26644"/>
                  </a:cubicBezTo>
                  <a:close/>
                  <a:moveTo>
                    <a:pt x="10303" y="26685"/>
                  </a:moveTo>
                  <a:cubicBezTo>
                    <a:pt x="10355" y="26695"/>
                    <a:pt x="10386" y="26736"/>
                    <a:pt x="10427" y="26685"/>
                  </a:cubicBezTo>
                  <a:cubicBezTo>
                    <a:pt x="10427" y="26603"/>
                    <a:pt x="10273" y="26572"/>
                    <a:pt x="10293" y="26675"/>
                  </a:cubicBezTo>
                  <a:close/>
                  <a:moveTo>
                    <a:pt x="11072" y="26685"/>
                  </a:moveTo>
                  <a:cubicBezTo>
                    <a:pt x="11062" y="26675"/>
                    <a:pt x="11072" y="26654"/>
                    <a:pt x="11083" y="26644"/>
                  </a:cubicBezTo>
                  <a:cubicBezTo>
                    <a:pt x="11062" y="26634"/>
                    <a:pt x="11031" y="26623"/>
                    <a:pt x="11011" y="26634"/>
                  </a:cubicBezTo>
                  <a:cubicBezTo>
                    <a:pt x="11021" y="26654"/>
                    <a:pt x="11042" y="26675"/>
                    <a:pt x="11062" y="26675"/>
                  </a:cubicBezTo>
                  <a:close/>
                  <a:moveTo>
                    <a:pt x="10867" y="26675"/>
                  </a:moveTo>
                  <a:cubicBezTo>
                    <a:pt x="10847" y="26695"/>
                    <a:pt x="10857" y="26726"/>
                    <a:pt x="10888" y="26746"/>
                  </a:cubicBezTo>
                  <a:cubicBezTo>
                    <a:pt x="10898" y="26726"/>
                    <a:pt x="10919" y="26654"/>
                    <a:pt x="10867" y="26664"/>
                  </a:cubicBezTo>
                  <a:close/>
                  <a:moveTo>
                    <a:pt x="10139" y="26705"/>
                  </a:moveTo>
                  <a:cubicBezTo>
                    <a:pt x="10139" y="26736"/>
                    <a:pt x="10119" y="26736"/>
                    <a:pt x="10129" y="26777"/>
                  </a:cubicBezTo>
                  <a:cubicBezTo>
                    <a:pt x="10170" y="26767"/>
                    <a:pt x="10180" y="26695"/>
                    <a:pt x="10139" y="26695"/>
                  </a:cubicBezTo>
                  <a:close/>
                  <a:moveTo>
                    <a:pt x="11349" y="26859"/>
                  </a:moveTo>
                  <a:cubicBezTo>
                    <a:pt x="11370" y="26859"/>
                    <a:pt x="11370" y="26900"/>
                    <a:pt x="11421" y="26880"/>
                  </a:cubicBezTo>
                  <a:lnTo>
                    <a:pt x="11421" y="26828"/>
                  </a:lnTo>
                  <a:cubicBezTo>
                    <a:pt x="11390" y="26828"/>
                    <a:pt x="11359" y="26828"/>
                    <a:pt x="11349" y="26849"/>
                  </a:cubicBezTo>
                  <a:close/>
                  <a:moveTo>
                    <a:pt x="6408" y="26910"/>
                  </a:moveTo>
                  <a:cubicBezTo>
                    <a:pt x="6469" y="26921"/>
                    <a:pt x="6408" y="26869"/>
                    <a:pt x="6408" y="26910"/>
                  </a:cubicBezTo>
                  <a:close/>
                  <a:moveTo>
                    <a:pt x="5752" y="26931"/>
                  </a:moveTo>
                  <a:cubicBezTo>
                    <a:pt x="5803" y="26941"/>
                    <a:pt x="5752" y="26880"/>
                    <a:pt x="5752" y="26931"/>
                  </a:cubicBezTo>
                  <a:close/>
                  <a:moveTo>
                    <a:pt x="7874" y="27167"/>
                  </a:moveTo>
                  <a:cubicBezTo>
                    <a:pt x="7894" y="27167"/>
                    <a:pt x="7915" y="27156"/>
                    <a:pt x="7915" y="27136"/>
                  </a:cubicBezTo>
                  <a:cubicBezTo>
                    <a:pt x="7894" y="27126"/>
                    <a:pt x="7874" y="27126"/>
                    <a:pt x="7874" y="27156"/>
                  </a:cubicBezTo>
                  <a:close/>
                  <a:moveTo>
                    <a:pt x="3025" y="27423"/>
                  </a:moveTo>
                  <a:cubicBezTo>
                    <a:pt x="3066" y="27423"/>
                    <a:pt x="3076" y="27402"/>
                    <a:pt x="3097" y="27382"/>
                  </a:cubicBezTo>
                  <a:cubicBezTo>
                    <a:pt x="3045" y="27361"/>
                    <a:pt x="3015" y="27361"/>
                    <a:pt x="3015" y="27413"/>
                  </a:cubicBezTo>
                  <a:close/>
                  <a:moveTo>
                    <a:pt x="11636" y="27700"/>
                  </a:moveTo>
                  <a:cubicBezTo>
                    <a:pt x="11605" y="27730"/>
                    <a:pt x="11667" y="27802"/>
                    <a:pt x="11708" y="27751"/>
                  </a:cubicBezTo>
                  <a:cubicBezTo>
                    <a:pt x="11708" y="27720"/>
                    <a:pt x="11677" y="27710"/>
                    <a:pt x="11636" y="27700"/>
                  </a:cubicBezTo>
                  <a:close/>
                  <a:moveTo>
                    <a:pt x="10898" y="27710"/>
                  </a:moveTo>
                  <a:cubicBezTo>
                    <a:pt x="10878" y="27730"/>
                    <a:pt x="10867" y="27802"/>
                    <a:pt x="10908" y="27802"/>
                  </a:cubicBezTo>
                  <a:cubicBezTo>
                    <a:pt x="10919" y="27771"/>
                    <a:pt x="10949" y="27761"/>
                    <a:pt x="10939" y="27710"/>
                  </a:cubicBezTo>
                  <a:close/>
                  <a:moveTo>
                    <a:pt x="11021" y="27843"/>
                  </a:moveTo>
                  <a:cubicBezTo>
                    <a:pt x="11093" y="27853"/>
                    <a:pt x="11185" y="27905"/>
                    <a:pt x="11185" y="27802"/>
                  </a:cubicBezTo>
                  <a:cubicBezTo>
                    <a:pt x="11134" y="27802"/>
                    <a:pt x="11093" y="27771"/>
                    <a:pt x="11031" y="27771"/>
                  </a:cubicBezTo>
                  <a:cubicBezTo>
                    <a:pt x="11042" y="27812"/>
                    <a:pt x="11011" y="27802"/>
                    <a:pt x="11021" y="27843"/>
                  </a:cubicBezTo>
                  <a:close/>
                  <a:moveTo>
                    <a:pt x="11513" y="27843"/>
                  </a:moveTo>
                  <a:lnTo>
                    <a:pt x="11513" y="27782"/>
                  </a:lnTo>
                  <a:cubicBezTo>
                    <a:pt x="11472" y="27782"/>
                    <a:pt x="11462" y="27853"/>
                    <a:pt x="11503" y="27843"/>
                  </a:cubicBezTo>
                  <a:close/>
                  <a:moveTo>
                    <a:pt x="11749" y="27802"/>
                  </a:moveTo>
                  <a:lnTo>
                    <a:pt x="11749" y="27823"/>
                  </a:lnTo>
                  <a:lnTo>
                    <a:pt x="11790" y="27823"/>
                  </a:lnTo>
                  <a:cubicBezTo>
                    <a:pt x="11790" y="27802"/>
                    <a:pt x="11780" y="27802"/>
                    <a:pt x="11749" y="27802"/>
                  </a:cubicBezTo>
                  <a:close/>
                  <a:moveTo>
                    <a:pt x="11236" y="27812"/>
                  </a:moveTo>
                  <a:cubicBezTo>
                    <a:pt x="11236" y="27833"/>
                    <a:pt x="11216" y="27833"/>
                    <a:pt x="11206" y="27853"/>
                  </a:cubicBezTo>
                  <a:cubicBezTo>
                    <a:pt x="11236" y="27874"/>
                    <a:pt x="11267" y="27823"/>
                    <a:pt x="11236" y="27812"/>
                  </a:cubicBezTo>
                  <a:close/>
                  <a:moveTo>
                    <a:pt x="4163" y="27894"/>
                  </a:moveTo>
                  <a:cubicBezTo>
                    <a:pt x="4194" y="27884"/>
                    <a:pt x="4265" y="27925"/>
                    <a:pt x="4255" y="27874"/>
                  </a:cubicBezTo>
                  <a:cubicBezTo>
                    <a:pt x="4235" y="27853"/>
                    <a:pt x="4153" y="27864"/>
                    <a:pt x="4153" y="27905"/>
                  </a:cubicBezTo>
                  <a:close/>
                  <a:moveTo>
                    <a:pt x="3753" y="27935"/>
                  </a:moveTo>
                  <a:cubicBezTo>
                    <a:pt x="3784" y="27935"/>
                    <a:pt x="3845" y="27956"/>
                    <a:pt x="3845" y="27925"/>
                  </a:cubicBezTo>
                  <a:cubicBezTo>
                    <a:pt x="3814" y="27905"/>
                    <a:pt x="3773" y="27905"/>
                    <a:pt x="3753" y="27946"/>
                  </a:cubicBezTo>
                  <a:close/>
                  <a:moveTo>
                    <a:pt x="2072" y="27956"/>
                  </a:moveTo>
                  <a:cubicBezTo>
                    <a:pt x="2102" y="27956"/>
                    <a:pt x="2123" y="27956"/>
                    <a:pt x="2133" y="27925"/>
                  </a:cubicBezTo>
                  <a:cubicBezTo>
                    <a:pt x="2102" y="27935"/>
                    <a:pt x="2051" y="27915"/>
                    <a:pt x="2072" y="27956"/>
                  </a:cubicBezTo>
                  <a:close/>
                  <a:moveTo>
                    <a:pt x="2922" y="27935"/>
                  </a:moveTo>
                  <a:cubicBezTo>
                    <a:pt x="2922" y="27966"/>
                    <a:pt x="2912" y="27935"/>
                    <a:pt x="2881" y="27935"/>
                  </a:cubicBezTo>
                  <a:lnTo>
                    <a:pt x="2881" y="27987"/>
                  </a:lnTo>
                  <a:cubicBezTo>
                    <a:pt x="2922" y="28007"/>
                    <a:pt x="2963" y="27956"/>
                    <a:pt x="2922" y="27946"/>
                  </a:cubicBezTo>
                  <a:close/>
                  <a:moveTo>
                    <a:pt x="1733" y="27966"/>
                  </a:moveTo>
                  <a:cubicBezTo>
                    <a:pt x="1795" y="27976"/>
                    <a:pt x="1733" y="27925"/>
                    <a:pt x="1733" y="27966"/>
                  </a:cubicBezTo>
                  <a:close/>
                  <a:moveTo>
                    <a:pt x="2953" y="27966"/>
                  </a:moveTo>
                  <a:cubicBezTo>
                    <a:pt x="3015" y="27976"/>
                    <a:pt x="2953" y="27925"/>
                    <a:pt x="2953" y="27966"/>
                  </a:cubicBezTo>
                  <a:close/>
                  <a:moveTo>
                    <a:pt x="3373" y="27987"/>
                  </a:moveTo>
                  <a:cubicBezTo>
                    <a:pt x="3394" y="27987"/>
                    <a:pt x="3414" y="27976"/>
                    <a:pt x="3414" y="27956"/>
                  </a:cubicBezTo>
                  <a:cubicBezTo>
                    <a:pt x="3394" y="27946"/>
                    <a:pt x="3373" y="27966"/>
                    <a:pt x="3373" y="27987"/>
                  </a:cubicBezTo>
                  <a:close/>
                  <a:moveTo>
                    <a:pt x="1446" y="27987"/>
                  </a:moveTo>
                  <a:close/>
                  <a:moveTo>
                    <a:pt x="1446" y="27987"/>
                  </a:moveTo>
                  <a:close/>
                  <a:moveTo>
                    <a:pt x="11657" y="28161"/>
                  </a:moveTo>
                  <a:cubicBezTo>
                    <a:pt x="11626" y="28120"/>
                    <a:pt x="11575" y="28100"/>
                    <a:pt x="11534" y="28110"/>
                  </a:cubicBezTo>
                  <a:cubicBezTo>
                    <a:pt x="11534" y="28130"/>
                    <a:pt x="11503" y="28141"/>
                    <a:pt x="11503" y="28182"/>
                  </a:cubicBezTo>
                  <a:cubicBezTo>
                    <a:pt x="11554" y="28182"/>
                    <a:pt x="11575" y="28233"/>
                    <a:pt x="11636" y="28223"/>
                  </a:cubicBezTo>
                  <a:cubicBezTo>
                    <a:pt x="11636" y="28202"/>
                    <a:pt x="11657" y="28192"/>
                    <a:pt x="11657" y="28171"/>
                  </a:cubicBezTo>
                  <a:close/>
                  <a:moveTo>
                    <a:pt x="9401" y="28120"/>
                  </a:moveTo>
                  <a:cubicBezTo>
                    <a:pt x="9432" y="28161"/>
                    <a:pt x="9473" y="28202"/>
                    <a:pt x="9555" y="28130"/>
                  </a:cubicBezTo>
                  <a:cubicBezTo>
                    <a:pt x="9483" y="28151"/>
                    <a:pt x="9463" y="28120"/>
                    <a:pt x="9401" y="28130"/>
                  </a:cubicBezTo>
                  <a:close/>
                  <a:moveTo>
                    <a:pt x="10683" y="28182"/>
                  </a:moveTo>
                  <a:cubicBezTo>
                    <a:pt x="10601" y="28223"/>
                    <a:pt x="10765" y="28356"/>
                    <a:pt x="10775" y="28233"/>
                  </a:cubicBezTo>
                  <a:cubicBezTo>
                    <a:pt x="10724" y="28233"/>
                    <a:pt x="10724" y="28182"/>
                    <a:pt x="10673" y="28182"/>
                  </a:cubicBezTo>
                  <a:close/>
                  <a:moveTo>
                    <a:pt x="11083" y="28284"/>
                  </a:moveTo>
                  <a:close/>
                  <a:moveTo>
                    <a:pt x="11083" y="28284"/>
                  </a:moveTo>
                  <a:close/>
                  <a:moveTo>
                    <a:pt x="9514" y="28458"/>
                  </a:moveTo>
                  <a:cubicBezTo>
                    <a:pt x="9576" y="28469"/>
                    <a:pt x="9514" y="28417"/>
                    <a:pt x="9514" y="28458"/>
                  </a:cubicBezTo>
                  <a:close/>
                  <a:moveTo>
                    <a:pt x="8899" y="28510"/>
                  </a:moveTo>
                  <a:lnTo>
                    <a:pt x="8899" y="28551"/>
                  </a:lnTo>
                  <a:cubicBezTo>
                    <a:pt x="8961" y="28551"/>
                    <a:pt x="9002" y="28551"/>
                    <a:pt x="8971" y="28499"/>
                  </a:cubicBezTo>
                  <a:cubicBezTo>
                    <a:pt x="8940" y="28489"/>
                    <a:pt x="8920" y="28499"/>
                    <a:pt x="8899" y="28520"/>
                  </a:cubicBezTo>
                  <a:close/>
                  <a:moveTo>
                    <a:pt x="12938" y="28499"/>
                  </a:moveTo>
                  <a:lnTo>
                    <a:pt x="12877" y="28499"/>
                  </a:lnTo>
                  <a:cubicBezTo>
                    <a:pt x="12856" y="28561"/>
                    <a:pt x="12948" y="28551"/>
                    <a:pt x="12938" y="28510"/>
                  </a:cubicBezTo>
                  <a:close/>
                  <a:moveTo>
                    <a:pt x="10816" y="28510"/>
                  </a:moveTo>
                  <a:cubicBezTo>
                    <a:pt x="10816" y="28530"/>
                    <a:pt x="10816" y="28551"/>
                    <a:pt x="10826" y="28551"/>
                  </a:cubicBezTo>
                  <a:cubicBezTo>
                    <a:pt x="10847" y="28561"/>
                    <a:pt x="10857" y="28510"/>
                    <a:pt x="10816" y="28520"/>
                  </a:cubicBezTo>
                  <a:close/>
                  <a:moveTo>
                    <a:pt x="13082" y="28510"/>
                  </a:moveTo>
                  <a:lnTo>
                    <a:pt x="13051" y="28510"/>
                  </a:lnTo>
                  <a:lnTo>
                    <a:pt x="13051" y="28540"/>
                  </a:lnTo>
                  <a:lnTo>
                    <a:pt x="13082" y="28540"/>
                  </a:lnTo>
                  <a:close/>
                  <a:moveTo>
                    <a:pt x="13430" y="28581"/>
                  </a:moveTo>
                  <a:cubicBezTo>
                    <a:pt x="13276" y="28581"/>
                    <a:pt x="13123" y="28612"/>
                    <a:pt x="12989" y="28684"/>
                  </a:cubicBezTo>
                  <a:cubicBezTo>
                    <a:pt x="13102" y="28797"/>
                    <a:pt x="13338" y="28715"/>
                    <a:pt x="13430" y="28592"/>
                  </a:cubicBezTo>
                  <a:close/>
                  <a:moveTo>
                    <a:pt x="12672" y="28858"/>
                  </a:moveTo>
                  <a:cubicBezTo>
                    <a:pt x="12774" y="28930"/>
                    <a:pt x="12897" y="28776"/>
                    <a:pt x="12959" y="28704"/>
                  </a:cubicBezTo>
                  <a:cubicBezTo>
                    <a:pt x="12846" y="28735"/>
                    <a:pt x="12754" y="28797"/>
                    <a:pt x="12672" y="28868"/>
                  </a:cubicBezTo>
                  <a:close/>
                  <a:moveTo>
                    <a:pt x="3773" y="29145"/>
                  </a:moveTo>
                  <a:cubicBezTo>
                    <a:pt x="3599" y="29125"/>
                    <a:pt x="3773" y="29299"/>
                    <a:pt x="3773" y="29145"/>
                  </a:cubicBezTo>
                  <a:close/>
                  <a:moveTo>
                    <a:pt x="1210" y="29463"/>
                  </a:moveTo>
                  <a:cubicBezTo>
                    <a:pt x="1210" y="29442"/>
                    <a:pt x="1231" y="29432"/>
                    <a:pt x="1231" y="29412"/>
                  </a:cubicBezTo>
                  <a:cubicBezTo>
                    <a:pt x="1159" y="29401"/>
                    <a:pt x="1169" y="29463"/>
                    <a:pt x="1210" y="29473"/>
                  </a:cubicBezTo>
                  <a:close/>
                  <a:moveTo>
                    <a:pt x="975" y="29422"/>
                  </a:moveTo>
                  <a:lnTo>
                    <a:pt x="944" y="29422"/>
                  </a:lnTo>
                  <a:lnTo>
                    <a:pt x="944" y="29494"/>
                  </a:lnTo>
                  <a:cubicBezTo>
                    <a:pt x="995" y="29504"/>
                    <a:pt x="975" y="29453"/>
                    <a:pt x="975" y="29432"/>
                  </a:cubicBezTo>
                  <a:close/>
                  <a:moveTo>
                    <a:pt x="1272" y="29453"/>
                  </a:moveTo>
                  <a:close/>
                  <a:moveTo>
                    <a:pt x="1272" y="29453"/>
                  </a:moveTo>
                  <a:close/>
                  <a:moveTo>
                    <a:pt x="995" y="29504"/>
                  </a:moveTo>
                  <a:lnTo>
                    <a:pt x="1026" y="29504"/>
                  </a:lnTo>
                  <a:cubicBezTo>
                    <a:pt x="1026" y="29494"/>
                    <a:pt x="1036" y="29494"/>
                    <a:pt x="1046" y="29473"/>
                  </a:cubicBezTo>
                  <a:cubicBezTo>
                    <a:pt x="1026" y="29473"/>
                    <a:pt x="1016" y="29473"/>
                    <a:pt x="995" y="29463"/>
                  </a:cubicBezTo>
                  <a:close/>
                  <a:moveTo>
                    <a:pt x="11687" y="29535"/>
                  </a:moveTo>
                  <a:close/>
                  <a:moveTo>
                    <a:pt x="11687" y="29535"/>
                  </a:moveTo>
                  <a:close/>
                  <a:moveTo>
                    <a:pt x="1292" y="29586"/>
                  </a:moveTo>
                  <a:cubicBezTo>
                    <a:pt x="1292" y="29688"/>
                    <a:pt x="1354" y="29719"/>
                    <a:pt x="1354" y="29791"/>
                  </a:cubicBezTo>
                  <a:cubicBezTo>
                    <a:pt x="1364" y="29750"/>
                    <a:pt x="1395" y="29811"/>
                    <a:pt x="1415" y="29811"/>
                  </a:cubicBezTo>
                  <a:cubicBezTo>
                    <a:pt x="1477" y="29740"/>
                    <a:pt x="1385" y="29627"/>
                    <a:pt x="1303" y="29596"/>
                  </a:cubicBezTo>
                  <a:close/>
                  <a:moveTo>
                    <a:pt x="14558" y="29791"/>
                  </a:moveTo>
                  <a:cubicBezTo>
                    <a:pt x="14517" y="29811"/>
                    <a:pt x="14435" y="29801"/>
                    <a:pt x="14445" y="29883"/>
                  </a:cubicBezTo>
                  <a:cubicBezTo>
                    <a:pt x="14517" y="29801"/>
                    <a:pt x="14691" y="29811"/>
                    <a:pt x="14701" y="29658"/>
                  </a:cubicBezTo>
                  <a:cubicBezTo>
                    <a:pt x="14609" y="29606"/>
                    <a:pt x="14568" y="29719"/>
                    <a:pt x="14568" y="29801"/>
                  </a:cubicBezTo>
                  <a:close/>
                  <a:moveTo>
                    <a:pt x="13287" y="29678"/>
                  </a:moveTo>
                  <a:cubicBezTo>
                    <a:pt x="13287" y="29750"/>
                    <a:pt x="13379" y="29770"/>
                    <a:pt x="13399" y="29688"/>
                  </a:cubicBezTo>
                  <a:cubicBezTo>
                    <a:pt x="13358" y="29699"/>
                    <a:pt x="13328" y="29647"/>
                    <a:pt x="13287" y="29688"/>
                  </a:cubicBezTo>
                  <a:close/>
                  <a:moveTo>
                    <a:pt x="14240" y="30058"/>
                  </a:moveTo>
                  <a:close/>
                  <a:moveTo>
                    <a:pt x="14240" y="30058"/>
                  </a:moveTo>
                  <a:close/>
                  <a:moveTo>
                    <a:pt x="5670" y="30160"/>
                  </a:moveTo>
                  <a:cubicBezTo>
                    <a:pt x="5711" y="30160"/>
                    <a:pt x="5742" y="30129"/>
                    <a:pt x="5721" y="30099"/>
                  </a:cubicBezTo>
                  <a:cubicBezTo>
                    <a:pt x="5680" y="30099"/>
                    <a:pt x="5680" y="30129"/>
                    <a:pt x="5680" y="30160"/>
                  </a:cubicBezTo>
                  <a:close/>
                  <a:moveTo>
                    <a:pt x="11862" y="30447"/>
                  </a:moveTo>
                  <a:cubicBezTo>
                    <a:pt x="11831" y="30447"/>
                    <a:pt x="11821" y="30416"/>
                    <a:pt x="11790" y="30427"/>
                  </a:cubicBezTo>
                  <a:cubicBezTo>
                    <a:pt x="11780" y="30468"/>
                    <a:pt x="11851" y="30488"/>
                    <a:pt x="11862" y="30457"/>
                  </a:cubicBezTo>
                  <a:close/>
                  <a:moveTo>
                    <a:pt x="11636" y="30519"/>
                  </a:moveTo>
                  <a:cubicBezTo>
                    <a:pt x="11657" y="30570"/>
                    <a:pt x="11790" y="30591"/>
                    <a:pt x="11790" y="30509"/>
                  </a:cubicBezTo>
                  <a:cubicBezTo>
                    <a:pt x="11728" y="30509"/>
                    <a:pt x="11728" y="30447"/>
                    <a:pt x="11657" y="30447"/>
                  </a:cubicBezTo>
                  <a:cubicBezTo>
                    <a:pt x="11677" y="30498"/>
                    <a:pt x="11626" y="30488"/>
                    <a:pt x="11636" y="30529"/>
                  </a:cubicBezTo>
                  <a:close/>
                  <a:moveTo>
                    <a:pt x="8509" y="30621"/>
                  </a:moveTo>
                  <a:cubicBezTo>
                    <a:pt x="8499" y="30632"/>
                    <a:pt x="8489" y="30724"/>
                    <a:pt x="8509" y="30734"/>
                  </a:cubicBezTo>
                  <a:cubicBezTo>
                    <a:pt x="8540" y="30724"/>
                    <a:pt x="8581" y="30621"/>
                    <a:pt x="8520" y="30621"/>
                  </a:cubicBezTo>
                  <a:close/>
                  <a:moveTo>
                    <a:pt x="9391" y="30673"/>
                  </a:moveTo>
                  <a:cubicBezTo>
                    <a:pt x="9360" y="30673"/>
                    <a:pt x="9350" y="30652"/>
                    <a:pt x="9330" y="30673"/>
                  </a:cubicBezTo>
                  <a:cubicBezTo>
                    <a:pt x="9319" y="30714"/>
                    <a:pt x="9350" y="30734"/>
                    <a:pt x="9381" y="30734"/>
                  </a:cubicBezTo>
                  <a:cubicBezTo>
                    <a:pt x="9381" y="30714"/>
                    <a:pt x="9401" y="30703"/>
                    <a:pt x="9401" y="30683"/>
                  </a:cubicBezTo>
                  <a:close/>
                  <a:moveTo>
                    <a:pt x="9391" y="30775"/>
                  </a:moveTo>
                  <a:lnTo>
                    <a:pt x="9422" y="30775"/>
                  </a:lnTo>
                  <a:cubicBezTo>
                    <a:pt x="9442" y="30734"/>
                    <a:pt x="9401" y="30755"/>
                    <a:pt x="9401" y="30775"/>
                  </a:cubicBezTo>
                  <a:close/>
                  <a:moveTo>
                    <a:pt x="11411" y="2020"/>
                  </a:moveTo>
                  <a:cubicBezTo>
                    <a:pt x="11431" y="1999"/>
                    <a:pt x="11421" y="1938"/>
                    <a:pt x="11390" y="1969"/>
                  </a:cubicBezTo>
                  <a:cubicBezTo>
                    <a:pt x="11431" y="1979"/>
                    <a:pt x="11349" y="2020"/>
                    <a:pt x="11411" y="2030"/>
                  </a:cubicBezTo>
                  <a:close/>
                  <a:moveTo>
                    <a:pt x="12477" y="2020"/>
                  </a:moveTo>
                  <a:cubicBezTo>
                    <a:pt x="12569" y="2102"/>
                    <a:pt x="12487" y="1958"/>
                    <a:pt x="12477" y="2020"/>
                  </a:cubicBezTo>
                  <a:close/>
                  <a:moveTo>
                    <a:pt x="11411" y="2307"/>
                  </a:moveTo>
                  <a:cubicBezTo>
                    <a:pt x="11421" y="2256"/>
                    <a:pt x="11441" y="2317"/>
                    <a:pt x="11452" y="2317"/>
                  </a:cubicBezTo>
                  <a:cubicBezTo>
                    <a:pt x="11472" y="2235"/>
                    <a:pt x="11380" y="2286"/>
                    <a:pt x="11411" y="2307"/>
                  </a:cubicBezTo>
                  <a:close/>
                  <a:moveTo>
                    <a:pt x="6111" y="2440"/>
                  </a:moveTo>
                  <a:cubicBezTo>
                    <a:pt x="6111" y="2440"/>
                    <a:pt x="6141" y="2389"/>
                    <a:pt x="6111" y="2389"/>
                  </a:cubicBezTo>
                  <a:cubicBezTo>
                    <a:pt x="6070" y="2389"/>
                    <a:pt x="6018" y="2471"/>
                    <a:pt x="5998" y="2420"/>
                  </a:cubicBezTo>
                  <a:cubicBezTo>
                    <a:pt x="5977" y="2502"/>
                    <a:pt x="6059" y="2420"/>
                    <a:pt x="6111" y="2450"/>
                  </a:cubicBezTo>
                  <a:close/>
                  <a:moveTo>
                    <a:pt x="9986" y="2737"/>
                  </a:moveTo>
                  <a:cubicBezTo>
                    <a:pt x="9986" y="2727"/>
                    <a:pt x="9986" y="2707"/>
                    <a:pt x="10006" y="2707"/>
                  </a:cubicBezTo>
                  <a:cubicBezTo>
                    <a:pt x="10037" y="2573"/>
                    <a:pt x="9965" y="2727"/>
                    <a:pt x="9986" y="2748"/>
                  </a:cubicBezTo>
                  <a:close/>
                  <a:moveTo>
                    <a:pt x="11185" y="2891"/>
                  </a:moveTo>
                  <a:cubicBezTo>
                    <a:pt x="11144" y="2932"/>
                    <a:pt x="11226" y="2850"/>
                    <a:pt x="11185" y="2891"/>
                  </a:cubicBezTo>
                  <a:close/>
                  <a:moveTo>
                    <a:pt x="3702" y="3189"/>
                  </a:moveTo>
                  <a:cubicBezTo>
                    <a:pt x="3722" y="3189"/>
                    <a:pt x="3763" y="3209"/>
                    <a:pt x="3732" y="3189"/>
                  </a:cubicBezTo>
                  <a:cubicBezTo>
                    <a:pt x="3743" y="3158"/>
                    <a:pt x="3650" y="3189"/>
                    <a:pt x="3702" y="3189"/>
                  </a:cubicBezTo>
                  <a:close/>
                  <a:moveTo>
                    <a:pt x="11226" y="3260"/>
                  </a:moveTo>
                  <a:cubicBezTo>
                    <a:pt x="11195" y="3219"/>
                    <a:pt x="11226" y="3199"/>
                    <a:pt x="11185" y="3178"/>
                  </a:cubicBezTo>
                  <a:cubicBezTo>
                    <a:pt x="11134" y="3250"/>
                    <a:pt x="11216" y="3219"/>
                    <a:pt x="11154" y="3291"/>
                  </a:cubicBezTo>
                  <a:cubicBezTo>
                    <a:pt x="11206" y="3301"/>
                    <a:pt x="11175" y="3240"/>
                    <a:pt x="11236" y="3260"/>
                  </a:cubicBezTo>
                  <a:close/>
                  <a:moveTo>
                    <a:pt x="11031" y="3414"/>
                  </a:moveTo>
                  <a:cubicBezTo>
                    <a:pt x="11021" y="3414"/>
                    <a:pt x="11011" y="3404"/>
                    <a:pt x="11021" y="3383"/>
                  </a:cubicBezTo>
                  <a:cubicBezTo>
                    <a:pt x="11021" y="3363"/>
                    <a:pt x="11052" y="3363"/>
                    <a:pt x="11031" y="3353"/>
                  </a:cubicBezTo>
                  <a:cubicBezTo>
                    <a:pt x="11031" y="3373"/>
                    <a:pt x="11011" y="3373"/>
                    <a:pt x="10990" y="3373"/>
                  </a:cubicBezTo>
                  <a:cubicBezTo>
                    <a:pt x="10990" y="3404"/>
                    <a:pt x="11021" y="3455"/>
                    <a:pt x="11031" y="3414"/>
                  </a:cubicBezTo>
                  <a:close/>
                  <a:moveTo>
                    <a:pt x="11195" y="3465"/>
                  </a:moveTo>
                  <a:cubicBezTo>
                    <a:pt x="11185" y="3424"/>
                    <a:pt x="11226" y="3435"/>
                    <a:pt x="11226" y="3414"/>
                  </a:cubicBezTo>
                  <a:cubicBezTo>
                    <a:pt x="11195" y="3424"/>
                    <a:pt x="11165" y="3435"/>
                    <a:pt x="11134" y="3424"/>
                  </a:cubicBezTo>
                  <a:cubicBezTo>
                    <a:pt x="11154" y="3476"/>
                    <a:pt x="11154" y="3465"/>
                    <a:pt x="11206" y="3476"/>
                  </a:cubicBezTo>
                  <a:close/>
                  <a:moveTo>
                    <a:pt x="11195" y="3486"/>
                  </a:moveTo>
                  <a:cubicBezTo>
                    <a:pt x="11185" y="3517"/>
                    <a:pt x="11236" y="3547"/>
                    <a:pt x="11247" y="3506"/>
                  </a:cubicBezTo>
                  <a:cubicBezTo>
                    <a:pt x="11216" y="3517"/>
                    <a:pt x="11216" y="3496"/>
                    <a:pt x="11206" y="3486"/>
                  </a:cubicBezTo>
                  <a:close/>
                  <a:moveTo>
                    <a:pt x="11298" y="3537"/>
                  </a:moveTo>
                  <a:cubicBezTo>
                    <a:pt x="11257" y="3578"/>
                    <a:pt x="11339" y="3496"/>
                    <a:pt x="11298" y="3537"/>
                  </a:cubicBezTo>
                  <a:close/>
                  <a:moveTo>
                    <a:pt x="11523" y="3998"/>
                  </a:moveTo>
                  <a:lnTo>
                    <a:pt x="11523" y="3988"/>
                  </a:lnTo>
                  <a:lnTo>
                    <a:pt x="11503" y="4029"/>
                  </a:lnTo>
                  <a:close/>
                  <a:moveTo>
                    <a:pt x="11523" y="3988"/>
                  </a:moveTo>
                  <a:close/>
                  <a:moveTo>
                    <a:pt x="11841" y="3998"/>
                  </a:moveTo>
                  <a:cubicBezTo>
                    <a:pt x="11810" y="4009"/>
                    <a:pt x="11780" y="4029"/>
                    <a:pt x="11749" y="4050"/>
                  </a:cubicBezTo>
                  <a:cubicBezTo>
                    <a:pt x="11790" y="4080"/>
                    <a:pt x="11831" y="4039"/>
                    <a:pt x="11851" y="4009"/>
                  </a:cubicBezTo>
                  <a:close/>
                  <a:moveTo>
                    <a:pt x="11165" y="4050"/>
                  </a:moveTo>
                  <a:cubicBezTo>
                    <a:pt x="11206" y="4080"/>
                    <a:pt x="11124" y="3998"/>
                    <a:pt x="11165" y="4050"/>
                  </a:cubicBezTo>
                  <a:close/>
                  <a:moveTo>
                    <a:pt x="11472" y="4050"/>
                  </a:moveTo>
                  <a:cubicBezTo>
                    <a:pt x="11513" y="4080"/>
                    <a:pt x="11431" y="3998"/>
                    <a:pt x="11472" y="4050"/>
                  </a:cubicBezTo>
                  <a:close/>
                  <a:moveTo>
                    <a:pt x="10929" y="4244"/>
                  </a:moveTo>
                  <a:close/>
                  <a:moveTo>
                    <a:pt x="10888" y="4234"/>
                  </a:moveTo>
                  <a:lnTo>
                    <a:pt x="10908" y="4234"/>
                  </a:lnTo>
                  <a:close/>
                  <a:moveTo>
                    <a:pt x="10878" y="4234"/>
                  </a:moveTo>
                  <a:lnTo>
                    <a:pt x="10888" y="4234"/>
                  </a:lnTo>
                  <a:close/>
                  <a:moveTo>
                    <a:pt x="10919" y="4244"/>
                  </a:moveTo>
                  <a:lnTo>
                    <a:pt x="10929" y="4244"/>
                  </a:lnTo>
                  <a:close/>
                  <a:moveTo>
                    <a:pt x="10919" y="4244"/>
                  </a:moveTo>
                  <a:lnTo>
                    <a:pt x="10919" y="4244"/>
                  </a:lnTo>
                  <a:lnTo>
                    <a:pt x="10919" y="4244"/>
                  </a:lnTo>
                  <a:close/>
                  <a:moveTo>
                    <a:pt x="10929" y="4244"/>
                  </a:moveTo>
                  <a:close/>
                  <a:moveTo>
                    <a:pt x="10816" y="4808"/>
                  </a:moveTo>
                  <a:cubicBezTo>
                    <a:pt x="10857" y="4839"/>
                    <a:pt x="10775" y="4767"/>
                    <a:pt x="10816" y="4808"/>
                  </a:cubicBezTo>
                  <a:close/>
                  <a:moveTo>
                    <a:pt x="11636" y="4870"/>
                  </a:moveTo>
                  <a:cubicBezTo>
                    <a:pt x="11677" y="4890"/>
                    <a:pt x="11687" y="4819"/>
                    <a:pt x="11667" y="4860"/>
                  </a:cubicBezTo>
                  <a:cubicBezTo>
                    <a:pt x="11646" y="4860"/>
                    <a:pt x="11616" y="4870"/>
                    <a:pt x="11636" y="4880"/>
                  </a:cubicBezTo>
                  <a:close/>
                  <a:moveTo>
                    <a:pt x="10427" y="5054"/>
                  </a:moveTo>
                  <a:cubicBezTo>
                    <a:pt x="10406" y="5054"/>
                    <a:pt x="10416" y="5024"/>
                    <a:pt x="10427" y="5013"/>
                  </a:cubicBezTo>
                  <a:cubicBezTo>
                    <a:pt x="10386" y="5013"/>
                    <a:pt x="10355" y="4983"/>
                    <a:pt x="10344" y="5034"/>
                  </a:cubicBezTo>
                  <a:cubicBezTo>
                    <a:pt x="10355" y="5034"/>
                    <a:pt x="10365" y="5024"/>
                    <a:pt x="10386" y="5013"/>
                  </a:cubicBezTo>
                  <a:cubicBezTo>
                    <a:pt x="10386" y="5034"/>
                    <a:pt x="10406" y="5095"/>
                    <a:pt x="10416" y="5054"/>
                  </a:cubicBezTo>
                  <a:close/>
                  <a:moveTo>
                    <a:pt x="11708" y="5054"/>
                  </a:moveTo>
                  <a:cubicBezTo>
                    <a:pt x="11728" y="5054"/>
                    <a:pt x="11728" y="5126"/>
                    <a:pt x="11749" y="5085"/>
                  </a:cubicBezTo>
                  <a:cubicBezTo>
                    <a:pt x="11708" y="5085"/>
                    <a:pt x="11780" y="5034"/>
                    <a:pt x="11728" y="5034"/>
                  </a:cubicBezTo>
                  <a:cubicBezTo>
                    <a:pt x="11728" y="5044"/>
                    <a:pt x="11728" y="5054"/>
                    <a:pt x="11718" y="5054"/>
                  </a:cubicBezTo>
                  <a:cubicBezTo>
                    <a:pt x="11718" y="5034"/>
                    <a:pt x="11677" y="5054"/>
                    <a:pt x="11708" y="5054"/>
                  </a:cubicBezTo>
                  <a:close/>
                  <a:moveTo>
                    <a:pt x="11359" y="5075"/>
                  </a:moveTo>
                  <a:cubicBezTo>
                    <a:pt x="11380" y="5229"/>
                    <a:pt x="11359" y="5034"/>
                    <a:pt x="11359" y="5075"/>
                  </a:cubicBezTo>
                  <a:close/>
                  <a:moveTo>
                    <a:pt x="10683" y="5095"/>
                  </a:moveTo>
                  <a:cubicBezTo>
                    <a:pt x="10642" y="5147"/>
                    <a:pt x="10724" y="5065"/>
                    <a:pt x="10683" y="5095"/>
                  </a:cubicBezTo>
                  <a:close/>
                  <a:moveTo>
                    <a:pt x="10724" y="5157"/>
                  </a:moveTo>
                  <a:cubicBezTo>
                    <a:pt x="10765" y="5198"/>
                    <a:pt x="10683" y="5116"/>
                    <a:pt x="10724" y="5157"/>
                  </a:cubicBezTo>
                  <a:close/>
                  <a:moveTo>
                    <a:pt x="10488" y="5280"/>
                  </a:moveTo>
                  <a:cubicBezTo>
                    <a:pt x="10519" y="5229"/>
                    <a:pt x="10437" y="5177"/>
                    <a:pt x="10427" y="5239"/>
                  </a:cubicBezTo>
                  <a:cubicBezTo>
                    <a:pt x="10447" y="5239"/>
                    <a:pt x="10457" y="5239"/>
                    <a:pt x="10478" y="5229"/>
                  </a:cubicBezTo>
                  <a:cubicBezTo>
                    <a:pt x="10478" y="5249"/>
                    <a:pt x="10468" y="5270"/>
                    <a:pt x="10488" y="5280"/>
                  </a:cubicBezTo>
                  <a:close/>
                  <a:moveTo>
                    <a:pt x="11062" y="5218"/>
                  </a:moveTo>
                  <a:cubicBezTo>
                    <a:pt x="11062" y="5239"/>
                    <a:pt x="11042" y="5290"/>
                    <a:pt x="11062" y="5311"/>
                  </a:cubicBezTo>
                  <a:cubicBezTo>
                    <a:pt x="11062" y="5270"/>
                    <a:pt x="11093" y="5259"/>
                    <a:pt x="11103" y="5229"/>
                  </a:cubicBezTo>
                  <a:cubicBezTo>
                    <a:pt x="11093" y="5229"/>
                    <a:pt x="11072" y="5218"/>
                    <a:pt x="11062" y="5218"/>
                  </a:cubicBezTo>
                  <a:close/>
                  <a:moveTo>
                    <a:pt x="10365" y="5423"/>
                  </a:moveTo>
                  <a:cubicBezTo>
                    <a:pt x="10365" y="5393"/>
                    <a:pt x="10324" y="5393"/>
                    <a:pt x="10324" y="5423"/>
                  </a:cubicBezTo>
                  <a:cubicBezTo>
                    <a:pt x="10365" y="5423"/>
                    <a:pt x="10437" y="5464"/>
                    <a:pt x="10478" y="5423"/>
                  </a:cubicBezTo>
                  <a:cubicBezTo>
                    <a:pt x="10437" y="5413"/>
                    <a:pt x="10427" y="5382"/>
                    <a:pt x="10406" y="5382"/>
                  </a:cubicBezTo>
                  <a:cubicBezTo>
                    <a:pt x="10396" y="5321"/>
                    <a:pt x="10447" y="5331"/>
                    <a:pt x="10427" y="5270"/>
                  </a:cubicBezTo>
                  <a:cubicBezTo>
                    <a:pt x="10365" y="5300"/>
                    <a:pt x="10406" y="5372"/>
                    <a:pt x="10365" y="5423"/>
                  </a:cubicBezTo>
                  <a:close/>
                  <a:moveTo>
                    <a:pt x="10898" y="5270"/>
                  </a:moveTo>
                  <a:cubicBezTo>
                    <a:pt x="10898" y="5290"/>
                    <a:pt x="10888" y="5311"/>
                    <a:pt x="10867" y="5321"/>
                  </a:cubicBezTo>
                  <a:cubicBezTo>
                    <a:pt x="10867" y="5311"/>
                    <a:pt x="10847" y="5290"/>
                    <a:pt x="10837" y="5311"/>
                  </a:cubicBezTo>
                  <a:cubicBezTo>
                    <a:pt x="10826" y="5331"/>
                    <a:pt x="10857" y="5321"/>
                    <a:pt x="10847" y="5341"/>
                  </a:cubicBezTo>
                  <a:cubicBezTo>
                    <a:pt x="10878" y="5341"/>
                    <a:pt x="10878" y="5321"/>
                    <a:pt x="10908" y="5321"/>
                  </a:cubicBezTo>
                  <a:cubicBezTo>
                    <a:pt x="10908" y="5311"/>
                    <a:pt x="10919" y="5270"/>
                    <a:pt x="10898" y="5270"/>
                  </a:cubicBezTo>
                  <a:close/>
                  <a:moveTo>
                    <a:pt x="10344" y="5341"/>
                  </a:moveTo>
                  <a:cubicBezTo>
                    <a:pt x="10334" y="5341"/>
                    <a:pt x="10334" y="5341"/>
                    <a:pt x="10334" y="5321"/>
                  </a:cubicBezTo>
                  <a:cubicBezTo>
                    <a:pt x="10334" y="5311"/>
                    <a:pt x="10344" y="5311"/>
                    <a:pt x="10334" y="5311"/>
                  </a:cubicBezTo>
                  <a:cubicBezTo>
                    <a:pt x="10334" y="5341"/>
                    <a:pt x="10283" y="5321"/>
                    <a:pt x="10293" y="5352"/>
                  </a:cubicBezTo>
                  <a:cubicBezTo>
                    <a:pt x="10314" y="5352"/>
                    <a:pt x="10344" y="5362"/>
                    <a:pt x="10355" y="5341"/>
                  </a:cubicBezTo>
                  <a:close/>
                  <a:moveTo>
                    <a:pt x="11072" y="5331"/>
                  </a:moveTo>
                  <a:lnTo>
                    <a:pt x="11072" y="5331"/>
                  </a:lnTo>
                  <a:lnTo>
                    <a:pt x="11072" y="5331"/>
                  </a:lnTo>
                  <a:close/>
                  <a:moveTo>
                    <a:pt x="11175" y="5382"/>
                  </a:moveTo>
                  <a:cubicBezTo>
                    <a:pt x="11185" y="5382"/>
                    <a:pt x="11185" y="5393"/>
                    <a:pt x="11185" y="5413"/>
                  </a:cubicBezTo>
                  <a:cubicBezTo>
                    <a:pt x="11216" y="5413"/>
                    <a:pt x="11267" y="5434"/>
                    <a:pt x="11257" y="5382"/>
                  </a:cubicBezTo>
                  <a:cubicBezTo>
                    <a:pt x="11226" y="5403"/>
                    <a:pt x="11175" y="5352"/>
                    <a:pt x="11175" y="5382"/>
                  </a:cubicBezTo>
                  <a:close/>
                  <a:moveTo>
                    <a:pt x="11154" y="5475"/>
                  </a:moveTo>
                  <a:lnTo>
                    <a:pt x="11206" y="5475"/>
                  </a:lnTo>
                  <a:cubicBezTo>
                    <a:pt x="11195" y="5454"/>
                    <a:pt x="11185" y="5423"/>
                    <a:pt x="11175" y="5393"/>
                  </a:cubicBezTo>
                  <a:cubicBezTo>
                    <a:pt x="11134" y="5393"/>
                    <a:pt x="11083" y="5403"/>
                    <a:pt x="11103" y="5434"/>
                  </a:cubicBezTo>
                  <a:cubicBezTo>
                    <a:pt x="11134" y="5403"/>
                    <a:pt x="11195" y="5444"/>
                    <a:pt x="11165" y="5475"/>
                  </a:cubicBezTo>
                  <a:close/>
                  <a:moveTo>
                    <a:pt x="10427" y="5475"/>
                  </a:moveTo>
                  <a:cubicBezTo>
                    <a:pt x="10478" y="5475"/>
                    <a:pt x="10375" y="5505"/>
                    <a:pt x="10427" y="5526"/>
                  </a:cubicBezTo>
                  <a:cubicBezTo>
                    <a:pt x="10457" y="5475"/>
                    <a:pt x="10478" y="5546"/>
                    <a:pt x="10498" y="5546"/>
                  </a:cubicBezTo>
                  <a:cubicBezTo>
                    <a:pt x="10488" y="5526"/>
                    <a:pt x="10539" y="5495"/>
                    <a:pt x="10498" y="5475"/>
                  </a:cubicBezTo>
                  <a:cubicBezTo>
                    <a:pt x="10498" y="5567"/>
                    <a:pt x="10468" y="5413"/>
                    <a:pt x="10437" y="5475"/>
                  </a:cubicBezTo>
                  <a:close/>
                  <a:moveTo>
                    <a:pt x="10324" y="5505"/>
                  </a:moveTo>
                  <a:cubicBezTo>
                    <a:pt x="10283" y="5546"/>
                    <a:pt x="10365" y="5475"/>
                    <a:pt x="10324" y="5505"/>
                  </a:cubicBezTo>
                  <a:close/>
                  <a:moveTo>
                    <a:pt x="10211" y="5782"/>
                  </a:moveTo>
                  <a:close/>
                  <a:moveTo>
                    <a:pt x="10191" y="5710"/>
                  </a:moveTo>
                  <a:cubicBezTo>
                    <a:pt x="10191" y="5731"/>
                    <a:pt x="10170" y="5731"/>
                    <a:pt x="10170" y="5751"/>
                  </a:cubicBezTo>
                  <a:cubicBezTo>
                    <a:pt x="10180" y="5751"/>
                    <a:pt x="10201" y="5772"/>
                    <a:pt x="10211" y="5782"/>
                  </a:cubicBezTo>
                  <a:lnTo>
                    <a:pt x="10211" y="5772"/>
                  </a:lnTo>
                  <a:cubicBezTo>
                    <a:pt x="10191" y="5741"/>
                    <a:pt x="10221" y="5731"/>
                    <a:pt x="10191" y="5710"/>
                  </a:cubicBezTo>
                  <a:close/>
                  <a:moveTo>
                    <a:pt x="11370" y="5792"/>
                  </a:moveTo>
                  <a:cubicBezTo>
                    <a:pt x="11370" y="5813"/>
                    <a:pt x="11370" y="5844"/>
                    <a:pt x="11380" y="5823"/>
                  </a:cubicBezTo>
                  <a:cubicBezTo>
                    <a:pt x="11400" y="5792"/>
                    <a:pt x="11329" y="5772"/>
                    <a:pt x="11370" y="5782"/>
                  </a:cubicBezTo>
                  <a:close/>
                  <a:moveTo>
                    <a:pt x="11554" y="5987"/>
                  </a:moveTo>
                  <a:cubicBezTo>
                    <a:pt x="11585" y="5987"/>
                    <a:pt x="11595" y="6008"/>
                    <a:pt x="11636" y="5997"/>
                  </a:cubicBezTo>
                  <a:lnTo>
                    <a:pt x="11636" y="5844"/>
                  </a:lnTo>
                  <a:cubicBezTo>
                    <a:pt x="11616" y="5833"/>
                    <a:pt x="11595" y="5823"/>
                    <a:pt x="11575" y="5813"/>
                  </a:cubicBezTo>
                  <a:cubicBezTo>
                    <a:pt x="11503" y="5895"/>
                    <a:pt x="11575" y="5864"/>
                    <a:pt x="11554" y="5987"/>
                  </a:cubicBezTo>
                  <a:close/>
                  <a:moveTo>
                    <a:pt x="11411" y="6284"/>
                  </a:moveTo>
                  <a:cubicBezTo>
                    <a:pt x="11370" y="6325"/>
                    <a:pt x="11452" y="6243"/>
                    <a:pt x="11411" y="6284"/>
                  </a:cubicBezTo>
                  <a:close/>
                  <a:moveTo>
                    <a:pt x="12067" y="7402"/>
                  </a:moveTo>
                  <a:cubicBezTo>
                    <a:pt x="12241" y="7392"/>
                    <a:pt x="12292" y="7248"/>
                    <a:pt x="12477" y="7238"/>
                  </a:cubicBezTo>
                  <a:cubicBezTo>
                    <a:pt x="12569" y="7094"/>
                    <a:pt x="12918" y="7135"/>
                    <a:pt x="12825" y="6838"/>
                  </a:cubicBezTo>
                  <a:cubicBezTo>
                    <a:pt x="12661" y="6838"/>
                    <a:pt x="12620" y="7033"/>
                    <a:pt x="12477" y="7012"/>
                  </a:cubicBezTo>
                  <a:cubicBezTo>
                    <a:pt x="12436" y="7074"/>
                    <a:pt x="12333" y="7135"/>
                    <a:pt x="12292" y="7125"/>
                  </a:cubicBezTo>
                  <a:cubicBezTo>
                    <a:pt x="12282" y="7207"/>
                    <a:pt x="12139" y="7258"/>
                    <a:pt x="12056" y="7248"/>
                  </a:cubicBezTo>
                  <a:cubicBezTo>
                    <a:pt x="12067" y="7248"/>
                    <a:pt x="12067" y="7248"/>
                    <a:pt x="12067" y="7269"/>
                  </a:cubicBezTo>
                  <a:cubicBezTo>
                    <a:pt x="12056" y="7320"/>
                    <a:pt x="12015" y="7351"/>
                    <a:pt x="12067" y="7402"/>
                  </a:cubicBezTo>
                  <a:close/>
                  <a:moveTo>
                    <a:pt x="3773" y="10313"/>
                  </a:moveTo>
                  <a:cubicBezTo>
                    <a:pt x="3691" y="10272"/>
                    <a:pt x="3661" y="10375"/>
                    <a:pt x="3579" y="10385"/>
                  </a:cubicBezTo>
                  <a:cubicBezTo>
                    <a:pt x="3548" y="10334"/>
                    <a:pt x="3445" y="10344"/>
                    <a:pt x="3476" y="10395"/>
                  </a:cubicBezTo>
                  <a:cubicBezTo>
                    <a:pt x="3558" y="10416"/>
                    <a:pt x="3743" y="10447"/>
                    <a:pt x="3773" y="10313"/>
                  </a:cubicBezTo>
                  <a:close/>
                  <a:moveTo>
                    <a:pt x="1692" y="10508"/>
                  </a:moveTo>
                  <a:lnTo>
                    <a:pt x="1713" y="10498"/>
                  </a:lnTo>
                  <a:close/>
                  <a:moveTo>
                    <a:pt x="4460" y="11841"/>
                  </a:moveTo>
                  <a:lnTo>
                    <a:pt x="4388" y="11841"/>
                  </a:lnTo>
                  <a:cubicBezTo>
                    <a:pt x="4347" y="11912"/>
                    <a:pt x="4419" y="12025"/>
                    <a:pt x="4470" y="11995"/>
                  </a:cubicBezTo>
                  <a:cubicBezTo>
                    <a:pt x="4429" y="12005"/>
                    <a:pt x="4501" y="11882"/>
                    <a:pt x="4460" y="11841"/>
                  </a:cubicBezTo>
                  <a:close/>
                  <a:moveTo>
                    <a:pt x="175" y="11954"/>
                  </a:moveTo>
                  <a:cubicBezTo>
                    <a:pt x="226" y="11995"/>
                    <a:pt x="144" y="11912"/>
                    <a:pt x="175" y="11954"/>
                  </a:cubicBezTo>
                  <a:close/>
                  <a:moveTo>
                    <a:pt x="5526" y="12220"/>
                  </a:moveTo>
                  <a:lnTo>
                    <a:pt x="5526" y="12210"/>
                  </a:lnTo>
                  <a:cubicBezTo>
                    <a:pt x="5526" y="12210"/>
                    <a:pt x="5526" y="12220"/>
                    <a:pt x="5526" y="12220"/>
                  </a:cubicBezTo>
                  <a:close/>
                  <a:moveTo>
                    <a:pt x="5598" y="12220"/>
                  </a:moveTo>
                  <a:cubicBezTo>
                    <a:pt x="5629" y="12148"/>
                    <a:pt x="5660" y="12087"/>
                    <a:pt x="5680" y="12015"/>
                  </a:cubicBezTo>
                  <a:cubicBezTo>
                    <a:pt x="5547" y="11995"/>
                    <a:pt x="5537" y="12138"/>
                    <a:pt x="5526" y="12210"/>
                  </a:cubicBezTo>
                  <a:cubicBezTo>
                    <a:pt x="5526" y="12159"/>
                    <a:pt x="5567" y="12230"/>
                    <a:pt x="5598" y="12220"/>
                  </a:cubicBezTo>
                  <a:close/>
                  <a:moveTo>
                    <a:pt x="4809" y="12630"/>
                  </a:moveTo>
                  <a:cubicBezTo>
                    <a:pt x="4921" y="12651"/>
                    <a:pt x="4870" y="12804"/>
                    <a:pt x="4973" y="12794"/>
                  </a:cubicBezTo>
                  <a:cubicBezTo>
                    <a:pt x="5044" y="12794"/>
                    <a:pt x="5096" y="12558"/>
                    <a:pt x="5270" y="12630"/>
                  </a:cubicBezTo>
                  <a:cubicBezTo>
                    <a:pt x="5229" y="12517"/>
                    <a:pt x="4880" y="12538"/>
                    <a:pt x="4809" y="12630"/>
                  </a:cubicBezTo>
                  <a:close/>
                  <a:moveTo>
                    <a:pt x="1774" y="14547"/>
                  </a:moveTo>
                  <a:cubicBezTo>
                    <a:pt x="1815" y="14547"/>
                    <a:pt x="1846" y="14537"/>
                    <a:pt x="1877" y="14506"/>
                  </a:cubicBezTo>
                  <a:cubicBezTo>
                    <a:pt x="1826" y="14537"/>
                    <a:pt x="1795" y="14506"/>
                    <a:pt x="1764" y="14547"/>
                  </a:cubicBezTo>
                  <a:close/>
                  <a:moveTo>
                    <a:pt x="4870" y="17725"/>
                  </a:moveTo>
                  <a:cubicBezTo>
                    <a:pt x="4870" y="17715"/>
                    <a:pt x="4870" y="17694"/>
                    <a:pt x="4850" y="17694"/>
                  </a:cubicBezTo>
                  <a:cubicBezTo>
                    <a:pt x="4870" y="17756"/>
                    <a:pt x="4839" y="17776"/>
                    <a:pt x="4870" y="17838"/>
                  </a:cubicBezTo>
                  <a:cubicBezTo>
                    <a:pt x="4901" y="17828"/>
                    <a:pt x="4921" y="17817"/>
                    <a:pt x="4952" y="17807"/>
                  </a:cubicBezTo>
                  <a:cubicBezTo>
                    <a:pt x="4962" y="17735"/>
                    <a:pt x="4901" y="17746"/>
                    <a:pt x="4870" y="17725"/>
                  </a:cubicBezTo>
                  <a:close/>
                  <a:moveTo>
                    <a:pt x="9196" y="20647"/>
                  </a:moveTo>
                  <a:cubicBezTo>
                    <a:pt x="9248" y="20677"/>
                    <a:pt x="9166" y="20595"/>
                    <a:pt x="9196" y="20647"/>
                  </a:cubicBezTo>
                  <a:close/>
                  <a:moveTo>
                    <a:pt x="7044" y="21067"/>
                  </a:moveTo>
                  <a:cubicBezTo>
                    <a:pt x="7064" y="21077"/>
                    <a:pt x="7095" y="21067"/>
                    <a:pt x="7115" y="21047"/>
                  </a:cubicBezTo>
                  <a:cubicBezTo>
                    <a:pt x="7105" y="21036"/>
                    <a:pt x="7054" y="21026"/>
                    <a:pt x="7054" y="21067"/>
                  </a:cubicBezTo>
                  <a:close/>
                  <a:moveTo>
                    <a:pt x="7044" y="22748"/>
                  </a:moveTo>
                  <a:cubicBezTo>
                    <a:pt x="6951" y="22882"/>
                    <a:pt x="6787" y="22687"/>
                    <a:pt x="6726" y="22830"/>
                  </a:cubicBezTo>
                  <a:cubicBezTo>
                    <a:pt x="6818" y="22912"/>
                    <a:pt x="7085" y="22800"/>
                    <a:pt x="7054" y="22748"/>
                  </a:cubicBezTo>
                  <a:close/>
                  <a:moveTo>
                    <a:pt x="8971" y="23189"/>
                  </a:moveTo>
                  <a:cubicBezTo>
                    <a:pt x="8971" y="23169"/>
                    <a:pt x="8991" y="23158"/>
                    <a:pt x="8991" y="23138"/>
                  </a:cubicBezTo>
                  <a:cubicBezTo>
                    <a:pt x="8981" y="23138"/>
                    <a:pt x="8971" y="23117"/>
                    <a:pt x="8940" y="23128"/>
                  </a:cubicBezTo>
                  <a:cubicBezTo>
                    <a:pt x="8940" y="23158"/>
                    <a:pt x="8961" y="23158"/>
                    <a:pt x="8971" y="23169"/>
                  </a:cubicBezTo>
                  <a:cubicBezTo>
                    <a:pt x="8981" y="23189"/>
                    <a:pt x="8940" y="23179"/>
                    <a:pt x="8971" y="23189"/>
                  </a:cubicBezTo>
                  <a:close/>
                  <a:moveTo>
                    <a:pt x="11359" y="24081"/>
                  </a:moveTo>
                  <a:cubicBezTo>
                    <a:pt x="11370" y="24009"/>
                    <a:pt x="11411" y="23927"/>
                    <a:pt x="11390" y="23917"/>
                  </a:cubicBezTo>
                  <a:cubicBezTo>
                    <a:pt x="11380" y="23968"/>
                    <a:pt x="11318" y="24030"/>
                    <a:pt x="11359" y="24081"/>
                  </a:cubicBezTo>
                  <a:close/>
                  <a:moveTo>
                    <a:pt x="1231" y="26264"/>
                  </a:moveTo>
                  <a:cubicBezTo>
                    <a:pt x="1159" y="26275"/>
                    <a:pt x="1098" y="26213"/>
                    <a:pt x="1057" y="26244"/>
                  </a:cubicBezTo>
                  <a:cubicBezTo>
                    <a:pt x="1128" y="26244"/>
                    <a:pt x="1200" y="26347"/>
                    <a:pt x="1231" y="26254"/>
                  </a:cubicBezTo>
                  <a:close/>
                  <a:moveTo>
                    <a:pt x="1415" y="26306"/>
                  </a:moveTo>
                  <a:cubicBezTo>
                    <a:pt x="1436" y="26377"/>
                    <a:pt x="1610" y="26326"/>
                    <a:pt x="1651" y="26347"/>
                  </a:cubicBezTo>
                  <a:cubicBezTo>
                    <a:pt x="1620" y="26264"/>
                    <a:pt x="1405" y="26285"/>
                    <a:pt x="1415" y="26306"/>
                  </a:cubicBezTo>
                  <a:close/>
                  <a:moveTo>
                    <a:pt x="9135" y="28151"/>
                  </a:moveTo>
                  <a:cubicBezTo>
                    <a:pt x="9155" y="28130"/>
                    <a:pt x="9248" y="28171"/>
                    <a:pt x="9268" y="28110"/>
                  </a:cubicBezTo>
                  <a:cubicBezTo>
                    <a:pt x="9227" y="28130"/>
                    <a:pt x="9104" y="28120"/>
                    <a:pt x="9135" y="281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45"/>
          <p:cNvSpPr txBox="1">
            <a:spLocks noGrp="1"/>
          </p:cNvSpPr>
          <p:nvPr>
            <p:ph type="body" idx="1"/>
          </p:nvPr>
        </p:nvSpPr>
        <p:spPr>
          <a:xfrm>
            <a:off x="681112" y="1681325"/>
            <a:ext cx="4956183" cy="25537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Evaluación </a:t>
            </a:r>
            <a:r>
              <a:rPr lang="es-MX" sz="20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Desarrollo de la guía en binas y socialización de la misma.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Sentido, significado, metacognición y transferencia. </a:t>
            </a:r>
            <a:r>
              <a:rPr lang="es-MX" sz="200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Discusión reflexiva sobre las decisiones tomadas y las consecuencias de cada elección. </a:t>
            </a:r>
          </a:p>
        </p:txBody>
      </p:sp>
      <p:sp>
        <p:nvSpPr>
          <p:cNvPr id="1318" name="Google Shape;1318;p45"/>
          <p:cNvSpPr txBox="1">
            <a:spLocks noGrp="1"/>
          </p:cNvSpPr>
          <p:nvPr>
            <p:ph type="title"/>
          </p:nvPr>
        </p:nvSpPr>
        <p:spPr>
          <a:xfrm>
            <a:off x="1080750" y="368825"/>
            <a:ext cx="73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Cierre</a:t>
            </a:r>
            <a:endParaRPr dirty="0"/>
          </a:p>
        </p:txBody>
      </p:sp>
      <p:pic>
        <p:nvPicPr>
          <p:cNvPr id="1327" name="Google Shape;1327;p45"/>
          <p:cNvPicPr preferRelativeResize="0"/>
          <p:nvPr/>
        </p:nvPicPr>
        <p:blipFill rotWithShape="1">
          <a:blip r:embed="rId3">
            <a:alphaModFix/>
          </a:blip>
          <a:srcRect l="16645" r="16638"/>
          <a:stretch/>
        </p:blipFill>
        <p:spPr>
          <a:xfrm rot="-440801">
            <a:off x="5740491" y="1748564"/>
            <a:ext cx="2414119" cy="2414004"/>
          </a:xfrm>
          <a:prstGeom prst="snip2SameRect">
            <a:avLst>
              <a:gd name="adj1" fmla="val 16667"/>
              <a:gd name="adj2" fmla="val 0"/>
            </a:avLst>
          </a:prstGeom>
          <a:noFill/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25000"/>
              </a:schemeClr>
            </a:outerShdw>
          </a:effectLst>
        </p:spPr>
      </p:pic>
      <p:sp>
        <p:nvSpPr>
          <p:cNvPr id="1328" name="Google Shape;1328;p45"/>
          <p:cNvSpPr/>
          <p:nvPr/>
        </p:nvSpPr>
        <p:spPr>
          <a:xfrm rot="-458484">
            <a:off x="7411047" y="4035968"/>
            <a:ext cx="4149617" cy="81305"/>
          </a:xfrm>
          <a:custGeom>
            <a:avLst/>
            <a:gdLst/>
            <a:ahLst/>
            <a:cxnLst/>
            <a:rect l="l" t="t" r="r" b="b"/>
            <a:pathLst>
              <a:path w="39273" h="3544" extrusionOk="0">
                <a:moveTo>
                  <a:pt x="25132" y="0"/>
                </a:moveTo>
                <a:cubicBezTo>
                  <a:pt x="20918" y="0"/>
                  <a:pt x="16701" y="166"/>
                  <a:pt x="12493" y="494"/>
                </a:cubicBezTo>
                <a:lnTo>
                  <a:pt x="1544" y="494"/>
                </a:lnTo>
                <a:cubicBezTo>
                  <a:pt x="1" y="494"/>
                  <a:pt x="1" y="2885"/>
                  <a:pt x="1544" y="2885"/>
                </a:cubicBezTo>
                <a:lnTo>
                  <a:pt x="5836" y="2885"/>
                </a:lnTo>
                <a:cubicBezTo>
                  <a:pt x="6015" y="3183"/>
                  <a:pt x="6344" y="3402"/>
                  <a:pt x="6829" y="3426"/>
                </a:cubicBezTo>
                <a:lnTo>
                  <a:pt x="8758" y="3541"/>
                </a:lnTo>
                <a:cubicBezTo>
                  <a:pt x="8783" y="3542"/>
                  <a:pt x="8808" y="3543"/>
                  <a:pt x="8832" y="3543"/>
                </a:cubicBezTo>
                <a:cubicBezTo>
                  <a:pt x="9239" y="3543"/>
                  <a:pt x="9534" y="3374"/>
                  <a:pt x="9717" y="3126"/>
                </a:cubicBezTo>
                <a:lnTo>
                  <a:pt x="9717" y="3126"/>
                </a:lnTo>
                <a:cubicBezTo>
                  <a:pt x="10656" y="3038"/>
                  <a:pt x="11595" y="2957"/>
                  <a:pt x="12534" y="2885"/>
                </a:cubicBezTo>
                <a:lnTo>
                  <a:pt x="37690" y="2885"/>
                </a:lnTo>
                <a:cubicBezTo>
                  <a:pt x="39272" y="2885"/>
                  <a:pt x="39233" y="609"/>
                  <a:pt x="37690" y="494"/>
                </a:cubicBezTo>
                <a:cubicBezTo>
                  <a:pt x="33514" y="164"/>
                  <a:pt x="29324" y="0"/>
                  <a:pt x="251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45"/>
          <p:cNvSpPr/>
          <p:nvPr/>
        </p:nvSpPr>
        <p:spPr>
          <a:xfrm rot="10039284" flipH="1">
            <a:off x="5662442" y="4423581"/>
            <a:ext cx="1736477" cy="168653"/>
          </a:xfrm>
          <a:custGeom>
            <a:avLst/>
            <a:gdLst/>
            <a:ahLst/>
            <a:cxnLst/>
            <a:rect l="l" t="t" r="r" b="b"/>
            <a:pathLst>
              <a:path w="35470" h="7401" extrusionOk="0">
                <a:moveTo>
                  <a:pt x="11183" y="0"/>
                </a:moveTo>
                <a:cubicBezTo>
                  <a:pt x="11091" y="0"/>
                  <a:pt x="10995" y="11"/>
                  <a:pt x="10898" y="32"/>
                </a:cubicBezTo>
                <a:cubicBezTo>
                  <a:pt x="7696" y="726"/>
                  <a:pt x="4495" y="1614"/>
                  <a:pt x="1370" y="2617"/>
                </a:cubicBezTo>
                <a:cubicBezTo>
                  <a:pt x="1" y="3038"/>
                  <a:pt x="421" y="4992"/>
                  <a:pt x="1612" y="4992"/>
                </a:cubicBezTo>
                <a:cubicBezTo>
                  <a:pt x="1730" y="4992"/>
                  <a:pt x="1855" y="4973"/>
                  <a:pt x="1987" y="4931"/>
                </a:cubicBezTo>
                <a:cubicBezTo>
                  <a:pt x="4106" y="4260"/>
                  <a:pt x="6225" y="3657"/>
                  <a:pt x="8366" y="3112"/>
                </a:cubicBezTo>
                <a:lnTo>
                  <a:pt x="8366" y="3112"/>
                </a:lnTo>
                <a:cubicBezTo>
                  <a:pt x="7655" y="3924"/>
                  <a:pt x="6867" y="4666"/>
                  <a:pt x="5999" y="5317"/>
                </a:cubicBezTo>
                <a:cubicBezTo>
                  <a:pt x="5150" y="6012"/>
                  <a:pt x="5883" y="7400"/>
                  <a:pt x="6848" y="7400"/>
                </a:cubicBezTo>
                <a:cubicBezTo>
                  <a:pt x="9394" y="7400"/>
                  <a:pt x="11361" y="6436"/>
                  <a:pt x="13792" y="5934"/>
                </a:cubicBezTo>
                <a:cubicBezTo>
                  <a:pt x="15836" y="5549"/>
                  <a:pt x="17958" y="5741"/>
                  <a:pt x="20041" y="5471"/>
                </a:cubicBezTo>
                <a:cubicBezTo>
                  <a:pt x="22510" y="5086"/>
                  <a:pt x="24940" y="4121"/>
                  <a:pt x="27371" y="3813"/>
                </a:cubicBezTo>
                <a:cubicBezTo>
                  <a:pt x="27623" y="3780"/>
                  <a:pt x="27873" y="3768"/>
                  <a:pt x="28120" y="3768"/>
                </a:cubicBezTo>
                <a:cubicBezTo>
                  <a:pt x="28795" y="3768"/>
                  <a:pt x="29456" y="3857"/>
                  <a:pt x="30132" y="3857"/>
                </a:cubicBezTo>
                <a:cubicBezTo>
                  <a:pt x="30379" y="3857"/>
                  <a:pt x="30628" y="3845"/>
                  <a:pt x="30881" y="3813"/>
                </a:cubicBezTo>
                <a:cubicBezTo>
                  <a:pt x="32038" y="3620"/>
                  <a:pt x="33157" y="3311"/>
                  <a:pt x="34199" y="2848"/>
                </a:cubicBezTo>
                <a:cubicBezTo>
                  <a:pt x="35470" y="2333"/>
                  <a:pt x="35120" y="441"/>
                  <a:pt x="34020" y="441"/>
                </a:cubicBezTo>
                <a:cubicBezTo>
                  <a:pt x="33885" y="441"/>
                  <a:pt x="33738" y="470"/>
                  <a:pt x="33581" y="534"/>
                </a:cubicBezTo>
                <a:cubicBezTo>
                  <a:pt x="32347" y="1074"/>
                  <a:pt x="31035" y="1421"/>
                  <a:pt x="29724" y="1498"/>
                </a:cubicBezTo>
                <a:cubicBezTo>
                  <a:pt x="28974" y="1498"/>
                  <a:pt x="28364" y="1335"/>
                  <a:pt x="27694" y="1335"/>
                </a:cubicBezTo>
                <a:cubicBezTo>
                  <a:pt x="27503" y="1335"/>
                  <a:pt x="27306" y="1348"/>
                  <a:pt x="27101" y="1382"/>
                </a:cubicBezTo>
                <a:cubicBezTo>
                  <a:pt x="24555" y="1807"/>
                  <a:pt x="22124" y="2732"/>
                  <a:pt x="19540" y="3080"/>
                </a:cubicBezTo>
                <a:cubicBezTo>
                  <a:pt x="17534" y="3350"/>
                  <a:pt x="15566" y="3234"/>
                  <a:pt x="13599" y="3543"/>
                </a:cubicBezTo>
                <a:cubicBezTo>
                  <a:pt x="12519" y="3702"/>
                  <a:pt x="11512" y="4016"/>
                  <a:pt x="10508" y="4308"/>
                </a:cubicBezTo>
                <a:lnTo>
                  <a:pt x="10508" y="4308"/>
                </a:lnTo>
                <a:cubicBezTo>
                  <a:pt x="11158" y="3523"/>
                  <a:pt x="11740" y="2687"/>
                  <a:pt x="12249" y="1807"/>
                </a:cubicBezTo>
                <a:cubicBezTo>
                  <a:pt x="12738" y="967"/>
                  <a:pt x="12086" y="0"/>
                  <a:pt x="111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0" name="Google Shape;1330;p45"/>
          <p:cNvGrpSpPr/>
          <p:nvPr/>
        </p:nvGrpSpPr>
        <p:grpSpPr>
          <a:xfrm rot="-3788724" flipH="1">
            <a:off x="167490" y="793566"/>
            <a:ext cx="671381" cy="788070"/>
            <a:chOff x="3959950" y="1155275"/>
            <a:chExt cx="266200" cy="312500"/>
          </a:xfrm>
        </p:grpSpPr>
        <p:sp>
          <p:nvSpPr>
            <p:cNvPr id="1331" name="Google Shape;1331;p45"/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066791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2"/>
          <p:cNvSpPr txBox="1">
            <a:spLocks noGrp="1"/>
          </p:cNvSpPr>
          <p:nvPr>
            <p:ph type="title"/>
          </p:nvPr>
        </p:nvSpPr>
        <p:spPr>
          <a:xfrm>
            <a:off x="2044350" y="1090625"/>
            <a:ext cx="5403900" cy="7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P</a:t>
            </a:r>
            <a:r>
              <a:rPr lang="en" dirty="0"/>
              <a:t>ropósito </a:t>
            </a:r>
            <a:endParaRPr dirty="0"/>
          </a:p>
        </p:txBody>
      </p:sp>
      <p:sp>
        <p:nvSpPr>
          <p:cNvPr id="1190" name="Google Shape;1190;p42"/>
          <p:cNvSpPr txBox="1">
            <a:spLocks noGrp="1"/>
          </p:cNvSpPr>
          <p:nvPr>
            <p:ph type="subTitle" idx="1"/>
          </p:nvPr>
        </p:nvSpPr>
        <p:spPr>
          <a:xfrm>
            <a:off x="800312" y="1762750"/>
            <a:ext cx="7889358" cy="14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/>
              <a:t>Eje: Ciudadano ambiental activo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dirty="0"/>
              <a:t>Identifico situaciones de diferentes contextos a través de la reflexión personal y colectiva, para favorecer el pensamiento inferencial y crítico.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800" b="1" dirty="0"/>
              <a:t>Conceptos</a:t>
            </a:r>
          </a:p>
          <a:p>
            <a:pPr algn="just">
              <a:buNone/>
            </a:pPr>
            <a:r>
              <a:rPr lang="es-CO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Relación: </a:t>
            </a:r>
            <a:r>
              <a:rPr lang="es-CO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interacción</a:t>
            </a:r>
          </a:p>
          <a:p>
            <a:pPr algn="just"/>
            <a:r>
              <a:rPr lang="es-CO" sz="16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Función: </a:t>
            </a:r>
            <a:r>
              <a:rPr lang="es-CO" sz="16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Habilidad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sz="1600" b="1" dirty="0"/>
          </a:p>
        </p:txBody>
      </p:sp>
      <p:grpSp>
        <p:nvGrpSpPr>
          <p:cNvPr id="1191" name="Google Shape;1191;p42"/>
          <p:cNvGrpSpPr/>
          <p:nvPr/>
        </p:nvGrpSpPr>
        <p:grpSpPr>
          <a:xfrm rot="-211172">
            <a:off x="2539987" y="764073"/>
            <a:ext cx="526728" cy="1052424"/>
            <a:chOff x="2450353" y="1219386"/>
            <a:chExt cx="440535" cy="880207"/>
          </a:xfrm>
        </p:grpSpPr>
        <p:grpSp>
          <p:nvGrpSpPr>
            <p:cNvPr id="1192" name="Google Shape;1192;p42"/>
            <p:cNvGrpSpPr/>
            <p:nvPr/>
          </p:nvGrpSpPr>
          <p:grpSpPr>
            <a:xfrm rot="78179">
              <a:off x="2469020" y="1225445"/>
              <a:ext cx="369329" cy="870062"/>
              <a:chOff x="4367477" y="3026644"/>
              <a:chExt cx="386379" cy="910228"/>
            </a:xfrm>
          </p:grpSpPr>
          <p:sp>
            <p:nvSpPr>
              <p:cNvPr id="1193" name="Google Shape;1193;p42"/>
              <p:cNvSpPr/>
              <p:nvPr/>
            </p:nvSpPr>
            <p:spPr>
              <a:xfrm>
                <a:off x="4367477" y="3026644"/>
                <a:ext cx="386379" cy="910228"/>
              </a:xfrm>
              <a:custGeom>
                <a:avLst/>
                <a:gdLst/>
                <a:ahLst/>
                <a:cxnLst/>
                <a:rect l="l" t="t" r="r" b="b"/>
                <a:pathLst>
                  <a:path w="5527" h="13020" extrusionOk="0">
                    <a:moveTo>
                      <a:pt x="5526" y="0"/>
                    </a:moveTo>
                    <a:cubicBezTo>
                      <a:pt x="5526" y="0"/>
                      <a:pt x="3294" y="55"/>
                      <a:pt x="1657" y="55"/>
                    </a:cubicBezTo>
                    <a:cubicBezTo>
                      <a:pt x="838" y="55"/>
                      <a:pt x="168" y="41"/>
                      <a:pt x="1" y="0"/>
                    </a:cubicBezTo>
                    <a:lnTo>
                      <a:pt x="1" y="0"/>
                    </a:lnTo>
                    <a:lnTo>
                      <a:pt x="657" y="13020"/>
                    </a:lnTo>
                    <a:lnTo>
                      <a:pt x="5526" y="13020"/>
                    </a:lnTo>
                    <a:lnTo>
                      <a:pt x="552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9525" dir="5400000" algn="bl" rotWithShape="0">
                  <a:schemeClr val="dk2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4" name="Google Shape;1194;p42"/>
              <p:cNvGrpSpPr/>
              <p:nvPr/>
            </p:nvGrpSpPr>
            <p:grpSpPr>
              <a:xfrm>
                <a:off x="4367477" y="3026644"/>
                <a:ext cx="386379" cy="910228"/>
                <a:chOff x="3149525" y="2449600"/>
                <a:chExt cx="138175" cy="325500"/>
              </a:xfrm>
            </p:grpSpPr>
            <p:sp>
              <p:nvSpPr>
                <p:cNvPr id="1195" name="Google Shape;1195;p42"/>
                <p:cNvSpPr/>
                <p:nvPr/>
              </p:nvSpPr>
              <p:spPr>
                <a:xfrm>
                  <a:off x="3149525" y="2449600"/>
                  <a:ext cx="138175" cy="32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7" h="13020" extrusionOk="0">
                      <a:moveTo>
                        <a:pt x="5526" y="0"/>
                      </a:moveTo>
                      <a:cubicBezTo>
                        <a:pt x="5526" y="0"/>
                        <a:pt x="3294" y="55"/>
                        <a:pt x="1657" y="55"/>
                      </a:cubicBezTo>
                      <a:cubicBezTo>
                        <a:pt x="838" y="55"/>
                        <a:pt x="168" y="41"/>
                        <a:pt x="1" y="0"/>
                      </a:cubicBezTo>
                      <a:lnTo>
                        <a:pt x="1" y="0"/>
                      </a:lnTo>
                      <a:lnTo>
                        <a:pt x="657" y="13020"/>
                      </a:lnTo>
                      <a:lnTo>
                        <a:pt x="5526" y="13020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42"/>
                <p:cNvSpPr/>
                <p:nvPr/>
              </p:nvSpPr>
              <p:spPr>
                <a:xfrm>
                  <a:off x="3192850" y="2482650"/>
                  <a:ext cx="66650" cy="2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6" h="10068" extrusionOk="0">
                      <a:moveTo>
                        <a:pt x="0" y="1"/>
                      </a:moveTo>
                      <a:lnTo>
                        <a:pt x="0" y="257"/>
                      </a:lnTo>
                      <a:lnTo>
                        <a:pt x="513" y="257"/>
                      </a:lnTo>
                      <a:lnTo>
                        <a:pt x="513" y="9811"/>
                      </a:lnTo>
                      <a:lnTo>
                        <a:pt x="0" y="9811"/>
                      </a:lnTo>
                      <a:lnTo>
                        <a:pt x="0" y="10068"/>
                      </a:lnTo>
                      <a:lnTo>
                        <a:pt x="2666" y="10068"/>
                      </a:lnTo>
                      <a:lnTo>
                        <a:pt x="2666" y="9801"/>
                      </a:lnTo>
                      <a:lnTo>
                        <a:pt x="2153" y="9801"/>
                      </a:lnTo>
                      <a:lnTo>
                        <a:pt x="2153" y="257"/>
                      </a:lnTo>
                      <a:lnTo>
                        <a:pt x="2666" y="257"/>
                      </a:lnTo>
                      <a:lnTo>
                        <a:pt x="2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42"/>
                <p:cNvSpPr/>
                <p:nvPr/>
              </p:nvSpPr>
              <p:spPr>
                <a:xfrm>
                  <a:off x="3224625" y="2498550"/>
                  <a:ext cx="3100" cy="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3855" extrusionOk="0">
                      <a:moveTo>
                        <a:pt x="62" y="0"/>
                      </a:moveTo>
                      <a:lnTo>
                        <a:pt x="1" y="3855"/>
                      </a:lnTo>
                      <a:lnTo>
                        <a:pt x="124" y="3855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42"/>
                <p:cNvSpPr/>
                <p:nvPr/>
              </p:nvSpPr>
              <p:spPr>
                <a:xfrm>
                  <a:off x="3224625" y="2623100"/>
                  <a:ext cx="3100" cy="9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3866" extrusionOk="0">
                      <a:moveTo>
                        <a:pt x="1" y="1"/>
                      </a:moveTo>
                      <a:lnTo>
                        <a:pt x="62" y="386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42"/>
                <p:cNvSpPr/>
                <p:nvPr/>
              </p:nvSpPr>
              <p:spPr>
                <a:xfrm>
                  <a:off x="3221550" y="2604650"/>
                  <a:ext cx="9250" cy="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80" extrusionOk="0">
                      <a:moveTo>
                        <a:pt x="185" y="0"/>
                      </a:moveTo>
                      <a:cubicBezTo>
                        <a:pt x="83" y="0"/>
                        <a:pt x="1" y="82"/>
                        <a:pt x="1" y="185"/>
                      </a:cubicBezTo>
                      <a:cubicBezTo>
                        <a:pt x="1" y="288"/>
                        <a:pt x="83" y="380"/>
                        <a:pt x="185" y="380"/>
                      </a:cubicBezTo>
                      <a:cubicBezTo>
                        <a:pt x="288" y="380"/>
                        <a:pt x="370" y="288"/>
                        <a:pt x="370" y="185"/>
                      </a:cubicBezTo>
                      <a:cubicBezTo>
                        <a:pt x="370" y="82"/>
                        <a:pt x="288" y="0"/>
                        <a:pt x="1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00" name="Google Shape;1200;p42">
              <a:hlinkClick r:id="rId3"/>
            </p:cNvPr>
            <p:cNvSpPr/>
            <p:nvPr/>
          </p:nvSpPr>
          <p:spPr>
            <a:xfrm rot="-181510">
              <a:off x="2471812" y="1229304"/>
              <a:ext cx="397618" cy="823790"/>
            </a:xfrm>
            <a:custGeom>
              <a:avLst/>
              <a:gdLst/>
              <a:ahLst/>
              <a:cxnLst/>
              <a:rect l="l" t="t" r="r" b="b"/>
              <a:pathLst>
                <a:path w="14856" h="30776" extrusionOk="0">
                  <a:moveTo>
                    <a:pt x="5885" y="52"/>
                  </a:moveTo>
                  <a:cubicBezTo>
                    <a:pt x="5957" y="62"/>
                    <a:pt x="5906" y="0"/>
                    <a:pt x="5885" y="52"/>
                  </a:cubicBezTo>
                  <a:close/>
                  <a:moveTo>
                    <a:pt x="1272" y="257"/>
                  </a:moveTo>
                  <a:cubicBezTo>
                    <a:pt x="1262" y="226"/>
                    <a:pt x="1221" y="226"/>
                    <a:pt x="1180" y="226"/>
                  </a:cubicBezTo>
                  <a:cubicBezTo>
                    <a:pt x="1149" y="277"/>
                    <a:pt x="1251" y="287"/>
                    <a:pt x="1272" y="257"/>
                  </a:cubicBezTo>
                  <a:close/>
                  <a:moveTo>
                    <a:pt x="5034" y="523"/>
                  </a:moveTo>
                  <a:cubicBezTo>
                    <a:pt x="5065" y="482"/>
                    <a:pt x="5034" y="462"/>
                    <a:pt x="5034" y="400"/>
                  </a:cubicBezTo>
                  <a:cubicBezTo>
                    <a:pt x="4993" y="410"/>
                    <a:pt x="4983" y="380"/>
                    <a:pt x="4952" y="380"/>
                  </a:cubicBezTo>
                  <a:cubicBezTo>
                    <a:pt x="4962" y="441"/>
                    <a:pt x="4993" y="492"/>
                    <a:pt x="5034" y="523"/>
                  </a:cubicBezTo>
                  <a:close/>
                  <a:moveTo>
                    <a:pt x="5250" y="410"/>
                  </a:moveTo>
                  <a:cubicBezTo>
                    <a:pt x="5208" y="462"/>
                    <a:pt x="5291" y="380"/>
                    <a:pt x="5250" y="410"/>
                  </a:cubicBezTo>
                  <a:close/>
                  <a:moveTo>
                    <a:pt x="5824" y="421"/>
                  </a:moveTo>
                  <a:cubicBezTo>
                    <a:pt x="5803" y="400"/>
                    <a:pt x="5762" y="421"/>
                    <a:pt x="5762" y="451"/>
                  </a:cubicBezTo>
                  <a:cubicBezTo>
                    <a:pt x="5793" y="462"/>
                    <a:pt x="5813" y="451"/>
                    <a:pt x="5813" y="431"/>
                  </a:cubicBezTo>
                  <a:close/>
                  <a:moveTo>
                    <a:pt x="4768" y="421"/>
                  </a:moveTo>
                  <a:cubicBezTo>
                    <a:pt x="4706" y="410"/>
                    <a:pt x="4696" y="451"/>
                    <a:pt x="4716" y="492"/>
                  </a:cubicBezTo>
                  <a:cubicBezTo>
                    <a:pt x="4757" y="503"/>
                    <a:pt x="4778" y="472"/>
                    <a:pt x="4768" y="431"/>
                  </a:cubicBezTo>
                  <a:close/>
                  <a:moveTo>
                    <a:pt x="6141" y="728"/>
                  </a:moveTo>
                  <a:cubicBezTo>
                    <a:pt x="6213" y="718"/>
                    <a:pt x="6213" y="585"/>
                    <a:pt x="6172" y="533"/>
                  </a:cubicBezTo>
                  <a:lnTo>
                    <a:pt x="6100" y="533"/>
                  </a:lnTo>
                  <a:cubicBezTo>
                    <a:pt x="6100" y="615"/>
                    <a:pt x="6059" y="708"/>
                    <a:pt x="6141" y="738"/>
                  </a:cubicBezTo>
                  <a:close/>
                  <a:moveTo>
                    <a:pt x="3620" y="759"/>
                  </a:moveTo>
                  <a:cubicBezTo>
                    <a:pt x="3589" y="759"/>
                    <a:pt x="3568" y="790"/>
                    <a:pt x="3568" y="831"/>
                  </a:cubicBezTo>
                  <a:cubicBezTo>
                    <a:pt x="3620" y="841"/>
                    <a:pt x="3599" y="790"/>
                    <a:pt x="3620" y="759"/>
                  </a:cubicBezTo>
                  <a:close/>
                  <a:moveTo>
                    <a:pt x="13697" y="820"/>
                  </a:moveTo>
                  <a:cubicBezTo>
                    <a:pt x="13697" y="800"/>
                    <a:pt x="13707" y="790"/>
                    <a:pt x="13717" y="779"/>
                  </a:cubicBezTo>
                  <a:cubicBezTo>
                    <a:pt x="13697" y="779"/>
                    <a:pt x="13686" y="759"/>
                    <a:pt x="13656" y="759"/>
                  </a:cubicBezTo>
                  <a:cubicBezTo>
                    <a:pt x="13656" y="790"/>
                    <a:pt x="13656" y="820"/>
                    <a:pt x="13697" y="820"/>
                  </a:cubicBezTo>
                  <a:close/>
                  <a:moveTo>
                    <a:pt x="5803" y="974"/>
                  </a:moveTo>
                  <a:cubicBezTo>
                    <a:pt x="5803" y="954"/>
                    <a:pt x="5793" y="954"/>
                    <a:pt x="5772" y="943"/>
                  </a:cubicBezTo>
                  <a:cubicBezTo>
                    <a:pt x="5690" y="1087"/>
                    <a:pt x="5352" y="1179"/>
                    <a:pt x="5414" y="1333"/>
                  </a:cubicBezTo>
                  <a:cubicBezTo>
                    <a:pt x="5567" y="1251"/>
                    <a:pt x="5711" y="1128"/>
                    <a:pt x="5803" y="974"/>
                  </a:cubicBezTo>
                  <a:close/>
                  <a:moveTo>
                    <a:pt x="6264" y="1425"/>
                  </a:moveTo>
                  <a:cubicBezTo>
                    <a:pt x="6141" y="1507"/>
                    <a:pt x="5977" y="1620"/>
                    <a:pt x="5957" y="1774"/>
                  </a:cubicBezTo>
                  <a:cubicBezTo>
                    <a:pt x="6141" y="1805"/>
                    <a:pt x="6264" y="1579"/>
                    <a:pt x="6264" y="1425"/>
                  </a:cubicBezTo>
                  <a:close/>
                  <a:moveTo>
                    <a:pt x="11646" y="1518"/>
                  </a:moveTo>
                  <a:cubicBezTo>
                    <a:pt x="11646" y="1497"/>
                    <a:pt x="11646" y="1477"/>
                    <a:pt x="11616" y="1477"/>
                  </a:cubicBezTo>
                  <a:cubicBezTo>
                    <a:pt x="11616" y="1497"/>
                    <a:pt x="11636" y="1518"/>
                    <a:pt x="11646" y="1518"/>
                  </a:cubicBezTo>
                  <a:close/>
                  <a:moveTo>
                    <a:pt x="12200" y="1630"/>
                  </a:moveTo>
                  <a:cubicBezTo>
                    <a:pt x="12241" y="1682"/>
                    <a:pt x="12221" y="1579"/>
                    <a:pt x="12200" y="1630"/>
                  </a:cubicBezTo>
                  <a:close/>
                  <a:moveTo>
                    <a:pt x="9258" y="1774"/>
                  </a:moveTo>
                  <a:cubicBezTo>
                    <a:pt x="9258" y="1743"/>
                    <a:pt x="9289" y="1743"/>
                    <a:pt x="9289" y="1702"/>
                  </a:cubicBezTo>
                  <a:cubicBezTo>
                    <a:pt x="9237" y="1671"/>
                    <a:pt x="9166" y="1671"/>
                    <a:pt x="9176" y="1764"/>
                  </a:cubicBezTo>
                  <a:cubicBezTo>
                    <a:pt x="9196" y="1774"/>
                    <a:pt x="9227" y="1784"/>
                    <a:pt x="9258" y="1774"/>
                  </a:cubicBezTo>
                  <a:close/>
                  <a:moveTo>
                    <a:pt x="3445" y="1774"/>
                  </a:moveTo>
                  <a:cubicBezTo>
                    <a:pt x="3497" y="1794"/>
                    <a:pt x="3538" y="1815"/>
                    <a:pt x="3620" y="1846"/>
                  </a:cubicBezTo>
                  <a:cubicBezTo>
                    <a:pt x="3640" y="1733"/>
                    <a:pt x="3466" y="1641"/>
                    <a:pt x="3455" y="1774"/>
                  </a:cubicBezTo>
                  <a:close/>
                  <a:moveTo>
                    <a:pt x="3086" y="2010"/>
                  </a:moveTo>
                  <a:cubicBezTo>
                    <a:pt x="3076" y="1969"/>
                    <a:pt x="3025" y="1958"/>
                    <a:pt x="2953" y="1958"/>
                  </a:cubicBezTo>
                  <a:cubicBezTo>
                    <a:pt x="2943" y="1979"/>
                    <a:pt x="2933" y="1999"/>
                    <a:pt x="2943" y="2030"/>
                  </a:cubicBezTo>
                  <a:cubicBezTo>
                    <a:pt x="2994" y="2020"/>
                    <a:pt x="3066" y="2040"/>
                    <a:pt x="3086" y="2010"/>
                  </a:cubicBezTo>
                  <a:close/>
                  <a:moveTo>
                    <a:pt x="11031" y="1999"/>
                  </a:moveTo>
                  <a:lnTo>
                    <a:pt x="11001" y="1999"/>
                  </a:lnTo>
                  <a:lnTo>
                    <a:pt x="11001" y="2030"/>
                  </a:lnTo>
                  <a:lnTo>
                    <a:pt x="11031" y="2030"/>
                  </a:lnTo>
                  <a:close/>
                  <a:moveTo>
                    <a:pt x="12518" y="2143"/>
                  </a:moveTo>
                  <a:cubicBezTo>
                    <a:pt x="12569" y="2153"/>
                    <a:pt x="12549" y="2061"/>
                    <a:pt x="12518" y="2071"/>
                  </a:cubicBezTo>
                  <a:cubicBezTo>
                    <a:pt x="12528" y="2092"/>
                    <a:pt x="12528" y="2112"/>
                    <a:pt x="12518" y="2143"/>
                  </a:cubicBezTo>
                  <a:close/>
                  <a:moveTo>
                    <a:pt x="3015" y="2143"/>
                  </a:moveTo>
                  <a:cubicBezTo>
                    <a:pt x="3004" y="2112"/>
                    <a:pt x="2953" y="2112"/>
                    <a:pt x="2933" y="2102"/>
                  </a:cubicBezTo>
                  <a:cubicBezTo>
                    <a:pt x="2912" y="2133"/>
                    <a:pt x="2912" y="2163"/>
                    <a:pt x="2933" y="2194"/>
                  </a:cubicBezTo>
                  <a:cubicBezTo>
                    <a:pt x="2984" y="2194"/>
                    <a:pt x="3015" y="2184"/>
                    <a:pt x="3015" y="2143"/>
                  </a:cubicBezTo>
                  <a:close/>
                  <a:moveTo>
                    <a:pt x="4891" y="2266"/>
                  </a:moveTo>
                  <a:cubicBezTo>
                    <a:pt x="4891" y="2235"/>
                    <a:pt x="4880" y="2225"/>
                    <a:pt x="4850" y="2225"/>
                  </a:cubicBezTo>
                  <a:cubicBezTo>
                    <a:pt x="4850" y="2256"/>
                    <a:pt x="4860" y="2276"/>
                    <a:pt x="4891" y="2266"/>
                  </a:cubicBezTo>
                  <a:close/>
                  <a:moveTo>
                    <a:pt x="11267" y="2266"/>
                  </a:moveTo>
                  <a:cubicBezTo>
                    <a:pt x="11277" y="2235"/>
                    <a:pt x="11236" y="2245"/>
                    <a:pt x="11226" y="2225"/>
                  </a:cubicBezTo>
                  <a:cubicBezTo>
                    <a:pt x="11226" y="2256"/>
                    <a:pt x="11236" y="2276"/>
                    <a:pt x="11277" y="2266"/>
                  </a:cubicBezTo>
                  <a:close/>
                  <a:moveTo>
                    <a:pt x="7351" y="2379"/>
                  </a:moveTo>
                  <a:cubicBezTo>
                    <a:pt x="7372" y="2163"/>
                    <a:pt x="6931" y="2317"/>
                    <a:pt x="7095" y="2553"/>
                  </a:cubicBezTo>
                  <a:cubicBezTo>
                    <a:pt x="7208" y="2522"/>
                    <a:pt x="7351" y="2450"/>
                    <a:pt x="7361" y="2379"/>
                  </a:cubicBezTo>
                  <a:close/>
                  <a:moveTo>
                    <a:pt x="6008" y="2286"/>
                  </a:moveTo>
                  <a:cubicBezTo>
                    <a:pt x="5977" y="2286"/>
                    <a:pt x="5926" y="2266"/>
                    <a:pt x="5936" y="2307"/>
                  </a:cubicBezTo>
                  <a:cubicBezTo>
                    <a:pt x="5967" y="2317"/>
                    <a:pt x="5998" y="2307"/>
                    <a:pt x="6008" y="2276"/>
                  </a:cubicBezTo>
                  <a:close/>
                  <a:moveTo>
                    <a:pt x="11267" y="2399"/>
                  </a:moveTo>
                  <a:cubicBezTo>
                    <a:pt x="11206" y="2358"/>
                    <a:pt x="11308" y="2307"/>
                    <a:pt x="11236" y="2286"/>
                  </a:cubicBezTo>
                  <a:cubicBezTo>
                    <a:pt x="11236" y="2297"/>
                    <a:pt x="11226" y="2297"/>
                    <a:pt x="11216" y="2297"/>
                  </a:cubicBezTo>
                  <a:cubicBezTo>
                    <a:pt x="11216" y="2338"/>
                    <a:pt x="11236" y="2430"/>
                    <a:pt x="11277" y="2389"/>
                  </a:cubicBezTo>
                  <a:close/>
                  <a:moveTo>
                    <a:pt x="2974" y="2307"/>
                  </a:moveTo>
                  <a:cubicBezTo>
                    <a:pt x="2974" y="2399"/>
                    <a:pt x="3035" y="2440"/>
                    <a:pt x="3127" y="2450"/>
                  </a:cubicBezTo>
                  <a:cubicBezTo>
                    <a:pt x="3107" y="2379"/>
                    <a:pt x="3045" y="2327"/>
                    <a:pt x="2974" y="2307"/>
                  </a:cubicBezTo>
                  <a:close/>
                  <a:moveTo>
                    <a:pt x="11175" y="2461"/>
                  </a:moveTo>
                  <a:cubicBezTo>
                    <a:pt x="11144" y="2461"/>
                    <a:pt x="11195" y="2430"/>
                    <a:pt x="11144" y="2420"/>
                  </a:cubicBezTo>
                  <a:cubicBezTo>
                    <a:pt x="11134" y="2450"/>
                    <a:pt x="11154" y="2512"/>
                    <a:pt x="11175" y="2461"/>
                  </a:cubicBezTo>
                  <a:close/>
                  <a:moveTo>
                    <a:pt x="11226" y="2481"/>
                  </a:moveTo>
                  <a:cubicBezTo>
                    <a:pt x="11236" y="2461"/>
                    <a:pt x="11247" y="2440"/>
                    <a:pt x="11257" y="2420"/>
                  </a:cubicBezTo>
                  <a:lnTo>
                    <a:pt x="11195" y="2420"/>
                  </a:lnTo>
                  <a:cubicBezTo>
                    <a:pt x="11195" y="2450"/>
                    <a:pt x="11206" y="2471"/>
                    <a:pt x="11236" y="2481"/>
                  </a:cubicBezTo>
                  <a:close/>
                  <a:moveTo>
                    <a:pt x="11411" y="2420"/>
                  </a:moveTo>
                  <a:cubicBezTo>
                    <a:pt x="11411" y="2440"/>
                    <a:pt x="11411" y="2471"/>
                    <a:pt x="11421" y="2481"/>
                  </a:cubicBezTo>
                  <a:cubicBezTo>
                    <a:pt x="11441" y="2481"/>
                    <a:pt x="11462" y="2409"/>
                    <a:pt x="11411" y="2420"/>
                  </a:cubicBezTo>
                  <a:close/>
                  <a:moveTo>
                    <a:pt x="5772" y="2512"/>
                  </a:moveTo>
                  <a:cubicBezTo>
                    <a:pt x="5762" y="2512"/>
                    <a:pt x="5752" y="2491"/>
                    <a:pt x="5762" y="2481"/>
                  </a:cubicBezTo>
                  <a:cubicBezTo>
                    <a:pt x="5711" y="2481"/>
                    <a:pt x="5701" y="2512"/>
                    <a:pt x="5649" y="2512"/>
                  </a:cubicBezTo>
                  <a:cubicBezTo>
                    <a:pt x="5639" y="2543"/>
                    <a:pt x="5670" y="2532"/>
                    <a:pt x="5670" y="2563"/>
                  </a:cubicBezTo>
                  <a:cubicBezTo>
                    <a:pt x="5721" y="2563"/>
                    <a:pt x="5752" y="2543"/>
                    <a:pt x="5772" y="2502"/>
                  </a:cubicBezTo>
                  <a:close/>
                  <a:moveTo>
                    <a:pt x="5188" y="2512"/>
                  </a:moveTo>
                  <a:cubicBezTo>
                    <a:pt x="5208" y="2553"/>
                    <a:pt x="5219" y="2450"/>
                    <a:pt x="5188" y="2512"/>
                  </a:cubicBezTo>
                  <a:close/>
                  <a:moveTo>
                    <a:pt x="3291" y="2686"/>
                  </a:moveTo>
                  <a:cubicBezTo>
                    <a:pt x="3281" y="2614"/>
                    <a:pt x="3199" y="2532"/>
                    <a:pt x="3127" y="2563"/>
                  </a:cubicBezTo>
                  <a:cubicBezTo>
                    <a:pt x="3168" y="2625"/>
                    <a:pt x="3189" y="2748"/>
                    <a:pt x="3302" y="2686"/>
                  </a:cubicBezTo>
                  <a:close/>
                  <a:moveTo>
                    <a:pt x="5957" y="2707"/>
                  </a:moveTo>
                  <a:cubicBezTo>
                    <a:pt x="5957" y="2614"/>
                    <a:pt x="5885" y="2563"/>
                    <a:pt x="5813" y="2614"/>
                  </a:cubicBezTo>
                  <a:cubicBezTo>
                    <a:pt x="5783" y="2707"/>
                    <a:pt x="5895" y="2768"/>
                    <a:pt x="5957" y="2696"/>
                  </a:cubicBezTo>
                  <a:close/>
                  <a:moveTo>
                    <a:pt x="10191" y="2635"/>
                  </a:moveTo>
                  <a:cubicBezTo>
                    <a:pt x="10252" y="2645"/>
                    <a:pt x="10191" y="2594"/>
                    <a:pt x="10191" y="2635"/>
                  </a:cubicBezTo>
                  <a:close/>
                  <a:moveTo>
                    <a:pt x="5619" y="2635"/>
                  </a:moveTo>
                  <a:cubicBezTo>
                    <a:pt x="5598" y="2635"/>
                    <a:pt x="5578" y="2635"/>
                    <a:pt x="5557" y="2645"/>
                  </a:cubicBezTo>
                  <a:cubicBezTo>
                    <a:pt x="5557" y="2686"/>
                    <a:pt x="5588" y="2686"/>
                    <a:pt x="5619" y="2686"/>
                  </a:cubicBezTo>
                  <a:close/>
                  <a:moveTo>
                    <a:pt x="12784" y="2727"/>
                  </a:moveTo>
                  <a:cubicBezTo>
                    <a:pt x="12836" y="2748"/>
                    <a:pt x="12784" y="2686"/>
                    <a:pt x="12784" y="2727"/>
                  </a:cubicBezTo>
                  <a:close/>
                  <a:moveTo>
                    <a:pt x="13512" y="2830"/>
                  </a:moveTo>
                  <a:cubicBezTo>
                    <a:pt x="13492" y="2891"/>
                    <a:pt x="13440" y="2830"/>
                    <a:pt x="13399" y="2860"/>
                  </a:cubicBezTo>
                  <a:cubicBezTo>
                    <a:pt x="13399" y="2922"/>
                    <a:pt x="13358" y="2953"/>
                    <a:pt x="13317" y="2912"/>
                  </a:cubicBezTo>
                  <a:cubicBezTo>
                    <a:pt x="13287" y="2963"/>
                    <a:pt x="13317" y="2994"/>
                    <a:pt x="13317" y="3055"/>
                  </a:cubicBezTo>
                  <a:cubicBezTo>
                    <a:pt x="13440" y="3055"/>
                    <a:pt x="13604" y="2953"/>
                    <a:pt x="13512" y="2830"/>
                  </a:cubicBezTo>
                  <a:close/>
                  <a:moveTo>
                    <a:pt x="13123" y="3045"/>
                  </a:moveTo>
                  <a:cubicBezTo>
                    <a:pt x="13153" y="2942"/>
                    <a:pt x="13123" y="2840"/>
                    <a:pt x="13030" y="2860"/>
                  </a:cubicBezTo>
                  <a:cubicBezTo>
                    <a:pt x="13030" y="2932"/>
                    <a:pt x="13061" y="2994"/>
                    <a:pt x="13123" y="3035"/>
                  </a:cubicBezTo>
                  <a:close/>
                  <a:moveTo>
                    <a:pt x="10785" y="2901"/>
                  </a:moveTo>
                  <a:cubicBezTo>
                    <a:pt x="10837" y="2912"/>
                    <a:pt x="10785" y="2860"/>
                    <a:pt x="10785" y="2901"/>
                  </a:cubicBezTo>
                  <a:close/>
                  <a:moveTo>
                    <a:pt x="11400" y="2932"/>
                  </a:moveTo>
                  <a:cubicBezTo>
                    <a:pt x="11421" y="2973"/>
                    <a:pt x="11431" y="2871"/>
                    <a:pt x="11400" y="2932"/>
                  </a:cubicBezTo>
                  <a:close/>
                  <a:moveTo>
                    <a:pt x="3620" y="3086"/>
                  </a:moveTo>
                  <a:cubicBezTo>
                    <a:pt x="3548" y="3035"/>
                    <a:pt x="3507" y="2953"/>
                    <a:pt x="3425" y="2932"/>
                  </a:cubicBezTo>
                  <a:cubicBezTo>
                    <a:pt x="3466" y="2994"/>
                    <a:pt x="3558" y="3086"/>
                    <a:pt x="3620" y="3076"/>
                  </a:cubicBezTo>
                  <a:close/>
                  <a:moveTo>
                    <a:pt x="10785" y="2942"/>
                  </a:moveTo>
                  <a:cubicBezTo>
                    <a:pt x="10857" y="2953"/>
                    <a:pt x="10796" y="2901"/>
                    <a:pt x="10785" y="2942"/>
                  </a:cubicBezTo>
                  <a:close/>
                  <a:moveTo>
                    <a:pt x="10888" y="2984"/>
                  </a:moveTo>
                  <a:cubicBezTo>
                    <a:pt x="10888" y="2963"/>
                    <a:pt x="10929" y="2973"/>
                    <a:pt x="10919" y="2942"/>
                  </a:cubicBezTo>
                  <a:lnTo>
                    <a:pt x="10878" y="2942"/>
                  </a:lnTo>
                  <a:cubicBezTo>
                    <a:pt x="10888" y="2953"/>
                    <a:pt x="10878" y="2984"/>
                    <a:pt x="10898" y="2984"/>
                  </a:cubicBezTo>
                  <a:close/>
                  <a:moveTo>
                    <a:pt x="11093" y="2953"/>
                  </a:moveTo>
                  <a:cubicBezTo>
                    <a:pt x="11144" y="2973"/>
                    <a:pt x="11093" y="2912"/>
                    <a:pt x="11093" y="2953"/>
                  </a:cubicBezTo>
                  <a:close/>
                  <a:moveTo>
                    <a:pt x="9637" y="3045"/>
                  </a:moveTo>
                  <a:cubicBezTo>
                    <a:pt x="9688" y="3055"/>
                    <a:pt x="9637" y="2994"/>
                    <a:pt x="9637" y="3045"/>
                  </a:cubicBezTo>
                  <a:close/>
                  <a:moveTo>
                    <a:pt x="10919" y="3127"/>
                  </a:moveTo>
                  <a:cubicBezTo>
                    <a:pt x="10908" y="3107"/>
                    <a:pt x="10919" y="3086"/>
                    <a:pt x="10929" y="3066"/>
                  </a:cubicBezTo>
                  <a:cubicBezTo>
                    <a:pt x="10919" y="3066"/>
                    <a:pt x="10898" y="3066"/>
                    <a:pt x="10888" y="3055"/>
                  </a:cubicBezTo>
                  <a:cubicBezTo>
                    <a:pt x="10878" y="3096"/>
                    <a:pt x="10888" y="3107"/>
                    <a:pt x="10929" y="3117"/>
                  </a:cubicBezTo>
                  <a:close/>
                  <a:moveTo>
                    <a:pt x="10734" y="3096"/>
                  </a:moveTo>
                  <a:cubicBezTo>
                    <a:pt x="10796" y="3107"/>
                    <a:pt x="10734" y="3055"/>
                    <a:pt x="10734" y="3096"/>
                  </a:cubicBezTo>
                  <a:close/>
                  <a:moveTo>
                    <a:pt x="11226" y="3127"/>
                  </a:moveTo>
                  <a:cubicBezTo>
                    <a:pt x="11236" y="3137"/>
                    <a:pt x="11308" y="3158"/>
                    <a:pt x="11318" y="3127"/>
                  </a:cubicBezTo>
                  <a:cubicBezTo>
                    <a:pt x="11277" y="3137"/>
                    <a:pt x="11247" y="3086"/>
                    <a:pt x="11236" y="3117"/>
                  </a:cubicBezTo>
                  <a:close/>
                  <a:moveTo>
                    <a:pt x="11113" y="3137"/>
                  </a:moveTo>
                  <a:cubicBezTo>
                    <a:pt x="11175" y="3148"/>
                    <a:pt x="11113" y="3096"/>
                    <a:pt x="11113" y="3137"/>
                  </a:cubicBezTo>
                  <a:close/>
                  <a:moveTo>
                    <a:pt x="11134" y="3209"/>
                  </a:moveTo>
                  <a:close/>
                  <a:moveTo>
                    <a:pt x="3753" y="3219"/>
                  </a:moveTo>
                  <a:cubicBezTo>
                    <a:pt x="3794" y="3281"/>
                    <a:pt x="3773" y="3178"/>
                    <a:pt x="3753" y="3219"/>
                  </a:cubicBezTo>
                  <a:close/>
                  <a:moveTo>
                    <a:pt x="11062" y="3219"/>
                  </a:moveTo>
                  <a:lnTo>
                    <a:pt x="11021" y="3219"/>
                  </a:lnTo>
                  <a:close/>
                  <a:moveTo>
                    <a:pt x="11001" y="3250"/>
                  </a:moveTo>
                  <a:lnTo>
                    <a:pt x="11001" y="3291"/>
                  </a:lnTo>
                  <a:cubicBezTo>
                    <a:pt x="11072" y="3281"/>
                    <a:pt x="11042" y="3250"/>
                    <a:pt x="11011" y="3250"/>
                  </a:cubicBezTo>
                  <a:close/>
                  <a:moveTo>
                    <a:pt x="3907" y="3353"/>
                  </a:moveTo>
                  <a:cubicBezTo>
                    <a:pt x="3896" y="3291"/>
                    <a:pt x="3855" y="3281"/>
                    <a:pt x="3804" y="3260"/>
                  </a:cubicBezTo>
                  <a:cubicBezTo>
                    <a:pt x="3814" y="3312"/>
                    <a:pt x="3855" y="3342"/>
                    <a:pt x="3917" y="3353"/>
                  </a:cubicBezTo>
                  <a:close/>
                  <a:moveTo>
                    <a:pt x="10919" y="3260"/>
                  </a:moveTo>
                  <a:cubicBezTo>
                    <a:pt x="10919" y="3301"/>
                    <a:pt x="10939" y="3322"/>
                    <a:pt x="10960" y="3332"/>
                  </a:cubicBezTo>
                  <a:cubicBezTo>
                    <a:pt x="10970" y="3291"/>
                    <a:pt x="10970" y="3260"/>
                    <a:pt x="10929" y="3260"/>
                  </a:cubicBezTo>
                  <a:close/>
                  <a:moveTo>
                    <a:pt x="10683" y="3332"/>
                  </a:moveTo>
                  <a:cubicBezTo>
                    <a:pt x="10724" y="3383"/>
                    <a:pt x="10703" y="3281"/>
                    <a:pt x="10683" y="3332"/>
                  </a:cubicBezTo>
                  <a:close/>
                  <a:moveTo>
                    <a:pt x="10867" y="3435"/>
                  </a:moveTo>
                  <a:cubicBezTo>
                    <a:pt x="10867" y="3383"/>
                    <a:pt x="10826" y="3394"/>
                    <a:pt x="10847" y="3353"/>
                  </a:cubicBezTo>
                  <a:cubicBezTo>
                    <a:pt x="10796" y="3353"/>
                    <a:pt x="10816" y="3332"/>
                    <a:pt x="10765" y="3353"/>
                  </a:cubicBezTo>
                  <a:cubicBezTo>
                    <a:pt x="10785" y="3383"/>
                    <a:pt x="10816" y="3465"/>
                    <a:pt x="10867" y="3435"/>
                  </a:cubicBezTo>
                  <a:close/>
                  <a:moveTo>
                    <a:pt x="9832" y="3394"/>
                  </a:moveTo>
                  <a:cubicBezTo>
                    <a:pt x="9791" y="3435"/>
                    <a:pt x="9873" y="3353"/>
                    <a:pt x="9832" y="3394"/>
                  </a:cubicBezTo>
                  <a:close/>
                  <a:moveTo>
                    <a:pt x="10734" y="3435"/>
                  </a:moveTo>
                  <a:cubicBezTo>
                    <a:pt x="10796" y="3445"/>
                    <a:pt x="10734" y="3394"/>
                    <a:pt x="10734" y="3435"/>
                  </a:cubicBezTo>
                  <a:close/>
                  <a:moveTo>
                    <a:pt x="11042" y="3465"/>
                  </a:moveTo>
                  <a:cubicBezTo>
                    <a:pt x="11072" y="3465"/>
                    <a:pt x="11083" y="3486"/>
                    <a:pt x="11103" y="3506"/>
                  </a:cubicBezTo>
                  <a:cubicBezTo>
                    <a:pt x="11124" y="3455"/>
                    <a:pt x="11062" y="3424"/>
                    <a:pt x="11052" y="3455"/>
                  </a:cubicBezTo>
                  <a:close/>
                  <a:moveTo>
                    <a:pt x="4511" y="3722"/>
                  </a:moveTo>
                  <a:cubicBezTo>
                    <a:pt x="4409" y="3629"/>
                    <a:pt x="4204" y="3640"/>
                    <a:pt x="4122" y="3537"/>
                  </a:cubicBezTo>
                  <a:cubicBezTo>
                    <a:pt x="4173" y="3670"/>
                    <a:pt x="4368" y="3722"/>
                    <a:pt x="4511" y="3711"/>
                  </a:cubicBezTo>
                  <a:close/>
                  <a:moveTo>
                    <a:pt x="10990" y="3629"/>
                  </a:moveTo>
                  <a:cubicBezTo>
                    <a:pt x="11021" y="3691"/>
                    <a:pt x="11011" y="3588"/>
                    <a:pt x="10990" y="3629"/>
                  </a:cubicBezTo>
                  <a:close/>
                  <a:moveTo>
                    <a:pt x="6531" y="3988"/>
                  </a:moveTo>
                  <a:lnTo>
                    <a:pt x="6531" y="3937"/>
                  </a:lnTo>
                  <a:lnTo>
                    <a:pt x="6480" y="3937"/>
                  </a:lnTo>
                  <a:cubicBezTo>
                    <a:pt x="6480" y="3968"/>
                    <a:pt x="6490" y="3988"/>
                    <a:pt x="6531" y="3978"/>
                  </a:cubicBezTo>
                  <a:close/>
                  <a:moveTo>
                    <a:pt x="11267" y="3998"/>
                  </a:moveTo>
                  <a:cubicBezTo>
                    <a:pt x="11329" y="4009"/>
                    <a:pt x="11267" y="3957"/>
                    <a:pt x="11267" y="3998"/>
                  </a:cubicBezTo>
                  <a:close/>
                  <a:moveTo>
                    <a:pt x="11462" y="4101"/>
                  </a:moveTo>
                  <a:cubicBezTo>
                    <a:pt x="11523" y="4111"/>
                    <a:pt x="11462" y="4050"/>
                    <a:pt x="11462" y="4101"/>
                  </a:cubicBezTo>
                  <a:close/>
                  <a:moveTo>
                    <a:pt x="11083" y="4121"/>
                  </a:moveTo>
                  <a:cubicBezTo>
                    <a:pt x="11052" y="4060"/>
                    <a:pt x="10990" y="4142"/>
                    <a:pt x="11083" y="4121"/>
                  </a:cubicBezTo>
                  <a:close/>
                  <a:moveTo>
                    <a:pt x="11154" y="4111"/>
                  </a:moveTo>
                  <a:cubicBezTo>
                    <a:pt x="11216" y="4121"/>
                    <a:pt x="11154" y="4070"/>
                    <a:pt x="11154" y="4111"/>
                  </a:cubicBezTo>
                  <a:close/>
                  <a:moveTo>
                    <a:pt x="11431" y="4193"/>
                  </a:moveTo>
                  <a:cubicBezTo>
                    <a:pt x="11493" y="4214"/>
                    <a:pt x="11431" y="4152"/>
                    <a:pt x="11431" y="4193"/>
                  </a:cubicBezTo>
                  <a:close/>
                  <a:moveTo>
                    <a:pt x="2205" y="4214"/>
                  </a:moveTo>
                  <a:cubicBezTo>
                    <a:pt x="2174" y="4285"/>
                    <a:pt x="2215" y="4378"/>
                    <a:pt x="2236" y="4429"/>
                  </a:cubicBezTo>
                  <a:cubicBezTo>
                    <a:pt x="2266" y="4347"/>
                    <a:pt x="2307" y="4244"/>
                    <a:pt x="2215" y="4203"/>
                  </a:cubicBezTo>
                  <a:close/>
                  <a:moveTo>
                    <a:pt x="11851" y="4224"/>
                  </a:moveTo>
                  <a:cubicBezTo>
                    <a:pt x="11790" y="4183"/>
                    <a:pt x="11790" y="4285"/>
                    <a:pt x="11851" y="4224"/>
                  </a:cubicBezTo>
                  <a:close/>
                  <a:moveTo>
                    <a:pt x="11657" y="4265"/>
                  </a:moveTo>
                  <a:cubicBezTo>
                    <a:pt x="11708" y="4275"/>
                    <a:pt x="11657" y="4224"/>
                    <a:pt x="11657" y="4265"/>
                  </a:cubicBezTo>
                  <a:close/>
                  <a:moveTo>
                    <a:pt x="11124" y="4419"/>
                  </a:moveTo>
                  <a:cubicBezTo>
                    <a:pt x="11093" y="4460"/>
                    <a:pt x="11175" y="4378"/>
                    <a:pt x="11124" y="4419"/>
                  </a:cubicBezTo>
                  <a:close/>
                  <a:moveTo>
                    <a:pt x="13440" y="4962"/>
                  </a:moveTo>
                  <a:cubicBezTo>
                    <a:pt x="13481" y="4880"/>
                    <a:pt x="13584" y="4890"/>
                    <a:pt x="13686" y="4901"/>
                  </a:cubicBezTo>
                  <a:cubicBezTo>
                    <a:pt x="13707" y="4849"/>
                    <a:pt x="13666" y="4788"/>
                    <a:pt x="13645" y="4736"/>
                  </a:cubicBezTo>
                  <a:cubicBezTo>
                    <a:pt x="13461" y="4808"/>
                    <a:pt x="13348" y="4665"/>
                    <a:pt x="13164" y="4654"/>
                  </a:cubicBezTo>
                  <a:cubicBezTo>
                    <a:pt x="13133" y="4613"/>
                    <a:pt x="13143" y="4521"/>
                    <a:pt x="13092" y="4501"/>
                  </a:cubicBezTo>
                  <a:cubicBezTo>
                    <a:pt x="13041" y="4521"/>
                    <a:pt x="13061" y="4613"/>
                    <a:pt x="13051" y="4634"/>
                  </a:cubicBezTo>
                  <a:cubicBezTo>
                    <a:pt x="13020" y="4634"/>
                    <a:pt x="12979" y="4644"/>
                    <a:pt x="12959" y="4665"/>
                  </a:cubicBezTo>
                  <a:cubicBezTo>
                    <a:pt x="12948" y="4942"/>
                    <a:pt x="13317" y="4860"/>
                    <a:pt x="13440" y="4962"/>
                  </a:cubicBezTo>
                  <a:close/>
                  <a:moveTo>
                    <a:pt x="10939" y="4521"/>
                  </a:moveTo>
                  <a:cubicBezTo>
                    <a:pt x="10939" y="4542"/>
                    <a:pt x="10919" y="4562"/>
                    <a:pt x="10939" y="4562"/>
                  </a:cubicBezTo>
                  <a:cubicBezTo>
                    <a:pt x="10939" y="4552"/>
                    <a:pt x="10960" y="4531"/>
                    <a:pt x="10939" y="4521"/>
                  </a:cubicBezTo>
                  <a:close/>
                  <a:moveTo>
                    <a:pt x="3579" y="4736"/>
                  </a:moveTo>
                  <a:cubicBezTo>
                    <a:pt x="3579" y="4695"/>
                    <a:pt x="3609" y="4675"/>
                    <a:pt x="3650" y="4675"/>
                  </a:cubicBezTo>
                  <a:cubicBezTo>
                    <a:pt x="3691" y="4685"/>
                    <a:pt x="3691" y="4778"/>
                    <a:pt x="3784" y="4767"/>
                  </a:cubicBezTo>
                  <a:cubicBezTo>
                    <a:pt x="3743" y="4490"/>
                    <a:pt x="3435" y="4654"/>
                    <a:pt x="3343" y="4675"/>
                  </a:cubicBezTo>
                  <a:cubicBezTo>
                    <a:pt x="3445" y="4757"/>
                    <a:pt x="3455" y="4736"/>
                    <a:pt x="3579" y="4736"/>
                  </a:cubicBezTo>
                  <a:close/>
                  <a:moveTo>
                    <a:pt x="9893" y="4634"/>
                  </a:moveTo>
                  <a:cubicBezTo>
                    <a:pt x="9955" y="4654"/>
                    <a:pt x="9893" y="4593"/>
                    <a:pt x="9893" y="4634"/>
                  </a:cubicBezTo>
                  <a:close/>
                  <a:moveTo>
                    <a:pt x="10744" y="4767"/>
                  </a:moveTo>
                  <a:cubicBezTo>
                    <a:pt x="10816" y="4778"/>
                    <a:pt x="10765" y="4726"/>
                    <a:pt x="10744" y="4767"/>
                  </a:cubicBezTo>
                  <a:close/>
                  <a:moveTo>
                    <a:pt x="10744" y="4860"/>
                  </a:moveTo>
                  <a:cubicBezTo>
                    <a:pt x="10683" y="4829"/>
                    <a:pt x="10662" y="4911"/>
                    <a:pt x="10744" y="4860"/>
                  </a:cubicBezTo>
                  <a:close/>
                  <a:moveTo>
                    <a:pt x="11195" y="4880"/>
                  </a:moveTo>
                  <a:cubicBezTo>
                    <a:pt x="11195" y="4901"/>
                    <a:pt x="11206" y="4921"/>
                    <a:pt x="11226" y="4931"/>
                  </a:cubicBezTo>
                  <a:cubicBezTo>
                    <a:pt x="11247" y="4911"/>
                    <a:pt x="11216" y="4890"/>
                    <a:pt x="11185" y="4880"/>
                  </a:cubicBezTo>
                  <a:close/>
                  <a:moveTo>
                    <a:pt x="11052" y="5024"/>
                  </a:moveTo>
                  <a:cubicBezTo>
                    <a:pt x="11042" y="4993"/>
                    <a:pt x="11072" y="4931"/>
                    <a:pt x="11042" y="4921"/>
                  </a:cubicBezTo>
                  <a:cubicBezTo>
                    <a:pt x="11011" y="4931"/>
                    <a:pt x="10980" y="4942"/>
                    <a:pt x="10939" y="4952"/>
                  </a:cubicBezTo>
                  <a:cubicBezTo>
                    <a:pt x="10939" y="5065"/>
                    <a:pt x="10990" y="4993"/>
                    <a:pt x="11052" y="5013"/>
                  </a:cubicBezTo>
                  <a:close/>
                  <a:moveTo>
                    <a:pt x="11923" y="4952"/>
                  </a:moveTo>
                  <a:cubicBezTo>
                    <a:pt x="11892" y="4993"/>
                    <a:pt x="11964" y="4911"/>
                    <a:pt x="11923" y="4952"/>
                  </a:cubicBezTo>
                  <a:close/>
                  <a:moveTo>
                    <a:pt x="11206" y="4993"/>
                  </a:moveTo>
                  <a:cubicBezTo>
                    <a:pt x="11175" y="5034"/>
                    <a:pt x="11257" y="4952"/>
                    <a:pt x="11206" y="4993"/>
                  </a:cubicBez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1462" y="5024"/>
                  </a:move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0509" y="5013"/>
                  </a:moveTo>
                  <a:cubicBezTo>
                    <a:pt x="10529" y="5054"/>
                    <a:pt x="10550" y="4962"/>
                    <a:pt x="10509" y="5013"/>
                  </a:cubicBezTo>
                  <a:close/>
                  <a:moveTo>
                    <a:pt x="11062" y="5024"/>
                  </a:moveTo>
                  <a:cubicBezTo>
                    <a:pt x="11031" y="5044"/>
                    <a:pt x="11083" y="5085"/>
                    <a:pt x="11042" y="5116"/>
                  </a:cubicBezTo>
                  <a:cubicBezTo>
                    <a:pt x="11093" y="5126"/>
                    <a:pt x="11062" y="5054"/>
                    <a:pt x="11052" y="5034"/>
                  </a:cubicBezTo>
                  <a:close/>
                  <a:moveTo>
                    <a:pt x="12344" y="5157"/>
                  </a:moveTo>
                  <a:lnTo>
                    <a:pt x="12344" y="5054"/>
                  </a:lnTo>
                  <a:cubicBezTo>
                    <a:pt x="12282" y="5044"/>
                    <a:pt x="12282" y="5085"/>
                    <a:pt x="12272" y="5126"/>
                  </a:cubicBezTo>
                  <a:cubicBezTo>
                    <a:pt x="12313" y="5116"/>
                    <a:pt x="12292" y="5167"/>
                    <a:pt x="12333" y="5157"/>
                  </a:cubicBezTo>
                  <a:close/>
                  <a:moveTo>
                    <a:pt x="10867" y="5147"/>
                  </a:moveTo>
                  <a:cubicBezTo>
                    <a:pt x="10919" y="5157"/>
                    <a:pt x="10898" y="5065"/>
                    <a:pt x="10867" y="5075"/>
                  </a:cubicBezTo>
                  <a:cubicBezTo>
                    <a:pt x="10867" y="5106"/>
                    <a:pt x="10898" y="5116"/>
                    <a:pt x="10867" y="5147"/>
                  </a:cubicBezTo>
                  <a:close/>
                  <a:moveTo>
                    <a:pt x="12600" y="5177"/>
                  </a:moveTo>
                  <a:cubicBezTo>
                    <a:pt x="12600" y="5136"/>
                    <a:pt x="12610" y="5075"/>
                    <a:pt x="12569" y="5075"/>
                  </a:cubicBezTo>
                  <a:cubicBezTo>
                    <a:pt x="12559" y="5095"/>
                    <a:pt x="12569" y="5167"/>
                    <a:pt x="12600" y="5167"/>
                  </a:cubicBezTo>
                  <a:close/>
                  <a:moveTo>
                    <a:pt x="10498" y="5106"/>
                  </a:moveTo>
                  <a:cubicBezTo>
                    <a:pt x="10560" y="5116"/>
                    <a:pt x="10498" y="5065"/>
                    <a:pt x="10498" y="5106"/>
                  </a:cubicBezTo>
                  <a:close/>
                  <a:moveTo>
                    <a:pt x="11093" y="5106"/>
                  </a:moveTo>
                  <a:cubicBezTo>
                    <a:pt x="11093" y="5136"/>
                    <a:pt x="11062" y="5147"/>
                    <a:pt x="11072" y="5188"/>
                  </a:cubicBezTo>
                  <a:lnTo>
                    <a:pt x="11124" y="5188"/>
                  </a:lnTo>
                  <a:cubicBezTo>
                    <a:pt x="11093" y="5147"/>
                    <a:pt x="11134" y="5116"/>
                    <a:pt x="11093" y="5106"/>
                  </a:cubicBezTo>
                  <a:close/>
                  <a:moveTo>
                    <a:pt x="11134" y="5147"/>
                  </a:moveTo>
                  <a:lnTo>
                    <a:pt x="11165" y="5147"/>
                  </a:lnTo>
                  <a:lnTo>
                    <a:pt x="11165" y="5116"/>
                  </a:lnTo>
                  <a:lnTo>
                    <a:pt x="11134" y="5116"/>
                  </a:lnTo>
                  <a:close/>
                  <a:moveTo>
                    <a:pt x="10478" y="5188"/>
                  </a:moveTo>
                  <a:cubicBezTo>
                    <a:pt x="10539" y="5198"/>
                    <a:pt x="10478" y="5147"/>
                    <a:pt x="10478" y="5188"/>
                  </a:cubicBezTo>
                  <a:close/>
                  <a:moveTo>
                    <a:pt x="10908" y="5188"/>
                  </a:moveTo>
                  <a:close/>
                  <a:moveTo>
                    <a:pt x="10908" y="5188"/>
                  </a:moveTo>
                  <a:close/>
                  <a:moveTo>
                    <a:pt x="10908" y="5208"/>
                  </a:moveTo>
                  <a:close/>
                  <a:moveTo>
                    <a:pt x="10908" y="5218"/>
                  </a:moveTo>
                  <a:close/>
                  <a:moveTo>
                    <a:pt x="10908" y="5198"/>
                  </a:moveTo>
                  <a:close/>
                  <a:moveTo>
                    <a:pt x="10252" y="5208"/>
                  </a:moveTo>
                  <a:cubicBezTo>
                    <a:pt x="10334" y="5229"/>
                    <a:pt x="10273" y="5167"/>
                    <a:pt x="10252" y="5208"/>
                  </a:cubicBezTo>
                  <a:close/>
                  <a:moveTo>
                    <a:pt x="4850" y="5311"/>
                  </a:moveTo>
                  <a:cubicBezTo>
                    <a:pt x="4829" y="5249"/>
                    <a:pt x="4757" y="5218"/>
                    <a:pt x="4696" y="5259"/>
                  </a:cubicBezTo>
                  <a:cubicBezTo>
                    <a:pt x="4542" y="5352"/>
                    <a:pt x="4880" y="5516"/>
                    <a:pt x="4850" y="5311"/>
                  </a:cubicBezTo>
                  <a:close/>
                  <a:moveTo>
                    <a:pt x="10293" y="5259"/>
                  </a:moveTo>
                  <a:cubicBezTo>
                    <a:pt x="10344" y="5300"/>
                    <a:pt x="10324" y="5208"/>
                    <a:pt x="10293" y="5259"/>
                  </a:cubicBezTo>
                  <a:close/>
                  <a:moveTo>
                    <a:pt x="11400" y="5321"/>
                  </a:moveTo>
                  <a:close/>
                  <a:moveTo>
                    <a:pt x="11400" y="5300"/>
                  </a:moveTo>
                  <a:close/>
                  <a:moveTo>
                    <a:pt x="11400" y="5290"/>
                  </a:moveTo>
                  <a:close/>
                  <a:moveTo>
                    <a:pt x="11400" y="5290"/>
                  </a:moveTo>
                  <a:close/>
                  <a:moveTo>
                    <a:pt x="11400" y="5300"/>
                  </a:moveTo>
                  <a:close/>
                  <a:moveTo>
                    <a:pt x="12590" y="5311"/>
                  </a:moveTo>
                  <a:cubicBezTo>
                    <a:pt x="12651" y="5321"/>
                    <a:pt x="12590" y="5270"/>
                    <a:pt x="12590" y="5311"/>
                  </a:cubicBezTo>
                  <a:close/>
                  <a:moveTo>
                    <a:pt x="10447" y="5321"/>
                  </a:moveTo>
                  <a:cubicBezTo>
                    <a:pt x="10509" y="5341"/>
                    <a:pt x="10447" y="5280"/>
                    <a:pt x="10447" y="5321"/>
                  </a:cubicBezTo>
                  <a:close/>
                  <a:moveTo>
                    <a:pt x="10027" y="5321"/>
                  </a:moveTo>
                  <a:cubicBezTo>
                    <a:pt x="9986" y="5372"/>
                    <a:pt x="10078" y="5362"/>
                    <a:pt x="10027" y="5321"/>
                  </a:cubicBezTo>
                  <a:close/>
                  <a:moveTo>
                    <a:pt x="11144" y="5362"/>
                  </a:moveTo>
                  <a:cubicBezTo>
                    <a:pt x="11113" y="5413"/>
                    <a:pt x="11195" y="5331"/>
                    <a:pt x="11144" y="5362"/>
                  </a:cubicBezTo>
                  <a:close/>
                  <a:moveTo>
                    <a:pt x="10293" y="5382"/>
                  </a:moveTo>
                  <a:cubicBezTo>
                    <a:pt x="10324" y="5434"/>
                    <a:pt x="10314" y="5331"/>
                    <a:pt x="10293" y="5382"/>
                  </a:cubicBezTo>
                  <a:close/>
                  <a:moveTo>
                    <a:pt x="10796" y="5382"/>
                  </a:moveTo>
                  <a:cubicBezTo>
                    <a:pt x="10816" y="5423"/>
                    <a:pt x="10837" y="5321"/>
                    <a:pt x="10796" y="5382"/>
                  </a:cubicBezTo>
                  <a:close/>
                  <a:moveTo>
                    <a:pt x="10755" y="5403"/>
                  </a:moveTo>
                  <a:cubicBezTo>
                    <a:pt x="10775" y="5454"/>
                    <a:pt x="10785" y="5352"/>
                    <a:pt x="10755" y="5403"/>
                  </a:cubicBezTo>
                  <a:close/>
                  <a:moveTo>
                    <a:pt x="10170" y="5454"/>
                  </a:moveTo>
                  <a:cubicBezTo>
                    <a:pt x="10170" y="5434"/>
                    <a:pt x="10191" y="5413"/>
                    <a:pt x="10170" y="5403"/>
                  </a:cubicBezTo>
                  <a:cubicBezTo>
                    <a:pt x="10170" y="5423"/>
                    <a:pt x="10139" y="5444"/>
                    <a:pt x="10170" y="5454"/>
                  </a:cubicBezTo>
                  <a:close/>
                  <a:moveTo>
                    <a:pt x="10068" y="5423"/>
                  </a:moveTo>
                  <a:cubicBezTo>
                    <a:pt x="9975" y="5403"/>
                    <a:pt x="10037" y="5464"/>
                    <a:pt x="10068" y="5423"/>
                  </a:cubicBezTo>
                  <a:close/>
                  <a:moveTo>
                    <a:pt x="11072" y="5464"/>
                  </a:moveTo>
                  <a:cubicBezTo>
                    <a:pt x="11093" y="5505"/>
                    <a:pt x="11113" y="5413"/>
                    <a:pt x="11072" y="5464"/>
                  </a:cubicBezTo>
                  <a:close/>
                  <a:moveTo>
                    <a:pt x="10293" y="5546"/>
                  </a:moveTo>
                  <a:cubicBezTo>
                    <a:pt x="10293" y="5505"/>
                    <a:pt x="10242" y="5505"/>
                    <a:pt x="10232" y="5475"/>
                  </a:cubicBezTo>
                  <a:cubicBezTo>
                    <a:pt x="10221" y="5526"/>
                    <a:pt x="10242" y="5557"/>
                    <a:pt x="10293" y="5546"/>
                  </a:cubicBezTo>
                  <a:close/>
                  <a:moveTo>
                    <a:pt x="10365" y="5505"/>
                  </a:moveTo>
                  <a:lnTo>
                    <a:pt x="10386" y="5505"/>
                  </a:lnTo>
                  <a:lnTo>
                    <a:pt x="10386" y="5475"/>
                  </a:lnTo>
                  <a:lnTo>
                    <a:pt x="10365" y="5475"/>
                  </a:lnTo>
                  <a:close/>
                  <a:moveTo>
                    <a:pt x="10939" y="5505"/>
                  </a:moveTo>
                  <a:cubicBezTo>
                    <a:pt x="10960" y="5557"/>
                    <a:pt x="10970" y="5454"/>
                    <a:pt x="10939" y="5505"/>
                  </a:cubicBezTo>
                  <a:close/>
                  <a:moveTo>
                    <a:pt x="10437" y="5536"/>
                  </a:moveTo>
                  <a:cubicBezTo>
                    <a:pt x="10344" y="5516"/>
                    <a:pt x="10406" y="5577"/>
                    <a:pt x="10437" y="5536"/>
                  </a:cubicBezTo>
                  <a:close/>
                  <a:moveTo>
                    <a:pt x="10170" y="5659"/>
                  </a:moveTo>
                  <a:cubicBezTo>
                    <a:pt x="10211" y="5700"/>
                    <a:pt x="10211" y="5608"/>
                    <a:pt x="10170" y="5659"/>
                  </a:cubicBezTo>
                  <a:close/>
                  <a:moveTo>
                    <a:pt x="10037" y="5680"/>
                  </a:moveTo>
                  <a:cubicBezTo>
                    <a:pt x="9996" y="5721"/>
                    <a:pt x="10088" y="5721"/>
                    <a:pt x="10037" y="5680"/>
                  </a:cubicBezTo>
                  <a:close/>
                  <a:moveTo>
                    <a:pt x="10990" y="5700"/>
                  </a:moveTo>
                  <a:cubicBezTo>
                    <a:pt x="11042" y="5721"/>
                    <a:pt x="10990" y="5659"/>
                    <a:pt x="10990" y="5700"/>
                  </a:cubicBezTo>
                  <a:close/>
                  <a:moveTo>
                    <a:pt x="11103" y="5700"/>
                  </a:moveTo>
                  <a:cubicBezTo>
                    <a:pt x="11144" y="5751"/>
                    <a:pt x="11124" y="5659"/>
                    <a:pt x="11103" y="5700"/>
                  </a:cubicBezTo>
                  <a:close/>
                  <a:moveTo>
                    <a:pt x="9043" y="5946"/>
                  </a:moveTo>
                  <a:cubicBezTo>
                    <a:pt x="9084" y="5854"/>
                    <a:pt x="9237" y="5864"/>
                    <a:pt x="9227" y="5721"/>
                  </a:cubicBezTo>
                  <a:cubicBezTo>
                    <a:pt x="9073" y="5649"/>
                    <a:pt x="8858" y="5874"/>
                    <a:pt x="9053" y="5946"/>
                  </a:cubicBezTo>
                  <a:close/>
                  <a:moveTo>
                    <a:pt x="10416" y="5721"/>
                  </a:moveTo>
                  <a:cubicBezTo>
                    <a:pt x="10478" y="5731"/>
                    <a:pt x="10416" y="5680"/>
                    <a:pt x="10416" y="5721"/>
                  </a:cubicBezTo>
                  <a:close/>
                  <a:moveTo>
                    <a:pt x="10262" y="5741"/>
                  </a:moveTo>
                  <a:close/>
                  <a:moveTo>
                    <a:pt x="10262" y="5762"/>
                  </a:moveTo>
                  <a:close/>
                  <a:moveTo>
                    <a:pt x="10262" y="5721"/>
                  </a:moveTo>
                  <a:close/>
                  <a:moveTo>
                    <a:pt x="10262" y="5741"/>
                  </a:moveTo>
                  <a:close/>
                  <a:moveTo>
                    <a:pt x="10262" y="5721"/>
                  </a:moveTo>
                  <a:close/>
                  <a:moveTo>
                    <a:pt x="10324" y="5751"/>
                  </a:moveTo>
                  <a:cubicBezTo>
                    <a:pt x="10386" y="5762"/>
                    <a:pt x="10324" y="5700"/>
                    <a:pt x="10324" y="5751"/>
                  </a:cubicBezTo>
                  <a:close/>
                  <a:moveTo>
                    <a:pt x="10068" y="5813"/>
                  </a:moveTo>
                  <a:cubicBezTo>
                    <a:pt x="10119" y="5792"/>
                    <a:pt x="10078" y="5792"/>
                    <a:pt x="10057" y="5762"/>
                  </a:cubicBezTo>
                  <a:cubicBezTo>
                    <a:pt x="10047" y="5782"/>
                    <a:pt x="10057" y="5803"/>
                    <a:pt x="10088" y="5813"/>
                  </a:cubicBezTo>
                  <a:close/>
                  <a:moveTo>
                    <a:pt x="1436" y="6110"/>
                  </a:moveTo>
                  <a:cubicBezTo>
                    <a:pt x="1518" y="6028"/>
                    <a:pt x="1528" y="5885"/>
                    <a:pt x="1590" y="5792"/>
                  </a:cubicBezTo>
                  <a:cubicBezTo>
                    <a:pt x="1446" y="5751"/>
                    <a:pt x="1456" y="5987"/>
                    <a:pt x="1446" y="6110"/>
                  </a:cubicBezTo>
                  <a:close/>
                  <a:moveTo>
                    <a:pt x="11124" y="5833"/>
                  </a:moveTo>
                  <a:cubicBezTo>
                    <a:pt x="11093" y="5885"/>
                    <a:pt x="11175" y="5792"/>
                    <a:pt x="11124" y="5833"/>
                  </a:cubicBezTo>
                  <a:close/>
                  <a:moveTo>
                    <a:pt x="11175" y="5854"/>
                  </a:moveTo>
                  <a:close/>
                  <a:moveTo>
                    <a:pt x="11175" y="5885"/>
                  </a:moveTo>
                  <a:close/>
                  <a:moveTo>
                    <a:pt x="11175" y="5854"/>
                  </a:moveTo>
                  <a:close/>
                  <a:moveTo>
                    <a:pt x="11175" y="5854"/>
                  </a:moveTo>
                  <a:close/>
                  <a:moveTo>
                    <a:pt x="11175" y="5864"/>
                  </a:moveTo>
                  <a:close/>
                  <a:moveTo>
                    <a:pt x="11810" y="5997"/>
                  </a:moveTo>
                  <a:cubicBezTo>
                    <a:pt x="11831" y="5956"/>
                    <a:pt x="11841" y="5915"/>
                    <a:pt x="11841" y="5874"/>
                  </a:cubicBezTo>
                  <a:cubicBezTo>
                    <a:pt x="11810" y="5844"/>
                    <a:pt x="11759" y="5864"/>
                    <a:pt x="11739" y="5885"/>
                  </a:cubicBezTo>
                  <a:cubicBezTo>
                    <a:pt x="11831" y="5885"/>
                    <a:pt x="11749" y="5987"/>
                    <a:pt x="11821" y="5997"/>
                  </a:cubicBezTo>
                  <a:close/>
                  <a:moveTo>
                    <a:pt x="6644" y="5977"/>
                  </a:moveTo>
                  <a:cubicBezTo>
                    <a:pt x="6644" y="5926"/>
                    <a:pt x="6644" y="5874"/>
                    <a:pt x="6592" y="5874"/>
                  </a:cubicBezTo>
                  <a:cubicBezTo>
                    <a:pt x="6603" y="5926"/>
                    <a:pt x="6592" y="5987"/>
                    <a:pt x="6654" y="5977"/>
                  </a:cubicBezTo>
                  <a:close/>
                  <a:moveTo>
                    <a:pt x="7669" y="5885"/>
                  </a:moveTo>
                  <a:cubicBezTo>
                    <a:pt x="7679" y="6018"/>
                    <a:pt x="7669" y="6161"/>
                    <a:pt x="7730" y="6243"/>
                  </a:cubicBezTo>
                  <a:cubicBezTo>
                    <a:pt x="7782" y="6120"/>
                    <a:pt x="7761" y="5987"/>
                    <a:pt x="7679" y="5885"/>
                  </a:cubicBezTo>
                  <a:close/>
                  <a:moveTo>
                    <a:pt x="11503" y="5946"/>
                  </a:moveTo>
                  <a:close/>
                  <a:moveTo>
                    <a:pt x="11503" y="5926"/>
                  </a:moveTo>
                  <a:lnTo>
                    <a:pt x="11503" y="5946"/>
                  </a:lnTo>
                  <a:close/>
                  <a:moveTo>
                    <a:pt x="11728" y="5926"/>
                  </a:moveTo>
                  <a:cubicBezTo>
                    <a:pt x="11698" y="5977"/>
                    <a:pt x="11780" y="5895"/>
                    <a:pt x="11728" y="5926"/>
                  </a:cubicBezTo>
                  <a:close/>
                  <a:moveTo>
                    <a:pt x="12641" y="5915"/>
                  </a:moveTo>
                  <a:lnTo>
                    <a:pt x="12569" y="5915"/>
                  </a:lnTo>
                  <a:cubicBezTo>
                    <a:pt x="12538" y="6028"/>
                    <a:pt x="12682" y="6028"/>
                    <a:pt x="12641" y="5915"/>
                  </a:cubicBezTo>
                  <a:close/>
                  <a:moveTo>
                    <a:pt x="11359" y="5977"/>
                  </a:moveTo>
                  <a:cubicBezTo>
                    <a:pt x="11298" y="6028"/>
                    <a:pt x="11400" y="6018"/>
                    <a:pt x="11359" y="5977"/>
                  </a:cubicBezTo>
                  <a:close/>
                  <a:moveTo>
                    <a:pt x="13410" y="6059"/>
                  </a:moveTo>
                  <a:cubicBezTo>
                    <a:pt x="13379" y="6079"/>
                    <a:pt x="13399" y="6131"/>
                    <a:pt x="13440" y="6131"/>
                  </a:cubicBezTo>
                  <a:cubicBezTo>
                    <a:pt x="13430" y="6100"/>
                    <a:pt x="13461" y="6038"/>
                    <a:pt x="13410" y="6059"/>
                  </a:cubicBezTo>
                  <a:close/>
                  <a:moveTo>
                    <a:pt x="11421" y="6325"/>
                  </a:moveTo>
                  <a:cubicBezTo>
                    <a:pt x="11390" y="6366"/>
                    <a:pt x="11472" y="6295"/>
                    <a:pt x="11421" y="6325"/>
                  </a:cubicBezTo>
                  <a:close/>
                  <a:moveTo>
                    <a:pt x="7720" y="6407"/>
                  </a:moveTo>
                  <a:cubicBezTo>
                    <a:pt x="7710" y="6479"/>
                    <a:pt x="7648" y="6541"/>
                    <a:pt x="7669" y="6602"/>
                  </a:cubicBezTo>
                  <a:cubicBezTo>
                    <a:pt x="7720" y="6582"/>
                    <a:pt x="7782" y="6448"/>
                    <a:pt x="7720" y="6407"/>
                  </a:cubicBezTo>
                  <a:close/>
                  <a:moveTo>
                    <a:pt x="5208" y="6633"/>
                  </a:moveTo>
                  <a:cubicBezTo>
                    <a:pt x="5239" y="6582"/>
                    <a:pt x="5229" y="6510"/>
                    <a:pt x="5198" y="6469"/>
                  </a:cubicBezTo>
                  <a:lnTo>
                    <a:pt x="5157" y="6469"/>
                  </a:lnTo>
                  <a:cubicBezTo>
                    <a:pt x="5137" y="6510"/>
                    <a:pt x="5137" y="6572"/>
                    <a:pt x="5157" y="6623"/>
                  </a:cubicBezTo>
                  <a:cubicBezTo>
                    <a:pt x="5178" y="6613"/>
                    <a:pt x="5198" y="6623"/>
                    <a:pt x="5219" y="6633"/>
                  </a:cubicBezTo>
                  <a:close/>
                  <a:moveTo>
                    <a:pt x="452" y="6592"/>
                  </a:moveTo>
                  <a:cubicBezTo>
                    <a:pt x="503" y="6551"/>
                    <a:pt x="472" y="6469"/>
                    <a:pt x="411" y="6479"/>
                  </a:cubicBezTo>
                  <a:cubicBezTo>
                    <a:pt x="401" y="6530"/>
                    <a:pt x="401" y="6582"/>
                    <a:pt x="452" y="6592"/>
                  </a:cubicBezTo>
                  <a:close/>
                  <a:moveTo>
                    <a:pt x="10755" y="6510"/>
                  </a:moveTo>
                  <a:cubicBezTo>
                    <a:pt x="10785" y="6561"/>
                    <a:pt x="10775" y="6459"/>
                    <a:pt x="10755" y="6510"/>
                  </a:cubicBezTo>
                  <a:close/>
                  <a:moveTo>
                    <a:pt x="8192" y="6602"/>
                  </a:moveTo>
                  <a:lnTo>
                    <a:pt x="8192" y="6561"/>
                  </a:lnTo>
                  <a:lnTo>
                    <a:pt x="8151" y="6561"/>
                  </a:lnTo>
                  <a:cubicBezTo>
                    <a:pt x="8140" y="6602"/>
                    <a:pt x="8161" y="6613"/>
                    <a:pt x="8192" y="6602"/>
                  </a:cubicBezTo>
                  <a:close/>
                  <a:moveTo>
                    <a:pt x="10488" y="6623"/>
                  </a:moveTo>
                  <a:cubicBezTo>
                    <a:pt x="10539" y="6633"/>
                    <a:pt x="10488" y="6572"/>
                    <a:pt x="10488" y="6623"/>
                  </a:cubicBezTo>
                  <a:close/>
                  <a:moveTo>
                    <a:pt x="10652" y="6674"/>
                  </a:moveTo>
                  <a:lnTo>
                    <a:pt x="10621" y="6674"/>
                  </a:lnTo>
                  <a:lnTo>
                    <a:pt x="10621" y="6705"/>
                  </a:lnTo>
                  <a:lnTo>
                    <a:pt x="10652" y="6705"/>
                  </a:lnTo>
                  <a:close/>
                  <a:moveTo>
                    <a:pt x="7618" y="6715"/>
                  </a:moveTo>
                  <a:cubicBezTo>
                    <a:pt x="7618" y="6705"/>
                    <a:pt x="7597" y="6695"/>
                    <a:pt x="7587" y="6684"/>
                  </a:cubicBezTo>
                  <a:cubicBezTo>
                    <a:pt x="7556" y="6848"/>
                    <a:pt x="7351" y="7012"/>
                    <a:pt x="7392" y="7269"/>
                  </a:cubicBezTo>
                  <a:cubicBezTo>
                    <a:pt x="7505" y="7115"/>
                    <a:pt x="7536" y="6879"/>
                    <a:pt x="7618" y="6715"/>
                  </a:cubicBezTo>
                  <a:close/>
                  <a:moveTo>
                    <a:pt x="9002" y="6705"/>
                  </a:moveTo>
                  <a:cubicBezTo>
                    <a:pt x="8950" y="6777"/>
                    <a:pt x="8971" y="6951"/>
                    <a:pt x="9043" y="6982"/>
                  </a:cubicBezTo>
                  <a:cubicBezTo>
                    <a:pt x="9073" y="6910"/>
                    <a:pt x="9094" y="6725"/>
                    <a:pt x="9012" y="6705"/>
                  </a:cubicBezTo>
                  <a:close/>
                  <a:moveTo>
                    <a:pt x="10929" y="6859"/>
                  </a:moveTo>
                  <a:cubicBezTo>
                    <a:pt x="10970" y="6900"/>
                    <a:pt x="10949" y="6807"/>
                    <a:pt x="10929" y="6859"/>
                  </a:cubicBezTo>
                  <a:close/>
                  <a:moveTo>
                    <a:pt x="13307" y="7115"/>
                  </a:moveTo>
                  <a:cubicBezTo>
                    <a:pt x="13328" y="7074"/>
                    <a:pt x="13328" y="7033"/>
                    <a:pt x="13328" y="6982"/>
                  </a:cubicBezTo>
                  <a:cubicBezTo>
                    <a:pt x="13194" y="6961"/>
                    <a:pt x="13194" y="7125"/>
                    <a:pt x="13317" y="7115"/>
                  </a:cubicBezTo>
                  <a:close/>
                  <a:moveTo>
                    <a:pt x="11821" y="7279"/>
                  </a:moveTo>
                  <a:cubicBezTo>
                    <a:pt x="11872" y="7187"/>
                    <a:pt x="11800" y="7074"/>
                    <a:pt x="11698" y="7074"/>
                  </a:cubicBezTo>
                  <a:cubicBezTo>
                    <a:pt x="11698" y="7187"/>
                    <a:pt x="11708" y="7289"/>
                    <a:pt x="11831" y="7279"/>
                  </a:cubicBezTo>
                  <a:close/>
                  <a:moveTo>
                    <a:pt x="1446" y="7105"/>
                  </a:moveTo>
                  <a:cubicBezTo>
                    <a:pt x="1118" y="7084"/>
                    <a:pt x="1497" y="7361"/>
                    <a:pt x="1446" y="7105"/>
                  </a:cubicBezTo>
                  <a:close/>
                  <a:moveTo>
                    <a:pt x="10078" y="7228"/>
                  </a:moveTo>
                  <a:lnTo>
                    <a:pt x="10078" y="7156"/>
                  </a:lnTo>
                  <a:lnTo>
                    <a:pt x="10027" y="7156"/>
                  </a:lnTo>
                  <a:cubicBezTo>
                    <a:pt x="10016" y="7207"/>
                    <a:pt x="10047" y="7217"/>
                    <a:pt x="10088" y="7217"/>
                  </a:cubicBezTo>
                  <a:close/>
                  <a:moveTo>
                    <a:pt x="10078" y="7310"/>
                  </a:moveTo>
                  <a:cubicBezTo>
                    <a:pt x="10386" y="7597"/>
                    <a:pt x="10324" y="6992"/>
                    <a:pt x="10078" y="7310"/>
                  </a:cubicBezTo>
                  <a:close/>
                  <a:moveTo>
                    <a:pt x="7228" y="7289"/>
                  </a:moveTo>
                  <a:cubicBezTo>
                    <a:pt x="7249" y="7340"/>
                    <a:pt x="7300" y="7310"/>
                    <a:pt x="7320" y="7258"/>
                  </a:cubicBezTo>
                  <a:cubicBezTo>
                    <a:pt x="7279" y="7238"/>
                    <a:pt x="7249" y="7238"/>
                    <a:pt x="7228" y="7279"/>
                  </a:cubicBezTo>
                  <a:close/>
                  <a:moveTo>
                    <a:pt x="2482" y="7289"/>
                  </a:moveTo>
                  <a:cubicBezTo>
                    <a:pt x="2461" y="7258"/>
                    <a:pt x="2441" y="7289"/>
                    <a:pt x="2430" y="7310"/>
                  </a:cubicBezTo>
                  <a:lnTo>
                    <a:pt x="2482" y="7310"/>
                  </a:lnTo>
                  <a:close/>
                  <a:moveTo>
                    <a:pt x="6480" y="7330"/>
                  </a:moveTo>
                  <a:cubicBezTo>
                    <a:pt x="6490" y="7330"/>
                    <a:pt x="6500" y="7340"/>
                    <a:pt x="6500" y="7351"/>
                  </a:cubicBezTo>
                  <a:cubicBezTo>
                    <a:pt x="6521" y="7361"/>
                    <a:pt x="6541" y="7351"/>
                    <a:pt x="6551" y="7330"/>
                  </a:cubicBezTo>
                  <a:cubicBezTo>
                    <a:pt x="6541" y="7330"/>
                    <a:pt x="6541" y="7320"/>
                    <a:pt x="6541" y="7299"/>
                  </a:cubicBezTo>
                  <a:cubicBezTo>
                    <a:pt x="6521" y="7299"/>
                    <a:pt x="6500" y="7310"/>
                    <a:pt x="6490" y="7320"/>
                  </a:cubicBezTo>
                  <a:close/>
                  <a:moveTo>
                    <a:pt x="3107" y="7371"/>
                  </a:moveTo>
                  <a:cubicBezTo>
                    <a:pt x="3015" y="7289"/>
                    <a:pt x="2943" y="7494"/>
                    <a:pt x="2758" y="7422"/>
                  </a:cubicBezTo>
                  <a:cubicBezTo>
                    <a:pt x="2748" y="7494"/>
                    <a:pt x="2666" y="7474"/>
                    <a:pt x="2666" y="7556"/>
                  </a:cubicBezTo>
                  <a:cubicBezTo>
                    <a:pt x="2840" y="7607"/>
                    <a:pt x="3035" y="7525"/>
                    <a:pt x="3117" y="7361"/>
                  </a:cubicBezTo>
                  <a:close/>
                  <a:moveTo>
                    <a:pt x="8848" y="7371"/>
                  </a:moveTo>
                  <a:cubicBezTo>
                    <a:pt x="8776" y="7371"/>
                    <a:pt x="8663" y="7351"/>
                    <a:pt x="8684" y="7443"/>
                  </a:cubicBezTo>
                  <a:cubicBezTo>
                    <a:pt x="8745" y="7463"/>
                    <a:pt x="8858" y="7443"/>
                    <a:pt x="8848" y="7361"/>
                  </a:cubicBezTo>
                  <a:close/>
                  <a:moveTo>
                    <a:pt x="134" y="7648"/>
                  </a:moveTo>
                  <a:cubicBezTo>
                    <a:pt x="544" y="7545"/>
                    <a:pt x="1" y="7156"/>
                    <a:pt x="134" y="7648"/>
                  </a:cubicBezTo>
                  <a:close/>
                  <a:moveTo>
                    <a:pt x="6490" y="7392"/>
                  </a:moveTo>
                  <a:cubicBezTo>
                    <a:pt x="6439" y="7422"/>
                    <a:pt x="6377" y="7443"/>
                    <a:pt x="6387" y="7535"/>
                  </a:cubicBezTo>
                  <a:cubicBezTo>
                    <a:pt x="6459" y="7535"/>
                    <a:pt x="6541" y="7412"/>
                    <a:pt x="6490" y="7392"/>
                  </a:cubicBezTo>
                  <a:close/>
                  <a:moveTo>
                    <a:pt x="7495" y="7566"/>
                  </a:moveTo>
                  <a:cubicBezTo>
                    <a:pt x="7443" y="7535"/>
                    <a:pt x="7341" y="7545"/>
                    <a:pt x="7331" y="7607"/>
                  </a:cubicBezTo>
                  <a:cubicBezTo>
                    <a:pt x="7392" y="7627"/>
                    <a:pt x="7454" y="7607"/>
                    <a:pt x="7495" y="7556"/>
                  </a:cubicBezTo>
                  <a:close/>
                  <a:moveTo>
                    <a:pt x="1200" y="7832"/>
                  </a:moveTo>
                  <a:cubicBezTo>
                    <a:pt x="1221" y="7761"/>
                    <a:pt x="1139" y="7750"/>
                    <a:pt x="1118" y="7750"/>
                  </a:cubicBezTo>
                  <a:cubicBezTo>
                    <a:pt x="934" y="7812"/>
                    <a:pt x="1159" y="7966"/>
                    <a:pt x="1200" y="7832"/>
                  </a:cubicBezTo>
                  <a:close/>
                  <a:moveTo>
                    <a:pt x="11605" y="7740"/>
                  </a:moveTo>
                  <a:cubicBezTo>
                    <a:pt x="11585" y="7761"/>
                    <a:pt x="11575" y="7853"/>
                    <a:pt x="11636" y="7832"/>
                  </a:cubicBezTo>
                  <a:cubicBezTo>
                    <a:pt x="11626" y="7802"/>
                    <a:pt x="11667" y="7730"/>
                    <a:pt x="11605" y="7740"/>
                  </a:cubicBezTo>
                  <a:close/>
                  <a:moveTo>
                    <a:pt x="462" y="7812"/>
                  </a:moveTo>
                  <a:cubicBezTo>
                    <a:pt x="462" y="7781"/>
                    <a:pt x="442" y="7781"/>
                    <a:pt x="442" y="7750"/>
                  </a:cubicBezTo>
                  <a:cubicBezTo>
                    <a:pt x="421" y="7750"/>
                    <a:pt x="401" y="7750"/>
                    <a:pt x="380" y="7771"/>
                  </a:cubicBezTo>
                  <a:cubicBezTo>
                    <a:pt x="370" y="7812"/>
                    <a:pt x="421" y="7812"/>
                    <a:pt x="452" y="7812"/>
                  </a:cubicBezTo>
                  <a:close/>
                  <a:moveTo>
                    <a:pt x="5690" y="7822"/>
                  </a:moveTo>
                  <a:cubicBezTo>
                    <a:pt x="5690" y="7873"/>
                    <a:pt x="5649" y="7812"/>
                    <a:pt x="5639" y="7853"/>
                  </a:cubicBezTo>
                  <a:cubicBezTo>
                    <a:pt x="5660" y="7863"/>
                    <a:pt x="5680" y="7873"/>
                    <a:pt x="5711" y="7863"/>
                  </a:cubicBezTo>
                  <a:cubicBezTo>
                    <a:pt x="5701" y="7853"/>
                    <a:pt x="5711" y="7832"/>
                    <a:pt x="5690" y="7822"/>
                  </a:cubicBezTo>
                  <a:close/>
                  <a:moveTo>
                    <a:pt x="7894" y="8007"/>
                  </a:moveTo>
                  <a:cubicBezTo>
                    <a:pt x="7915" y="7966"/>
                    <a:pt x="7905" y="7863"/>
                    <a:pt x="7833" y="7873"/>
                  </a:cubicBezTo>
                  <a:cubicBezTo>
                    <a:pt x="7823" y="7955"/>
                    <a:pt x="7843" y="7986"/>
                    <a:pt x="7884" y="8007"/>
                  </a:cubicBezTo>
                  <a:close/>
                  <a:moveTo>
                    <a:pt x="8243" y="8130"/>
                  </a:moveTo>
                  <a:cubicBezTo>
                    <a:pt x="8315" y="8119"/>
                    <a:pt x="8325" y="8037"/>
                    <a:pt x="8335" y="7966"/>
                  </a:cubicBezTo>
                  <a:cubicBezTo>
                    <a:pt x="8171" y="7914"/>
                    <a:pt x="8243" y="8078"/>
                    <a:pt x="8243" y="8130"/>
                  </a:cubicBezTo>
                  <a:close/>
                  <a:moveTo>
                    <a:pt x="52" y="7996"/>
                  </a:moveTo>
                  <a:lnTo>
                    <a:pt x="52" y="8037"/>
                  </a:lnTo>
                  <a:cubicBezTo>
                    <a:pt x="83" y="8027"/>
                    <a:pt x="83" y="7996"/>
                    <a:pt x="52" y="7996"/>
                  </a:cubicBezTo>
                  <a:close/>
                  <a:moveTo>
                    <a:pt x="4183" y="8017"/>
                  </a:moveTo>
                  <a:cubicBezTo>
                    <a:pt x="4142" y="7996"/>
                    <a:pt x="4101" y="8017"/>
                    <a:pt x="4030" y="8007"/>
                  </a:cubicBezTo>
                  <a:cubicBezTo>
                    <a:pt x="4050" y="8058"/>
                    <a:pt x="4153" y="8058"/>
                    <a:pt x="4183" y="8027"/>
                  </a:cubicBezTo>
                  <a:close/>
                  <a:moveTo>
                    <a:pt x="3332" y="8150"/>
                  </a:moveTo>
                  <a:cubicBezTo>
                    <a:pt x="3332" y="8119"/>
                    <a:pt x="3404" y="8058"/>
                    <a:pt x="3332" y="8048"/>
                  </a:cubicBezTo>
                  <a:cubicBezTo>
                    <a:pt x="3322" y="8078"/>
                    <a:pt x="3291" y="8130"/>
                    <a:pt x="3322" y="8150"/>
                  </a:cubicBezTo>
                  <a:close/>
                  <a:moveTo>
                    <a:pt x="11933" y="8314"/>
                  </a:moveTo>
                  <a:cubicBezTo>
                    <a:pt x="11985" y="8273"/>
                    <a:pt x="12067" y="8099"/>
                    <a:pt x="11974" y="8048"/>
                  </a:cubicBezTo>
                  <a:cubicBezTo>
                    <a:pt x="11882" y="8171"/>
                    <a:pt x="11749" y="8232"/>
                    <a:pt x="11933" y="8314"/>
                  </a:cubicBezTo>
                  <a:close/>
                  <a:moveTo>
                    <a:pt x="11810" y="8283"/>
                  </a:moveTo>
                  <a:lnTo>
                    <a:pt x="11810" y="8191"/>
                  </a:lnTo>
                  <a:cubicBezTo>
                    <a:pt x="11595" y="8017"/>
                    <a:pt x="11554" y="8366"/>
                    <a:pt x="11810" y="8294"/>
                  </a:cubicBezTo>
                  <a:close/>
                  <a:moveTo>
                    <a:pt x="12754" y="8335"/>
                  </a:moveTo>
                  <a:cubicBezTo>
                    <a:pt x="12825" y="8201"/>
                    <a:pt x="12713" y="8140"/>
                    <a:pt x="12641" y="8222"/>
                  </a:cubicBezTo>
                  <a:cubicBezTo>
                    <a:pt x="12661" y="8242"/>
                    <a:pt x="12702" y="8345"/>
                    <a:pt x="12754" y="8335"/>
                  </a:cubicBezTo>
                  <a:close/>
                  <a:moveTo>
                    <a:pt x="12518" y="8232"/>
                  </a:moveTo>
                  <a:cubicBezTo>
                    <a:pt x="12518" y="8263"/>
                    <a:pt x="12518" y="8304"/>
                    <a:pt x="12559" y="8304"/>
                  </a:cubicBezTo>
                  <a:cubicBezTo>
                    <a:pt x="12559" y="8263"/>
                    <a:pt x="12559" y="8222"/>
                    <a:pt x="12518" y="8232"/>
                  </a:cubicBezTo>
                  <a:close/>
                  <a:moveTo>
                    <a:pt x="13276" y="8232"/>
                  </a:moveTo>
                  <a:cubicBezTo>
                    <a:pt x="13266" y="8314"/>
                    <a:pt x="13338" y="8242"/>
                    <a:pt x="13276" y="8232"/>
                  </a:cubicBezTo>
                  <a:close/>
                  <a:moveTo>
                    <a:pt x="6469" y="8509"/>
                  </a:moveTo>
                  <a:cubicBezTo>
                    <a:pt x="6510" y="8519"/>
                    <a:pt x="6551" y="8509"/>
                    <a:pt x="6562" y="8468"/>
                  </a:cubicBezTo>
                  <a:cubicBezTo>
                    <a:pt x="6490" y="8458"/>
                    <a:pt x="6551" y="8304"/>
                    <a:pt x="6490" y="8283"/>
                  </a:cubicBezTo>
                  <a:cubicBezTo>
                    <a:pt x="6500" y="8376"/>
                    <a:pt x="6449" y="8458"/>
                    <a:pt x="6480" y="8509"/>
                  </a:cubicBezTo>
                  <a:close/>
                  <a:moveTo>
                    <a:pt x="5044" y="8427"/>
                  </a:moveTo>
                  <a:cubicBezTo>
                    <a:pt x="5065" y="8407"/>
                    <a:pt x="5106" y="8417"/>
                    <a:pt x="5085" y="8355"/>
                  </a:cubicBezTo>
                  <a:lnTo>
                    <a:pt x="5044" y="8355"/>
                  </a:lnTo>
                  <a:cubicBezTo>
                    <a:pt x="5034" y="8366"/>
                    <a:pt x="5014" y="8427"/>
                    <a:pt x="5044" y="8427"/>
                  </a:cubicBezTo>
                  <a:close/>
                  <a:moveTo>
                    <a:pt x="8684" y="8437"/>
                  </a:moveTo>
                  <a:cubicBezTo>
                    <a:pt x="8653" y="8407"/>
                    <a:pt x="8581" y="8417"/>
                    <a:pt x="8520" y="8417"/>
                  </a:cubicBezTo>
                  <a:cubicBezTo>
                    <a:pt x="8509" y="8396"/>
                    <a:pt x="8520" y="8376"/>
                    <a:pt x="8530" y="8355"/>
                  </a:cubicBezTo>
                  <a:cubicBezTo>
                    <a:pt x="8335" y="8417"/>
                    <a:pt x="8632" y="8581"/>
                    <a:pt x="8684" y="8448"/>
                  </a:cubicBezTo>
                  <a:close/>
                  <a:moveTo>
                    <a:pt x="3148" y="8376"/>
                  </a:moveTo>
                  <a:cubicBezTo>
                    <a:pt x="3117" y="8427"/>
                    <a:pt x="3076" y="8499"/>
                    <a:pt x="3148" y="8540"/>
                  </a:cubicBezTo>
                  <a:cubicBezTo>
                    <a:pt x="3158" y="8499"/>
                    <a:pt x="3220" y="8386"/>
                    <a:pt x="3148" y="8376"/>
                  </a:cubicBezTo>
                  <a:close/>
                  <a:moveTo>
                    <a:pt x="4604" y="8499"/>
                  </a:moveTo>
                  <a:cubicBezTo>
                    <a:pt x="4614" y="8458"/>
                    <a:pt x="4634" y="8386"/>
                    <a:pt x="4552" y="8396"/>
                  </a:cubicBezTo>
                  <a:cubicBezTo>
                    <a:pt x="4522" y="8437"/>
                    <a:pt x="4552" y="8499"/>
                    <a:pt x="4604" y="8499"/>
                  </a:cubicBezTo>
                  <a:close/>
                  <a:moveTo>
                    <a:pt x="8212" y="8499"/>
                  </a:moveTo>
                  <a:cubicBezTo>
                    <a:pt x="8222" y="8468"/>
                    <a:pt x="8243" y="8448"/>
                    <a:pt x="8233" y="8396"/>
                  </a:cubicBezTo>
                  <a:cubicBezTo>
                    <a:pt x="8192" y="8407"/>
                    <a:pt x="8140" y="8417"/>
                    <a:pt x="8099" y="8417"/>
                  </a:cubicBezTo>
                  <a:cubicBezTo>
                    <a:pt x="8099" y="8478"/>
                    <a:pt x="8140" y="8509"/>
                    <a:pt x="8212" y="8499"/>
                  </a:cubicBezTo>
                  <a:close/>
                  <a:moveTo>
                    <a:pt x="11903" y="8427"/>
                  </a:moveTo>
                  <a:cubicBezTo>
                    <a:pt x="11790" y="8448"/>
                    <a:pt x="11759" y="8540"/>
                    <a:pt x="11790" y="8653"/>
                  </a:cubicBezTo>
                  <a:cubicBezTo>
                    <a:pt x="11862" y="8663"/>
                    <a:pt x="11862" y="8601"/>
                    <a:pt x="11923" y="8601"/>
                  </a:cubicBezTo>
                  <a:cubicBezTo>
                    <a:pt x="11892" y="8540"/>
                    <a:pt x="11923" y="8468"/>
                    <a:pt x="11903" y="8427"/>
                  </a:cubicBezTo>
                  <a:close/>
                  <a:moveTo>
                    <a:pt x="6715" y="8601"/>
                  </a:moveTo>
                  <a:cubicBezTo>
                    <a:pt x="6726" y="8765"/>
                    <a:pt x="6685" y="8950"/>
                    <a:pt x="6736" y="9083"/>
                  </a:cubicBezTo>
                  <a:cubicBezTo>
                    <a:pt x="6767" y="8929"/>
                    <a:pt x="6756" y="8601"/>
                    <a:pt x="6767" y="8448"/>
                  </a:cubicBezTo>
                  <a:cubicBezTo>
                    <a:pt x="6715" y="8478"/>
                    <a:pt x="6623" y="8458"/>
                    <a:pt x="6592" y="8499"/>
                  </a:cubicBezTo>
                  <a:cubicBezTo>
                    <a:pt x="6592" y="8571"/>
                    <a:pt x="6685" y="8550"/>
                    <a:pt x="6715" y="8601"/>
                  </a:cubicBezTo>
                  <a:close/>
                  <a:moveTo>
                    <a:pt x="9381" y="8694"/>
                  </a:moveTo>
                  <a:cubicBezTo>
                    <a:pt x="9412" y="8663"/>
                    <a:pt x="9401" y="8622"/>
                    <a:pt x="9360" y="8612"/>
                  </a:cubicBezTo>
                  <a:cubicBezTo>
                    <a:pt x="9350" y="8642"/>
                    <a:pt x="9330" y="8704"/>
                    <a:pt x="9381" y="8694"/>
                  </a:cubicBezTo>
                  <a:close/>
                  <a:moveTo>
                    <a:pt x="1569" y="8622"/>
                  </a:moveTo>
                  <a:cubicBezTo>
                    <a:pt x="1538" y="8714"/>
                    <a:pt x="1651" y="8714"/>
                    <a:pt x="1641" y="8642"/>
                  </a:cubicBezTo>
                  <a:cubicBezTo>
                    <a:pt x="1600" y="8642"/>
                    <a:pt x="1600" y="8612"/>
                    <a:pt x="1559" y="8622"/>
                  </a:cubicBezTo>
                  <a:close/>
                  <a:moveTo>
                    <a:pt x="4573" y="8694"/>
                  </a:moveTo>
                  <a:cubicBezTo>
                    <a:pt x="4624" y="8694"/>
                    <a:pt x="4624" y="8663"/>
                    <a:pt x="4624" y="8622"/>
                  </a:cubicBezTo>
                  <a:lnTo>
                    <a:pt x="4573" y="8622"/>
                  </a:lnTo>
                  <a:close/>
                  <a:moveTo>
                    <a:pt x="4450" y="8796"/>
                  </a:moveTo>
                  <a:cubicBezTo>
                    <a:pt x="4419" y="8817"/>
                    <a:pt x="4450" y="8837"/>
                    <a:pt x="4481" y="8847"/>
                  </a:cubicBezTo>
                  <a:cubicBezTo>
                    <a:pt x="4470" y="8827"/>
                    <a:pt x="4491" y="8776"/>
                    <a:pt x="4440" y="8796"/>
                  </a:cubicBezTo>
                  <a:close/>
                  <a:moveTo>
                    <a:pt x="2266" y="8991"/>
                  </a:moveTo>
                  <a:cubicBezTo>
                    <a:pt x="2328" y="8929"/>
                    <a:pt x="2266" y="8827"/>
                    <a:pt x="2184" y="8806"/>
                  </a:cubicBezTo>
                  <a:cubicBezTo>
                    <a:pt x="2133" y="8878"/>
                    <a:pt x="2174" y="8970"/>
                    <a:pt x="2266" y="8991"/>
                  </a:cubicBezTo>
                  <a:close/>
                  <a:moveTo>
                    <a:pt x="4552" y="8888"/>
                  </a:moveTo>
                  <a:cubicBezTo>
                    <a:pt x="4552" y="8868"/>
                    <a:pt x="4604" y="8878"/>
                    <a:pt x="4593" y="8837"/>
                  </a:cubicBezTo>
                  <a:cubicBezTo>
                    <a:pt x="4583" y="8786"/>
                    <a:pt x="4542" y="8837"/>
                    <a:pt x="4511" y="8837"/>
                  </a:cubicBezTo>
                  <a:cubicBezTo>
                    <a:pt x="4501" y="8868"/>
                    <a:pt x="4532" y="8868"/>
                    <a:pt x="4542" y="8888"/>
                  </a:cubicBezTo>
                  <a:close/>
                  <a:moveTo>
                    <a:pt x="7597" y="8960"/>
                  </a:moveTo>
                  <a:cubicBezTo>
                    <a:pt x="7628" y="8919"/>
                    <a:pt x="7597" y="8837"/>
                    <a:pt x="7536" y="8837"/>
                  </a:cubicBezTo>
                  <a:cubicBezTo>
                    <a:pt x="7495" y="8888"/>
                    <a:pt x="7525" y="8960"/>
                    <a:pt x="7597" y="8960"/>
                  </a:cubicBezTo>
                  <a:close/>
                  <a:moveTo>
                    <a:pt x="4829" y="8909"/>
                  </a:moveTo>
                  <a:cubicBezTo>
                    <a:pt x="4788" y="8899"/>
                    <a:pt x="4788" y="8847"/>
                    <a:pt x="4737" y="8847"/>
                  </a:cubicBezTo>
                  <a:cubicBezTo>
                    <a:pt x="4716" y="8888"/>
                    <a:pt x="4737" y="8919"/>
                    <a:pt x="4747" y="8960"/>
                  </a:cubicBezTo>
                  <a:cubicBezTo>
                    <a:pt x="4788" y="8960"/>
                    <a:pt x="4819" y="8940"/>
                    <a:pt x="4819" y="8909"/>
                  </a:cubicBezTo>
                  <a:close/>
                  <a:moveTo>
                    <a:pt x="4757" y="8991"/>
                  </a:moveTo>
                  <a:cubicBezTo>
                    <a:pt x="4604" y="8960"/>
                    <a:pt x="4757" y="9114"/>
                    <a:pt x="4757" y="8991"/>
                  </a:cubicBezTo>
                  <a:close/>
                  <a:moveTo>
                    <a:pt x="5547" y="9442"/>
                  </a:moveTo>
                  <a:cubicBezTo>
                    <a:pt x="5865" y="9462"/>
                    <a:pt x="5649" y="9104"/>
                    <a:pt x="5547" y="9442"/>
                  </a:cubicBezTo>
                  <a:close/>
                  <a:moveTo>
                    <a:pt x="9043" y="9565"/>
                  </a:moveTo>
                  <a:cubicBezTo>
                    <a:pt x="9176" y="9555"/>
                    <a:pt x="9237" y="9483"/>
                    <a:pt x="9227" y="9329"/>
                  </a:cubicBezTo>
                  <a:cubicBezTo>
                    <a:pt x="9104" y="9339"/>
                    <a:pt x="9022" y="9442"/>
                    <a:pt x="9032" y="9565"/>
                  </a:cubicBezTo>
                  <a:close/>
                  <a:moveTo>
                    <a:pt x="4860" y="9483"/>
                  </a:moveTo>
                  <a:cubicBezTo>
                    <a:pt x="4850" y="9442"/>
                    <a:pt x="4880" y="9442"/>
                    <a:pt x="4870" y="9401"/>
                  </a:cubicBezTo>
                  <a:cubicBezTo>
                    <a:pt x="4798" y="9339"/>
                    <a:pt x="4696" y="9350"/>
                    <a:pt x="4634" y="9432"/>
                  </a:cubicBezTo>
                  <a:cubicBezTo>
                    <a:pt x="4706" y="9462"/>
                    <a:pt x="4778" y="9473"/>
                    <a:pt x="4850" y="9483"/>
                  </a:cubicBezTo>
                  <a:close/>
                  <a:moveTo>
                    <a:pt x="5085" y="9565"/>
                  </a:moveTo>
                  <a:cubicBezTo>
                    <a:pt x="5157" y="9483"/>
                    <a:pt x="5055" y="9370"/>
                    <a:pt x="4942" y="9391"/>
                  </a:cubicBezTo>
                  <a:cubicBezTo>
                    <a:pt x="4942" y="9462"/>
                    <a:pt x="4993" y="9544"/>
                    <a:pt x="5075" y="9565"/>
                  </a:cubicBezTo>
                  <a:close/>
                  <a:moveTo>
                    <a:pt x="8971" y="9483"/>
                  </a:moveTo>
                  <a:cubicBezTo>
                    <a:pt x="8971" y="9391"/>
                    <a:pt x="8858" y="9421"/>
                    <a:pt x="8848" y="9483"/>
                  </a:cubicBezTo>
                  <a:cubicBezTo>
                    <a:pt x="8879" y="9503"/>
                    <a:pt x="8899" y="9473"/>
                    <a:pt x="8961" y="9483"/>
                  </a:cubicBezTo>
                  <a:close/>
                  <a:moveTo>
                    <a:pt x="9524" y="9473"/>
                  </a:moveTo>
                  <a:cubicBezTo>
                    <a:pt x="9442" y="9442"/>
                    <a:pt x="9360" y="9421"/>
                    <a:pt x="9278" y="9432"/>
                  </a:cubicBezTo>
                  <a:cubicBezTo>
                    <a:pt x="9278" y="9524"/>
                    <a:pt x="9453" y="9514"/>
                    <a:pt x="9514" y="9473"/>
                  </a:cubicBezTo>
                  <a:close/>
                  <a:moveTo>
                    <a:pt x="9647" y="9544"/>
                  </a:moveTo>
                  <a:cubicBezTo>
                    <a:pt x="9750" y="9524"/>
                    <a:pt x="9791" y="9565"/>
                    <a:pt x="9873" y="9585"/>
                  </a:cubicBezTo>
                  <a:cubicBezTo>
                    <a:pt x="9883" y="9452"/>
                    <a:pt x="9699" y="9514"/>
                    <a:pt x="9637" y="9473"/>
                  </a:cubicBezTo>
                  <a:cubicBezTo>
                    <a:pt x="9617" y="9503"/>
                    <a:pt x="9647" y="9503"/>
                    <a:pt x="9637" y="9534"/>
                  </a:cubicBezTo>
                  <a:close/>
                  <a:moveTo>
                    <a:pt x="8674" y="9483"/>
                  </a:moveTo>
                  <a:cubicBezTo>
                    <a:pt x="8602" y="9534"/>
                    <a:pt x="8468" y="9442"/>
                    <a:pt x="8427" y="9555"/>
                  </a:cubicBezTo>
                  <a:cubicBezTo>
                    <a:pt x="8489" y="9575"/>
                    <a:pt x="8632" y="9555"/>
                    <a:pt x="8653" y="9483"/>
                  </a:cubicBezTo>
                  <a:close/>
                  <a:moveTo>
                    <a:pt x="5455" y="9555"/>
                  </a:moveTo>
                  <a:lnTo>
                    <a:pt x="5455" y="9514"/>
                  </a:lnTo>
                  <a:cubicBezTo>
                    <a:pt x="5373" y="9493"/>
                    <a:pt x="5352" y="9575"/>
                    <a:pt x="5434" y="9555"/>
                  </a:cubicBezTo>
                  <a:close/>
                  <a:moveTo>
                    <a:pt x="9996" y="9585"/>
                  </a:moveTo>
                  <a:cubicBezTo>
                    <a:pt x="9996" y="9544"/>
                    <a:pt x="9975" y="9555"/>
                    <a:pt x="9996" y="9524"/>
                  </a:cubicBezTo>
                  <a:cubicBezTo>
                    <a:pt x="9955" y="9524"/>
                    <a:pt x="9924" y="9524"/>
                    <a:pt x="9924" y="9565"/>
                  </a:cubicBezTo>
                  <a:cubicBezTo>
                    <a:pt x="9945" y="9565"/>
                    <a:pt x="9965" y="9565"/>
                    <a:pt x="9986" y="9585"/>
                  </a:cubicBezTo>
                  <a:close/>
                  <a:moveTo>
                    <a:pt x="10129" y="9596"/>
                  </a:moveTo>
                  <a:cubicBezTo>
                    <a:pt x="10109" y="9544"/>
                    <a:pt x="10088" y="9565"/>
                    <a:pt x="10037" y="9524"/>
                  </a:cubicBezTo>
                  <a:cubicBezTo>
                    <a:pt x="10037" y="9555"/>
                    <a:pt x="10027" y="9555"/>
                    <a:pt x="10027" y="9585"/>
                  </a:cubicBezTo>
                  <a:cubicBezTo>
                    <a:pt x="10047" y="9585"/>
                    <a:pt x="10068" y="9606"/>
                    <a:pt x="10109" y="9596"/>
                  </a:cubicBezTo>
                  <a:close/>
                  <a:moveTo>
                    <a:pt x="9248" y="9626"/>
                  </a:moveTo>
                  <a:cubicBezTo>
                    <a:pt x="9227" y="9647"/>
                    <a:pt x="9227" y="9678"/>
                    <a:pt x="9227" y="9708"/>
                  </a:cubicBezTo>
                  <a:cubicBezTo>
                    <a:pt x="9268" y="9708"/>
                    <a:pt x="9289" y="9626"/>
                    <a:pt x="9227" y="9626"/>
                  </a:cubicBezTo>
                  <a:close/>
                  <a:moveTo>
                    <a:pt x="6172" y="9708"/>
                  </a:moveTo>
                  <a:cubicBezTo>
                    <a:pt x="6090" y="9626"/>
                    <a:pt x="6008" y="9678"/>
                    <a:pt x="5875" y="9637"/>
                  </a:cubicBezTo>
                  <a:cubicBezTo>
                    <a:pt x="5926" y="9729"/>
                    <a:pt x="6080" y="9790"/>
                    <a:pt x="6152" y="9708"/>
                  </a:cubicBezTo>
                  <a:close/>
                  <a:moveTo>
                    <a:pt x="10447" y="9749"/>
                  </a:moveTo>
                  <a:cubicBezTo>
                    <a:pt x="10457" y="9708"/>
                    <a:pt x="10427" y="9698"/>
                    <a:pt x="10396" y="9698"/>
                  </a:cubicBezTo>
                  <a:cubicBezTo>
                    <a:pt x="10365" y="9739"/>
                    <a:pt x="10406" y="9749"/>
                    <a:pt x="10437" y="9749"/>
                  </a:cubicBezTo>
                  <a:close/>
                  <a:moveTo>
                    <a:pt x="7720" y="9770"/>
                  </a:moveTo>
                  <a:cubicBezTo>
                    <a:pt x="7710" y="9801"/>
                    <a:pt x="7638" y="9821"/>
                    <a:pt x="7679" y="9862"/>
                  </a:cubicBezTo>
                  <a:cubicBezTo>
                    <a:pt x="7710" y="9862"/>
                    <a:pt x="7761" y="9780"/>
                    <a:pt x="7710" y="9760"/>
                  </a:cubicBezTo>
                  <a:close/>
                  <a:moveTo>
                    <a:pt x="11749" y="10026"/>
                  </a:moveTo>
                  <a:cubicBezTo>
                    <a:pt x="12036" y="9995"/>
                    <a:pt x="11687" y="9760"/>
                    <a:pt x="11749" y="10026"/>
                  </a:cubicBezTo>
                  <a:close/>
                  <a:moveTo>
                    <a:pt x="3527" y="9934"/>
                  </a:moveTo>
                  <a:cubicBezTo>
                    <a:pt x="3497" y="9893"/>
                    <a:pt x="3455" y="9924"/>
                    <a:pt x="3414" y="9924"/>
                  </a:cubicBezTo>
                  <a:cubicBezTo>
                    <a:pt x="3394" y="9975"/>
                    <a:pt x="3507" y="9995"/>
                    <a:pt x="3507" y="9934"/>
                  </a:cubicBezTo>
                  <a:close/>
                  <a:moveTo>
                    <a:pt x="10714" y="9934"/>
                  </a:moveTo>
                  <a:lnTo>
                    <a:pt x="10744" y="9934"/>
                  </a:lnTo>
                  <a:lnTo>
                    <a:pt x="10744" y="9913"/>
                  </a:lnTo>
                  <a:lnTo>
                    <a:pt x="10714" y="9913"/>
                  </a:lnTo>
                  <a:close/>
                  <a:moveTo>
                    <a:pt x="2625" y="9924"/>
                  </a:moveTo>
                  <a:lnTo>
                    <a:pt x="2584" y="9924"/>
                  </a:lnTo>
                  <a:lnTo>
                    <a:pt x="2584" y="9965"/>
                  </a:lnTo>
                  <a:cubicBezTo>
                    <a:pt x="2605" y="9965"/>
                    <a:pt x="2594" y="9934"/>
                    <a:pt x="2615" y="9913"/>
                  </a:cubicBezTo>
                  <a:close/>
                  <a:moveTo>
                    <a:pt x="2769" y="9965"/>
                  </a:moveTo>
                  <a:cubicBezTo>
                    <a:pt x="2748" y="9954"/>
                    <a:pt x="2728" y="9944"/>
                    <a:pt x="2697" y="9954"/>
                  </a:cubicBezTo>
                  <a:cubicBezTo>
                    <a:pt x="2697" y="9965"/>
                    <a:pt x="2697" y="9985"/>
                    <a:pt x="2687" y="9995"/>
                  </a:cubicBezTo>
                  <a:cubicBezTo>
                    <a:pt x="2687" y="10016"/>
                    <a:pt x="2758" y="10016"/>
                    <a:pt x="2748" y="9965"/>
                  </a:cubicBezTo>
                  <a:close/>
                  <a:moveTo>
                    <a:pt x="6131" y="10098"/>
                  </a:moveTo>
                  <a:cubicBezTo>
                    <a:pt x="6090" y="9780"/>
                    <a:pt x="5854" y="10129"/>
                    <a:pt x="6131" y="10098"/>
                  </a:cubicBezTo>
                  <a:close/>
                  <a:moveTo>
                    <a:pt x="5096" y="10047"/>
                  </a:moveTo>
                  <a:cubicBezTo>
                    <a:pt x="5126" y="10067"/>
                    <a:pt x="5137" y="10088"/>
                    <a:pt x="5188" y="10077"/>
                  </a:cubicBezTo>
                  <a:cubicBezTo>
                    <a:pt x="5198" y="10026"/>
                    <a:pt x="5167" y="9985"/>
                    <a:pt x="5116" y="9965"/>
                  </a:cubicBezTo>
                  <a:cubicBezTo>
                    <a:pt x="5075" y="9975"/>
                    <a:pt x="5065" y="9995"/>
                    <a:pt x="5075" y="10047"/>
                  </a:cubicBezTo>
                  <a:close/>
                  <a:moveTo>
                    <a:pt x="4142" y="10006"/>
                  </a:moveTo>
                  <a:cubicBezTo>
                    <a:pt x="4122" y="10077"/>
                    <a:pt x="4265" y="10067"/>
                    <a:pt x="4235" y="9995"/>
                  </a:cubicBezTo>
                  <a:cubicBezTo>
                    <a:pt x="4183" y="9985"/>
                    <a:pt x="4142" y="9985"/>
                    <a:pt x="4122" y="10006"/>
                  </a:cubicBezTo>
                  <a:close/>
                  <a:moveTo>
                    <a:pt x="10888" y="10036"/>
                  </a:moveTo>
                  <a:cubicBezTo>
                    <a:pt x="10878" y="10077"/>
                    <a:pt x="10898" y="10098"/>
                    <a:pt x="10939" y="10098"/>
                  </a:cubicBezTo>
                  <a:cubicBezTo>
                    <a:pt x="10949" y="10047"/>
                    <a:pt x="10908" y="10006"/>
                    <a:pt x="10867" y="10026"/>
                  </a:cubicBezTo>
                  <a:close/>
                  <a:moveTo>
                    <a:pt x="13041" y="10036"/>
                  </a:moveTo>
                  <a:lnTo>
                    <a:pt x="13000" y="10036"/>
                  </a:lnTo>
                  <a:cubicBezTo>
                    <a:pt x="12979" y="10057"/>
                    <a:pt x="12969" y="10139"/>
                    <a:pt x="13010" y="10139"/>
                  </a:cubicBezTo>
                  <a:cubicBezTo>
                    <a:pt x="13020" y="10108"/>
                    <a:pt x="13041" y="10057"/>
                    <a:pt x="13020" y="10026"/>
                  </a:cubicBezTo>
                  <a:close/>
                  <a:moveTo>
                    <a:pt x="5680" y="10313"/>
                  </a:moveTo>
                  <a:cubicBezTo>
                    <a:pt x="5670" y="9934"/>
                    <a:pt x="5311" y="10416"/>
                    <a:pt x="5680" y="10313"/>
                  </a:cubicBezTo>
                  <a:close/>
                  <a:moveTo>
                    <a:pt x="1959" y="10334"/>
                  </a:moveTo>
                  <a:cubicBezTo>
                    <a:pt x="1990" y="10334"/>
                    <a:pt x="1990" y="10231"/>
                    <a:pt x="1959" y="10231"/>
                  </a:cubicBezTo>
                  <a:cubicBezTo>
                    <a:pt x="1938" y="10252"/>
                    <a:pt x="1897" y="10334"/>
                    <a:pt x="1938" y="10324"/>
                  </a:cubicBezTo>
                  <a:close/>
                  <a:moveTo>
                    <a:pt x="6039" y="10344"/>
                  </a:moveTo>
                  <a:cubicBezTo>
                    <a:pt x="6090" y="10303"/>
                    <a:pt x="6244" y="10303"/>
                    <a:pt x="6326" y="10252"/>
                  </a:cubicBezTo>
                  <a:cubicBezTo>
                    <a:pt x="6213" y="10221"/>
                    <a:pt x="5988" y="10242"/>
                    <a:pt x="6008" y="10344"/>
                  </a:cubicBezTo>
                  <a:close/>
                  <a:moveTo>
                    <a:pt x="11482" y="10334"/>
                  </a:moveTo>
                  <a:cubicBezTo>
                    <a:pt x="11482" y="10385"/>
                    <a:pt x="11534" y="10436"/>
                    <a:pt x="11585" y="10426"/>
                  </a:cubicBezTo>
                  <a:cubicBezTo>
                    <a:pt x="11575" y="10344"/>
                    <a:pt x="11513" y="10293"/>
                    <a:pt x="11452" y="10324"/>
                  </a:cubicBezTo>
                  <a:close/>
                  <a:moveTo>
                    <a:pt x="759" y="10457"/>
                  </a:moveTo>
                  <a:lnTo>
                    <a:pt x="759" y="10477"/>
                  </a:lnTo>
                  <a:cubicBezTo>
                    <a:pt x="708" y="10549"/>
                    <a:pt x="811" y="10375"/>
                    <a:pt x="739" y="10447"/>
                  </a:cubicBezTo>
                  <a:close/>
                  <a:moveTo>
                    <a:pt x="11841" y="10457"/>
                  </a:moveTo>
                  <a:cubicBezTo>
                    <a:pt x="11821" y="10477"/>
                    <a:pt x="11821" y="10508"/>
                    <a:pt x="11862" y="10518"/>
                  </a:cubicBezTo>
                  <a:cubicBezTo>
                    <a:pt x="11831" y="10488"/>
                    <a:pt x="11841" y="10457"/>
                    <a:pt x="11821" y="10447"/>
                  </a:cubicBezTo>
                  <a:close/>
                  <a:moveTo>
                    <a:pt x="12159" y="10457"/>
                  </a:moveTo>
                  <a:cubicBezTo>
                    <a:pt x="12139" y="10467"/>
                    <a:pt x="12087" y="10447"/>
                    <a:pt x="12077" y="10477"/>
                  </a:cubicBezTo>
                  <a:cubicBezTo>
                    <a:pt x="12077" y="10508"/>
                    <a:pt x="12149" y="10508"/>
                    <a:pt x="12139" y="10447"/>
                  </a:cubicBezTo>
                  <a:close/>
                  <a:moveTo>
                    <a:pt x="7536" y="10559"/>
                  </a:moveTo>
                  <a:cubicBezTo>
                    <a:pt x="7566" y="10580"/>
                    <a:pt x="7607" y="10590"/>
                    <a:pt x="7648" y="10600"/>
                  </a:cubicBezTo>
                  <a:cubicBezTo>
                    <a:pt x="7638" y="10549"/>
                    <a:pt x="7607" y="10518"/>
                    <a:pt x="7556" y="10498"/>
                  </a:cubicBezTo>
                  <a:cubicBezTo>
                    <a:pt x="7536" y="10518"/>
                    <a:pt x="7505" y="10508"/>
                    <a:pt x="7505" y="10549"/>
                  </a:cubicBezTo>
                  <a:close/>
                  <a:moveTo>
                    <a:pt x="1436" y="10600"/>
                  </a:moveTo>
                  <a:cubicBezTo>
                    <a:pt x="1477" y="10631"/>
                    <a:pt x="1518" y="10641"/>
                    <a:pt x="1569" y="10641"/>
                  </a:cubicBezTo>
                  <a:cubicBezTo>
                    <a:pt x="1641" y="10529"/>
                    <a:pt x="1426" y="10447"/>
                    <a:pt x="1405" y="10590"/>
                  </a:cubicBezTo>
                  <a:close/>
                  <a:moveTo>
                    <a:pt x="12672" y="10549"/>
                  </a:moveTo>
                  <a:cubicBezTo>
                    <a:pt x="12672" y="10539"/>
                    <a:pt x="12672" y="10529"/>
                    <a:pt x="12651" y="10529"/>
                  </a:cubicBezTo>
                  <a:cubicBezTo>
                    <a:pt x="12641" y="10529"/>
                    <a:pt x="12641" y="10539"/>
                    <a:pt x="12620" y="10529"/>
                  </a:cubicBezTo>
                  <a:lnTo>
                    <a:pt x="12620" y="10570"/>
                  </a:lnTo>
                  <a:lnTo>
                    <a:pt x="12672" y="10570"/>
                  </a:lnTo>
                  <a:close/>
                  <a:moveTo>
                    <a:pt x="13399" y="10611"/>
                  </a:moveTo>
                  <a:lnTo>
                    <a:pt x="13399" y="10570"/>
                  </a:lnTo>
                  <a:cubicBezTo>
                    <a:pt x="13307" y="10580"/>
                    <a:pt x="13215" y="10611"/>
                    <a:pt x="13133" y="10662"/>
                  </a:cubicBezTo>
                  <a:cubicBezTo>
                    <a:pt x="13235" y="10682"/>
                    <a:pt x="13266" y="10590"/>
                    <a:pt x="13369" y="10611"/>
                  </a:cubicBezTo>
                  <a:close/>
                  <a:moveTo>
                    <a:pt x="1733" y="10682"/>
                  </a:moveTo>
                  <a:cubicBezTo>
                    <a:pt x="1774" y="10713"/>
                    <a:pt x="1815" y="10723"/>
                    <a:pt x="1867" y="10723"/>
                  </a:cubicBezTo>
                  <a:cubicBezTo>
                    <a:pt x="1897" y="10672"/>
                    <a:pt x="1867" y="10600"/>
                    <a:pt x="1805" y="10590"/>
                  </a:cubicBezTo>
                  <a:cubicBezTo>
                    <a:pt x="1764" y="10621"/>
                    <a:pt x="1713" y="10611"/>
                    <a:pt x="1713" y="10672"/>
                  </a:cubicBezTo>
                  <a:close/>
                  <a:moveTo>
                    <a:pt x="12702" y="10939"/>
                  </a:moveTo>
                  <a:cubicBezTo>
                    <a:pt x="12702" y="10908"/>
                    <a:pt x="12682" y="10887"/>
                    <a:pt x="12692" y="10846"/>
                  </a:cubicBezTo>
                  <a:cubicBezTo>
                    <a:pt x="12672" y="10846"/>
                    <a:pt x="12641" y="10846"/>
                    <a:pt x="12631" y="10826"/>
                  </a:cubicBezTo>
                  <a:cubicBezTo>
                    <a:pt x="12631" y="10754"/>
                    <a:pt x="12682" y="10641"/>
                    <a:pt x="12610" y="10621"/>
                  </a:cubicBezTo>
                  <a:cubicBezTo>
                    <a:pt x="12569" y="10723"/>
                    <a:pt x="12549" y="10836"/>
                    <a:pt x="12538" y="10959"/>
                  </a:cubicBezTo>
                  <a:cubicBezTo>
                    <a:pt x="12590" y="10980"/>
                    <a:pt x="12651" y="10969"/>
                    <a:pt x="12692" y="10928"/>
                  </a:cubicBezTo>
                  <a:close/>
                  <a:moveTo>
                    <a:pt x="12692" y="10682"/>
                  </a:moveTo>
                  <a:cubicBezTo>
                    <a:pt x="12692" y="10959"/>
                    <a:pt x="13225" y="10980"/>
                    <a:pt x="13430" y="10928"/>
                  </a:cubicBezTo>
                  <a:cubicBezTo>
                    <a:pt x="13287" y="10703"/>
                    <a:pt x="12897" y="10887"/>
                    <a:pt x="12672" y="10672"/>
                  </a:cubicBezTo>
                  <a:close/>
                  <a:moveTo>
                    <a:pt x="2922" y="10754"/>
                  </a:moveTo>
                  <a:cubicBezTo>
                    <a:pt x="2840" y="10703"/>
                    <a:pt x="2738" y="10795"/>
                    <a:pt x="2779" y="10867"/>
                  </a:cubicBezTo>
                  <a:cubicBezTo>
                    <a:pt x="2820" y="10836"/>
                    <a:pt x="2892" y="10816"/>
                    <a:pt x="2902" y="10744"/>
                  </a:cubicBezTo>
                  <a:close/>
                  <a:moveTo>
                    <a:pt x="7126" y="10744"/>
                  </a:moveTo>
                  <a:cubicBezTo>
                    <a:pt x="7115" y="10816"/>
                    <a:pt x="7187" y="10867"/>
                    <a:pt x="7249" y="10836"/>
                  </a:cubicBezTo>
                  <a:cubicBezTo>
                    <a:pt x="7218" y="10764"/>
                    <a:pt x="7177" y="10734"/>
                    <a:pt x="7105" y="10734"/>
                  </a:cubicBezTo>
                  <a:close/>
                  <a:moveTo>
                    <a:pt x="13574" y="10857"/>
                  </a:moveTo>
                  <a:cubicBezTo>
                    <a:pt x="13604" y="10898"/>
                    <a:pt x="13697" y="10836"/>
                    <a:pt x="13656" y="10795"/>
                  </a:cubicBezTo>
                  <a:cubicBezTo>
                    <a:pt x="13645" y="10836"/>
                    <a:pt x="13645" y="10754"/>
                    <a:pt x="13604" y="10785"/>
                  </a:cubicBezTo>
                  <a:cubicBezTo>
                    <a:pt x="13594" y="10816"/>
                    <a:pt x="13553" y="10816"/>
                    <a:pt x="13553" y="10846"/>
                  </a:cubicBezTo>
                  <a:close/>
                  <a:moveTo>
                    <a:pt x="3220" y="10795"/>
                  </a:moveTo>
                  <a:lnTo>
                    <a:pt x="3220" y="10836"/>
                  </a:lnTo>
                  <a:cubicBezTo>
                    <a:pt x="3250" y="10836"/>
                    <a:pt x="3271" y="10836"/>
                    <a:pt x="3271" y="10816"/>
                  </a:cubicBezTo>
                  <a:cubicBezTo>
                    <a:pt x="3240" y="10795"/>
                    <a:pt x="3230" y="10785"/>
                    <a:pt x="3199" y="10785"/>
                  </a:cubicBezTo>
                  <a:close/>
                  <a:moveTo>
                    <a:pt x="2707" y="10990"/>
                  </a:moveTo>
                  <a:cubicBezTo>
                    <a:pt x="2666" y="10959"/>
                    <a:pt x="2687" y="10867"/>
                    <a:pt x="2666" y="10816"/>
                  </a:cubicBezTo>
                  <a:lnTo>
                    <a:pt x="2605" y="10816"/>
                  </a:lnTo>
                  <a:cubicBezTo>
                    <a:pt x="2533" y="10887"/>
                    <a:pt x="2584" y="11092"/>
                    <a:pt x="2687" y="10990"/>
                  </a:cubicBezTo>
                  <a:close/>
                  <a:moveTo>
                    <a:pt x="6654" y="10857"/>
                  </a:moveTo>
                  <a:cubicBezTo>
                    <a:pt x="6613" y="10846"/>
                    <a:pt x="6613" y="10877"/>
                    <a:pt x="6582" y="10867"/>
                  </a:cubicBezTo>
                  <a:cubicBezTo>
                    <a:pt x="6541" y="10908"/>
                    <a:pt x="6664" y="10898"/>
                    <a:pt x="6623" y="10846"/>
                  </a:cubicBezTo>
                  <a:close/>
                  <a:moveTo>
                    <a:pt x="2482" y="10928"/>
                  </a:moveTo>
                  <a:cubicBezTo>
                    <a:pt x="2195" y="10836"/>
                    <a:pt x="2471" y="11226"/>
                    <a:pt x="2482" y="10928"/>
                  </a:cubicBezTo>
                  <a:close/>
                  <a:moveTo>
                    <a:pt x="2758" y="11062"/>
                  </a:moveTo>
                  <a:cubicBezTo>
                    <a:pt x="2810" y="11092"/>
                    <a:pt x="2830" y="11051"/>
                    <a:pt x="2902" y="11062"/>
                  </a:cubicBezTo>
                  <a:cubicBezTo>
                    <a:pt x="2902" y="10949"/>
                    <a:pt x="2717" y="10949"/>
                    <a:pt x="2738" y="11051"/>
                  </a:cubicBezTo>
                  <a:close/>
                  <a:moveTo>
                    <a:pt x="10878" y="10990"/>
                  </a:moveTo>
                  <a:cubicBezTo>
                    <a:pt x="10857" y="11062"/>
                    <a:pt x="10919" y="11041"/>
                    <a:pt x="10949" y="11062"/>
                  </a:cubicBezTo>
                  <a:cubicBezTo>
                    <a:pt x="10939" y="10990"/>
                    <a:pt x="10898" y="10949"/>
                    <a:pt x="10857" y="10990"/>
                  </a:cubicBezTo>
                  <a:close/>
                  <a:moveTo>
                    <a:pt x="7648" y="11154"/>
                  </a:moveTo>
                  <a:cubicBezTo>
                    <a:pt x="7648" y="11062"/>
                    <a:pt x="7607" y="11010"/>
                    <a:pt x="7515" y="11010"/>
                  </a:cubicBezTo>
                  <a:cubicBezTo>
                    <a:pt x="7495" y="11092"/>
                    <a:pt x="7546" y="11164"/>
                    <a:pt x="7618" y="11144"/>
                  </a:cubicBezTo>
                  <a:close/>
                  <a:moveTo>
                    <a:pt x="6111" y="11051"/>
                  </a:moveTo>
                  <a:cubicBezTo>
                    <a:pt x="5875" y="10959"/>
                    <a:pt x="6090" y="11359"/>
                    <a:pt x="6111" y="11051"/>
                  </a:cubicBezTo>
                  <a:close/>
                  <a:moveTo>
                    <a:pt x="1262" y="11092"/>
                  </a:moveTo>
                  <a:cubicBezTo>
                    <a:pt x="1313" y="11103"/>
                    <a:pt x="1344" y="11062"/>
                    <a:pt x="1292" y="11051"/>
                  </a:cubicBezTo>
                  <a:cubicBezTo>
                    <a:pt x="1262" y="11062"/>
                    <a:pt x="1241" y="11062"/>
                    <a:pt x="1241" y="11082"/>
                  </a:cubicBezTo>
                  <a:close/>
                  <a:moveTo>
                    <a:pt x="5598" y="11123"/>
                  </a:moveTo>
                  <a:cubicBezTo>
                    <a:pt x="5660" y="11154"/>
                    <a:pt x="5731" y="11113"/>
                    <a:pt x="5731" y="11051"/>
                  </a:cubicBezTo>
                  <a:cubicBezTo>
                    <a:pt x="5649" y="11051"/>
                    <a:pt x="5598" y="11062"/>
                    <a:pt x="5578" y="11113"/>
                  </a:cubicBezTo>
                  <a:close/>
                  <a:moveTo>
                    <a:pt x="11872" y="11205"/>
                  </a:moveTo>
                  <a:cubicBezTo>
                    <a:pt x="11892" y="11185"/>
                    <a:pt x="11892" y="11103"/>
                    <a:pt x="11862" y="11092"/>
                  </a:cubicBezTo>
                  <a:cubicBezTo>
                    <a:pt x="11841" y="11113"/>
                    <a:pt x="11810" y="11185"/>
                    <a:pt x="11851" y="11195"/>
                  </a:cubicBezTo>
                  <a:close/>
                  <a:moveTo>
                    <a:pt x="4276" y="11154"/>
                  </a:moveTo>
                  <a:lnTo>
                    <a:pt x="4276" y="11205"/>
                  </a:lnTo>
                  <a:lnTo>
                    <a:pt x="4327" y="11205"/>
                  </a:lnTo>
                  <a:cubicBezTo>
                    <a:pt x="4317" y="11154"/>
                    <a:pt x="4296" y="11133"/>
                    <a:pt x="4245" y="11144"/>
                  </a:cubicBezTo>
                  <a:close/>
                  <a:moveTo>
                    <a:pt x="9330" y="11431"/>
                  </a:moveTo>
                  <a:cubicBezTo>
                    <a:pt x="9350" y="11410"/>
                    <a:pt x="9330" y="11349"/>
                    <a:pt x="9371" y="11349"/>
                  </a:cubicBezTo>
                  <a:cubicBezTo>
                    <a:pt x="9504" y="11328"/>
                    <a:pt x="9576" y="11492"/>
                    <a:pt x="9678" y="11431"/>
                  </a:cubicBezTo>
                  <a:cubicBezTo>
                    <a:pt x="9688" y="11379"/>
                    <a:pt x="9617" y="11420"/>
                    <a:pt x="9617" y="11369"/>
                  </a:cubicBezTo>
                  <a:cubicBezTo>
                    <a:pt x="9637" y="11349"/>
                    <a:pt x="9647" y="11318"/>
                    <a:pt x="9658" y="11287"/>
                  </a:cubicBezTo>
                  <a:cubicBezTo>
                    <a:pt x="9637" y="11287"/>
                    <a:pt x="9617" y="11287"/>
                    <a:pt x="9606" y="11277"/>
                  </a:cubicBezTo>
                  <a:cubicBezTo>
                    <a:pt x="9586" y="11308"/>
                    <a:pt x="9606" y="11338"/>
                    <a:pt x="9586" y="11349"/>
                  </a:cubicBezTo>
                  <a:cubicBezTo>
                    <a:pt x="9473" y="11215"/>
                    <a:pt x="9114" y="11215"/>
                    <a:pt x="9299" y="11420"/>
                  </a:cubicBezTo>
                  <a:close/>
                  <a:moveTo>
                    <a:pt x="11001" y="11246"/>
                  </a:moveTo>
                  <a:cubicBezTo>
                    <a:pt x="10980" y="11297"/>
                    <a:pt x="11001" y="11338"/>
                    <a:pt x="11042" y="11349"/>
                  </a:cubicBezTo>
                  <a:cubicBezTo>
                    <a:pt x="11042" y="11308"/>
                    <a:pt x="11052" y="11215"/>
                    <a:pt x="10980" y="11236"/>
                  </a:cubicBezTo>
                  <a:close/>
                  <a:moveTo>
                    <a:pt x="6838" y="11267"/>
                  </a:moveTo>
                  <a:cubicBezTo>
                    <a:pt x="6818" y="11349"/>
                    <a:pt x="6900" y="11267"/>
                    <a:pt x="6838" y="11267"/>
                  </a:cubicBezTo>
                  <a:close/>
                  <a:moveTo>
                    <a:pt x="10888" y="11277"/>
                  </a:moveTo>
                  <a:cubicBezTo>
                    <a:pt x="10888" y="11328"/>
                    <a:pt x="10847" y="11431"/>
                    <a:pt x="10939" y="11420"/>
                  </a:cubicBezTo>
                  <a:cubicBezTo>
                    <a:pt x="10919" y="11359"/>
                    <a:pt x="10898" y="11308"/>
                    <a:pt x="10867" y="11267"/>
                  </a:cubicBezTo>
                  <a:close/>
                  <a:moveTo>
                    <a:pt x="7771" y="11400"/>
                  </a:moveTo>
                  <a:cubicBezTo>
                    <a:pt x="7843" y="11400"/>
                    <a:pt x="7874" y="11502"/>
                    <a:pt x="7956" y="11461"/>
                  </a:cubicBezTo>
                  <a:cubicBezTo>
                    <a:pt x="7935" y="11410"/>
                    <a:pt x="7925" y="11349"/>
                    <a:pt x="7935" y="11297"/>
                  </a:cubicBezTo>
                  <a:cubicBezTo>
                    <a:pt x="7864" y="11297"/>
                    <a:pt x="7864" y="11359"/>
                    <a:pt x="7782" y="11318"/>
                  </a:cubicBezTo>
                  <a:cubicBezTo>
                    <a:pt x="7761" y="11338"/>
                    <a:pt x="7751" y="11359"/>
                    <a:pt x="7751" y="11390"/>
                  </a:cubicBezTo>
                  <a:close/>
                  <a:moveTo>
                    <a:pt x="12559" y="11338"/>
                  </a:moveTo>
                  <a:cubicBezTo>
                    <a:pt x="12590" y="11338"/>
                    <a:pt x="12600" y="11318"/>
                    <a:pt x="12600" y="11287"/>
                  </a:cubicBezTo>
                  <a:cubicBezTo>
                    <a:pt x="12559" y="11277"/>
                    <a:pt x="12528" y="11287"/>
                    <a:pt x="12528" y="11318"/>
                  </a:cubicBezTo>
                  <a:close/>
                  <a:moveTo>
                    <a:pt x="4522" y="11431"/>
                  </a:moveTo>
                  <a:cubicBezTo>
                    <a:pt x="4542" y="11400"/>
                    <a:pt x="4542" y="11308"/>
                    <a:pt x="4501" y="11308"/>
                  </a:cubicBezTo>
                  <a:cubicBezTo>
                    <a:pt x="4460" y="11328"/>
                    <a:pt x="4460" y="11400"/>
                    <a:pt x="4501" y="11420"/>
                  </a:cubicBezTo>
                  <a:close/>
                  <a:moveTo>
                    <a:pt x="11872" y="11338"/>
                  </a:moveTo>
                  <a:cubicBezTo>
                    <a:pt x="11882" y="11369"/>
                    <a:pt x="11851" y="11441"/>
                    <a:pt x="11882" y="11451"/>
                  </a:cubicBezTo>
                  <a:cubicBezTo>
                    <a:pt x="11882" y="11410"/>
                    <a:pt x="11892" y="11318"/>
                    <a:pt x="11851" y="11318"/>
                  </a:cubicBezTo>
                  <a:close/>
                  <a:moveTo>
                    <a:pt x="12477" y="11431"/>
                  </a:moveTo>
                  <a:cubicBezTo>
                    <a:pt x="12487" y="11400"/>
                    <a:pt x="12487" y="11338"/>
                    <a:pt x="12436" y="11338"/>
                  </a:cubicBezTo>
                  <a:cubicBezTo>
                    <a:pt x="12405" y="11359"/>
                    <a:pt x="12415" y="11410"/>
                    <a:pt x="12446" y="11420"/>
                  </a:cubicBezTo>
                  <a:close/>
                  <a:moveTo>
                    <a:pt x="3814" y="11420"/>
                  </a:moveTo>
                  <a:cubicBezTo>
                    <a:pt x="3835" y="11390"/>
                    <a:pt x="3825" y="11338"/>
                    <a:pt x="3763" y="11338"/>
                  </a:cubicBezTo>
                  <a:cubicBezTo>
                    <a:pt x="3753" y="11390"/>
                    <a:pt x="3784" y="11400"/>
                    <a:pt x="3814" y="11420"/>
                  </a:cubicBezTo>
                  <a:close/>
                  <a:moveTo>
                    <a:pt x="4265" y="11359"/>
                  </a:moveTo>
                  <a:cubicBezTo>
                    <a:pt x="4235" y="11441"/>
                    <a:pt x="4245" y="11595"/>
                    <a:pt x="4306" y="11636"/>
                  </a:cubicBezTo>
                  <a:cubicBezTo>
                    <a:pt x="4378" y="11533"/>
                    <a:pt x="4399" y="11400"/>
                    <a:pt x="4265" y="11349"/>
                  </a:cubicBezTo>
                  <a:close/>
                  <a:moveTo>
                    <a:pt x="12313" y="11400"/>
                  </a:moveTo>
                  <a:cubicBezTo>
                    <a:pt x="12374" y="11410"/>
                    <a:pt x="12313" y="11359"/>
                    <a:pt x="12313" y="11400"/>
                  </a:cubicBezTo>
                  <a:close/>
                  <a:moveTo>
                    <a:pt x="1385" y="11410"/>
                  </a:moveTo>
                  <a:cubicBezTo>
                    <a:pt x="1364" y="11390"/>
                    <a:pt x="1323" y="11400"/>
                    <a:pt x="1282" y="11400"/>
                  </a:cubicBezTo>
                  <a:cubicBezTo>
                    <a:pt x="1282" y="11441"/>
                    <a:pt x="1303" y="11461"/>
                    <a:pt x="1303" y="11492"/>
                  </a:cubicBezTo>
                  <a:cubicBezTo>
                    <a:pt x="1354" y="11502"/>
                    <a:pt x="1385" y="11492"/>
                    <a:pt x="1395" y="11451"/>
                  </a:cubicBezTo>
                  <a:cubicBezTo>
                    <a:pt x="1385" y="11441"/>
                    <a:pt x="1385" y="11420"/>
                    <a:pt x="1385" y="11410"/>
                  </a:cubicBezTo>
                  <a:close/>
                  <a:moveTo>
                    <a:pt x="1620" y="11400"/>
                  </a:moveTo>
                  <a:cubicBezTo>
                    <a:pt x="1620" y="11420"/>
                    <a:pt x="1620" y="11441"/>
                    <a:pt x="1641" y="11451"/>
                  </a:cubicBezTo>
                  <a:cubicBezTo>
                    <a:pt x="1661" y="11441"/>
                    <a:pt x="1713" y="11451"/>
                    <a:pt x="1702" y="11410"/>
                  </a:cubicBezTo>
                  <a:cubicBezTo>
                    <a:pt x="1702" y="11369"/>
                    <a:pt x="1641" y="11400"/>
                    <a:pt x="1620" y="11390"/>
                  </a:cubicBezTo>
                  <a:close/>
                  <a:moveTo>
                    <a:pt x="9842" y="11451"/>
                  </a:moveTo>
                  <a:cubicBezTo>
                    <a:pt x="9822" y="11472"/>
                    <a:pt x="9822" y="11502"/>
                    <a:pt x="9822" y="11523"/>
                  </a:cubicBezTo>
                  <a:cubicBezTo>
                    <a:pt x="9832" y="11523"/>
                    <a:pt x="9852" y="11523"/>
                    <a:pt x="9852" y="11533"/>
                  </a:cubicBezTo>
                  <a:cubicBezTo>
                    <a:pt x="9893" y="11533"/>
                    <a:pt x="9904" y="11502"/>
                    <a:pt x="9904" y="11472"/>
                  </a:cubicBezTo>
                  <a:cubicBezTo>
                    <a:pt x="9873" y="11472"/>
                    <a:pt x="9873" y="11441"/>
                    <a:pt x="9832" y="11451"/>
                  </a:cubicBezTo>
                  <a:close/>
                  <a:moveTo>
                    <a:pt x="13061" y="11513"/>
                  </a:moveTo>
                  <a:lnTo>
                    <a:pt x="13061" y="11451"/>
                  </a:lnTo>
                  <a:cubicBezTo>
                    <a:pt x="13020" y="11451"/>
                    <a:pt x="12989" y="11482"/>
                    <a:pt x="12989" y="11523"/>
                  </a:cubicBezTo>
                  <a:cubicBezTo>
                    <a:pt x="13010" y="11523"/>
                    <a:pt x="13030" y="11513"/>
                    <a:pt x="13041" y="11502"/>
                  </a:cubicBezTo>
                  <a:close/>
                  <a:moveTo>
                    <a:pt x="8797" y="11472"/>
                  </a:moveTo>
                  <a:cubicBezTo>
                    <a:pt x="8756" y="11461"/>
                    <a:pt x="8745" y="11482"/>
                    <a:pt x="8735" y="11513"/>
                  </a:cubicBezTo>
                  <a:cubicBezTo>
                    <a:pt x="8756" y="11533"/>
                    <a:pt x="8817" y="11523"/>
                    <a:pt x="8797" y="11461"/>
                  </a:cubicBezTo>
                  <a:close/>
                  <a:moveTo>
                    <a:pt x="9565" y="11482"/>
                  </a:moveTo>
                  <a:cubicBezTo>
                    <a:pt x="9555" y="11523"/>
                    <a:pt x="9596" y="11523"/>
                    <a:pt x="9586" y="11564"/>
                  </a:cubicBezTo>
                  <a:cubicBezTo>
                    <a:pt x="9668" y="11564"/>
                    <a:pt x="9699" y="11615"/>
                    <a:pt x="9709" y="11677"/>
                  </a:cubicBezTo>
                  <a:cubicBezTo>
                    <a:pt x="9770" y="11687"/>
                    <a:pt x="9760" y="11636"/>
                    <a:pt x="9822" y="11646"/>
                  </a:cubicBezTo>
                  <a:cubicBezTo>
                    <a:pt x="9801" y="11523"/>
                    <a:pt x="9678" y="11513"/>
                    <a:pt x="9565" y="11472"/>
                  </a:cubicBezTo>
                  <a:close/>
                  <a:moveTo>
                    <a:pt x="5998" y="11564"/>
                  </a:moveTo>
                  <a:cubicBezTo>
                    <a:pt x="6018" y="11492"/>
                    <a:pt x="5936" y="11502"/>
                    <a:pt x="5947" y="11564"/>
                  </a:cubicBezTo>
                  <a:close/>
                  <a:moveTo>
                    <a:pt x="7925" y="11523"/>
                  </a:moveTo>
                  <a:lnTo>
                    <a:pt x="7864" y="11523"/>
                  </a:lnTo>
                  <a:cubicBezTo>
                    <a:pt x="7864" y="11554"/>
                    <a:pt x="7843" y="11574"/>
                    <a:pt x="7853" y="11625"/>
                  </a:cubicBezTo>
                  <a:lnTo>
                    <a:pt x="7925" y="11625"/>
                  </a:lnTo>
                  <a:close/>
                  <a:moveTo>
                    <a:pt x="2912" y="11554"/>
                  </a:moveTo>
                  <a:cubicBezTo>
                    <a:pt x="2861" y="11523"/>
                    <a:pt x="2810" y="11564"/>
                    <a:pt x="2820" y="11625"/>
                  </a:cubicBezTo>
                  <a:cubicBezTo>
                    <a:pt x="2861" y="11615"/>
                    <a:pt x="2912" y="11605"/>
                    <a:pt x="2902" y="11543"/>
                  </a:cubicBezTo>
                  <a:close/>
                  <a:moveTo>
                    <a:pt x="11851" y="11554"/>
                  </a:moveTo>
                  <a:cubicBezTo>
                    <a:pt x="11851" y="11687"/>
                    <a:pt x="11769" y="11789"/>
                    <a:pt x="11749" y="11943"/>
                  </a:cubicBezTo>
                  <a:cubicBezTo>
                    <a:pt x="11831" y="11861"/>
                    <a:pt x="11903" y="11625"/>
                    <a:pt x="11851" y="11543"/>
                  </a:cubicBezTo>
                  <a:close/>
                  <a:moveTo>
                    <a:pt x="6213" y="11574"/>
                  </a:moveTo>
                  <a:cubicBezTo>
                    <a:pt x="6172" y="11625"/>
                    <a:pt x="6080" y="11625"/>
                    <a:pt x="6059" y="11687"/>
                  </a:cubicBezTo>
                  <a:cubicBezTo>
                    <a:pt x="6141" y="11687"/>
                    <a:pt x="6254" y="11615"/>
                    <a:pt x="6203" y="11574"/>
                  </a:cubicBezTo>
                  <a:close/>
                  <a:moveTo>
                    <a:pt x="1979" y="11636"/>
                  </a:moveTo>
                  <a:cubicBezTo>
                    <a:pt x="1949" y="11687"/>
                    <a:pt x="2020" y="11605"/>
                    <a:pt x="1979" y="11636"/>
                  </a:cubicBezTo>
                  <a:close/>
                  <a:moveTo>
                    <a:pt x="6633" y="11646"/>
                  </a:moveTo>
                  <a:cubicBezTo>
                    <a:pt x="6613" y="11718"/>
                    <a:pt x="6510" y="11687"/>
                    <a:pt x="6500" y="11759"/>
                  </a:cubicBezTo>
                  <a:cubicBezTo>
                    <a:pt x="6551" y="11748"/>
                    <a:pt x="6705" y="11697"/>
                    <a:pt x="6623" y="11646"/>
                  </a:cubicBezTo>
                  <a:close/>
                  <a:moveTo>
                    <a:pt x="1282" y="11666"/>
                  </a:moveTo>
                  <a:cubicBezTo>
                    <a:pt x="1231" y="11728"/>
                    <a:pt x="1323" y="11759"/>
                    <a:pt x="1323" y="11677"/>
                  </a:cubicBezTo>
                  <a:cubicBezTo>
                    <a:pt x="1292" y="11677"/>
                    <a:pt x="1292" y="11656"/>
                    <a:pt x="1272" y="11656"/>
                  </a:cubicBezTo>
                  <a:close/>
                  <a:moveTo>
                    <a:pt x="10303" y="11861"/>
                  </a:moveTo>
                  <a:cubicBezTo>
                    <a:pt x="10283" y="11707"/>
                    <a:pt x="10191" y="11646"/>
                    <a:pt x="10037" y="11666"/>
                  </a:cubicBezTo>
                  <a:cubicBezTo>
                    <a:pt x="10037" y="11687"/>
                    <a:pt x="10027" y="11697"/>
                    <a:pt x="10027" y="11718"/>
                  </a:cubicBezTo>
                  <a:cubicBezTo>
                    <a:pt x="10109" y="11779"/>
                    <a:pt x="10201" y="11820"/>
                    <a:pt x="10293" y="11851"/>
                  </a:cubicBezTo>
                  <a:close/>
                  <a:moveTo>
                    <a:pt x="12374" y="11707"/>
                  </a:moveTo>
                  <a:lnTo>
                    <a:pt x="12374" y="11677"/>
                  </a:lnTo>
                  <a:cubicBezTo>
                    <a:pt x="12344" y="11625"/>
                    <a:pt x="12292" y="11718"/>
                    <a:pt x="12364" y="11697"/>
                  </a:cubicBezTo>
                  <a:close/>
                  <a:moveTo>
                    <a:pt x="9535" y="11687"/>
                  </a:moveTo>
                  <a:close/>
                  <a:moveTo>
                    <a:pt x="9535" y="11687"/>
                  </a:moveTo>
                  <a:lnTo>
                    <a:pt x="9535" y="11687"/>
                  </a:lnTo>
                  <a:lnTo>
                    <a:pt x="9535" y="11707"/>
                  </a:lnTo>
                  <a:close/>
                  <a:moveTo>
                    <a:pt x="4327" y="11677"/>
                  </a:moveTo>
                  <a:cubicBezTo>
                    <a:pt x="4327" y="11718"/>
                    <a:pt x="4327" y="11738"/>
                    <a:pt x="4358" y="11738"/>
                  </a:cubicBezTo>
                  <a:cubicBezTo>
                    <a:pt x="4358" y="11718"/>
                    <a:pt x="4378" y="11677"/>
                    <a:pt x="4327" y="11677"/>
                  </a:cubicBezTo>
                  <a:close/>
                  <a:moveTo>
                    <a:pt x="9094" y="11697"/>
                  </a:moveTo>
                  <a:lnTo>
                    <a:pt x="9063" y="11697"/>
                  </a:lnTo>
                  <a:lnTo>
                    <a:pt x="9063" y="11728"/>
                  </a:lnTo>
                  <a:lnTo>
                    <a:pt x="9094" y="11728"/>
                  </a:lnTo>
                  <a:close/>
                  <a:moveTo>
                    <a:pt x="2820" y="11882"/>
                  </a:moveTo>
                  <a:cubicBezTo>
                    <a:pt x="2871" y="11820"/>
                    <a:pt x="2840" y="11728"/>
                    <a:pt x="2769" y="11707"/>
                  </a:cubicBezTo>
                  <a:cubicBezTo>
                    <a:pt x="2728" y="11759"/>
                    <a:pt x="2728" y="11892"/>
                    <a:pt x="2820" y="11882"/>
                  </a:cubicBezTo>
                  <a:close/>
                  <a:moveTo>
                    <a:pt x="5588" y="11769"/>
                  </a:moveTo>
                  <a:cubicBezTo>
                    <a:pt x="5608" y="11810"/>
                    <a:pt x="5557" y="11912"/>
                    <a:pt x="5619" y="11923"/>
                  </a:cubicBezTo>
                  <a:cubicBezTo>
                    <a:pt x="5639" y="11871"/>
                    <a:pt x="5701" y="11851"/>
                    <a:pt x="5701" y="11779"/>
                  </a:cubicBezTo>
                  <a:cubicBezTo>
                    <a:pt x="5680" y="11738"/>
                    <a:pt x="5639" y="11748"/>
                    <a:pt x="5598" y="11769"/>
                  </a:cubicBezTo>
                  <a:close/>
                  <a:moveTo>
                    <a:pt x="11523" y="11748"/>
                  </a:moveTo>
                  <a:cubicBezTo>
                    <a:pt x="11523" y="11800"/>
                    <a:pt x="11585" y="11789"/>
                    <a:pt x="11605" y="11769"/>
                  </a:cubicBezTo>
                  <a:cubicBezTo>
                    <a:pt x="11575" y="11748"/>
                    <a:pt x="11564" y="11738"/>
                    <a:pt x="11523" y="11759"/>
                  </a:cubicBezTo>
                  <a:close/>
                  <a:moveTo>
                    <a:pt x="9299" y="11820"/>
                  </a:moveTo>
                  <a:cubicBezTo>
                    <a:pt x="9268" y="11789"/>
                    <a:pt x="9248" y="11748"/>
                    <a:pt x="9176" y="11748"/>
                  </a:cubicBezTo>
                  <a:cubicBezTo>
                    <a:pt x="9196" y="11974"/>
                    <a:pt x="9401" y="12230"/>
                    <a:pt x="9227" y="12425"/>
                  </a:cubicBezTo>
                  <a:cubicBezTo>
                    <a:pt x="9432" y="12415"/>
                    <a:pt x="9381" y="12138"/>
                    <a:pt x="9330" y="11984"/>
                  </a:cubicBezTo>
                  <a:cubicBezTo>
                    <a:pt x="9412" y="11964"/>
                    <a:pt x="9555" y="12015"/>
                    <a:pt x="9535" y="11861"/>
                  </a:cubicBezTo>
                  <a:cubicBezTo>
                    <a:pt x="9453" y="11851"/>
                    <a:pt x="9391" y="11789"/>
                    <a:pt x="9299" y="11830"/>
                  </a:cubicBezTo>
                  <a:close/>
                  <a:moveTo>
                    <a:pt x="13410" y="11769"/>
                  </a:moveTo>
                  <a:cubicBezTo>
                    <a:pt x="13379" y="11830"/>
                    <a:pt x="13461" y="11841"/>
                    <a:pt x="13410" y="11769"/>
                  </a:cubicBezTo>
                  <a:close/>
                  <a:moveTo>
                    <a:pt x="10037" y="11779"/>
                  </a:moveTo>
                  <a:cubicBezTo>
                    <a:pt x="10027" y="11820"/>
                    <a:pt x="9996" y="11974"/>
                    <a:pt x="10057" y="11984"/>
                  </a:cubicBezTo>
                  <a:cubicBezTo>
                    <a:pt x="10098" y="11954"/>
                    <a:pt x="10078" y="11830"/>
                    <a:pt x="10037" y="11789"/>
                  </a:cubicBezTo>
                  <a:close/>
                  <a:moveTo>
                    <a:pt x="12866" y="11861"/>
                  </a:moveTo>
                  <a:cubicBezTo>
                    <a:pt x="12897" y="11882"/>
                    <a:pt x="12938" y="11892"/>
                    <a:pt x="12979" y="11892"/>
                  </a:cubicBezTo>
                  <a:cubicBezTo>
                    <a:pt x="12979" y="11861"/>
                    <a:pt x="13000" y="11861"/>
                    <a:pt x="12989" y="11820"/>
                  </a:cubicBezTo>
                  <a:cubicBezTo>
                    <a:pt x="12948" y="11789"/>
                    <a:pt x="12897" y="11820"/>
                    <a:pt x="12866" y="11871"/>
                  </a:cubicBezTo>
                  <a:close/>
                  <a:moveTo>
                    <a:pt x="13174" y="11810"/>
                  </a:moveTo>
                  <a:lnTo>
                    <a:pt x="13143" y="11810"/>
                  </a:lnTo>
                  <a:lnTo>
                    <a:pt x="13143" y="11830"/>
                  </a:lnTo>
                  <a:lnTo>
                    <a:pt x="13174" y="11830"/>
                  </a:lnTo>
                  <a:close/>
                  <a:moveTo>
                    <a:pt x="3138" y="11974"/>
                  </a:moveTo>
                  <a:cubicBezTo>
                    <a:pt x="3086" y="11892"/>
                    <a:pt x="3004" y="11841"/>
                    <a:pt x="2902" y="11820"/>
                  </a:cubicBezTo>
                  <a:cubicBezTo>
                    <a:pt x="2881" y="11923"/>
                    <a:pt x="3056" y="11995"/>
                    <a:pt x="3148" y="11984"/>
                  </a:cubicBezTo>
                  <a:close/>
                  <a:moveTo>
                    <a:pt x="9576" y="11892"/>
                  </a:moveTo>
                  <a:cubicBezTo>
                    <a:pt x="9596" y="11871"/>
                    <a:pt x="9596" y="11820"/>
                    <a:pt x="9565" y="11820"/>
                  </a:cubicBezTo>
                  <a:cubicBezTo>
                    <a:pt x="9545" y="11841"/>
                    <a:pt x="9545" y="11892"/>
                    <a:pt x="9586" y="11902"/>
                  </a:cubicBezTo>
                  <a:close/>
                  <a:moveTo>
                    <a:pt x="8653" y="11933"/>
                  </a:moveTo>
                  <a:cubicBezTo>
                    <a:pt x="8530" y="11933"/>
                    <a:pt x="8499" y="11830"/>
                    <a:pt x="8376" y="11830"/>
                  </a:cubicBezTo>
                  <a:cubicBezTo>
                    <a:pt x="8315" y="12046"/>
                    <a:pt x="8622" y="12066"/>
                    <a:pt x="8653" y="11933"/>
                  </a:cubicBezTo>
                  <a:close/>
                  <a:moveTo>
                    <a:pt x="9043" y="11943"/>
                  </a:moveTo>
                  <a:cubicBezTo>
                    <a:pt x="9053" y="11912"/>
                    <a:pt x="9084" y="11902"/>
                    <a:pt x="9073" y="11861"/>
                  </a:cubicBezTo>
                  <a:cubicBezTo>
                    <a:pt x="9043" y="11861"/>
                    <a:pt x="9043" y="11892"/>
                    <a:pt x="9002" y="11871"/>
                  </a:cubicBezTo>
                  <a:cubicBezTo>
                    <a:pt x="9012" y="11912"/>
                    <a:pt x="9022" y="11943"/>
                    <a:pt x="9053" y="11954"/>
                  </a:cubicBezTo>
                  <a:close/>
                  <a:moveTo>
                    <a:pt x="9873" y="11943"/>
                  </a:moveTo>
                  <a:cubicBezTo>
                    <a:pt x="9904" y="11933"/>
                    <a:pt x="9893" y="11841"/>
                    <a:pt x="9842" y="11861"/>
                  </a:cubicBezTo>
                  <a:cubicBezTo>
                    <a:pt x="9852" y="11902"/>
                    <a:pt x="9822" y="11964"/>
                    <a:pt x="9873" y="11954"/>
                  </a:cubicBezTo>
                  <a:close/>
                  <a:moveTo>
                    <a:pt x="7495" y="11943"/>
                  </a:moveTo>
                  <a:cubicBezTo>
                    <a:pt x="7597" y="12005"/>
                    <a:pt x="7720" y="12025"/>
                    <a:pt x="7833" y="12005"/>
                  </a:cubicBezTo>
                  <a:cubicBezTo>
                    <a:pt x="7864" y="11820"/>
                    <a:pt x="7515" y="11861"/>
                    <a:pt x="7495" y="11954"/>
                  </a:cubicBezTo>
                  <a:close/>
                  <a:moveTo>
                    <a:pt x="12415" y="11933"/>
                  </a:moveTo>
                  <a:cubicBezTo>
                    <a:pt x="12415" y="11902"/>
                    <a:pt x="12415" y="11882"/>
                    <a:pt x="12395" y="11871"/>
                  </a:cubicBezTo>
                  <a:cubicBezTo>
                    <a:pt x="12395" y="11912"/>
                    <a:pt x="12374" y="11954"/>
                    <a:pt x="12426" y="11933"/>
                  </a:cubicBezTo>
                  <a:close/>
                  <a:moveTo>
                    <a:pt x="12221" y="11923"/>
                  </a:moveTo>
                  <a:cubicBezTo>
                    <a:pt x="12221" y="11995"/>
                    <a:pt x="12323" y="11954"/>
                    <a:pt x="12354" y="11933"/>
                  </a:cubicBezTo>
                  <a:cubicBezTo>
                    <a:pt x="12313" y="11902"/>
                    <a:pt x="12262" y="11902"/>
                    <a:pt x="12231" y="11923"/>
                  </a:cubicBezTo>
                  <a:close/>
                  <a:moveTo>
                    <a:pt x="12149" y="11943"/>
                  </a:moveTo>
                  <a:cubicBezTo>
                    <a:pt x="12108" y="11923"/>
                    <a:pt x="11954" y="11923"/>
                    <a:pt x="11954" y="11984"/>
                  </a:cubicBezTo>
                  <a:cubicBezTo>
                    <a:pt x="12015" y="12025"/>
                    <a:pt x="12139" y="12015"/>
                    <a:pt x="12159" y="11954"/>
                  </a:cubicBezTo>
                  <a:close/>
                  <a:moveTo>
                    <a:pt x="2359" y="11943"/>
                  </a:moveTo>
                  <a:cubicBezTo>
                    <a:pt x="2359" y="11964"/>
                    <a:pt x="2338" y="11974"/>
                    <a:pt x="2348" y="12005"/>
                  </a:cubicBezTo>
                  <a:cubicBezTo>
                    <a:pt x="2389" y="12036"/>
                    <a:pt x="2389" y="11954"/>
                    <a:pt x="2359" y="11954"/>
                  </a:cubicBezTo>
                  <a:close/>
                  <a:moveTo>
                    <a:pt x="11411" y="12189"/>
                  </a:moveTo>
                  <a:cubicBezTo>
                    <a:pt x="11534" y="12148"/>
                    <a:pt x="11677" y="12148"/>
                    <a:pt x="11749" y="12025"/>
                  </a:cubicBezTo>
                  <a:cubicBezTo>
                    <a:pt x="11616" y="12015"/>
                    <a:pt x="11482" y="12077"/>
                    <a:pt x="11411" y="12189"/>
                  </a:cubicBezTo>
                  <a:close/>
                  <a:moveTo>
                    <a:pt x="10098" y="12066"/>
                  </a:moveTo>
                  <a:cubicBezTo>
                    <a:pt x="10078" y="12107"/>
                    <a:pt x="10109" y="12128"/>
                    <a:pt x="10109" y="12179"/>
                  </a:cubicBezTo>
                  <a:cubicBezTo>
                    <a:pt x="10129" y="12189"/>
                    <a:pt x="10180" y="12159"/>
                    <a:pt x="10180" y="12189"/>
                  </a:cubicBezTo>
                  <a:cubicBezTo>
                    <a:pt x="10139" y="12251"/>
                    <a:pt x="10119" y="12312"/>
                    <a:pt x="10109" y="12384"/>
                  </a:cubicBezTo>
                  <a:cubicBezTo>
                    <a:pt x="10242" y="12364"/>
                    <a:pt x="10150" y="12230"/>
                    <a:pt x="10242" y="12179"/>
                  </a:cubicBezTo>
                  <a:cubicBezTo>
                    <a:pt x="10334" y="12118"/>
                    <a:pt x="10580" y="12261"/>
                    <a:pt x="10591" y="12046"/>
                  </a:cubicBezTo>
                  <a:cubicBezTo>
                    <a:pt x="10396" y="12046"/>
                    <a:pt x="10262" y="12128"/>
                    <a:pt x="10098" y="12066"/>
                  </a:cubicBezTo>
                  <a:close/>
                  <a:moveTo>
                    <a:pt x="3579" y="12251"/>
                  </a:moveTo>
                  <a:cubicBezTo>
                    <a:pt x="3620" y="12169"/>
                    <a:pt x="3476" y="12138"/>
                    <a:pt x="3425" y="12148"/>
                  </a:cubicBezTo>
                  <a:cubicBezTo>
                    <a:pt x="3455" y="12210"/>
                    <a:pt x="3517" y="12241"/>
                    <a:pt x="3579" y="12251"/>
                  </a:cubicBezTo>
                  <a:close/>
                  <a:moveTo>
                    <a:pt x="6295" y="12292"/>
                  </a:moveTo>
                  <a:cubicBezTo>
                    <a:pt x="6295" y="12261"/>
                    <a:pt x="6295" y="12230"/>
                    <a:pt x="6316" y="12220"/>
                  </a:cubicBezTo>
                  <a:cubicBezTo>
                    <a:pt x="6387" y="12200"/>
                    <a:pt x="6541" y="12261"/>
                    <a:pt x="6531" y="12159"/>
                  </a:cubicBezTo>
                  <a:cubicBezTo>
                    <a:pt x="6398" y="12189"/>
                    <a:pt x="6172" y="12056"/>
                    <a:pt x="6141" y="12261"/>
                  </a:cubicBezTo>
                  <a:cubicBezTo>
                    <a:pt x="6182" y="12282"/>
                    <a:pt x="6244" y="12302"/>
                    <a:pt x="6295" y="12292"/>
                  </a:cubicBezTo>
                  <a:close/>
                  <a:moveTo>
                    <a:pt x="9945" y="12179"/>
                  </a:moveTo>
                  <a:cubicBezTo>
                    <a:pt x="9975" y="12179"/>
                    <a:pt x="9986" y="12159"/>
                    <a:pt x="9986" y="12138"/>
                  </a:cubicBezTo>
                  <a:cubicBezTo>
                    <a:pt x="9955" y="12128"/>
                    <a:pt x="9945" y="12148"/>
                    <a:pt x="9945" y="12179"/>
                  </a:cubicBezTo>
                  <a:close/>
                  <a:moveTo>
                    <a:pt x="9494" y="12302"/>
                  </a:moveTo>
                  <a:cubicBezTo>
                    <a:pt x="9627" y="12302"/>
                    <a:pt x="9750" y="12251"/>
                    <a:pt x="9842" y="12169"/>
                  </a:cubicBezTo>
                  <a:cubicBezTo>
                    <a:pt x="9719" y="12159"/>
                    <a:pt x="9586" y="12210"/>
                    <a:pt x="9494" y="12302"/>
                  </a:cubicBezTo>
                  <a:close/>
                  <a:moveTo>
                    <a:pt x="11134" y="12169"/>
                  </a:moveTo>
                  <a:cubicBezTo>
                    <a:pt x="11134" y="12200"/>
                    <a:pt x="11113" y="12200"/>
                    <a:pt x="11124" y="12230"/>
                  </a:cubicBezTo>
                  <a:cubicBezTo>
                    <a:pt x="11185" y="12261"/>
                    <a:pt x="11175" y="12159"/>
                    <a:pt x="11134" y="12169"/>
                  </a:cubicBezTo>
                  <a:close/>
                  <a:moveTo>
                    <a:pt x="8376" y="12343"/>
                  </a:moveTo>
                  <a:cubicBezTo>
                    <a:pt x="8632" y="12312"/>
                    <a:pt x="8417" y="12056"/>
                    <a:pt x="8366" y="12323"/>
                  </a:cubicBezTo>
                  <a:cubicBezTo>
                    <a:pt x="8376" y="12323"/>
                    <a:pt x="8376" y="12333"/>
                    <a:pt x="8376" y="12343"/>
                  </a:cubicBezTo>
                  <a:close/>
                  <a:moveTo>
                    <a:pt x="5701" y="12630"/>
                  </a:moveTo>
                  <a:cubicBezTo>
                    <a:pt x="5854" y="12610"/>
                    <a:pt x="6049" y="12528"/>
                    <a:pt x="6213" y="12517"/>
                  </a:cubicBezTo>
                  <a:cubicBezTo>
                    <a:pt x="5803" y="12343"/>
                    <a:pt x="5362" y="12241"/>
                    <a:pt x="4921" y="12210"/>
                  </a:cubicBezTo>
                  <a:lnTo>
                    <a:pt x="4921" y="12251"/>
                  </a:lnTo>
                  <a:cubicBezTo>
                    <a:pt x="5198" y="12374"/>
                    <a:pt x="5629" y="12353"/>
                    <a:pt x="5844" y="12517"/>
                  </a:cubicBezTo>
                  <a:cubicBezTo>
                    <a:pt x="5752" y="12507"/>
                    <a:pt x="5670" y="12558"/>
                    <a:pt x="5701" y="12630"/>
                  </a:cubicBezTo>
                  <a:close/>
                  <a:moveTo>
                    <a:pt x="7269" y="12261"/>
                  </a:moveTo>
                  <a:cubicBezTo>
                    <a:pt x="7259" y="12179"/>
                    <a:pt x="7126" y="12200"/>
                    <a:pt x="7064" y="12210"/>
                  </a:cubicBezTo>
                  <a:cubicBezTo>
                    <a:pt x="7095" y="12302"/>
                    <a:pt x="7187" y="12271"/>
                    <a:pt x="7269" y="12261"/>
                  </a:cubicBezTo>
                  <a:close/>
                  <a:moveTo>
                    <a:pt x="8345" y="12251"/>
                  </a:moveTo>
                  <a:cubicBezTo>
                    <a:pt x="8345" y="12220"/>
                    <a:pt x="8345" y="12200"/>
                    <a:pt x="8325" y="12189"/>
                  </a:cubicBezTo>
                  <a:cubicBezTo>
                    <a:pt x="8325" y="12220"/>
                    <a:pt x="8304" y="12261"/>
                    <a:pt x="8345" y="12251"/>
                  </a:cubicBezTo>
                  <a:close/>
                  <a:moveTo>
                    <a:pt x="11195" y="12323"/>
                  </a:moveTo>
                  <a:cubicBezTo>
                    <a:pt x="11267" y="12302"/>
                    <a:pt x="11329" y="12261"/>
                    <a:pt x="11390" y="12210"/>
                  </a:cubicBezTo>
                  <a:cubicBezTo>
                    <a:pt x="11288" y="12220"/>
                    <a:pt x="11206" y="12230"/>
                    <a:pt x="11185" y="12323"/>
                  </a:cubicBezTo>
                  <a:close/>
                  <a:moveTo>
                    <a:pt x="2164" y="12220"/>
                  </a:moveTo>
                  <a:cubicBezTo>
                    <a:pt x="2154" y="12241"/>
                    <a:pt x="2143" y="12261"/>
                    <a:pt x="2154" y="12292"/>
                  </a:cubicBezTo>
                  <a:cubicBezTo>
                    <a:pt x="2205" y="12302"/>
                    <a:pt x="2205" y="12220"/>
                    <a:pt x="2164" y="12220"/>
                  </a:cubicBezTo>
                  <a:close/>
                  <a:moveTo>
                    <a:pt x="10088" y="12220"/>
                  </a:moveTo>
                  <a:close/>
                  <a:moveTo>
                    <a:pt x="10088" y="12230"/>
                  </a:moveTo>
                  <a:close/>
                  <a:moveTo>
                    <a:pt x="10088" y="12251"/>
                  </a:moveTo>
                  <a:close/>
                  <a:moveTo>
                    <a:pt x="10088" y="12230"/>
                  </a:moveTo>
                  <a:close/>
                  <a:moveTo>
                    <a:pt x="10088" y="12220"/>
                  </a:moveTo>
                  <a:close/>
                  <a:moveTo>
                    <a:pt x="10775" y="12312"/>
                  </a:moveTo>
                  <a:cubicBezTo>
                    <a:pt x="10775" y="12282"/>
                    <a:pt x="10796" y="12282"/>
                    <a:pt x="10785" y="12241"/>
                  </a:cubicBezTo>
                  <a:cubicBezTo>
                    <a:pt x="10765" y="12241"/>
                    <a:pt x="10755" y="12220"/>
                    <a:pt x="10734" y="12230"/>
                  </a:cubicBezTo>
                  <a:cubicBezTo>
                    <a:pt x="10724" y="12282"/>
                    <a:pt x="10724" y="12323"/>
                    <a:pt x="10765" y="12323"/>
                  </a:cubicBezTo>
                  <a:close/>
                  <a:moveTo>
                    <a:pt x="10898" y="12394"/>
                  </a:moveTo>
                  <a:cubicBezTo>
                    <a:pt x="11144" y="12333"/>
                    <a:pt x="10826" y="12128"/>
                    <a:pt x="10898" y="12394"/>
                  </a:cubicBezTo>
                  <a:close/>
                  <a:moveTo>
                    <a:pt x="3999" y="12425"/>
                  </a:moveTo>
                  <a:cubicBezTo>
                    <a:pt x="3978" y="12364"/>
                    <a:pt x="3917" y="12323"/>
                    <a:pt x="3845" y="12323"/>
                  </a:cubicBezTo>
                  <a:cubicBezTo>
                    <a:pt x="3855" y="12405"/>
                    <a:pt x="3917" y="12425"/>
                    <a:pt x="3999" y="12435"/>
                  </a:cubicBezTo>
                  <a:close/>
                  <a:moveTo>
                    <a:pt x="9125" y="12456"/>
                  </a:moveTo>
                  <a:cubicBezTo>
                    <a:pt x="9186" y="12466"/>
                    <a:pt x="9186" y="12425"/>
                    <a:pt x="9217" y="12405"/>
                  </a:cubicBezTo>
                  <a:cubicBezTo>
                    <a:pt x="9196" y="12405"/>
                    <a:pt x="9196" y="12394"/>
                    <a:pt x="9196" y="12384"/>
                  </a:cubicBezTo>
                  <a:cubicBezTo>
                    <a:pt x="9155" y="12394"/>
                    <a:pt x="9114" y="12405"/>
                    <a:pt x="9114" y="12456"/>
                  </a:cubicBezTo>
                  <a:close/>
                  <a:moveTo>
                    <a:pt x="2266" y="12497"/>
                  </a:moveTo>
                  <a:cubicBezTo>
                    <a:pt x="2307" y="12528"/>
                    <a:pt x="2359" y="12497"/>
                    <a:pt x="2338" y="12435"/>
                  </a:cubicBezTo>
                  <a:cubicBezTo>
                    <a:pt x="2277" y="12446"/>
                    <a:pt x="2266" y="12466"/>
                    <a:pt x="2266" y="12497"/>
                  </a:cubicBezTo>
                  <a:close/>
                  <a:moveTo>
                    <a:pt x="5014" y="12456"/>
                  </a:moveTo>
                  <a:cubicBezTo>
                    <a:pt x="4983" y="12425"/>
                    <a:pt x="4973" y="12456"/>
                    <a:pt x="4932" y="12456"/>
                  </a:cubicBezTo>
                  <a:lnTo>
                    <a:pt x="4932" y="12507"/>
                  </a:lnTo>
                  <a:cubicBezTo>
                    <a:pt x="4973" y="12517"/>
                    <a:pt x="5014" y="12517"/>
                    <a:pt x="5003" y="12456"/>
                  </a:cubicBezTo>
                  <a:close/>
                  <a:moveTo>
                    <a:pt x="7802" y="12579"/>
                  </a:moveTo>
                  <a:lnTo>
                    <a:pt x="7802" y="12538"/>
                  </a:lnTo>
                  <a:lnTo>
                    <a:pt x="7751" y="12538"/>
                  </a:lnTo>
                  <a:cubicBezTo>
                    <a:pt x="7741" y="12579"/>
                    <a:pt x="7751" y="12589"/>
                    <a:pt x="7792" y="12589"/>
                  </a:cubicBezTo>
                  <a:close/>
                  <a:moveTo>
                    <a:pt x="1231" y="12589"/>
                  </a:moveTo>
                  <a:lnTo>
                    <a:pt x="1231" y="12548"/>
                  </a:lnTo>
                  <a:cubicBezTo>
                    <a:pt x="1200" y="12548"/>
                    <a:pt x="1180" y="12548"/>
                    <a:pt x="1180" y="12579"/>
                  </a:cubicBezTo>
                  <a:cubicBezTo>
                    <a:pt x="1190" y="12589"/>
                    <a:pt x="1200" y="12610"/>
                    <a:pt x="1231" y="12599"/>
                  </a:cubicBezTo>
                  <a:close/>
                  <a:moveTo>
                    <a:pt x="10734" y="12548"/>
                  </a:moveTo>
                  <a:cubicBezTo>
                    <a:pt x="10734" y="12579"/>
                    <a:pt x="10683" y="12528"/>
                    <a:pt x="10683" y="12579"/>
                  </a:cubicBezTo>
                  <a:cubicBezTo>
                    <a:pt x="10714" y="12589"/>
                    <a:pt x="10724" y="12610"/>
                    <a:pt x="10755" y="12620"/>
                  </a:cubicBezTo>
                  <a:cubicBezTo>
                    <a:pt x="10734" y="12610"/>
                    <a:pt x="10755" y="12558"/>
                    <a:pt x="10724" y="12558"/>
                  </a:cubicBezTo>
                  <a:close/>
                  <a:moveTo>
                    <a:pt x="11072" y="12692"/>
                  </a:moveTo>
                  <a:cubicBezTo>
                    <a:pt x="11124" y="12415"/>
                    <a:pt x="10816" y="12702"/>
                    <a:pt x="11072" y="12692"/>
                  </a:cubicBezTo>
                  <a:close/>
                  <a:moveTo>
                    <a:pt x="7269" y="12661"/>
                  </a:moveTo>
                  <a:cubicBezTo>
                    <a:pt x="7300" y="12620"/>
                    <a:pt x="7320" y="12712"/>
                    <a:pt x="7382" y="12692"/>
                  </a:cubicBezTo>
                  <a:cubicBezTo>
                    <a:pt x="7392" y="12671"/>
                    <a:pt x="7402" y="12651"/>
                    <a:pt x="7392" y="12620"/>
                  </a:cubicBezTo>
                  <a:cubicBezTo>
                    <a:pt x="7351" y="12620"/>
                    <a:pt x="7310" y="12610"/>
                    <a:pt x="7259" y="12589"/>
                  </a:cubicBezTo>
                  <a:cubicBezTo>
                    <a:pt x="7249" y="12630"/>
                    <a:pt x="7238" y="12651"/>
                    <a:pt x="7259" y="12671"/>
                  </a:cubicBezTo>
                  <a:close/>
                  <a:moveTo>
                    <a:pt x="7577" y="12702"/>
                  </a:moveTo>
                  <a:cubicBezTo>
                    <a:pt x="7771" y="13081"/>
                    <a:pt x="7884" y="12446"/>
                    <a:pt x="7577" y="12702"/>
                  </a:cubicBezTo>
                  <a:close/>
                  <a:moveTo>
                    <a:pt x="9699" y="12702"/>
                  </a:moveTo>
                  <a:cubicBezTo>
                    <a:pt x="9688" y="12763"/>
                    <a:pt x="9729" y="12774"/>
                    <a:pt x="9770" y="12774"/>
                  </a:cubicBezTo>
                  <a:cubicBezTo>
                    <a:pt x="9781" y="12722"/>
                    <a:pt x="9750" y="12702"/>
                    <a:pt x="9688" y="12702"/>
                  </a:cubicBezTo>
                  <a:close/>
                  <a:moveTo>
                    <a:pt x="10088" y="12845"/>
                  </a:moveTo>
                  <a:cubicBezTo>
                    <a:pt x="10088" y="12835"/>
                    <a:pt x="10109" y="12835"/>
                    <a:pt x="10119" y="12835"/>
                  </a:cubicBezTo>
                  <a:cubicBezTo>
                    <a:pt x="10160" y="12774"/>
                    <a:pt x="10109" y="12722"/>
                    <a:pt x="10047" y="12722"/>
                  </a:cubicBezTo>
                  <a:cubicBezTo>
                    <a:pt x="10016" y="12763"/>
                    <a:pt x="10037" y="12835"/>
                    <a:pt x="10088" y="12856"/>
                  </a:cubicBezTo>
                  <a:close/>
                  <a:moveTo>
                    <a:pt x="2451" y="12763"/>
                  </a:moveTo>
                  <a:cubicBezTo>
                    <a:pt x="2451" y="12774"/>
                    <a:pt x="2441" y="12784"/>
                    <a:pt x="2420" y="12774"/>
                  </a:cubicBezTo>
                  <a:lnTo>
                    <a:pt x="2420" y="12804"/>
                  </a:lnTo>
                  <a:cubicBezTo>
                    <a:pt x="2441" y="12804"/>
                    <a:pt x="2451" y="12815"/>
                    <a:pt x="2471" y="12825"/>
                  </a:cubicBezTo>
                  <a:cubicBezTo>
                    <a:pt x="2451" y="12804"/>
                    <a:pt x="2461" y="12774"/>
                    <a:pt x="2441" y="12763"/>
                  </a:cubicBezTo>
                  <a:close/>
                  <a:moveTo>
                    <a:pt x="10262" y="12845"/>
                  </a:moveTo>
                  <a:cubicBezTo>
                    <a:pt x="10262" y="12804"/>
                    <a:pt x="10283" y="12815"/>
                    <a:pt x="10262" y="12794"/>
                  </a:cubicBezTo>
                  <a:cubicBezTo>
                    <a:pt x="10221" y="12784"/>
                    <a:pt x="10211" y="12845"/>
                    <a:pt x="10252" y="12856"/>
                  </a:cubicBezTo>
                  <a:close/>
                  <a:moveTo>
                    <a:pt x="13768" y="12958"/>
                  </a:moveTo>
                  <a:cubicBezTo>
                    <a:pt x="13768" y="12938"/>
                    <a:pt x="13789" y="12886"/>
                    <a:pt x="13758" y="12886"/>
                  </a:cubicBezTo>
                  <a:cubicBezTo>
                    <a:pt x="13727" y="12897"/>
                    <a:pt x="13727" y="12958"/>
                    <a:pt x="13768" y="12958"/>
                  </a:cubicBezTo>
                  <a:close/>
                  <a:moveTo>
                    <a:pt x="9617" y="12917"/>
                  </a:moveTo>
                  <a:cubicBezTo>
                    <a:pt x="9617" y="12948"/>
                    <a:pt x="9637" y="12979"/>
                    <a:pt x="9678" y="12979"/>
                  </a:cubicBezTo>
                  <a:cubicBezTo>
                    <a:pt x="9678" y="12927"/>
                    <a:pt x="9637" y="12897"/>
                    <a:pt x="9606" y="12927"/>
                  </a:cubicBezTo>
                  <a:close/>
                  <a:moveTo>
                    <a:pt x="9965" y="12917"/>
                  </a:moveTo>
                  <a:lnTo>
                    <a:pt x="9965" y="13020"/>
                  </a:lnTo>
                  <a:cubicBezTo>
                    <a:pt x="10047" y="13040"/>
                    <a:pt x="10057" y="12958"/>
                    <a:pt x="10027" y="12917"/>
                  </a:cubicBezTo>
                  <a:close/>
                  <a:moveTo>
                    <a:pt x="1754" y="12927"/>
                  </a:moveTo>
                  <a:cubicBezTo>
                    <a:pt x="1733" y="12999"/>
                    <a:pt x="1774" y="13061"/>
                    <a:pt x="1836" y="13071"/>
                  </a:cubicBezTo>
                  <a:cubicBezTo>
                    <a:pt x="1877" y="13009"/>
                    <a:pt x="1805" y="12948"/>
                    <a:pt x="1743" y="12938"/>
                  </a:cubicBezTo>
                  <a:close/>
                  <a:moveTo>
                    <a:pt x="9801" y="12958"/>
                  </a:moveTo>
                  <a:cubicBezTo>
                    <a:pt x="9801" y="13020"/>
                    <a:pt x="9822" y="13040"/>
                    <a:pt x="9883" y="13030"/>
                  </a:cubicBezTo>
                  <a:lnTo>
                    <a:pt x="9883" y="12958"/>
                  </a:lnTo>
                  <a:cubicBezTo>
                    <a:pt x="9852" y="12948"/>
                    <a:pt x="9822" y="12948"/>
                    <a:pt x="9791" y="12958"/>
                  </a:cubicBezTo>
                  <a:close/>
                  <a:moveTo>
                    <a:pt x="10344" y="13030"/>
                  </a:moveTo>
                  <a:cubicBezTo>
                    <a:pt x="10386" y="13040"/>
                    <a:pt x="10406" y="13009"/>
                    <a:pt x="10416" y="12989"/>
                  </a:cubicBezTo>
                  <a:cubicBezTo>
                    <a:pt x="10406" y="12989"/>
                    <a:pt x="10396" y="12989"/>
                    <a:pt x="10396" y="12979"/>
                  </a:cubicBezTo>
                  <a:cubicBezTo>
                    <a:pt x="10355" y="12979"/>
                    <a:pt x="10355" y="13020"/>
                    <a:pt x="10334" y="13030"/>
                  </a:cubicBezTo>
                  <a:close/>
                  <a:moveTo>
                    <a:pt x="13871" y="12989"/>
                  </a:moveTo>
                  <a:lnTo>
                    <a:pt x="13840" y="12989"/>
                  </a:lnTo>
                  <a:lnTo>
                    <a:pt x="13840" y="13020"/>
                  </a:lnTo>
                  <a:lnTo>
                    <a:pt x="13871" y="13020"/>
                  </a:lnTo>
                  <a:close/>
                  <a:moveTo>
                    <a:pt x="8079" y="13020"/>
                  </a:moveTo>
                  <a:cubicBezTo>
                    <a:pt x="8017" y="12979"/>
                    <a:pt x="7946" y="13030"/>
                    <a:pt x="7946" y="13102"/>
                  </a:cubicBezTo>
                  <a:cubicBezTo>
                    <a:pt x="8007" y="13132"/>
                    <a:pt x="8079" y="13081"/>
                    <a:pt x="8069" y="13020"/>
                  </a:cubicBezTo>
                  <a:close/>
                  <a:moveTo>
                    <a:pt x="3948" y="13091"/>
                  </a:moveTo>
                  <a:lnTo>
                    <a:pt x="3948" y="13132"/>
                  </a:lnTo>
                  <a:cubicBezTo>
                    <a:pt x="3989" y="13143"/>
                    <a:pt x="3999" y="13122"/>
                    <a:pt x="4030" y="13122"/>
                  </a:cubicBezTo>
                  <a:cubicBezTo>
                    <a:pt x="4040" y="13071"/>
                    <a:pt x="3958" y="13071"/>
                    <a:pt x="3948" y="13091"/>
                  </a:cubicBezTo>
                  <a:close/>
                  <a:moveTo>
                    <a:pt x="1979" y="13204"/>
                  </a:moveTo>
                  <a:cubicBezTo>
                    <a:pt x="2000" y="13204"/>
                    <a:pt x="2020" y="13204"/>
                    <a:pt x="2020" y="13173"/>
                  </a:cubicBezTo>
                  <a:cubicBezTo>
                    <a:pt x="2000" y="13173"/>
                    <a:pt x="1969" y="13184"/>
                    <a:pt x="1969" y="13204"/>
                  </a:cubicBezTo>
                  <a:close/>
                  <a:moveTo>
                    <a:pt x="2277" y="13214"/>
                  </a:moveTo>
                  <a:lnTo>
                    <a:pt x="2236" y="13214"/>
                  </a:lnTo>
                  <a:cubicBezTo>
                    <a:pt x="2225" y="13255"/>
                    <a:pt x="2205" y="13327"/>
                    <a:pt x="2266" y="13327"/>
                  </a:cubicBezTo>
                  <a:cubicBezTo>
                    <a:pt x="2297" y="13307"/>
                    <a:pt x="2287" y="13255"/>
                    <a:pt x="2277" y="13214"/>
                  </a:cubicBezTo>
                  <a:close/>
                  <a:moveTo>
                    <a:pt x="1180" y="13317"/>
                  </a:moveTo>
                  <a:cubicBezTo>
                    <a:pt x="1190" y="13143"/>
                    <a:pt x="995" y="13327"/>
                    <a:pt x="1180" y="13317"/>
                  </a:cubicBezTo>
                  <a:close/>
                  <a:moveTo>
                    <a:pt x="2256" y="13440"/>
                  </a:moveTo>
                  <a:cubicBezTo>
                    <a:pt x="2307" y="13430"/>
                    <a:pt x="2307" y="13358"/>
                    <a:pt x="2256" y="13348"/>
                  </a:cubicBezTo>
                  <a:cubicBezTo>
                    <a:pt x="2246" y="13368"/>
                    <a:pt x="2215" y="13430"/>
                    <a:pt x="2246" y="13440"/>
                  </a:cubicBezTo>
                  <a:close/>
                  <a:moveTo>
                    <a:pt x="2225" y="13440"/>
                  </a:moveTo>
                  <a:cubicBezTo>
                    <a:pt x="2164" y="13440"/>
                    <a:pt x="2143" y="13471"/>
                    <a:pt x="2082" y="13460"/>
                  </a:cubicBezTo>
                  <a:cubicBezTo>
                    <a:pt x="2051" y="13573"/>
                    <a:pt x="2256" y="13542"/>
                    <a:pt x="2215" y="13440"/>
                  </a:cubicBezTo>
                  <a:close/>
                  <a:moveTo>
                    <a:pt x="2687" y="13471"/>
                  </a:moveTo>
                  <a:cubicBezTo>
                    <a:pt x="2635" y="13471"/>
                    <a:pt x="2646" y="13522"/>
                    <a:pt x="2687" y="13532"/>
                  </a:cubicBezTo>
                  <a:close/>
                  <a:moveTo>
                    <a:pt x="2102" y="13706"/>
                  </a:moveTo>
                  <a:cubicBezTo>
                    <a:pt x="2102" y="13686"/>
                    <a:pt x="2113" y="13676"/>
                    <a:pt x="2113" y="13655"/>
                  </a:cubicBezTo>
                  <a:lnTo>
                    <a:pt x="2051" y="13655"/>
                  </a:lnTo>
                  <a:cubicBezTo>
                    <a:pt x="2051" y="13686"/>
                    <a:pt x="2072" y="13696"/>
                    <a:pt x="2092" y="13706"/>
                  </a:cubicBezTo>
                  <a:close/>
                  <a:moveTo>
                    <a:pt x="1661" y="13758"/>
                  </a:moveTo>
                  <a:cubicBezTo>
                    <a:pt x="1661" y="13676"/>
                    <a:pt x="1590" y="13665"/>
                    <a:pt x="1569" y="13727"/>
                  </a:cubicBezTo>
                  <a:cubicBezTo>
                    <a:pt x="1579" y="13727"/>
                    <a:pt x="1579" y="13737"/>
                    <a:pt x="1579" y="13758"/>
                  </a:cubicBezTo>
                  <a:close/>
                  <a:moveTo>
                    <a:pt x="688" y="13768"/>
                  </a:moveTo>
                  <a:cubicBezTo>
                    <a:pt x="729" y="13809"/>
                    <a:pt x="708" y="13717"/>
                    <a:pt x="688" y="13768"/>
                  </a:cubicBezTo>
                  <a:close/>
                  <a:moveTo>
                    <a:pt x="1374" y="13850"/>
                  </a:moveTo>
                  <a:lnTo>
                    <a:pt x="1313" y="13850"/>
                  </a:lnTo>
                  <a:cubicBezTo>
                    <a:pt x="1303" y="13901"/>
                    <a:pt x="1364" y="13891"/>
                    <a:pt x="1364" y="13850"/>
                  </a:cubicBezTo>
                  <a:close/>
                  <a:moveTo>
                    <a:pt x="1128" y="13983"/>
                  </a:moveTo>
                  <a:lnTo>
                    <a:pt x="1159" y="13983"/>
                  </a:lnTo>
                  <a:lnTo>
                    <a:pt x="1159" y="13953"/>
                  </a:lnTo>
                  <a:lnTo>
                    <a:pt x="1128" y="13953"/>
                  </a:lnTo>
                  <a:close/>
                  <a:moveTo>
                    <a:pt x="2031" y="14158"/>
                  </a:moveTo>
                  <a:cubicBezTo>
                    <a:pt x="2031" y="14137"/>
                    <a:pt x="2072" y="14147"/>
                    <a:pt x="2061" y="14106"/>
                  </a:cubicBezTo>
                  <a:cubicBezTo>
                    <a:pt x="2041" y="14106"/>
                    <a:pt x="2041" y="14086"/>
                    <a:pt x="2020" y="14096"/>
                  </a:cubicBezTo>
                  <a:cubicBezTo>
                    <a:pt x="2020" y="14106"/>
                    <a:pt x="1990" y="14158"/>
                    <a:pt x="2020" y="14158"/>
                  </a:cubicBezTo>
                  <a:close/>
                  <a:moveTo>
                    <a:pt x="1026" y="14291"/>
                  </a:moveTo>
                  <a:cubicBezTo>
                    <a:pt x="1005" y="14281"/>
                    <a:pt x="985" y="14270"/>
                    <a:pt x="964" y="14260"/>
                  </a:cubicBezTo>
                  <a:cubicBezTo>
                    <a:pt x="964" y="14281"/>
                    <a:pt x="944" y="14291"/>
                    <a:pt x="954" y="14322"/>
                  </a:cubicBezTo>
                  <a:cubicBezTo>
                    <a:pt x="985" y="14311"/>
                    <a:pt x="1016" y="14311"/>
                    <a:pt x="1016" y="14281"/>
                  </a:cubicBezTo>
                  <a:close/>
                  <a:moveTo>
                    <a:pt x="1426" y="14363"/>
                  </a:moveTo>
                  <a:cubicBezTo>
                    <a:pt x="1487" y="14373"/>
                    <a:pt x="1426" y="14322"/>
                    <a:pt x="1426" y="14363"/>
                  </a:cubicBezTo>
                  <a:close/>
                  <a:moveTo>
                    <a:pt x="226" y="14516"/>
                  </a:moveTo>
                  <a:cubicBezTo>
                    <a:pt x="226" y="14568"/>
                    <a:pt x="329" y="14619"/>
                    <a:pt x="339" y="14568"/>
                  </a:cubicBezTo>
                  <a:cubicBezTo>
                    <a:pt x="278" y="14557"/>
                    <a:pt x="288" y="14496"/>
                    <a:pt x="216" y="14506"/>
                  </a:cubicBezTo>
                  <a:close/>
                  <a:moveTo>
                    <a:pt x="1887" y="14588"/>
                  </a:moveTo>
                  <a:cubicBezTo>
                    <a:pt x="1795" y="14537"/>
                    <a:pt x="1672" y="14537"/>
                    <a:pt x="1569" y="14588"/>
                  </a:cubicBezTo>
                  <a:cubicBezTo>
                    <a:pt x="1672" y="14650"/>
                    <a:pt x="1795" y="14639"/>
                    <a:pt x="1887" y="14578"/>
                  </a:cubicBezTo>
                  <a:close/>
                  <a:moveTo>
                    <a:pt x="3425" y="13963"/>
                  </a:moveTo>
                  <a:cubicBezTo>
                    <a:pt x="3414" y="14014"/>
                    <a:pt x="3476" y="13983"/>
                    <a:pt x="3486" y="14004"/>
                  </a:cubicBezTo>
                  <a:cubicBezTo>
                    <a:pt x="3497" y="13953"/>
                    <a:pt x="3466" y="13953"/>
                    <a:pt x="3425" y="13963"/>
                  </a:cubicBezTo>
                  <a:close/>
                  <a:moveTo>
                    <a:pt x="2400" y="14024"/>
                  </a:moveTo>
                  <a:cubicBezTo>
                    <a:pt x="2400" y="14004"/>
                    <a:pt x="2441" y="14014"/>
                    <a:pt x="2430" y="13983"/>
                  </a:cubicBezTo>
                  <a:cubicBezTo>
                    <a:pt x="2400" y="13963"/>
                    <a:pt x="2369" y="14014"/>
                    <a:pt x="2410" y="14014"/>
                  </a:cubicBezTo>
                  <a:close/>
                  <a:moveTo>
                    <a:pt x="2359" y="14106"/>
                  </a:moveTo>
                  <a:cubicBezTo>
                    <a:pt x="2389" y="14137"/>
                    <a:pt x="2410" y="14178"/>
                    <a:pt x="2461" y="14147"/>
                  </a:cubicBezTo>
                  <a:cubicBezTo>
                    <a:pt x="2471" y="14096"/>
                    <a:pt x="2389" y="14065"/>
                    <a:pt x="2359" y="14096"/>
                  </a:cubicBezTo>
                  <a:close/>
                  <a:moveTo>
                    <a:pt x="1661" y="14147"/>
                  </a:moveTo>
                  <a:cubicBezTo>
                    <a:pt x="1579" y="14127"/>
                    <a:pt x="1405" y="14127"/>
                    <a:pt x="1497" y="14250"/>
                  </a:cubicBezTo>
                  <a:cubicBezTo>
                    <a:pt x="1569" y="14260"/>
                    <a:pt x="1641" y="14209"/>
                    <a:pt x="1661" y="14137"/>
                  </a:cubicBezTo>
                  <a:close/>
                  <a:moveTo>
                    <a:pt x="2656" y="14209"/>
                  </a:moveTo>
                  <a:cubicBezTo>
                    <a:pt x="2635" y="14188"/>
                    <a:pt x="2553" y="14178"/>
                    <a:pt x="2553" y="14219"/>
                  </a:cubicBezTo>
                  <a:cubicBezTo>
                    <a:pt x="2564" y="14219"/>
                    <a:pt x="2574" y="14229"/>
                    <a:pt x="2574" y="14250"/>
                  </a:cubicBezTo>
                  <a:cubicBezTo>
                    <a:pt x="2605" y="14250"/>
                    <a:pt x="2646" y="14229"/>
                    <a:pt x="2656" y="14199"/>
                  </a:cubicBezTo>
                  <a:close/>
                  <a:moveTo>
                    <a:pt x="2154" y="14414"/>
                  </a:moveTo>
                  <a:cubicBezTo>
                    <a:pt x="2133" y="14414"/>
                    <a:pt x="2113" y="14424"/>
                    <a:pt x="2113" y="14445"/>
                  </a:cubicBezTo>
                  <a:cubicBezTo>
                    <a:pt x="2133" y="14434"/>
                    <a:pt x="2154" y="14434"/>
                    <a:pt x="2154" y="14404"/>
                  </a:cubicBezTo>
                  <a:close/>
                  <a:moveTo>
                    <a:pt x="1518" y="14855"/>
                  </a:moveTo>
                  <a:cubicBezTo>
                    <a:pt x="1518" y="14762"/>
                    <a:pt x="1467" y="14793"/>
                    <a:pt x="1415" y="14814"/>
                  </a:cubicBezTo>
                  <a:cubicBezTo>
                    <a:pt x="1405" y="14855"/>
                    <a:pt x="1497" y="14865"/>
                    <a:pt x="1528" y="14844"/>
                  </a:cubicBezTo>
                  <a:close/>
                  <a:moveTo>
                    <a:pt x="1938" y="14834"/>
                  </a:moveTo>
                  <a:cubicBezTo>
                    <a:pt x="2000" y="14865"/>
                    <a:pt x="2061" y="14875"/>
                    <a:pt x="2051" y="14783"/>
                  </a:cubicBezTo>
                  <a:cubicBezTo>
                    <a:pt x="1990" y="14762"/>
                    <a:pt x="1959" y="14783"/>
                    <a:pt x="1938" y="14834"/>
                  </a:cubicBezTo>
                  <a:close/>
                  <a:moveTo>
                    <a:pt x="1344" y="15193"/>
                  </a:moveTo>
                  <a:cubicBezTo>
                    <a:pt x="1385" y="15121"/>
                    <a:pt x="1262" y="15090"/>
                    <a:pt x="1251" y="15172"/>
                  </a:cubicBezTo>
                  <a:cubicBezTo>
                    <a:pt x="1282" y="15183"/>
                    <a:pt x="1313" y="15193"/>
                    <a:pt x="1344" y="15183"/>
                  </a:cubicBezTo>
                  <a:close/>
                  <a:moveTo>
                    <a:pt x="2348" y="15726"/>
                  </a:moveTo>
                  <a:cubicBezTo>
                    <a:pt x="2389" y="15870"/>
                    <a:pt x="2471" y="15675"/>
                    <a:pt x="2348" y="15726"/>
                  </a:cubicBezTo>
                  <a:close/>
                  <a:moveTo>
                    <a:pt x="6295" y="17643"/>
                  </a:moveTo>
                  <a:cubicBezTo>
                    <a:pt x="6254" y="17633"/>
                    <a:pt x="6131" y="17653"/>
                    <a:pt x="6152" y="17746"/>
                  </a:cubicBezTo>
                  <a:cubicBezTo>
                    <a:pt x="6234" y="17735"/>
                    <a:pt x="6295" y="17715"/>
                    <a:pt x="6295" y="17643"/>
                  </a:cubicBezTo>
                  <a:close/>
                  <a:moveTo>
                    <a:pt x="11503" y="18104"/>
                  </a:moveTo>
                  <a:cubicBezTo>
                    <a:pt x="11534" y="18063"/>
                    <a:pt x="11595" y="18074"/>
                    <a:pt x="11595" y="18012"/>
                  </a:cubicBezTo>
                  <a:cubicBezTo>
                    <a:pt x="11370" y="18022"/>
                    <a:pt x="11124" y="17623"/>
                    <a:pt x="11462" y="17807"/>
                  </a:cubicBezTo>
                  <a:cubicBezTo>
                    <a:pt x="11575" y="17623"/>
                    <a:pt x="11134" y="17541"/>
                    <a:pt x="11195" y="17807"/>
                  </a:cubicBezTo>
                  <a:cubicBezTo>
                    <a:pt x="11093" y="17838"/>
                    <a:pt x="11001" y="17776"/>
                    <a:pt x="11001" y="17910"/>
                  </a:cubicBezTo>
                  <a:cubicBezTo>
                    <a:pt x="11072" y="17930"/>
                    <a:pt x="11134" y="17858"/>
                    <a:pt x="11226" y="17879"/>
                  </a:cubicBezTo>
                  <a:cubicBezTo>
                    <a:pt x="11247" y="18033"/>
                    <a:pt x="11441" y="18002"/>
                    <a:pt x="11503" y="18104"/>
                  </a:cubicBezTo>
                  <a:close/>
                  <a:moveTo>
                    <a:pt x="5742" y="17746"/>
                  </a:moveTo>
                  <a:cubicBezTo>
                    <a:pt x="5742" y="17582"/>
                    <a:pt x="5465" y="17725"/>
                    <a:pt x="5547" y="17910"/>
                  </a:cubicBezTo>
                  <a:cubicBezTo>
                    <a:pt x="5649" y="17889"/>
                    <a:pt x="5752" y="17828"/>
                    <a:pt x="5752" y="17746"/>
                  </a:cubicBezTo>
                  <a:close/>
                  <a:moveTo>
                    <a:pt x="4563" y="17838"/>
                  </a:moveTo>
                  <a:cubicBezTo>
                    <a:pt x="4614" y="17807"/>
                    <a:pt x="4665" y="17797"/>
                    <a:pt x="4675" y="17735"/>
                  </a:cubicBezTo>
                  <a:cubicBezTo>
                    <a:pt x="4604" y="17653"/>
                    <a:pt x="4501" y="17725"/>
                    <a:pt x="4573" y="17828"/>
                  </a:cubicBezTo>
                  <a:close/>
                  <a:moveTo>
                    <a:pt x="9924" y="17746"/>
                  </a:moveTo>
                  <a:cubicBezTo>
                    <a:pt x="9883" y="17746"/>
                    <a:pt x="9863" y="17766"/>
                    <a:pt x="9873" y="17807"/>
                  </a:cubicBezTo>
                  <a:lnTo>
                    <a:pt x="9924" y="17807"/>
                  </a:lnTo>
                  <a:close/>
                  <a:moveTo>
                    <a:pt x="7669" y="17920"/>
                  </a:moveTo>
                  <a:cubicBezTo>
                    <a:pt x="7700" y="17899"/>
                    <a:pt x="7720" y="17807"/>
                    <a:pt x="7669" y="17787"/>
                  </a:cubicBezTo>
                  <a:cubicBezTo>
                    <a:pt x="7638" y="17807"/>
                    <a:pt x="7587" y="17920"/>
                    <a:pt x="7679" y="17920"/>
                  </a:cubicBezTo>
                  <a:close/>
                  <a:moveTo>
                    <a:pt x="10293" y="17951"/>
                  </a:moveTo>
                  <a:cubicBezTo>
                    <a:pt x="10273" y="17899"/>
                    <a:pt x="10324" y="17807"/>
                    <a:pt x="10262" y="17807"/>
                  </a:cubicBezTo>
                  <a:cubicBezTo>
                    <a:pt x="10232" y="17869"/>
                    <a:pt x="10221" y="17930"/>
                    <a:pt x="10221" y="18002"/>
                  </a:cubicBezTo>
                  <a:cubicBezTo>
                    <a:pt x="10119" y="18022"/>
                    <a:pt x="9975" y="18012"/>
                    <a:pt x="9924" y="18084"/>
                  </a:cubicBezTo>
                  <a:cubicBezTo>
                    <a:pt x="10078" y="18084"/>
                    <a:pt x="10498" y="18104"/>
                    <a:pt x="10570" y="17930"/>
                  </a:cubicBezTo>
                  <a:cubicBezTo>
                    <a:pt x="10478" y="17951"/>
                    <a:pt x="10375" y="17992"/>
                    <a:pt x="10293" y="17951"/>
                  </a:cubicBezTo>
                  <a:close/>
                  <a:moveTo>
                    <a:pt x="13553" y="17817"/>
                  </a:moveTo>
                  <a:cubicBezTo>
                    <a:pt x="13533" y="17838"/>
                    <a:pt x="13533" y="17869"/>
                    <a:pt x="13533" y="17889"/>
                  </a:cubicBezTo>
                  <a:cubicBezTo>
                    <a:pt x="13604" y="17899"/>
                    <a:pt x="13584" y="17828"/>
                    <a:pt x="13553" y="17817"/>
                  </a:cubicBezTo>
                  <a:close/>
                  <a:moveTo>
                    <a:pt x="5865" y="17858"/>
                  </a:moveTo>
                  <a:cubicBezTo>
                    <a:pt x="5824" y="17807"/>
                    <a:pt x="5762" y="17879"/>
                    <a:pt x="5701" y="17889"/>
                  </a:cubicBezTo>
                  <a:cubicBezTo>
                    <a:pt x="5711" y="17981"/>
                    <a:pt x="5639" y="17992"/>
                    <a:pt x="5639" y="18084"/>
                  </a:cubicBezTo>
                  <a:cubicBezTo>
                    <a:pt x="5690" y="18104"/>
                    <a:pt x="5711" y="18156"/>
                    <a:pt x="5752" y="18186"/>
                  </a:cubicBezTo>
                  <a:cubicBezTo>
                    <a:pt x="5752" y="18145"/>
                    <a:pt x="5721" y="18125"/>
                    <a:pt x="5711" y="18084"/>
                  </a:cubicBezTo>
                  <a:cubicBezTo>
                    <a:pt x="5772" y="18012"/>
                    <a:pt x="5865" y="17981"/>
                    <a:pt x="5865" y="17858"/>
                  </a:cubicBezTo>
                  <a:close/>
                  <a:moveTo>
                    <a:pt x="10919" y="17889"/>
                  </a:moveTo>
                  <a:cubicBezTo>
                    <a:pt x="10837" y="17879"/>
                    <a:pt x="10703" y="17889"/>
                    <a:pt x="10662" y="17951"/>
                  </a:cubicBezTo>
                  <a:lnTo>
                    <a:pt x="10662" y="17971"/>
                  </a:lnTo>
                  <a:cubicBezTo>
                    <a:pt x="10714" y="17992"/>
                    <a:pt x="10960" y="17981"/>
                    <a:pt x="10929" y="17889"/>
                  </a:cubicBezTo>
                  <a:close/>
                  <a:moveTo>
                    <a:pt x="8284" y="17899"/>
                  </a:moveTo>
                  <a:cubicBezTo>
                    <a:pt x="8274" y="17899"/>
                    <a:pt x="8274" y="17889"/>
                    <a:pt x="8243" y="17889"/>
                  </a:cubicBezTo>
                  <a:cubicBezTo>
                    <a:pt x="8222" y="17920"/>
                    <a:pt x="8233" y="17992"/>
                    <a:pt x="8243" y="18033"/>
                  </a:cubicBezTo>
                  <a:cubicBezTo>
                    <a:pt x="8304" y="18033"/>
                    <a:pt x="8294" y="17961"/>
                    <a:pt x="8294" y="17910"/>
                  </a:cubicBezTo>
                  <a:close/>
                  <a:moveTo>
                    <a:pt x="11759" y="18104"/>
                  </a:moveTo>
                  <a:close/>
                  <a:moveTo>
                    <a:pt x="11759" y="18094"/>
                  </a:moveTo>
                  <a:close/>
                  <a:moveTo>
                    <a:pt x="11759" y="18094"/>
                  </a:moveTo>
                  <a:close/>
                  <a:moveTo>
                    <a:pt x="11759" y="18125"/>
                  </a:moveTo>
                  <a:close/>
                  <a:moveTo>
                    <a:pt x="11759" y="18104"/>
                  </a:moveTo>
                  <a:close/>
                  <a:moveTo>
                    <a:pt x="9207" y="18217"/>
                  </a:moveTo>
                  <a:cubicBezTo>
                    <a:pt x="9125" y="18227"/>
                    <a:pt x="8971" y="18186"/>
                    <a:pt x="8950" y="18309"/>
                  </a:cubicBezTo>
                  <a:cubicBezTo>
                    <a:pt x="9186" y="18268"/>
                    <a:pt x="9514" y="18248"/>
                    <a:pt x="9719" y="18115"/>
                  </a:cubicBezTo>
                  <a:cubicBezTo>
                    <a:pt x="9586" y="18084"/>
                    <a:pt x="9391" y="18176"/>
                    <a:pt x="9217" y="18217"/>
                  </a:cubicBezTo>
                  <a:close/>
                  <a:moveTo>
                    <a:pt x="8920" y="18340"/>
                  </a:moveTo>
                  <a:lnTo>
                    <a:pt x="8920" y="18268"/>
                  </a:lnTo>
                  <a:cubicBezTo>
                    <a:pt x="8858" y="18227"/>
                    <a:pt x="8745" y="18268"/>
                    <a:pt x="8807" y="18350"/>
                  </a:cubicBezTo>
                  <a:cubicBezTo>
                    <a:pt x="8858" y="18340"/>
                    <a:pt x="8879" y="18361"/>
                    <a:pt x="8930" y="18340"/>
                  </a:cubicBezTo>
                  <a:close/>
                  <a:moveTo>
                    <a:pt x="8202" y="18330"/>
                  </a:moveTo>
                  <a:cubicBezTo>
                    <a:pt x="8202" y="18361"/>
                    <a:pt x="8202" y="18391"/>
                    <a:pt x="8233" y="18402"/>
                  </a:cubicBezTo>
                  <a:cubicBezTo>
                    <a:pt x="8233" y="18371"/>
                    <a:pt x="8243" y="18371"/>
                    <a:pt x="8243" y="18340"/>
                  </a:cubicBezTo>
                  <a:cubicBezTo>
                    <a:pt x="8233" y="18340"/>
                    <a:pt x="8233" y="18320"/>
                    <a:pt x="8212" y="18330"/>
                  </a:cubicBezTo>
                  <a:close/>
                  <a:moveTo>
                    <a:pt x="9811" y="18648"/>
                  </a:moveTo>
                  <a:cubicBezTo>
                    <a:pt x="9791" y="18648"/>
                    <a:pt x="9791" y="18627"/>
                    <a:pt x="9770" y="18637"/>
                  </a:cubicBezTo>
                  <a:cubicBezTo>
                    <a:pt x="9760" y="18678"/>
                    <a:pt x="9729" y="18689"/>
                    <a:pt x="9729" y="18750"/>
                  </a:cubicBezTo>
                  <a:cubicBezTo>
                    <a:pt x="9811" y="18760"/>
                    <a:pt x="9822" y="18709"/>
                    <a:pt x="9822" y="18648"/>
                  </a:cubicBezTo>
                  <a:close/>
                  <a:moveTo>
                    <a:pt x="9576" y="18709"/>
                  </a:moveTo>
                  <a:cubicBezTo>
                    <a:pt x="9565" y="18740"/>
                    <a:pt x="9535" y="18689"/>
                    <a:pt x="9514" y="18678"/>
                  </a:cubicBezTo>
                  <a:cubicBezTo>
                    <a:pt x="9483" y="18709"/>
                    <a:pt x="9555" y="18740"/>
                    <a:pt x="9586" y="18750"/>
                  </a:cubicBezTo>
                  <a:lnTo>
                    <a:pt x="9586" y="18719"/>
                  </a:lnTo>
                  <a:cubicBezTo>
                    <a:pt x="9596" y="18709"/>
                    <a:pt x="9596" y="18699"/>
                    <a:pt x="9586" y="18709"/>
                  </a:cubicBezTo>
                  <a:close/>
                  <a:moveTo>
                    <a:pt x="944" y="18709"/>
                  </a:moveTo>
                  <a:lnTo>
                    <a:pt x="944" y="18760"/>
                  </a:lnTo>
                  <a:lnTo>
                    <a:pt x="964" y="18760"/>
                  </a:lnTo>
                  <a:cubicBezTo>
                    <a:pt x="975" y="18740"/>
                    <a:pt x="964" y="18719"/>
                    <a:pt x="954" y="18709"/>
                  </a:cubicBezTo>
                  <a:close/>
                  <a:moveTo>
                    <a:pt x="9401" y="18822"/>
                  </a:moveTo>
                  <a:lnTo>
                    <a:pt x="9401" y="18750"/>
                  </a:lnTo>
                  <a:lnTo>
                    <a:pt x="9360" y="18750"/>
                  </a:lnTo>
                  <a:cubicBezTo>
                    <a:pt x="9360" y="18791"/>
                    <a:pt x="9360" y="18822"/>
                    <a:pt x="9401" y="18822"/>
                  </a:cubicBezTo>
                  <a:close/>
                  <a:moveTo>
                    <a:pt x="12631" y="18760"/>
                  </a:moveTo>
                  <a:cubicBezTo>
                    <a:pt x="12518" y="18791"/>
                    <a:pt x="12528" y="18853"/>
                    <a:pt x="12600" y="18894"/>
                  </a:cubicBezTo>
                  <a:cubicBezTo>
                    <a:pt x="12702" y="18935"/>
                    <a:pt x="12948" y="19058"/>
                    <a:pt x="12969" y="18935"/>
                  </a:cubicBezTo>
                  <a:cubicBezTo>
                    <a:pt x="12979" y="18812"/>
                    <a:pt x="12682" y="18750"/>
                    <a:pt x="12631" y="18760"/>
                  </a:cubicBezTo>
                  <a:close/>
                  <a:moveTo>
                    <a:pt x="9166" y="18904"/>
                  </a:moveTo>
                  <a:cubicBezTo>
                    <a:pt x="9166" y="18883"/>
                    <a:pt x="9186" y="18883"/>
                    <a:pt x="9196" y="18873"/>
                  </a:cubicBezTo>
                  <a:cubicBezTo>
                    <a:pt x="9196" y="18822"/>
                    <a:pt x="9176" y="18781"/>
                    <a:pt x="9104" y="18791"/>
                  </a:cubicBezTo>
                  <a:cubicBezTo>
                    <a:pt x="9073" y="18842"/>
                    <a:pt x="9104" y="18914"/>
                    <a:pt x="9176" y="18904"/>
                  </a:cubicBezTo>
                  <a:close/>
                  <a:moveTo>
                    <a:pt x="8499" y="19099"/>
                  </a:moveTo>
                  <a:lnTo>
                    <a:pt x="8499" y="18996"/>
                  </a:lnTo>
                  <a:cubicBezTo>
                    <a:pt x="8438" y="19006"/>
                    <a:pt x="8386" y="18976"/>
                    <a:pt x="8356" y="18924"/>
                  </a:cubicBezTo>
                  <a:lnTo>
                    <a:pt x="8335" y="18924"/>
                  </a:lnTo>
                  <a:cubicBezTo>
                    <a:pt x="8294" y="18955"/>
                    <a:pt x="8345" y="19068"/>
                    <a:pt x="8284" y="19068"/>
                  </a:cubicBezTo>
                  <a:cubicBezTo>
                    <a:pt x="8202" y="19017"/>
                    <a:pt x="8089" y="19068"/>
                    <a:pt x="8120" y="19212"/>
                  </a:cubicBezTo>
                  <a:cubicBezTo>
                    <a:pt x="8315" y="19314"/>
                    <a:pt x="8376" y="19140"/>
                    <a:pt x="8499" y="19099"/>
                  </a:cubicBezTo>
                  <a:close/>
                  <a:moveTo>
                    <a:pt x="6131" y="19130"/>
                  </a:moveTo>
                  <a:cubicBezTo>
                    <a:pt x="6029" y="19130"/>
                    <a:pt x="6039" y="19191"/>
                    <a:pt x="6039" y="19304"/>
                  </a:cubicBezTo>
                  <a:cubicBezTo>
                    <a:pt x="6121" y="19283"/>
                    <a:pt x="6162" y="19201"/>
                    <a:pt x="6141" y="19130"/>
                  </a:cubicBezTo>
                  <a:close/>
                  <a:moveTo>
                    <a:pt x="6992" y="19181"/>
                  </a:moveTo>
                  <a:cubicBezTo>
                    <a:pt x="6951" y="19273"/>
                    <a:pt x="7074" y="19335"/>
                    <a:pt x="7146" y="19283"/>
                  </a:cubicBezTo>
                  <a:cubicBezTo>
                    <a:pt x="7167" y="19171"/>
                    <a:pt x="7074" y="19150"/>
                    <a:pt x="6992" y="19181"/>
                  </a:cubicBezTo>
                  <a:close/>
                  <a:moveTo>
                    <a:pt x="3086" y="19324"/>
                  </a:moveTo>
                  <a:cubicBezTo>
                    <a:pt x="3189" y="19365"/>
                    <a:pt x="3445" y="19386"/>
                    <a:pt x="3466" y="19253"/>
                  </a:cubicBezTo>
                  <a:cubicBezTo>
                    <a:pt x="3353" y="19212"/>
                    <a:pt x="3117" y="19191"/>
                    <a:pt x="3086" y="19324"/>
                  </a:cubicBezTo>
                  <a:close/>
                  <a:moveTo>
                    <a:pt x="14835" y="19386"/>
                  </a:moveTo>
                  <a:cubicBezTo>
                    <a:pt x="14742" y="19396"/>
                    <a:pt x="14640" y="19560"/>
                    <a:pt x="14753" y="19601"/>
                  </a:cubicBezTo>
                  <a:cubicBezTo>
                    <a:pt x="14783" y="19529"/>
                    <a:pt x="14855" y="19499"/>
                    <a:pt x="14835" y="19376"/>
                  </a:cubicBezTo>
                  <a:close/>
                  <a:moveTo>
                    <a:pt x="6111" y="19529"/>
                  </a:moveTo>
                  <a:cubicBezTo>
                    <a:pt x="6152" y="19581"/>
                    <a:pt x="6152" y="19478"/>
                    <a:pt x="6111" y="19529"/>
                  </a:cubicBezTo>
                  <a:close/>
                  <a:moveTo>
                    <a:pt x="10949" y="19591"/>
                  </a:moveTo>
                  <a:cubicBezTo>
                    <a:pt x="10908" y="19601"/>
                    <a:pt x="10878" y="19601"/>
                    <a:pt x="10878" y="19642"/>
                  </a:cubicBezTo>
                  <a:cubicBezTo>
                    <a:pt x="10939" y="19652"/>
                    <a:pt x="10939" y="19611"/>
                    <a:pt x="10949" y="19591"/>
                  </a:cubicBezTo>
                  <a:close/>
                  <a:moveTo>
                    <a:pt x="13943" y="19601"/>
                  </a:moveTo>
                  <a:cubicBezTo>
                    <a:pt x="13861" y="19560"/>
                    <a:pt x="13768" y="19642"/>
                    <a:pt x="13717" y="19622"/>
                  </a:cubicBezTo>
                  <a:cubicBezTo>
                    <a:pt x="13727" y="19745"/>
                    <a:pt x="13953" y="19714"/>
                    <a:pt x="13943" y="19601"/>
                  </a:cubicBezTo>
                  <a:close/>
                  <a:moveTo>
                    <a:pt x="10980" y="19704"/>
                  </a:moveTo>
                  <a:cubicBezTo>
                    <a:pt x="10919" y="19786"/>
                    <a:pt x="10939" y="19704"/>
                    <a:pt x="10847" y="19714"/>
                  </a:cubicBezTo>
                  <a:cubicBezTo>
                    <a:pt x="10847" y="19745"/>
                    <a:pt x="10847" y="19765"/>
                    <a:pt x="10857" y="19786"/>
                  </a:cubicBezTo>
                  <a:cubicBezTo>
                    <a:pt x="10929" y="19796"/>
                    <a:pt x="11072" y="19765"/>
                    <a:pt x="10980" y="19704"/>
                  </a:cubicBezTo>
                  <a:close/>
                  <a:moveTo>
                    <a:pt x="6111" y="19980"/>
                  </a:moveTo>
                  <a:cubicBezTo>
                    <a:pt x="6121" y="19909"/>
                    <a:pt x="6162" y="19868"/>
                    <a:pt x="6162" y="19775"/>
                  </a:cubicBezTo>
                  <a:cubicBezTo>
                    <a:pt x="6141" y="19775"/>
                    <a:pt x="6141" y="19755"/>
                    <a:pt x="6121" y="19745"/>
                  </a:cubicBezTo>
                  <a:cubicBezTo>
                    <a:pt x="6059" y="19755"/>
                    <a:pt x="6039" y="19960"/>
                    <a:pt x="6111" y="19980"/>
                  </a:cubicBezTo>
                  <a:close/>
                  <a:moveTo>
                    <a:pt x="11810" y="19847"/>
                  </a:moveTo>
                  <a:cubicBezTo>
                    <a:pt x="11872" y="19857"/>
                    <a:pt x="11872" y="19816"/>
                    <a:pt x="11882" y="19775"/>
                  </a:cubicBezTo>
                  <a:cubicBezTo>
                    <a:pt x="11851" y="19724"/>
                    <a:pt x="11780" y="19796"/>
                    <a:pt x="11821" y="19847"/>
                  </a:cubicBezTo>
                  <a:close/>
                  <a:moveTo>
                    <a:pt x="11749" y="19806"/>
                  </a:moveTo>
                  <a:cubicBezTo>
                    <a:pt x="11749" y="19847"/>
                    <a:pt x="11687" y="19827"/>
                    <a:pt x="11698" y="19888"/>
                  </a:cubicBezTo>
                  <a:cubicBezTo>
                    <a:pt x="11759" y="19898"/>
                    <a:pt x="11810" y="19806"/>
                    <a:pt x="11749" y="19796"/>
                  </a:cubicBezTo>
                  <a:close/>
                  <a:moveTo>
                    <a:pt x="8458" y="19827"/>
                  </a:moveTo>
                  <a:cubicBezTo>
                    <a:pt x="8468" y="19909"/>
                    <a:pt x="8581" y="19970"/>
                    <a:pt x="8643" y="19929"/>
                  </a:cubicBezTo>
                  <a:cubicBezTo>
                    <a:pt x="8632" y="19847"/>
                    <a:pt x="8561" y="19816"/>
                    <a:pt x="8458" y="19827"/>
                  </a:cubicBezTo>
                  <a:close/>
                  <a:moveTo>
                    <a:pt x="9227" y="20165"/>
                  </a:moveTo>
                  <a:cubicBezTo>
                    <a:pt x="9299" y="20103"/>
                    <a:pt x="9371" y="20042"/>
                    <a:pt x="9453" y="19980"/>
                  </a:cubicBezTo>
                  <a:cubicBezTo>
                    <a:pt x="9412" y="19939"/>
                    <a:pt x="9360" y="19909"/>
                    <a:pt x="9340" y="19847"/>
                  </a:cubicBezTo>
                  <a:cubicBezTo>
                    <a:pt x="9340" y="19970"/>
                    <a:pt x="9196" y="20032"/>
                    <a:pt x="9227" y="20165"/>
                  </a:cubicBezTo>
                  <a:close/>
                  <a:moveTo>
                    <a:pt x="14107" y="19929"/>
                  </a:moveTo>
                  <a:cubicBezTo>
                    <a:pt x="14168" y="19939"/>
                    <a:pt x="14107" y="19888"/>
                    <a:pt x="14107" y="19929"/>
                  </a:cubicBezTo>
                  <a:close/>
                  <a:moveTo>
                    <a:pt x="6541" y="19970"/>
                  </a:moveTo>
                  <a:cubicBezTo>
                    <a:pt x="6541" y="19991"/>
                    <a:pt x="6521" y="20001"/>
                    <a:pt x="6521" y="20021"/>
                  </a:cubicBezTo>
                  <a:cubicBezTo>
                    <a:pt x="6572" y="20052"/>
                    <a:pt x="6572" y="19960"/>
                    <a:pt x="6541" y="19970"/>
                  </a:cubicBezTo>
                  <a:close/>
                  <a:moveTo>
                    <a:pt x="6316" y="20165"/>
                  </a:moveTo>
                  <a:cubicBezTo>
                    <a:pt x="6336" y="20216"/>
                    <a:pt x="6346" y="20114"/>
                    <a:pt x="6316" y="20165"/>
                  </a:cubicBezTo>
                  <a:close/>
                  <a:moveTo>
                    <a:pt x="8899" y="20165"/>
                  </a:moveTo>
                  <a:cubicBezTo>
                    <a:pt x="8889" y="20185"/>
                    <a:pt x="8889" y="20216"/>
                    <a:pt x="8920" y="20226"/>
                  </a:cubicBezTo>
                  <a:cubicBezTo>
                    <a:pt x="8920" y="20196"/>
                    <a:pt x="8930" y="20165"/>
                    <a:pt x="8909" y="20165"/>
                  </a:cubicBezTo>
                  <a:close/>
                  <a:moveTo>
                    <a:pt x="6592" y="20278"/>
                  </a:moveTo>
                  <a:cubicBezTo>
                    <a:pt x="6592" y="20257"/>
                    <a:pt x="6603" y="20237"/>
                    <a:pt x="6613" y="20226"/>
                  </a:cubicBezTo>
                  <a:cubicBezTo>
                    <a:pt x="6562" y="20226"/>
                    <a:pt x="6521" y="20226"/>
                    <a:pt x="6521" y="20278"/>
                  </a:cubicBezTo>
                  <a:close/>
                  <a:moveTo>
                    <a:pt x="6654" y="20278"/>
                  </a:moveTo>
                  <a:cubicBezTo>
                    <a:pt x="6685" y="20278"/>
                    <a:pt x="6695" y="20257"/>
                    <a:pt x="6695" y="20226"/>
                  </a:cubicBezTo>
                  <a:cubicBezTo>
                    <a:pt x="6674" y="20216"/>
                    <a:pt x="6654" y="20226"/>
                    <a:pt x="6633" y="20237"/>
                  </a:cubicBezTo>
                  <a:cubicBezTo>
                    <a:pt x="6644" y="20247"/>
                    <a:pt x="6644" y="20267"/>
                    <a:pt x="6654" y="20278"/>
                  </a:cubicBezTo>
                  <a:close/>
                  <a:moveTo>
                    <a:pt x="6972" y="20278"/>
                  </a:moveTo>
                  <a:cubicBezTo>
                    <a:pt x="6859" y="20267"/>
                    <a:pt x="6808" y="20319"/>
                    <a:pt x="6808" y="20421"/>
                  </a:cubicBezTo>
                  <a:cubicBezTo>
                    <a:pt x="6859" y="20401"/>
                    <a:pt x="6920" y="20390"/>
                    <a:pt x="6972" y="20360"/>
                  </a:cubicBezTo>
                  <a:close/>
                  <a:moveTo>
                    <a:pt x="10344" y="20319"/>
                  </a:moveTo>
                  <a:cubicBezTo>
                    <a:pt x="10324" y="20329"/>
                    <a:pt x="10293" y="20319"/>
                    <a:pt x="10273" y="20308"/>
                  </a:cubicBezTo>
                  <a:cubicBezTo>
                    <a:pt x="10232" y="20411"/>
                    <a:pt x="10170" y="20616"/>
                    <a:pt x="10303" y="20657"/>
                  </a:cubicBezTo>
                  <a:cubicBezTo>
                    <a:pt x="10355" y="20554"/>
                    <a:pt x="10375" y="20431"/>
                    <a:pt x="10355" y="20319"/>
                  </a:cubicBezTo>
                  <a:close/>
                  <a:moveTo>
                    <a:pt x="7259" y="20513"/>
                  </a:moveTo>
                  <a:cubicBezTo>
                    <a:pt x="7259" y="20534"/>
                    <a:pt x="7238" y="20534"/>
                    <a:pt x="7238" y="20565"/>
                  </a:cubicBezTo>
                  <a:cubicBezTo>
                    <a:pt x="7279" y="20585"/>
                    <a:pt x="7290" y="20513"/>
                    <a:pt x="7259" y="20513"/>
                  </a:cubicBezTo>
                  <a:close/>
                  <a:moveTo>
                    <a:pt x="8868" y="20626"/>
                  </a:moveTo>
                  <a:cubicBezTo>
                    <a:pt x="8868" y="20595"/>
                    <a:pt x="8940" y="20565"/>
                    <a:pt x="8889" y="20534"/>
                  </a:cubicBezTo>
                  <a:cubicBezTo>
                    <a:pt x="8879" y="20554"/>
                    <a:pt x="8807" y="20606"/>
                    <a:pt x="8868" y="20626"/>
                  </a:cubicBezTo>
                  <a:close/>
                  <a:moveTo>
                    <a:pt x="12405" y="20718"/>
                  </a:moveTo>
                  <a:cubicBezTo>
                    <a:pt x="12487" y="20729"/>
                    <a:pt x="12661" y="20718"/>
                    <a:pt x="12672" y="20616"/>
                  </a:cubicBezTo>
                  <a:cubicBezTo>
                    <a:pt x="12590" y="20585"/>
                    <a:pt x="12436" y="20606"/>
                    <a:pt x="12405" y="20708"/>
                  </a:cubicBezTo>
                  <a:close/>
                  <a:moveTo>
                    <a:pt x="8622" y="20667"/>
                  </a:moveTo>
                  <a:cubicBezTo>
                    <a:pt x="8591" y="20708"/>
                    <a:pt x="8612" y="20790"/>
                    <a:pt x="8684" y="20770"/>
                  </a:cubicBezTo>
                  <a:cubicBezTo>
                    <a:pt x="8684" y="20739"/>
                    <a:pt x="8704" y="20729"/>
                    <a:pt x="8694" y="20688"/>
                  </a:cubicBezTo>
                  <a:cubicBezTo>
                    <a:pt x="8684" y="20667"/>
                    <a:pt x="8653" y="20667"/>
                    <a:pt x="8632" y="20667"/>
                  </a:cubicBezTo>
                  <a:close/>
                  <a:moveTo>
                    <a:pt x="2861" y="20698"/>
                  </a:moveTo>
                  <a:cubicBezTo>
                    <a:pt x="2861" y="20739"/>
                    <a:pt x="2861" y="20759"/>
                    <a:pt x="2902" y="20759"/>
                  </a:cubicBezTo>
                  <a:cubicBezTo>
                    <a:pt x="2943" y="20708"/>
                    <a:pt x="2933" y="20667"/>
                    <a:pt x="2861" y="20698"/>
                  </a:cubicBezTo>
                  <a:close/>
                  <a:moveTo>
                    <a:pt x="7269" y="20739"/>
                  </a:moveTo>
                  <a:lnTo>
                    <a:pt x="7269" y="20759"/>
                  </a:lnTo>
                  <a:close/>
                  <a:moveTo>
                    <a:pt x="7269" y="20759"/>
                  </a:moveTo>
                  <a:close/>
                  <a:moveTo>
                    <a:pt x="7105" y="20882"/>
                  </a:moveTo>
                  <a:cubicBezTo>
                    <a:pt x="7136" y="20934"/>
                    <a:pt x="7126" y="20841"/>
                    <a:pt x="7105" y="20882"/>
                  </a:cubicBezTo>
                  <a:close/>
                  <a:moveTo>
                    <a:pt x="1959" y="21047"/>
                  </a:moveTo>
                  <a:cubicBezTo>
                    <a:pt x="1702" y="21047"/>
                    <a:pt x="1528" y="20954"/>
                    <a:pt x="1313" y="20913"/>
                  </a:cubicBezTo>
                  <a:cubicBezTo>
                    <a:pt x="1436" y="21057"/>
                    <a:pt x="1743" y="21108"/>
                    <a:pt x="1959" y="21047"/>
                  </a:cubicBezTo>
                  <a:close/>
                  <a:moveTo>
                    <a:pt x="13902" y="21375"/>
                  </a:moveTo>
                  <a:cubicBezTo>
                    <a:pt x="13912" y="21313"/>
                    <a:pt x="13902" y="21241"/>
                    <a:pt x="13881" y="21180"/>
                  </a:cubicBezTo>
                  <a:cubicBezTo>
                    <a:pt x="13861" y="21241"/>
                    <a:pt x="13871" y="21313"/>
                    <a:pt x="13902" y="21375"/>
                  </a:cubicBezTo>
                  <a:close/>
                  <a:moveTo>
                    <a:pt x="4358" y="21457"/>
                  </a:moveTo>
                  <a:cubicBezTo>
                    <a:pt x="4358" y="21539"/>
                    <a:pt x="4378" y="21600"/>
                    <a:pt x="4460" y="21590"/>
                  </a:cubicBezTo>
                  <a:cubicBezTo>
                    <a:pt x="4481" y="21569"/>
                    <a:pt x="4470" y="21528"/>
                    <a:pt x="4470" y="21487"/>
                  </a:cubicBezTo>
                  <a:cubicBezTo>
                    <a:pt x="4440" y="21477"/>
                    <a:pt x="4399" y="21457"/>
                    <a:pt x="4358" y="21457"/>
                  </a:cubicBezTo>
                  <a:close/>
                  <a:moveTo>
                    <a:pt x="10139" y="21641"/>
                  </a:moveTo>
                  <a:cubicBezTo>
                    <a:pt x="10191" y="21662"/>
                    <a:pt x="10201" y="21569"/>
                    <a:pt x="10170" y="21559"/>
                  </a:cubicBezTo>
                  <a:cubicBezTo>
                    <a:pt x="10170" y="21600"/>
                    <a:pt x="10139" y="21600"/>
                    <a:pt x="10139" y="21641"/>
                  </a:cubicBezTo>
                  <a:close/>
                  <a:moveTo>
                    <a:pt x="10139" y="22123"/>
                  </a:moveTo>
                  <a:cubicBezTo>
                    <a:pt x="10078" y="22143"/>
                    <a:pt x="10109" y="22051"/>
                    <a:pt x="10057" y="22061"/>
                  </a:cubicBezTo>
                  <a:cubicBezTo>
                    <a:pt x="10047" y="22113"/>
                    <a:pt x="10057" y="22164"/>
                    <a:pt x="10088" y="22205"/>
                  </a:cubicBezTo>
                  <a:cubicBezTo>
                    <a:pt x="10129" y="22195"/>
                    <a:pt x="10150" y="22174"/>
                    <a:pt x="10139" y="22113"/>
                  </a:cubicBezTo>
                  <a:close/>
                  <a:moveTo>
                    <a:pt x="4870" y="22379"/>
                  </a:moveTo>
                  <a:cubicBezTo>
                    <a:pt x="4870" y="22441"/>
                    <a:pt x="4798" y="22574"/>
                    <a:pt x="4870" y="22635"/>
                  </a:cubicBezTo>
                  <a:cubicBezTo>
                    <a:pt x="4870" y="22543"/>
                    <a:pt x="4942" y="22400"/>
                    <a:pt x="4870" y="22369"/>
                  </a:cubicBezTo>
                  <a:close/>
                  <a:moveTo>
                    <a:pt x="10970" y="22430"/>
                  </a:moveTo>
                  <a:cubicBezTo>
                    <a:pt x="10898" y="22410"/>
                    <a:pt x="10714" y="22389"/>
                    <a:pt x="10673" y="22441"/>
                  </a:cubicBezTo>
                  <a:cubicBezTo>
                    <a:pt x="10683" y="22441"/>
                    <a:pt x="10693" y="22461"/>
                    <a:pt x="10683" y="22471"/>
                  </a:cubicBezTo>
                  <a:cubicBezTo>
                    <a:pt x="10775" y="22420"/>
                    <a:pt x="10919" y="22471"/>
                    <a:pt x="10970" y="22430"/>
                  </a:cubicBezTo>
                  <a:close/>
                  <a:moveTo>
                    <a:pt x="14312" y="22492"/>
                  </a:moveTo>
                  <a:cubicBezTo>
                    <a:pt x="14261" y="22430"/>
                    <a:pt x="14056" y="22420"/>
                    <a:pt x="13922" y="22430"/>
                  </a:cubicBezTo>
                  <a:cubicBezTo>
                    <a:pt x="13922" y="22461"/>
                    <a:pt x="13922" y="22482"/>
                    <a:pt x="13943" y="22492"/>
                  </a:cubicBezTo>
                  <a:cubicBezTo>
                    <a:pt x="13974" y="22492"/>
                    <a:pt x="13943" y="22441"/>
                    <a:pt x="13994" y="22441"/>
                  </a:cubicBezTo>
                  <a:cubicBezTo>
                    <a:pt x="14056" y="22523"/>
                    <a:pt x="14261" y="22471"/>
                    <a:pt x="14312" y="22482"/>
                  </a:cubicBezTo>
                  <a:close/>
                  <a:moveTo>
                    <a:pt x="13471" y="22471"/>
                  </a:moveTo>
                  <a:cubicBezTo>
                    <a:pt x="13420" y="22420"/>
                    <a:pt x="13440" y="22523"/>
                    <a:pt x="13471" y="22471"/>
                  </a:cubicBezTo>
                  <a:close/>
                  <a:moveTo>
                    <a:pt x="13604" y="22471"/>
                  </a:moveTo>
                  <a:lnTo>
                    <a:pt x="13604" y="22512"/>
                  </a:lnTo>
                  <a:cubicBezTo>
                    <a:pt x="13676" y="22543"/>
                    <a:pt x="13799" y="22523"/>
                    <a:pt x="13779" y="22461"/>
                  </a:cubicBezTo>
                  <a:cubicBezTo>
                    <a:pt x="13758" y="22482"/>
                    <a:pt x="13635" y="22430"/>
                    <a:pt x="13594" y="22471"/>
                  </a:cubicBezTo>
                  <a:close/>
                  <a:moveTo>
                    <a:pt x="8715" y="22759"/>
                  </a:moveTo>
                  <a:cubicBezTo>
                    <a:pt x="9094" y="22676"/>
                    <a:pt x="8632" y="22389"/>
                    <a:pt x="8715" y="22759"/>
                  </a:cubicBezTo>
                  <a:close/>
                  <a:moveTo>
                    <a:pt x="8591" y="22728"/>
                  </a:moveTo>
                  <a:cubicBezTo>
                    <a:pt x="8561" y="22697"/>
                    <a:pt x="8550" y="22748"/>
                    <a:pt x="8499" y="22738"/>
                  </a:cubicBezTo>
                  <a:cubicBezTo>
                    <a:pt x="8479" y="22646"/>
                    <a:pt x="8335" y="22533"/>
                    <a:pt x="8284" y="22666"/>
                  </a:cubicBezTo>
                  <a:cubicBezTo>
                    <a:pt x="8304" y="22707"/>
                    <a:pt x="8427" y="22656"/>
                    <a:pt x="8438" y="22707"/>
                  </a:cubicBezTo>
                  <a:cubicBezTo>
                    <a:pt x="8438" y="22769"/>
                    <a:pt x="8397" y="22769"/>
                    <a:pt x="8407" y="22820"/>
                  </a:cubicBezTo>
                  <a:cubicBezTo>
                    <a:pt x="8448" y="22892"/>
                    <a:pt x="8550" y="22861"/>
                    <a:pt x="8602" y="22820"/>
                  </a:cubicBezTo>
                  <a:cubicBezTo>
                    <a:pt x="8602" y="22779"/>
                    <a:pt x="8612" y="22738"/>
                    <a:pt x="8591" y="22718"/>
                  </a:cubicBezTo>
                  <a:close/>
                  <a:moveTo>
                    <a:pt x="9740" y="22923"/>
                  </a:moveTo>
                  <a:cubicBezTo>
                    <a:pt x="9740" y="22861"/>
                    <a:pt x="9770" y="22851"/>
                    <a:pt x="9770" y="22789"/>
                  </a:cubicBezTo>
                  <a:cubicBezTo>
                    <a:pt x="9545" y="22769"/>
                    <a:pt x="9401" y="22635"/>
                    <a:pt x="9207" y="22656"/>
                  </a:cubicBezTo>
                  <a:cubicBezTo>
                    <a:pt x="9145" y="22851"/>
                    <a:pt x="9278" y="22953"/>
                    <a:pt x="9494" y="22943"/>
                  </a:cubicBezTo>
                  <a:cubicBezTo>
                    <a:pt x="9535" y="22933"/>
                    <a:pt x="9524" y="22861"/>
                    <a:pt x="9586" y="22861"/>
                  </a:cubicBezTo>
                  <a:cubicBezTo>
                    <a:pt x="9647" y="22861"/>
                    <a:pt x="9647" y="22943"/>
                    <a:pt x="9740" y="22912"/>
                  </a:cubicBezTo>
                  <a:close/>
                  <a:moveTo>
                    <a:pt x="14322" y="22697"/>
                  </a:moveTo>
                  <a:cubicBezTo>
                    <a:pt x="14322" y="22800"/>
                    <a:pt x="14281" y="22861"/>
                    <a:pt x="14281" y="22953"/>
                  </a:cubicBezTo>
                  <a:cubicBezTo>
                    <a:pt x="14332" y="22923"/>
                    <a:pt x="14363" y="22728"/>
                    <a:pt x="14322" y="22697"/>
                  </a:cubicBezTo>
                  <a:close/>
                  <a:moveTo>
                    <a:pt x="9043" y="22964"/>
                  </a:moveTo>
                  <a:cubicBezTo>
                    <a:pt x="9043" y="22953"/>
                    <a:pt x="9043" y="22943"/>
                    <a:pt x="9053" y="22943"/>
                  </a:cubicBezTo>
                  <a:cubicBezTo>
                    <a:pt x="8930" y="22625"/>
                    <a:pt x="8612" y="23005"/>
                    <a:pt x="9032" y="22974"/>
                  </a:cubicBezTo>
                  <a:close/>
                  <a:moveTo>
                    <a:pt x="7761" y="23035"/>
                  </a:moveTo>
                  <a:cubicBezTo>
                    <a:pt x="7812" y="23025"/>
                    <a:pt x="7812" y="23076"/>
                    <a:pt x="7864" y="23066"/>
                  </a:cubicBezTo>
                  <a:cubicBezTo>
                    <a:pt x="7884" y="22974"/>
                    <a:pt x="7976" y="22953"/>
                    <a:pt x="7997" y="22861"/>
                  </a:cubicBezTo>
                  <a:cubicBezTo>
                    <a:pt x="7874" y="22841"/>
                    <a:pt x="7782" y="22943"/>
                    <a:pt x="7751" y="23046"/>
                  </a:cubicBezTo>
                  <a:close/>
                  <a:moveTo>
                    <a:pt x="10150" y="22964"/>
                  </a:moveTo>
                  <a:cubicBezTo>
                    <a:pt x="10150" y="22984"/>
                    <a:pt x="10150" y="23005"/>
                    <a:pt x="10160" y="23015"/>
                  </a:cubicBezTo>
                  <a:cubicBezTo>
                    <a:pt x="10180" y="23015"/>
                    <a:pt x="10191" y="22953"/>
                    <a:pt x="10139" y="22974"/>
                  </a:cubicBezTo>
                  <a:close/>
                  <a:moveTo>
                    <a:pt x="9043" y="23302"/>
                  </a:moveTo>
                  <a:cubicBezTo>
                    <a:pt x="8950" y="23322"/>
                    <a:pt x="8920" y="23394"/>
                    <a:pt x="8858" y="23435"/>
                  </a:cubicBezTo>
                  <a:cubicBezTo>
                    <a:pt x="8930" y="23435"/>
                    <a:pt x="9084" y="23435"/>
                    <a:pt x="9032" y="23312"/>
                  </a:cubicBezTo>
                  <a:close/>
                  <a:moveTo>
                    <a:pt x="9299" y="23374"/>
                  </a:moveTo>
                  <a:cubicBezTo>
                    <a:pt x="9299" y="23394"/>
                    <a:pt x="9278" y="23394"/>
                    <a:pt x="9289" y="23415"/>
                  </a:cubicBezTo>
                  <a:cubicBezTo>
                    <a:pt x="9309" y="23445"/>
                    <a:pt x="9319" y="23374"/>
                    <a:pt x="9289" y="23384"/>
                  </a:cubicBezTo>
                  <a:close/>
                  <a:moveTo>
                    <a:pt x="8848" y="23435"/>
                  </a:moveTo>
                  <a:cubicBezTo>
                    <a:pt x="8848" y="23404"/>
                    <a:pt x="8797" y="23435"/>
                    <a:pt x="8797" y="23445"/>
                  </a:cubicBezTo>
                  <a:cubicBezTo>
                    <a:pt x="8817" y="23435"/>
                    <a:pt x="8848" y="23497"/>
                    <a:pt x="8838" y="23435"/>
                  </a:cubicBezTo>
                  <a:close/>
                  <a:moveTo>
                    <a:pt x="8991" y="23456"/>
                  </a:moveTo>
                  <a:cubicBezTo>
                    <a:pt x="8991" y="23497"/>
                    <a:pt x="8971" y="23507"/>
                    <a:pt x="8961" y="23527"/>
                  </a:cubicBezTo>
                  <a:lnTo>
                    <a:pt x="9043" y="23527"/>
                  </a:lnTo>
                  <a:cubicBezTo>
                    <a:pt x="9043" y="23486"/>
                    <a:pt x="9022" y="23466"/>
                    <a:pt x="8981" y="23466"/>
                  </a:cubicBezTo>
                  <a:close/>
                  <a:moveTo>
                    <a:pt x="14127" y="23773"/>
                  </a:moveTo>
                  <a:cubicBezTo>
                    <a:pt x="14148" y="23681"/>
                    <a:pt x="14240" y="23538"/>
                    <a:pt x="14179" y="23456"/>
                  </a:cubicBezTo>
                  <a:cubicBezTo>
                    <a:pt x="14097" y="23497"/>
                    <a:pt x="14066" y="23712"/>
                    <a:pt x="14117" y="23773"/>
                  </a:cubicBezTo>
                  <a:close/>
                  <a:moveTo>
                    <a:pt x="8674" y="23558"/>
                  </a:moveTo>
                  <a:cubicBezTo>
                    <a:pt x="8674" y="23579"/>
                    <a:pt x="8674" y="23609"/>
                    <a:pt x="8684" y="23620"/>
                  </a:cubicBezTo>
                  <a:cubicBezTo>
                    <a:pt x="8684" y="23599"/>
                    <a:pt x="8684" y="23568"/>
                    <a:pt x="8663" y="23558"/>
                  </a:cubicBezTo>
                  <a:close/>
                  <a:moveTo>
                    <a:pt x="8950" y="23691"/>
                  </a:moveTo>
                  <a:cubicBezTo>
                    <a:pt x="8950" y="23722"/>
                    <a:pt x="8971" y="23763"/>
                    <a:pt x="8991" y="23804"/>
                  </a:cubicBezTo>
                  <a:cubicBezTo>
                    <a:pt x="9135" y="23804"/>
                    <a:pt x="9043" y="23589"/>
                    <a:pt x="8940" y="23691"/>
                  </a:cubicBezTo>
                  <a:close/>
                  <a:moveTo>
                    <a:pt x="9832" y="23702"/>
                  </a:moveTo>
                  <a:cubicBezTo>
                    <a:pt x="9781" y="23763"/>
                    <a:pt x="9914" y="23722"/>
                    <a:pt x="9832" y="23702"/>
                  </a:cubicBezTo>
                  <a:close/>
                  <a:moveTo>
                    <a:pt x="9945" y="23814"/>
                  </a:moveTo>
                  <a:close/>
                  <a:moveTo>
                    <a:pt x="11411" y="23866"/>
                  </a:moveTo>
                  <a:close/>
                  <a:moveTo>
                    <a:pt x="6613" y="23896"/>
                  </a:moveTo>
                  <a:cubicBezTo>
                    <a:pt x="6562" y="23948"/>
                    <a:pt x="6408" y="23917"/>
                    <a:pt x="6398" y="24009"/>
                  </a:cubicBezTo>
                  <a:cubicBezTo>
                    <a:pt x="6469" y="24050"/>
                    <a:pt x="6674" y="23968"/>
                    <a:pt x="6603" y="23896"/>
                  </a:cubicBezTo>
                  <a:close/>
                  <a:moveTo>
                    <a:pt x="7505" y="23927"/>
                  </a:moveTo>
                  <a:cubicBezTo>
                    <a:pt x="7556" y="23968"/>
                    <a:pt x="7546" y="23876"/>
                    <a:pt x="7505" y="23927"/>
                  </a:cubicBezTo>
                  <a:close/>
                  <a:moveTo>
                    <a:pt x="7454" y="23958"/>
                  </a:moveTo>
                  <a:cubicBezTo>
                    <a:pt x="7474" y="23958"/>
                    <a:pt x="7505" y="23958"/>
                    <a:pt x="7505" y="23937"/>
                  </a:cubicBezTo>
                  <a:cubicBezTo>
                    <a:pt x="7474" y="23927"/>
                    <a:pt x="7443" y="23927"/>
                    <a:pt x="7443" y="23958"/>
                  </a:cubicBezTo>
                  <a:close/>
                  <a:moveTo>
                    <a:pt x="8848" y="23958"/>
                  </a:moveTo>
                  <a:cubicBezTo>
                    <a:pt x="8858" y="23999"/>
                    <a:pt x="8848" y="24040"/>
                    <a:pt x="8838" y="24081"/>
                  </a:cubicBezTo>
                  <a:cubicBezTo>
                    <a:pt x="8899" y="24081"/>
                    <a:pt x="8920" y="23968"/>
                    <a:pt x="8838" y="23958"/>
                  </a:cubicBezTo>
                  <a:close/>
                  <a:moveTo>
                    <a:pt x="7351" y="23978"/>
                  </a:moveTo>
                  <a:cubicBezTo>
                    <a:pt x="7433" y="23999"/>
                    <a:pt x="7372" y="23937"/>
                    <a:pt x="7351" y="23978"/>
                  </a:cubicBezTo>
                  <a:close/>
                  <a:moveTo>
                    <a:pt x="11185" y="23999"/>
                  </a:moveTo>
                  <a:cubicBezTo>
                    <a:pt x="11185" y="24050"/>
                    <a:pt x="11206" y="24091"/>
                    <a:pt x="11257" y="24091"/>
                  </a:cubicBezTo>
                  <a:cubicBezTo>
                    <a:pt x="11257" y="24040"/>
                    <a:pt x="11277" y="24030"/>
                    <a:pt x="11257" y="23978"/>
                  </a:cubicBezTo>
                  <a:cubicBezTo>
                    <a:pt x="11226" y="23978"/>
                    <a:pt x="11206" y="23978"/>
                    <a:pt x="11175" y="23999"/>
                  </a:cubicBezTo>
                  <a:close/>
                  <a:moveTo>
                    <a:pt x="7126" y="24050"/>
                  </a:moveTo>
                  <a:close/>
                  <a:moveTo>
                    <a:pt x="7105" y="24050"/>
                  </a:moveTo>
                  <a:cubicBezTo>
                    <a:pt x="7064" y="24050"/>
                    <a:pt x="7033" y="24060"/>
                    <a:pt x="7013" y="24091"/>
                  </a:cubicBezTo>
                  <a:cubicBezTo>
                    <a:pt x="7033" y="24081"/>
                    <a:pt x="7085" y="24091"/>
                    <a:pt x="7095" y="24050"/>
                  </a:cubicBezTo>
                  <a:close/>
                  <a:moveTo>
                    <a:pt x="6879" y="24081"/>
                  </a:moveTo>
                  <a:cubicBezTo>
                    <a:pt x="6869" y="24142"/>
                    <a:pt x="6900" y="24163"/>
                    <a:pt x="6920" y="24194"/>
                  </a:cubicBezTo>
                  <a:cubicBezTo>
                    <a:pt x="6951" y="24183"/>
                    <a:pt x="6951" y="24142"/>
                    <a:pt x="6951" y="24091"/>
                  </a:cubicBezTo>
                  <a:cubicBezTo>
                    <a:pt x="6920" y="24101"/>
                    <a:pt x="6890" y="24101"/>
                    <a:pt x="6869" y="24081"/>
                  </a:cubicBezTo>
                  <a:close/>
                  <a:moveTo>
                    <a:pt x="10119" y="24112"/>
                  </a:moveTo>
                  <a:cubicBezTo>
                    <a:pt x="10119" y="24173"/>
                    <a:pt x="10180" y="24173"/>
                    <a:pt x="10221" y="24153"/>
                  </a:cubicBezTo>
                  <a:cubicBezTo>
                    <a:pt x="10211" y="24091"/>
                    <a:pt x="10160" y="24091"/>
                    <a:pt x="10109" y="24112"/>
                  </a:cubicBezTo>
                  <a:close/>
                  <a:moveTo>
                    <a:pt x="8561" y="24265"/>
                  </a:moveTo>
                  <a:cubicBezTo>
                    <a:pt x="8602" y="24265"/>
                    <a:pt x="8602" y="24214"/>
                    <a:pt x="8622" y="24194"/>
                  </a:cubicBezTo>
                  <a:cubicBezTo>
                    <a:pt x="8561" y="24194"/>
                    <a:pt x="8520" y="24235"/>
                    <a:pt x="8550" y="24265"/>
                  </a:cubicBezTo>
                  <a:close/>
                  <a:moveTo>
                    <a:pt x="11944" y="24224"/>
                  </a:moveTo>
                  <a:cubicBezTo>
                    <a:pt x="11995" y="24337"/>
                    <a:pt x="12026" y="24450"/>
                    <a:pt x="12036" y="24573"/>
                  </a:cubicBezTo>
                  <a:cubicBezTo>
                    <a:pt x="12036" y="24522"/>
                    <a:pt x="12056" y="24542"/>
                    <a:pt x="12098" y="24542"/>
                  </a:cubicBezTo>
                  <a:cubicBezTo>
                    <a:pt x="12098" y="24604"/>
                    <a:pt x="12108" y="24655"/>
                    <a:pt x="12128" y="24717"/>
                  </a:cubicBezTo>
                  <a:cubicBezTo>
                    <a:pt x="12159" y="24932"/>
                    <a:pt x="12149" y="24717"/>
                    <a:pt x="12169" y="24532"/>
                  </a:cubicBezTo>
                  <a:cubicBezTo>
                    <a:pt x="12036" y="24481"/>
                    <a:pt x="12056" y="24214"/>
                    <a:pt x="11933" y="24224"/>
                  </a:cubicBezTo>
                  <a:close/>
                  <a:moveTo>
                    <a:pt x="1405" y="24778"/>
                  </a:moveTo>
                  <a:cubicBezTo>
                    <a:pt x="1446" y="24829"/>
                    <a:pt x="1426" y="24737"/>
                    <a:pt x="1405" y="24778"/>
                  </a:cubicBezTo>
                  <a:close/>
                  <a:moveTo>
                    <a:pt x="11462" y="24993"/>
                  </a:moveTo>
                  <a:cubicBezTo>
                    <a:pt x="11462" y="25014"/>
                    <a:pt x="11452" y="25065"/>
                    <a:pt x="11493" y="25045"/>
                  </a:cubicBezTo>
                  <a:cubicBezTo>
                    <a:pt x="11493" y="25024"/>
                    <a:pt x="11482" y="25004"/>
                    <a:pt x="11462" y="24993"/>
                  </a:cubicBezTo>
                  <a:close/>
                  <a:moveTo>
                    <a:pt x="7310" y="25024"/>
                  </a:moveTo>
                  <a:lnTo>
                    <a:pt x="7310" y="25045"/>
                  </a:lnTo>
                  <a:lnTo>
                    <a:pt x="7351" y="25045"/>
                  </a:lnTo>
                  <a:cubicBezTo>
                    <a:pt x="7341" y="25024"/>
                    <a:pt x="7331" y="25014"/>
                    <a:pt x="7300" y="25024"/>
                  </a:cubicBezTo>
                  <a:close/>
                  <a:moveTo>
                    <a:pt x="11257" y="25096"/>
                  </a:moveTo>
                  <a:cubicBezTo>
                    <a:pt x="11236" y="25045"/>
                    <a:pt x="11134" y="25086"/>
                    <a:pt x="11154" y="25157"/>
                  </a:cubicBezTo>
                  <a:cubicBezTo>
                    <a:pt x="11206" y="25157"/>
                    <a:pt x="11236" y="25137"/>
                    <a:pt x="11247" y="25096"/>
                  </a:cubicBezTo>
                  <a:close/>
                  <a:moveTo>
                    <a:pt x="5813" y="25178"/>
                  </a:moveTo>
                  <a:cubicBezTo>
                    <a:pt x="5988" y="25168"/>
                    <a:pt x="6070" y="25393"/>
                    <a:pt x="6244" y="25383"/>
                  </a:cubicBezTo>
                  <a:cubicBezTo>
                    <a:pt x="6172" y="25393"/>
                    <a:pt x="6100" y="25414"/>
                    <a:pt x="6090" y="25444"/>
                  </a:cubicBezTo>
                  <a:cubicBezTo>
                    <a:pt x="6264" y="25465"/>
                    <a:pt x="6439" y="25465"/>
                    <a:pt x="6603" y="25424"/>
                  </a:cubicBezTo>
                  <a:cubicBezTo>
                    <a:pt x="6223" y="25424"/>
                    <a:pt x="6080" y="25127"/>
                    <a:pt x="5783" y="25106"/>
                  </a:cubicBezTo>
                  <a:cubicBezTo>
                    <a:pt x="5762" y="25147"/>
                    <a:pt x="5813" y="25137"/>
                    <a:pt x="5803" y="25178"/>
                  </a:cubicBezTo>
                  <a:close/>
                  <a:moveTo>
                    <a:pt x="13266" y="25291"/>
                  </a:moveTo>
                  <a:cubicBezTo>
                    <a:pt x="13307" y="25301"/>
                    <a:pt x="13328" y="25239"/>
                    <a:pt x="13297" y="25229"/>
                  </a:cubicBezTo>
                  <a:cubicBezTo>
                    <a:pt x="13287" y="25250"/>
                    <a:pt x="13266" y="25260"/>
                    <a:pt x="13266" y="25291"/>
                  </a:cubicBezTo>
                  <a:close/>
                  <a:moveTo>
                    <a:pt x="5383" y="25516"/>
                  </a:moveTo>
                  <a:cubicBezTo>
                    <a:pt x="5608" y="25526"/>
                    <a:pt x="5834" y="25496"/>
                    <a:pt x="6059" y="25434"/>
                  </a:cubicBezTo>
                  <a:cubicBezTo>
                    <a:pt x="5885" y="25403"/>
                    <a:pt x="5526" y="25424"/>
                    <a:pt x="5383" y="25516"/>
                  </a:cubicBezTo>
                  <a:close/>
                  <a:moveTo>
                    <a:pt x="7054" y="25567"/>
                  </a:moveTo>
                  <a:cubicBezTo>
                    <a:pt x="6910" y="25547"/>
                    <a:pt x="6797" y="25383"/>
                    <a:pt x="6623" y="25434"/>
                  </a:cubicBezTo>
                  <a:cubicBezTo>
                    <a:pt x="6910" y="25588"/>
                    <a:pt x="7197" y="25608"/>
                    <a:pt x="7454" y="25701"/>
                  </a:cubicBezTo>
                  <a:cubicBezTo>
                    <a:pt x="7372" y="25465"/>
                    <a:pt x="7218" y="25578"/>
                    <a:pt x="7054" y="25557"/>
                  </a:cubicBezTo>
                  <a:close/>
                  <a:moveTo>
                    <a:pt x="7935" y="25742"/>
                  </a:moveTo>
                  <a:cubicBezTo>
                    <a:pt x="7966" y="25680"/>
                    <a:pt x="7946" y="25588"/>
                    <a:pt x="7874" y="25588"/>
                  </a:cubicBezTo>
                  <a:cubicBezTo>
                    <a:pt x="7864" y="25649"/>
                    <a:pt x="7884" y="25701"/>
                    <a:pt x="7935" y="25742"/>
                  </a:cubicBezTo>
                  <a:close/>
                  <a:moveTo>
                    <a:pt x="8202" y="25670"/>
                  </a:moveTo>
                  <a:cubicBezTo>
                    <a:pt x="8192" y="25721"/>
                    <a:pt x="8284" y="25731"/>
                    <a:pt x="8294" y="25711"/>
                  </a:cubicBezTo>
                  <a:cubicBezTo>
                    <a:pt x="8274" y="25711"/>
                    <a:pt x="8284" y="25680"/>
                    <a:pt x="8294" y="25670"/>
                  </a:cubicBezTo>
                  <a:close/>
                  <a:moveTo>
                    <a:pt x="7454" y="25731"/>
                  </a:moveTo>
                  <a:cubicBezTo>
                    <a:pt x="7495" y="25783"/>
                    <a:pt x="7474" y="25680"/>
                    <a:pt x="7454" y="25731"/>
                  </a:cubicBezTo>
                  <a:close/>
                  <a:moveTo>
                    <a:pt x="7505" y="25783"/>
                  </a:moveTo>
                  <a:cubicBezTo>
                    <a:pt x="7566" y="25906"/>
                    <a:pt x="7659" y="26008"/>
                    <a:pt x="7782" y="26070"/>
                  </a:cubicBezTo>
                  <a:cubicBezTo>
                    <a:pt x="7679" y="25988"/>
                    <a:pt x="7618" y="25793"/>
                    <a:pt x="7495" y="25772"/>
                  </a:cubicBezTo>
                  <a:close/>
                  <a:moveTo>
                    <a:pt x="12128" y="25813"/>
                  </a:moveTo>
                  <a:cubicBezTo>
                    <a:pt x="12169" y="25875"/>
                    <a:pt x="12149" y="25772"/>
                    <a:pt x="12128" y="25813"/>
                  </a:cubicBezTo>
                  <a:close/>
                  <a:moveTo>
                    <a:pt x="2584" y="26080"/>
                  </a:moveTo>
                  <a:cubicBezTo>
                    <a:pt x="2758" y="26059"/>
                    <a:pt x="2943" y="26059"/>
                    <a:pt x="3035" y="25957"/>
                  </a:cubicBezTo>
                  <a:cubicBezTo>
                    <a:pt x="2871" y="25926"/>
                    <a:pt x="2707" y="25967"/>
                    <a:pt x="2584" y="26080"/>
                  </a:cubicBezTo>
                  <a:close/>
                  <a:moveTo>
                    <a:pt x="7782" y="26100"/>
                  </a:moveTo>
                  <a:cubicBezTo>
                    <a:pt x="7812" y="26141"/>
                    <a:pt x="7782" y="26162"/>
                    <a:pt x="7823" y="26193"/>
                  </a:cubicBezTo>
                  <a:cubicBezTo>
                    <a:pt x="7853" y="26152"/>
                    <a:pt x="7812" y="26111"/>
                    <a:pt x="7782" y="26090"/>
                  </a:cubicBezTo>
                  <a:close/>
                  <a:moveTo>
                    <a:pt x="2164" y="26223"/>
                  </a:moveTo>
                  <a:cubicBezTo>
                    <a:pt x="2215" y="26203"/>
                    <a:pt x="2297" y="26223"/>
                    <a:pt x="2297" y="26152"/>
                  </a:cubicBezTo>
                  <a:cubicBezTo>
                    <a:pt x="2256" y="26172"/>
                    <a:pt x="2195" y="26172"/>
                    <a:pt x="2154" y="26193"/>
                  </a:cubicBezTo>
                  <a:cubicBezTo>
                    <a:pt x="2164" y="26193"/>
                    <a:pt x="2164" y="26203"/>
                    <a:pt x="2164" y="26213"/>
                  </a:cubicBezTo>
                  <a:close/>
                  <a:moveTo>
                    <a:pt x="7905" y="26285"/>
                  </a:moveTo>
                  <a:cubicBezTo>
                    <a:pt x="7853" y="26285"/>
                    <a:pt x="7884" y="26193"/>
                    <a:pt x="7833" y="26182"/>
                  </a:cubicBezTo>
                  <a:cubicBezTo>
                    <a:pt x="7802" y="26203"/>
                    <a:pt x="7874" y="26306"/>
                    <a:pt x="7905" y="26275"/>
                  </a:cubicBezTo>
                  <a:close/>
                  <a:moveTo>
                    <a:pt x="954" y="26234"/>
                  </a:moveTo>
                  <a:lnTo>
                    <a:pt x="954" y="26264"/>
                  </a:lnTo>
                  <a:lnTo>
                    <a:pt x="964" y="26264"/>
                  </a:lnTo>
                  <a:cubicBezTo>
                    <a:pt x="964" y="26244"/>
                    <a:pt x="1005" y="26264"/>
                    <a:pt x="1005" y="26234"/>
                  </a:cubicBezTo>
                  <a:close/>
                  <a:moveTo>
                    <a:pt x="8028" y="26234"/>
                  </a:moveTo>
                  <a:cubicBezTo>
                    <a:pt x="8028" y="26264"/>
                    <a:pt x="7997" y="26275"/>
                    <a:pt x="8007" y="26326"/>
                  </a:cubicBezTo>
                  <a:cubicBezTo>
                    <a:pt x="8038" y="26326"/>
                    <a:pt x="8058" y="26244"/>
                    <a:pt x="8028" y="26234"/>
                  </a:cubicBezTo>
                  <a:close/>
                  <a:moveTo>
                    <a:pt x="1805" y="26326"/>
                  </a:moveTo>
                  <a:cubicBezTo>
                    <a:pt x="1877" y="26336"/>
                    <a:pt x="1887" y="26285"/>
                    <a:pt x="1959" y="26295"/>
                  </a:cubicBezTo>
                  <a:cubicBezTo>
                    <a:pt x="1928" y="26223"/>
                    <a:pt x="1815" y="26285"/>
                    <a:pt x="1805" y="26316"/>
                  </a:cubicBezTo>
                  <a:close/>
                  <a:moveTo>
                    <a:pt x="1231" y="26306"/>
                  </a:moveTo>
                  <a:close/>
                  <a:moveTo>
                    <a:pt x="1282" y="26306"/>
                  </a:moveTo>
                  <a:close/>
                  <a:moveTo>
                    <a:pt x="2584" y="26306"/>
                  </a:moveTo>
                  <a:cubicBezTo>
                    <a:pt x="2656" y="26418"/>
                    <a:pt x="2799" y="26459"/>
                    <a:pt x="2912" y="26398"/>
                  </a:cubicBezTo>
                  <a:cubicBezTo>
                    <a:pt x="2810" y="26347"/>
                    <a:pt x="2697" y="26316"/>
                    <a:pt x="2584" y="26306"/>
                  </a:cubicBezTo>
                  <a:close/>
                  <a:moveTo>
                    <a:pt x="7905" y="26367"/>
                  </a:moveTo>
                  <a:cubicBezTo>
                    <a:pt x="7935" y="26367"/>
                    <a:pt x="7925" y="26408"/>
                    <a:pt x="7946" y="26408"/>
                  </a:cubicBezTo>
                  <a:cubicBezTo>
                    <a:pt x="7966" y="26357"/>
                    <a:pt x="7915" y="26316"/>
                    <a:pt x="7905" y="26357"/>
                  </a:cubicBezTo>
                  <a:close/>
                  <a:moveTo>
                    <a:pt x="14148" y="26367"/>
                  </a:moveTo>
                  <a:cubicBezTo>
                    <a:pt x="14199" y="26377"/>
                    <a:pt x="14148" y="26326"/>
                    <a:pt x="14148" y="26367"/>
                  </a:cubicBezTo>
                  <a:close/>
                  <a:moveTo>
                    <a:pt x="14414" y="26347"/>
                  </a:moveTo>
                  <a:cubicBezTo>
                    <a:pt x="14414" y="26388"/>
                    <a:pt x="14414" y="26418"/>
                    <a:pt x="14445" y="26418"/>
                  </a:cubicBezTo>
                  <a:cubicBezTo>
                    <a:pt x="14435" y="26377"/>
                    <a:pt x="14435" y="26347"/>
                    <a:pt x="14414" y="26347"/>
                  </a:cubicBezTo>
                  <a:close/>
                  <a:moveTo>
                    <a:pt x="9678" y="26572"/>
                  </a:moveTo>
                  <a:cubicBezTo>
                    <a:pt x="9678" y="26593"/>
                    <a:pt x="9668" y="26593"/>
                    <a:pt x="9668" y="26613"/>
                  </a:cubicBezTo>
                  <a:cubicBezTo>
                    <a:pt x="9699" y="26644"/>
                    <a:pt x="9750" y="26705"/>
                    <a:pt x="9811" y="26664"/>
                  </a:cubicBezTo>
                  <a:cubicBezTo>
                    <a:pt x="9832" y="26562"/>
                    <a:pt x="9709" y="26552"/>
                    <a:pt x="9678" y="26572"/>
                  </a:cubicBezTo>
                  <a:close/>
                  <a:moveTo>
                    <a:pt x="10919" y="26562"/>
                  </a:moveTo>
                  <a:cubicBezTo>
                    <a:pt x="10919" y="26582"/>
                    <a:pt x="10898" y="26582"/>
                    <a:pt x="10898" y="26603"/>
                  </a:cubicBezTo>
                  <a:cubicBezTo>
                    <a:pt x="10929" y="26613"/>
                    <a:pt x="10939" y="26541"/>
                    <a:pt x="10908" y="26552"/>
                  </a:cubicBezTo>
                  <a:close/>
                  <a:moveTo>
                    <a:pt x="10098" y="26593"/>
                  </a:moveTo>
                  <a:cubicBezTo>
                    <a:pt x="10160" y="26603"/>
                    <a:pt x="10098" y="26552"/>
                    <a:pt x="10098" y="26593"/>
                  </a:cubicBezTo>
                  <a:close/>
                  <a:moveTo>
                    <a:pt x="10970" y="26644"/>
                  </a:moveTo>
                  <a:cubicBezTo>
                    <a:pt x="11062" y="26644"/>
                    <a:pt x="10960" y="26531"/>
                    <a:pt x="10970" y="26644"/>
                  </a:cubicBezTo>
                  <a:close/>
                  <a:moveTo>
                    <a:pt x="10303" y="26685"/>
                  </a:moveTo>
                  <a:cubicBezTo>
                    <a:pt x="10355" y="26695"/>
                    <a:pt x="10386" y="26736"/>
                    <a:pt x="10427" y="26685"/>
                  </a:cubicBezTo>
                  <a:cubicBezTo>
                    <a:pt x="10427" y="26603"/>
                    <a:pt x="10273" y="26572"/>
                    <a:pt x="10293" y="26675"/>
                  </a:cubicBezTo>
                  <a:close/>
                  <a:moveTo>
                    <a:pt x="11072" y="26685"/>
                  </a:moveTo>
                  <a:cubicBezTo>
                    <a:pt x="11062" y="26675"/>
                    <a:pt x="11072" y="26654"/>
                    <a:pt x="11083" y="26644"/>
                  </a:cubicBezTo>
                  <a:cubicBezTo>
                    <a:pt x="11062" y="26634"/>
                    <a:pt x="11031" y="26623"/>
                    <a:pt x="11011" y="26634"/>
                  </a:cubicBezTo>
                  <a:cubicBezTo>
                    <a:pt x="11021" y="26654"/>
                    <a:pt x="11042" y="26675"/>
                    <a:pt x="11062" y="26675"/>
                  </a:cubicBezTo>
                  <a:close/>
                  <a:moveTo>
                    <a:pt x="10867" y="26675"/>
                  </a:moveTo>
                  <a:cubicBezTo>
                    <a:pt x="10847" y="26695"/>
                    <a:pt x="10857" y="26726"/>
                    <a:pt x="10888" y="26746"/>
                  </a:cubicBezTo>
                  <a:cubicBezTo>
                    <a:pt x="10898" y="26726"/>
                    <a:pt x="10919" y="26654"/>
                    <a:pt x="10867" y="26664"/>
                  </a:cubicBezTo>
                  <a:close/>
                  <a:moveTo>
                    <a:pt x="10139" y="26705"/>
                  </a:moveTo>
                  <a:cubicBezTo>
                    <a:pt x="10139" y="26736"/>
                    <a:pt x="10119" y="26736"/>
                    <a:pt x="10129" y="26777"/>
                  </a:cubicBezTo>
                  <a:cubicBezTo>
                    <a:pt x="10170" y="26767"/>
                    <a:pt x="10180" y="26695"/>
                    <a:pt x="10139" y="26695"/>
                  </a:cubicBezTo>
                  <a:close/>
                  <a:moveTo>
                    <a:pt x="11349" y="26859"/>
                  </a:moveTo>
                  <a:cubicBezTo>
                    <a:pt x="11370" y="26859"/>
                    <a:pt x="11370" y="26900"/>
                    <a:pt x="11421" y="26880"/>
                  </a:cubicBezTo>
                  <a:lnTo>
                    <a:pt x="11421" y="26828"/>
                  </a:lnTo>
                  <a:cubicBezTo>
                    <a:pt x="11390" y="26828"/>
                    <a:pt x="11359" y="26828"/>
                    <a:pt x="11349" y="26849"/>
                  </a:cubicBezTo>
                  <a:close/>
                  <a:moveTo>
                    <a:pt x="6408" y="26910"/>
                  </a:moveTo>
                  <a:cubicBezTo>
                    <a:pt x="6469" y="26921"/>
                    <a:pt x="6408" y="26869"/>
                    <a:pt x="6408" y="26910"/>
                  </a:cubicBezTo>
                  <a:close/>
                  <a:moveTo>
                    <a:pt x="5752" y="26931"/>
                  </a:moveTo>
                  <a:cubicBezTo>
                    <a:pt x="5803" y="26941"/>
                    <a:pt x="5752" y="26880"/>
                    <a:pt x="5752" y="26931"/>
                  </a:cubicBezTo>
                  <a:close/>
                  <a:moveTo>
                    <a:pt x="7874" y="27167"/>
                  </a:moveTo>
                  <a:cubicBezTo>
                    <a:pt x="7894" y="27167"/>
                    <a:pt x="7915" y="27156"/>
                    <a:pt x="7915" y="27136"/>
                  </a:cubicBezTo>
                  <a:cubicBezTo>
                    <a:pt x="7894" y="27126"/>
                    <a:pt x="7874" y="27126"/>
                    <a:pt x="7874" y="27156"/>
                  </a:cubicBezTo>
                  <a:close/>
                  <a:moveTo>
                    <a:pt x="3025" y="27423"/>
                  </a:moveTo>
                  <a:cubicBezTo>
                    <a:pt x="3066" y="27423"/>
                    <a:pt x="3076" y="27402"/>
                    <a:pt x="3097" y="27382"/>
                  </a:cubicBezTo>
                  <a:cubicBezTo>
                    <a:pt x="3045" y="27361"/>
                    <a:pt x="3015" y="27361"/>
                    <a:pt x="3015" y="27413"/>
                  </a:cubicBezTo>
                  <a:close/>
                  <a:moveTo>
                    <a:pt x="11636" y="27700"/>
                  </a:moveTo>
                  <a:cubicBezTo>
                    <a:pt x="11605" y="27730"/>
                    <a:pt x="11667" y="27802"/>
                    <a:pt x="11708" y="27751"/>
                  </a:cubicBezTo>
                  <a:cubicBezTo>
                    <a:pt x="11708" y="27720"/>
                    <a:pt x="11677" y="27710"/>
                    <a:pt x="11636" y="27700"/>
                  </a:cubicBezTo>
                  <a:close/>
                  <a:moveTo>
                    <a:pt x="10898" y="27710"/>
                  </a:moveTo>
                  <a:cubicBezTo>
                    <a:pt x="10878" y="27730"/>
                    <a:pt x="10867" y="27802"/>
                    <a:pt x="10908" y="27802"/>
                  </a:cubicBezTo>
                  <a:cubicBezTo>
                    <a:pt x="10919" y="27771"/>
                    <a:pt x="10949" y="27761"/>
                    <a:pt x="10939" y="27710"/>
                  </a:cubicBezTo>
                  <a:close/>
                  <a:moveTo>
                    <a:pt x="11021" y="27843"/>
                  </a:moveTo>
                  <a:cubicBezTo>
                    <a:pt x="11093" y="27853"/>
                    <a:pt x="11185" y="27905"/>
                    <a:pt x="11185" y="27802"/>
                  </a:cubicBezTo>
                  <a:cubicBezTo>
                    <a:pt x="11134" y="27802"/>
                    <a:pt x="11093" y="27771"/>
                    <a:pt x="11031" y="27771"/>
                  </a:cubicBezTo>
                  <a:cubicBezTo>
                    <a:pt x="11042" y="27812"/>
                    <a:pt x="11011" y="27802"/>
                    <a:pt x="11021" y="27843"/>
                  </a:cubicBezTo>
                  <a:close/>
                  <a:moveTo>
                    <a:pt x="11513" y="27843"/>
                  </a:moveTo>
                  <a:lnTo>
                    <a:pt x="11513" y="27782"/>
                  </a:lnTo>
                  <a:cubicBezTo>
                    <a:pt x="11472" y="27782"/>
                    <a:pt x="11462" y="27853"/>
                    <a:pt x="11503" y="27843"/>
                  </a:cubicBezTo>
                  <a:close/>
                  <a:moveTo>
                    <a:pt x="11749" y="27802"/>
                  </a:moveTo>
                  <a:lnTo>
                    <a:pt x="11749" y="27823"/>
                  </a:lnTo>
                  <a:lnTo>
                    <a:pt x="11790" y="27823"/>
                  </a:lnTo>
                  <a:cubicBezTo>
                    <a:pt x="11790" y="27802"/>
                    <a:pt x="11780" y="27802"/>
                    <a:pt x="11749" y="27802"/>
                  </a:cubicBezTo>
                  <a:close/>
                  <a:moveTo>
                    <a:pt x="11236" y="27812"/>
                  </a:moveTo>
                  <a:cubicBezTo>
                    <a:pt x="11236" y="27833"/>
                    <a:pt x="11216" y="27833"/>
                    <a:pt x="11206" y="27853"/>
                  </a:cubicBezTo>
                  <a:cubicBezTo>
                    <a:pt x="11236" y="27874"/>
                    <a:pt x="11267" y="27823"/>
                    <a:pt x="11236" y="27812"/>
                  </a:cubicBezTo>
                  <a:close/>
                  <a:moveTo>
                    <a:pt x="4163" y="27894"/>
                  </a:moveTo>
                  <a:cubicBezTo>
                    <a:pt x="4194" y="27884"/>
                    <a:pt x="4265" y="27925"/>
                    <a:pt x="4255" y="27874"/>
                  </a:cubicBezTo>
                  <a:cubicBezTo>
                    <a:pt x="4235" y="27853"/>
                    <a:pt x="4153" y="27864"/>
                    <a:pt x="4153" y="27905"/>
                  </a:cubicBezTo>
                  <a:close/>
                  <a:moveTo>
                    <a:pt x="3753" y="27935"/>
                  </a:moveTo>
                  <a:cubicBezTo>
                    <a:pt x="3784" y="27935"/>
                    <a:pt x="3845" y="27956"/>
                    <a:pt x="3845" y="27925"/>
                  </a:cubicBezTo>
                  <a:cubicBezTo>
                    <a:pt x="3814" y="27905"/>
                    <a:pt x="3773" y="27905"/>
                    <a:pt x="3753" y="27946"/>
                  </a:cubicBezTo>
                  <a:close/>
                  <a:moveTo>
                    <a:pt x="2072" y="27956"/>
                  </a:moveTo>
                  <a:cubicBezTo>
                    <a:pt x="2102" y="27956"/>
                    <a:pt x="2123" y="27956"/>
                    <a:pt x="2133" y="27925"/>
                  </a:cubicBezTo>
                  <a:cubicBezTo>
                    <a:pt x="2102" y="27935"/>
                    <a:pt x="2051" y="27915"/>
                    <a:pt x="2072" y="27956"/>
                  </a:cubicBezTo>
                  <a:close/>
                  <a:moveTo>
                    <a:pt x="2922" y="27935"/>
                  </a:moveTo>
                  <a:cubicBezTo>
                    <a:pt x="2922" y="27966"/>
                    <a:pt x="2912" y="27935"/>
                    <a:pt x="2881" y="27935"/>
                  </a:cubicBezTo>
                  <a:lnTo>
                    <a:pt x="2881" y="27987"/>
                  </a:lnTo>
                  <a:cubicBezTo>
                    <a:pt x="2922" y="28007"/>
                    <a:pt x="2963" y="27956"/>
                    <a:pt x="2922" y="27946"/>
                  </a:cubicBezTo>
                  <a:close/>
                  <a:moveTo>
                    <a:pt x="1733" y="27966"/>
                  </a:moveTo>
                  <a:cubicBezTo>
                    <a:pt x="1795" y="27976"/>
                    <a:pt x="1733" y="27925"/>
                    <a:pt x="1733" y="27966"/>
                  </a:cubicBezTo>
                  <a:close/>
                  <a:moveTo>
                    <a:pt x="2953" y="27966"/>
                  </a:moveTo>
                  <a:cubicBezTo>
                    <a:pt x="3015" y="27976"/>
                    <a:pt x="2953" y="27925"/>
                    <a:pt x="2953" y="27966"/>
                  </a:cubicBezTo>
                  <a:close/>
                  <a:moveTo>
                    <a:pt x="3373" y="27987"/>
                  </a:moveTo>
                  <a:cubicBezTo>
                    <a:pt x="3394" y="27987"/>
                    <a:pt x="3414" y="27976"/>
                    <a:pt x="3414" y="27956"/>
                  </a:cubicBezTo>
                  <a:cubicBezTo>
                    <a:pt x="3394" y="27946"/>
                    <a:pt x="3373" y="27966"/>
                    <a:pt x="3373" y="27987"/>
                  </a:cubicBezTo>
                  <a:close/>
                  <a:moveTo>
                    <a:pt x="1446" y="27987"/>
                  </a:moveTo>
                  <a:close/>
                  <a:moveTo>
                    <a:pt x="1446" y="27987"/>
                  </a:moveTo>
                  <a:close/>
                  <a:moveTo>
                    <a:pt x="11657" y="28161"/>
                  </a:moveTo>
                  <a:cubicBezTo>
                    <a:pt x="11626" y="28120"/>
                    <a:pt x="11575" y="28100"/>
                    <a:pt x="11534" y="28110"/>
                  </a:cubicBezTo>
                  <a:cubicBezTo>
                    <a:pt x="11534" y="28130"/>
                    <a:pt x="11503" y="28141"/>
                    <a:pt x="11503" y="28182"/>
                  </a:cubicBezTo>
                  <a:cubicBezTo>
                    <a:pt x="11554" y="28182"/>
                    <a:pt x="11575" y="28233"/>
                    <a:pt x="11636" y="28223"/>
                  </a:cubicBezTo>
                  <a:cubicBezTo>
                    <a:pt x="11636" y="28202"/>
                    <a:pt x="11657" y="28192"/>
                    <a:pt x="11657" y="28171"/>
                  </a:cubicBezTo>
                  <a:close/>
                  <a:moveTo>
                    <a:pt x="9401" y="28120"/>
                  </a:moveTo>
                  <a:cubicBezTo>
                    <a:pt x="9432" y="28161"/>
                    <a:pt x="9473" y="28202"/>
                    <a:pt x="9555" y="28130"/>
                  </a:cubicBezTo>
                  <a:cubicBezTo>
                    <a:pt x="9483" y="28151"/>
                    <a:pt x="9463" y="28120"/>
                    <a:pt x="9401" y="28130"/>
                  </a:cubicBezTo>
                  <a:close/>
                  <a:moveTo>
                    <a:pt x="10683" y="28182"/>
                  </a:moveTo>
                  <a:cubicBezTo>
                    <a:pt x="10601" y="28223"/>
                    <a:pt x="10765" y="28356"/>
                    <a:pt x="10775" y="28233"/>
                  </a:cubicBezTo>
                  <a:cubicBezTo>
                    <a:pt x="10724" y="28233"/>
                    <a:pt x="10724" y="28182"/>
                    <a:pt x="10673" y="28182"/>
                  </a:cubicBezTo>
                  <a:close/>
                  <a:moveTo>
                    <a:pt x="11083" y="28284"/>
                  </a:moveTo>
                  <a:close/>
                  <a:moveTo>
                    <a:pt x="11083" y="28284"/>
                  </a:moveTo>
                  <a:close/>
                  <a:moveTo>
                    <a:pt x="9514" y="28458"/>
                  </a:moveTo>
                  <a:cubicBezTo>
                    <a:pt x="9576" y="28469"/>
                    <a:pt x="9514" y="28417"/>
                    <a:pt x="9514" y="28458"/>
                  </a:cubicBezTo>
                  <a:close/>
                  <a:moveTo>
                    <a:pt x="8899" y="28510"/>
                  </a:moveTo>
                  <a:lnTo>
                    <a:pt x="8899" y="28551"/>
                  </a:lnTo>
                  <a:cubicBezTo>
                    <a:pt x="8961" y="28551"/>
                    <a:pt x="9002" y="28551"/>
                    <a:pt x="8971" y="28499"/>
                  </a:cubicBezTo>
                  <a:cubicBezTo>
                    <a:pt x="8940" y="28489"/>
                    <a:pt x="8920" y="28499"/>
                    <a:pt x="8899" y="28520"/>
                  </a:cubicBezTo>
                  <a:close/>
                  <a:moveTo>
                    <a:pt x="12938" y="28499"/>
                  </a:moveTo>
                  <a:lnTo>
                    <a:pt x="12877" y="28499"/>
                  </a:lnTo>
                  <a:cubicBezTo>
                    <a:pt x="12856" y="28561"/>
                    <a:pt x="12948" y="28551"/>
                    <a:pt x="12938" y="28510"/>
                  </a:cubicBezTo>
                  <a:close/>
                  <a:moveTo>
                    <a:pt x="10816" y="28510"/>
                  </a:moveTo>
                  <a:cubicBezTo>
                    <a:pt x="10816" y="28530"/>
                    <a:pt x="10816" y="28551"/>
                    <a:pt x="10826" y="28551"/>
                  </a:cubicBezTo>
                  <a:cubicBezTo>
                    <a:pt x="10847" y="28561"/>
                    <a:pt x="10857" y="28510"/>
                    <a:pt x="10816" y="28520"/>
                  </a:cubicBezTo>
                  <a:close/>
                  <a:moveTo>
                    <a:pt x="13082" y="28510"/>
                  </a:moveTo>
                  <a:lnTo>
                    <a:pt x="13051" y="28510"/>
                  </a:lnTo>
                  <a:lnTo>
                    <a:pt x="13051" y="28540"/>
                  </a:lnTo>
                  <a:lnTo>
                    <a:pt x="13082" y="28540"/>
                  </a:lnTo>
                  <a:close/>
                  <a:moveTo>
                    <a:pt x="13430" y="28581"/>
                  </a:moveTo>
                  <a:cubicBezTo>
                    <a:pt x="13276" y="28581"/>
                    <a:pt x="13123" y="28612"/>
                    <a:pt x="12989" y="28684"/>
                  </a:cubicBezTo>
                  <a:cubicBezTo>
                    <a:pt x="13102" y="28797"/>
                    <a:pt x="13338" y="28715"/>
                    <a:pt x="13430" y="28592"/>
                  </a:cubicBezTo>
                  <a:close/>
                  <a:moveTo>
                    <a:pt x="12672" y="28858"/>
                  </a:moveTo>
                  <a:cubicBezTo>
                    <a:pt x="12774" y="28930"/>
                    <a:pt x="12897" y="28776"/>
                    <a:pt x="12959" y="28704"/>
                  </a:cubicBezTo>
                  <a:cubicBezTo>
                    <a:pt x="12846" y="28735"/>
                    <a:pt x="12754" y="28797"/>
                    <a:pt x="12672" y="28868"/>
                  </a:cubicBezTo>
                  <a:close/>
                  <a:moveTo>
                    <a:pt x="3773" y="29145"/>
                  </a:moveTo>
                  <a:cubicBezTo>
                    <a:pt x="3599" y="29125"/>
                    <a:pt x="3773" y="29299"/>
                    <a:pt x="3773" y="29145"/>
                  </a:cubicBezTo>
                  <a:close/>
                  <a:moveTo>
                    <a:pt x="1210" y="29463"/>
                  </a:moveTo>
                  <a:cubicBezTo>
                    <a:pt x="1210" y="29442"/>
                    <a:pt x="1231" y="29432"/>
                    <a:pt x="1231" y="29412"/>
                  </a:cubicBezTo>
                  <a:cubicBezTo>
                    <a:pt x="1159" y="29401"/>
                    <a:pt x="1169" y="29463"/>
                    <a:pt x="1210" y="29473"/>
                  </a:cubicBezTo>
                  <a:close/>
                  <a:moveTo>
                    <a:pt x="975" y="29422"/>
                  </a:moveTo>
                  <a:lnTo>
                    <a:pt x="944" y="29422"/>
                  </a:lnTo>
                  <a:lnTo>
                    <a:pt x="944" y="29494"/>
                  </a:lnTo>
                  <a:cubicBezTo>
                    <a:pt x="995" y="29504"/>
                    <a:pt x="975" y="29453"/>
                    <a:pt x="975" y="29432"/>
                  </a:cubicBezTo>
                  <a:close/>
                  <a:moveTo>
                    <a:pt x="1272" y="29453"/>
                  </a:moveTo>
                  <a:close/>
                  <a:moveTo>
                    <a:pt x="1272" y="29453"/>
                  </a:moveTo>
                  <a:close/>
                  <a:moveTo>
                    <a:pt x="995" y="29504"/>
                  </a:moveTo>
                  <a:lnTo>
                    <a:pt x="1026" y="29504"/>
                  </a:lnTo>
                  <a:cubicBezTo>
                    <a:pt x="1026" y="29494"/>
                    <a:pt x="1036" y="29494"/>
                    <a:pt x="1046" y="29473"/>
                  </a:cubicBezTo>
                  <a:cubicBezTo>
                    <a:pt x="1026" y="29473"/>
                    <a:pt x="1016" y="29473"/>
                    <a:pt x="995" y="29463"/>
                  </a:cubicBezTo>
                  <a:close/>
                  <a:moveTo>
                    <a:pt x="11687" y="29535"/>
                  </a:moveTo>
                  <a:close/>
                  <a:moveTo>
                    <a:pt x="11687" y="29535"/>
                  </a:moveTo>
                  <a:close/>
                  <a:moveTo>
                    <a:pt x="1292" y="29586"/>
                  </a:moveTo>
                  <a:cubicBezTo>
                    <a:pt x="1292" y="29688"/>
                    <a:pt x="1354" y="29719"/>
                    <a:pt x="1354" y="29791"/>
                  </a:cubicBezTo>
                  <a:cubicBezTo>
                    <a:pt x="1364" y="29750"/>
                    <a:pt x="1395" y="29811"/>
                    <a:pt x="1415" y="29811"/>
                  </a:cubicBezTo>
                  <a:cubicBezTo>
                    <a:pt x="1477" y="29740"/>
                    <a:pt x="1385" y="29627"/>
                    <a:pt x="1303" y="29596"/>
                  </a:cubicBezTo>
                  <a:close/>
                  <a:moveTo>
                    <a:pt x="14558" y="29791"/>
                  </a:moveTo>
                  <a:cubicBezTo>
                    <a:pt x="14517" y="29811"/>
                    <a:pt x="14435" y="29801"/>
                    <a:pt x="14445" y="29883"/>
                  </a:cubicBezTo>
                  <a:cubicBezTo>
                    <a:pt x="14517" y="29801"/>
                    <a:pt x="14691" y="29811"/>
                    <a:pt x="14701" y="29658"/>
                  </a:cubicBezTo>
                  <a:cubicBezTo>
                    <a:pt x="14609" y="29606"/>
                    <a:pt x="14568" y="29719"/>
                    <a:pt x="14568" y="29801"/>
                  </a:cubicBezTo>
                  <a:close/>
                  <a:moveTo>
                    <a:pt x="13287" y="29678"/>
                  </a:moveTo>
                  <a:cubicBezTo>
                    <a:pt x="13287" y="29750"/>
                    <a:pt x="13379" y="29770"/>
                    <a:pt x="13399" y="29688"/>
                  </a:cubicBezTo>
                  <a:cubicBezTo>
                    <a:pt x="13358" y="29699"/>
                    <a:pt x="13328" y="29647"/>
                    <a:pt x="13287" y="29688"/>
                  </a:cubicBezTo>
                  <a:close/>
                  <a:moveTo>
                    <a:pt x="14240" y="30058"/>
                  </a:moveTo>
                  <a:close/>
                  <a:moveTo>
                    <a:pt x="14240" y="30058"/>
                  </a:moveTo>
                  <a:close/>
                  <a:moveTo>
                    <a:pt x="5670" y="30160"/>
                  </a:moveTo>
                  <a:cubicBezTo>
                    <a:pt x="5711" y="30160"/>
                    <a:pt x="5742" y="30129"/>
                    <a:pt x="5721" y="30099"/>
                  </a:cubicBezTo>
                  <a:cubicBezTo>
                    <a:pt x="5680" y="30099"/>
                    <a:pt x="5680" y="30129"/>
                    <a:pt x="5680" y="30160"/>
                  </a:cubicBezTo>
                  <a:close/>
                  <a:moveTo>
                    <a:pt x="11862" y="30447"/>
                  </a:moveTo>
                  <a:cubicBezTo>
                    <a:pt x="11831" y="30447"/>
                    <a:pt x="11821" y="30416"/>
                    <a:pt x="11790" y="30427"/>
                  </a:cubicBezTo>
                  <a:cubicBezTo>
                    <a:pt x="11780" y="30468"/>
                    <a:pt x="11851" y="30488"/>
                    <a:pt x="11862" y="30457"/>
                  </a:cubicBezTo>
                  <a:close/>
                  <a:moveTo>
                    <a:pt x="11636" y="30519"/>
                  </a:moveTo>
                  <a:cubicBezTo>
                    <a:pt x="11657" y="30570"/>
                    <a:pt x="11790" y="30591"/>
                    <a:pt x="11790" y="30509"/>
                  </a:cubicBezTo>
                  <a:cubicBezTo>
                    <a:pt x="11728" y="30509"/>
                    <a:pt x="11728" y="30447"/>
                    <a:pt x="11657" y="30447"/>
                  </a:cubicBezTo>
                  <a:cubicBezTo>
                    <a:pt x="11677" y="30498"/>
                    <a:pt x="11626" y="30488"/>
                    <a:pt x="11636" y="30529"/>
                  </a:cubicBezTo>
                  <a:close/>
                  <a:moveTo>
                    <a:pt x="8509" y="30621"/>
                  </a:moveTo>
                  <a:cubicBezTo>
                    <a:pt x="8499" y="30632"/>
                    <a:pt x="8489" y="30724"/>
                    <a:pt x="8509" y="30734"/>
                  </a:cubicBezTo>
                  <a:cubicBezTo>
                    <a:pt x="8540" y="30724"/>
                    <a:pt x="8581" y="30621"/>
                    <a:pt x="8520" y="30621"/>
                  </a:cubicBezTo>
                  <a:close/>
                  <a:moveTo>
                    <a:pt x="9391" y="30673"/>
                  </a:moveTo>
                  <a:cubicBezTo>
                    <a:pt x="9360" y="30673"/>
                    <a:pt x="9350" y="30652"/>
                    <a:pt x="9330" y="30673"/>
                  </a:cubicBezTo>
                  <a:cubicBezTo>
                    <a:pt x="9319" y="30714"/>
                    <a:pt x="9350" y="30734"/>
                    <a:pt x="9381" y="30734"/>
                  </a:cubicBezTo>
                  <a:cubicBezTo>
                    <a:pt x="9381" y="30714"/>
                    <a:pt x="9401" y="30703"/>
                    <a:pt x="9401" y="30683"/>
                  </a:cubicBezTo>
                  <a:close/>
                  <a:moveTo>
                    <a:pt x="9391" y="30775"/>
                  </a:moveTo>
                  <a:lnTo>
                    <a:pt x="9422" y="30775"/>
                  </a:lnTo>
                  <a:cubicBezTo>
                    <a:pt x="9442" y="30734"/>
                    <a:pt x="9401" y="30755"/>
                    <a:pt x="9401" y="30775"/>
                  </a:cubicBezTo>
                  <a:close/>
                  <a:moveTo>
                    <a:pt x="11411" y="2020"/>
                  </a:moveTo>
                  <a:cubicBezTo>
                    <a:pt x="11431" y="1999"/>
                    <a:pt x="11421" y="1938"/>
                    <a:pt x="11390" y="1969"/>
                  </a:cubicBezTo>
                  <a:cubicBezTo>
                    <a:pt x="11431" y="1979"/>
                    <a:pt x="11349" y="2020"/>
                    <a:pt x="11411" y="2030"/>
                  </a:cubicBezTo>
                  <a:close/>
                  <a:moveTo>
                    <a:pt x="12477" y="2020"/>
                  </a:moveTo>
                  <a:cubicBezTo>
                    <a:pt x="12569" y="2102"/>
                    <a:pt x="12487" y="1958"/>
                    <a:pt x="12477" y="2020"/>
                  </a:cubicBezTo>
                  <a:close/>
                  <a:moveTo>
                    <a:pt x="11411" y="2307"/>
                  </a:moveTo>
                  <a:cubicBezTo>
                    <a:pt x="11421" y="2256"/>
                    <a:pt x="11441" y="2317"/>
                    <a:pt x="11452" y="2317"/>
                  </a:cubicBezTo>
                  <a:cubicBezTo>
                    <a:pt x="11472" y="2235"/>
                    <a:pt x="11380" y="2286"/>
                    <a:pt x="11411" y="2307"/>
                  </a:cubicBezTo>
                  <a:close/>
                  <a:moveTo>
                    <a:pt x="6111" y="2440"/>
                  </a:moveTo>
                  <a:cubicBezTo>
                    <a:pt x="6111" y="2440"/>
                    <a:pt x="6141" y="2389"/>
                    <a:pt x="6111" y="2389"/>
                  </a:cubicBezTo>
                  <a:cubicBezTo>
                    <a:pt x="6070" y="2389"/>
                    <a:pt x="6018" y="2471"/>
                    <a:pt x="5998" y="2420"/>
                  </a:cubicBezTo>
                  <a:cubicBezTo>
                    <a:pt x="5977" y="2502"/>
                    <a:pt x="6059" y="2420"/>
                    <a:pt x="6111" y="2450"/>
                  </a:cubicBezTo>
                  <a:close/>
                  <a:moveTo>
                    <a:pt x="9986" y="2737"/>
                  </a:moveTo>
                  <a:cubicBezTo>
                    <a:pt x="9986" y="2727"/>
                    <a:pt x="9986" y="2707"/>
                    <a:pt x="10006" y="2707"/>
                  </a:cubicBezTo>
                  <a:cubicBezTo>
                    <a:pt x="10037" y="2573"/>
                    <a:pt x="9965" y="2727"/>
                    <a:pt x="9986" y="2748"/>
                  </a:cubicBezTo>
                  <a:close/>
                  <a:moveTo>
                    <a:pt x="11185" y="2891"/>
                  </a:moveTo>
                  <a:cubicBezTo>
                    <a:pt x="11144" y="2932"/>
                    <a:pt x="11226" y="2850"/>
                    <a:pt x="11185" y="2891"/>
                  </a:cubicBezTo>
                  <a:close/>
                  <a:moveTo>
                    <a:pt x="3702" y="3189"/>
                  </a:moveTo>
                  <a:cubicBezTo>
                    <a:pt x="3722" y="3189"/>
                    <a:pt x="3763" y="3209"/>
                    <a:pt x="3732" y="3189"/>
                  </a:cubicBezTo>
                  <a:cubicBezTo>
                    <a:pt x="3743" y="3158"/>
                    <a:pt x="3650" y="3189"/>
                    <a:pt x="3702" y="3189"/>
                  </a:cubicBezTo>
                  <a:close/>
                  <a:moveTo>
                    <a:pt x="11226" y="3260"/>
                  </a:moveTo>
                  <a:cubicBezTo>
                    <a:pt x="11195" y="3219"/>
                    <a:pt x="11226" y="3199"/>
                    <a:pt x="11185" y="3178"/>
                  </a:cubicBezTo>
                  <a:cubicBezTo>
                    <a:pt x="11134" y="3250"/>
                    <a:pt x="11216" y="3219"/>
                    <a:pt x="11154" y="3291"/>
                  </a:cubicBezTo>
                  <a:cubicBezTo>
                    <a:pt x="11206" y="3301"/>
                    <a:pt x="11175" y="3240"/>
                    <a:pt x="11236" y="3260"/>
                  </a:cubicBezTo>
                  <a:close/>
                  <a:moveTo>
                    <a:pt x="11031" y="3414"/>
                  </a:moveTo>
                  <a:cubicBezTo>
                    <a:pt x="11021" y="3414"/>
                    <a:pt x="11011" y="3404"/>
                    <a:pt x="11021" y="3383"/>
                  </a:cubicBezTo>
                  <a:cubicBezTo>
                    <a:pt x="11021" y="3363"/>
                    <a:pt x="11052" y="3363"/>
                    <a:pt x="11031" y="3353"/>
                  </a:cubicBezTo>
                  <a:cubicBezTo>
                    <a:pt x="11031" y="3373"/>
                    <a:pt x="11011" y="3373"/>
                    <a:pt x="10990" y="3373"/>
                  </a:cubicBezTo>
                  <a:cubicBezTo>
                    <a:pt x="10990" y="3404"/>
                    <a:pt x="11021" y="3455"/>
                    <a:pt x="11031" y="3414"/>
                  </a:cubicBezTo>
                  <a:close/>
                  <a:moveTo>
                    <a:pt x="11195" y="3465"/>
                  </a:moveTo>
                  <a:cubicBezTo>
                    <a:pt x="11185" y="3424"/>
                    <a:pt x="11226" y="3435"/>
                    <a:pt x="11226" y="3414"/>
                  </a:cubicBezTo>
                  <a:cubicBezTo>
                    <a:pt x="11195" y="3424"/>
                    <a:pt x="11165" y="3435"/>
                    <a:pt x="11134" y="3424"/>
                  </a:cubicBezTo>
                  <a:cubicBezTo>
                    <a:pt x="11154" y="3476"/>
                    <a:pt x="11154" y="3465"/>
                    <a:pt x="11206" y="3476"/>
                  </a:cubicBezTo>
                  <a:close/>
                  <a:moveTo>
                    <a:pt x="11195" y="3486"/>
                  </a:moveTo>
                  <a:cubicBezTo>
                    <a:pt x="11185" y="3517"/>
                    <a:pt x="11236" y="3547"/>
                    <a:pt x="11247" y="3506"/>
                  </a:cubicBezTo>
                  <a:cubicBezTo>
                    <a:pt x="11216" y="3517"/>
                    <a:pt x="11216" y="3496"/>
                    <a:pt x="11206" y="3486"/>
                  </a:cubicBezTo>
                  <a:close/>
                  <a:moveTo>
                    <a:pt x="11298" y="3537"/>
                  </a:moveTo>
                  <a:cubicBezTo>
                    <a:pt x="11257" y="3578"/>
                    <a:pt x="11339" y="3496"/>
                    <a:pt x="11298" y="3537"/>
                  </a:cubicBezTo>
                  <a:close/>
                  <a:moveTo>
                    <a:pt x="11523" y="3998"/>
                  </a:moveTo>
                  <a:lnTo>
                    <a:pt x="11523" y="3988"/>
                  </a:lnTo>
                  <a:lnTo>
                    <a:pt x="11503" y="4029"/>
                  </a:lnTo>
                  <a:close/>
                  <a:moveTo>
                    <a:pt x="11523" y="3988"/>
                  </a:moveTo>
                  <a:close/>
                  <a:moveTo>
                    <a:pt x="11841" y="3998"/>
                  </a:moveTo>
                  <a:cubicBezTo>
                    <a:pt x="11810" y="4009"/>
                    <a:pt x="11780" y="4029"/>
                    <a:pt x="11749" y="4050"/>
                  </a:cubicBezTo>
                  <a:cubicBezTo>
                    <a:pt x="11790" y="4080"/>
                    <a:pt x="11831" y="4039"/>
                    <a:pt x="11851" y="4009"/>
                  </a:cubicBezTo>
                  <a:close/>
                  <a:moveTo>
                    <a:pt x="11165" y="4050"/>
                  </a:moveTo>
                  <a:cubicBezTo>
                    <a:pt x="11206" y="4080"/>
                    <a:pt x="11124" y="3998"/>
                    <a:pt x="11165" y="4050"/>
                  </a:cubicBezTo>
                  <a:close/>
                  <a:moveTo>
                    <a:pt x="11472" y="4050"/>
                  </a:moveTo>
                  <a:cubicBezTo>
                    <a:pt x="11513" y="4080"/>
                    <a:pt x="11431" y="3998"/>
                    <a:pt x="11472" y="4050"/>
                  </a:cubicBezTo>
                  <a:close/>
                  <a:moveTo>
                    <a:pt x="10929" y="4244"/>
                  </a:moveTo>
                  <a:close/>
                  <a:moveTo>
                    <a:pt x="10888" y="4234"/>
                  </a:moveTo>
                  <a:lnTo>
                    <a:pt x="10908" y="4234"/>
                  </a:lnTo>
                  <a:close/>
                  <a:moveTo>
                    <a:pt x="10878" y="4234"/>
                  </a:moveTo>
                  <a:lnTo>
                    <a:pt x="10888" y="4234"/>
                  </a:lnTo>
                  <a:close/>
                  <a:moveTo>
                    <a:pt x="10919" y="4244"/>
                  </a:moveTo>
                  <a:lnTo>
                    <a:pt x="10929" y="4244"/>
                  </a:lnTo>
                  <a:close/>
                  <a:moveTo>
                    <a:pt x="10919" y="4244"/>
                  </a:moveTo>
                  <a:lnTo>
                    <a:pt x="10919" y="4244"/>
                  </a:lnTo>
                  <a:lnTo>
                    <a:pt x="10919" y="4244"/>
                  </a:lnTo>
                  <a:close/>
                  <a:moveTo>
                    <a:pt x="10929" y="4244"/>
                  </a:moveTo>
                  <a:close/>
                  <a:moveTo>
                    <a:pt x="10816" y="4808"/>
                  </a:moveTo>
                  <a:cubicBezTo>
                    <a:pt x="10857" y="4839"/>
                    <a:pt x="10775" y="4767"/>
                    <a:pt x="10816" y="4808"/>
                  </a:cubicBezTo>
                  <a:close/>
                  <a:moveTo>
                    <a:pt x="11636" y="4870"/>
                  </a:moveTo>
                  <a:cubicBezTo>
                    <a:pt x="11677" y="4890"/>
                    <a:pt x="11687" y="4819"/>
                    <a:pt x="11667" y="4860"/>
                  </a:cubicBezTo>
                  <a:cubicBezTo>
                    <a:pt x="11646" y="4860"/>
                    <a:pt x="11616" y="4870"/>
                    <a:pt x="11636" y="4880"/>
                  </a:cubicBezTo>
                  <a:close/>
                  <a:moveTo>
                    <a:pt x="10427" y="5054"/>
                  </a:moveTo>
                  <a:cubicBezTo>
                    <a:pt x="10406" y="5054"/>
                    <a:pt x="10416" y="5024"/>
                    <a:pt x="10427" y="5013"/>
                  </a:cubicBezTo>
                  <a:cubicBezTo>
                    <a:pt x="10386" y="5013"/>
                    <a:pt x="10355" y="4983"/>
                    <a:pt x="10344" y="5034"/>
                  </a:cubicBezTo>
                  <a:cubicBezTo>
                    <a:pt x="10355" y="5034"/>
                    <a:pt x="10365" y="5024"/>
                    <a:pt x="10386" y="5013"/>
                  </a:cubicBezTo>
                  <a:cubicBezTo>
                    <a:pt x="10386" y="5034"/>
                    <a:pt x="10406" y="5095"/>
                    <a:pt x="10416" y="5054"/>
                  </a:cubicBezTo>
                  <a:close/>
                  <a:moveTo>
                    <a:pt x="11708" y="5054"/>
                  </a:moveTo>
                  <a:cubicBezTo>
                    <a:pt x="11728" y="5054"/>
                    <a:pt x="11728" y="5126"/>
                    <a:pt x="11749" y="5085"/>
                  </a:cubicBezTo>
                  <a:cubicBezTo>
                    <a:pt x="11708" y="5085"/>
                    <a:pt x="11780" y="5034"/>
                    <a:pt x="11728" y="5034"/>
                  </a:cubicBezTo>
                  <a:cubicBezTo>
                    <a:pt x="11728" y="5044"/>
                    <a:pt x="11728" y="5054"/>
                    <a:pt x="11718" y="5054"/>
                  </a:cubicBezTo>
                  <a:cubicBezTo>
                    <a:pt x="11718" y="5034"/>
                    <a:pt x="11677" y="5054"/>
                    <a:pt x="11708" y="5054"/>
                  </a:cubicBezTo>
                  <a:close/>
                  <a:moveTo>
                    <a:pt x="11359" y="5075"/>
                  </a:moveTo>
                  <a:cubicBezTo>
                    <a:pt x="11380" y="5229"/>
                    <a:pt x="11359" y="5034"/>
                    <a:pt x="11359" y="5075"/>
                  </a:cubicBezTo>
                  <a:close/>
                  <a:moveTo>
                    <a:pt x="10683" y="5095"/>
                  </a:moveTo>
                  <a:cubicBezTo>
                    <a:pt x="10642" y="5147"/>
                    <a:pt x="10724" y="5065"/>
                    <a:pt x="10683" y="5095"/>
                  </a:cubicBezTo>
                  <a:close/>
                  <a:moveTo>
                    <a:pt x="10724" y="5157"/>
                  </a:moveTo>
                  <a:cubicBezTo>
                    <a:pt x="10765" y="5198"/>
                    <a:pt x="10683" y="5116"/>
                    <a:pt x="10724" y="5157"/>
                  </a:cubicBezTo>
                  <a:close/>
                  <a:moveTo>
                    <a:pt x="10488" y="5280"/>
                  </a:moveTo>
                  <a:cubicBezTo>
                    <a:pt x="10519" y="5229"/>
                    <a:pt x="10437" y="5177"/>
                    <a:pt x="10427" y="5239"/>
                  </a:cubicBezTo>
                  <a:cubicBezTo>
                    <a:pt x="10447" y="5239"/>
                    <a:pt x="10457" y="5239"/>
                    <a:pt x="10478" y="5229"/>
                  </a:cubicBezTo>
                  <a:cubicBezTo>
                    <a:pt x="10478" y="5249"/>
                    <a:pt x="10468" y="5270"/>
                    <a:pt x="10488" y="5280"/>
                  </a:cubicBezTo>
                  <a:close/>
                  <a:moveTo>
                    <a:pt x="11062" y="5218"/>
                  </a:moveTo>
                  <a:cubicBezTo>
                    <a:pt x="11062" y="5239"/>
                    <a:pt x="11042" y="5290"/>
                    <a:pt x="11062" y="5311"/>
                  </a:cubicBezTo>
                  <a:cubicBezTo>
                    <a:pt x="11062" y="5270"/>
                    <a:pt x="11093" y="5259"/>
                    <a:pt x="11103" y="5229"/>
                  </a:cubicBezTo>
                  <a:cubicBezTo>
                    <a:pt x="11093" y="5229"/>
                    <a:pt x="11072" y="5218"/>
                    <a:pt x="11062" y="5218"/>
                  </a:cubicBezTo>
                  <a:close/>
                  <a:moveTo>
                    <a:pt x="10365" y="5423"/>
                  </a:moveTo>
                  <a:cubicBezTo>
                    <a:pt x="10365" y="5393"/>
                    <a:pt x="10324" y="5393"/>
                    <a:pt x="10324" y="5423"/>
                  </a:cubicBezTo>
                  <a:cubicBezTo>
                    <a:pt x="10365" y="5423"/>
                    <a:pt x="10437" y="5464"/>
                    <a:pt x="10478" y="5423"/>
                  </a:cubicBezTo>
                  <a:cubicBezTo>
                    <a:pt x="10437" y="5413"/>
                    <a:pt x="10427" y="5382"/>
                    <a:pt x="10406" y="5382"/>
                  </a:cubicBezTo>
                  <a:cubicBezTo>
                    <a:pt x="10396" y="5321"/>
                    <a:pt x="10447" y="5331"/>
                    <a:pt x="10427" y="5270"/>
                  </a:cubicBezTo>
                  <a:cubicBezTo>
                    <a:pt x="10365" y="5300"/>
                    <a:pt x="10406" y="5372"/>
                    <a:pt x="10365" y="5423"/>
                  </a:cubicBezTo>
                  <a:close/>
                  <a:moveTo>
                    <a:pt x="10898" y="5270"/>
                  </a:moveTo>
                  <a:cubicBezTo>
                    <a:pt x="10898" y="5290"/>
                    <a:pt x="10888" y="5311"/>
                    <a:pt x="10867" y="5321"/>
                  </a:cubicBezTo>
                  <a:cubicBezTo>
                    <a:pt x="10867" y="5311"/>
                    <a:pt x="10847" y="5290"/>
                    <a:pt x="10837" y="5311"/>
                  </a:cubicBezTo>
                  <a:cubicBezTo>
                    <a:pt x="10826" y="5331"/>
                    <a:pt x="10857" y="5321"/>
                    <a:pt x="10847" y="5341"/>
                  </a:cubicBezTo>
                  <a:cubicBezTo>
                    <a:pt x="10878" y="5341"/>
                    <a:pt x="10878" y="5321"/>
                    <a:pt x="10908" y="5321"/>
                  </a:cubicBezTo>
                  <a:cubicBezTo>
                    <a:pt x="10908" y="5311"/>
                    <a:pt x="10919" y="5270"/>
                    <a:pt x="10898" y="5270"/>
                  </a:cubicBezTo>
                  <a:close/>
                  <a:moveTo>
                    <a:pt x="10344" y="5341"/>
                  </a:moveTo>
                  <a:cubicBezTo>
                    <a:pt x="10334" y="5341"/>
                    <a:pt x="10334" y="5341"/>
                    <a:pt x="10334" y="5321"/>
                  </a:cubicBezTo>
                  <a:cubicBezTo>
                    <a:pt x="10334" y="5311"/>
                    <a:pt x="10344" y="5311"/>
                    <a:pt x="10334" y="5311"/>
                  </a:cubicBezTo>
                  <a:cubicBezTo>
                    <a:pt x="10334" y="5341"/>
                    <a:pt x="10283" y="5321"/>
                    <a:pt x="10293" y="5352"/>
                  </a:cubicBezTo>
                  <a:cubicBezTo>
                    <a:pt x="10314" y="5352"/>
                    <a:pt x="10344" y="5362"/>
                    <a:pt x="10355" y="5341"/>
                  </a:cubicBezTo>
                  <a:close/>
                  <a:moveTo>
                    <a:pt x="11072" y="5331"/>
                  </a:moveTo>
                  <a:lnTo>
                    <a:pt x="11072" y="5331"/>
                  </a:lnTo>
                  <a:lnTo>
                    <a:pt x="11072" y="5331"/>
                  </a:lnTo>
                  <a:close/>
                  <a:moveTo>
                    <a:pt x="11175" y="5382"/>
                  </a:moveTo>
                  <a:cubicBezTo>
                    <a:pt x="11185" y="5382"/>
                    <a:pt x="11185" y="5393"/>
                    <a:pt x="11185" y="5413"/>
                  </a:cubicBezTo>
                  <a:cubicBezTo>
                    <a:pt x="11216" y="5413"/>
                    <a:pt x="11267" y="5434"/>
                    <a:pt x="11257" y="5382"/>
                  </a:cubicBezTo>
                  <a:cubicBezTo>
                    <a:pt x="11226" y="5403"/>
                    <a:pt x="11175" y="5352"/>
                    <a:pt x="11175" y="5382"/>
                  </a:cubicBezTo>
                  <a:close/>
                  <a:moveTo>
                    <a:pt x="11154" y="5475"/>
                  </a:moveTo>
                  <a:lnTo>
                    <a:pt x="11206" y="5475"/>
                  </a:lnTo>
                  <a:cubicBezTo>
                    <a:pt x="11195" y="5454"/>
                    <a:pt x="11185" y="5423"/>
                    <a:pt x="11175" y="5393"/>
                  </a:cubicBezTo>
                  <a:cubicBezTo>
                    <a:pt x="11134" y="5393"/>
                    <a:pt x="11083" y="5403"/>
                    <a:pt x="11103" y="5434"/>
                  </a:cubicBezTo>
                  <a:cubicBezTo>
                    <a:pt x="11134" y="5403"/>
                    <a:pt x="11195" y="5444"/>
                    <a:pt x="11165" y="5475"/>
                  </a:cubicBezTo>
                  <a:close/>
                  <a:moveTo>
                    <a:pt x="10427" y="5475"/>
                  </a:moveTo>
                  <a:cubicBezTo>
                    <a:pt x="10478" y="5475"/>
                    <a:pt x="10375" y="5505"/>
                    <a:pt x="10427" y="5526"/>
                  </a:cubicBezTo>
                  <a:cubicBezTo>
                    <a:pt x="10457" y="5475"/>
                    <a:pt x="10478" y="5546"/>
                    <a:pt x="10498" y="5546"/>
                  </a:cubicBezTo>
                  <a:cubicBezTo>
                    <a:pt x="10488" y="5526"/>
                    <a:pt x="10539" y="5495"/>
                    <a:pt x="10498" y="5475"/>
                  </a:cubicBezTo>
                  <a:cubicBezTo>
                    <a:pt x="10498" y="5567"/>
                    <a:pt x="10468" y="5413"/>
                    <a:pt x="10437" y="5475"/>
                  </a:cubicBezTo>
                  <a:close/>
                  <a:moveTo>
                    <a:pt x="10324" y="5505"/>
                  </a:moveTo>
                  <a:cubicBezTo>
                    <a:pt x="10283" y="5546"/>
                    <a:pt x="10365" y="5475"/>
                    <a:pt x="10324" y="5505"/>
                  </a:cubicBezTo>
                  <a:close/>
                  <a:moveTo>
                    <a:pt x="10211" y="5782"/>
                  </a:moveTo>
                  <a:close/>
                  <a:moveTo>
                    <a:pt x="10191" y="5710"/>
                  </a:moveTo>
                  <a:cubicBezTo>
                    <a:pt x="10191" y="5731"/>
                    <a:pt x="10170" y="5731"/>
                    <a:pt x="10170" y="5751"/>
                  </a:cubicBezTo>
                  <a:cubicBezTo>
                    <a:pt x="10180" y="5751"/>
                    <a:pt x="10201" y="5772"/>
                    <a:pt x="10211" y="5782"/>
                  </a:cubicBezTo>
                  <a:lnTo>
                    <a:pt x="10211" y="5772"/>
                  </a:lnTo>
                  <a:cubicBezTo>
                    <a:pt x="10191" y="5741"/>
                    <a:pt x="10221" y="5731"/>
                    <a:pt x="10191" y="5710"/>
                  </a:cubicBezTo>
                  <a:close/>
                  <a:moveTo>
                    <a:pt x="11370" y="5792"/>
                  </a:moveTo>
                  <a:cubicBezTo>
                    <a:pt x="11370" y="5813"/>
                    <a:pt x="11370" y="5844"/>
                    <a:pt x="11380" y="5823"/>
                  </a:cubicBezTo>
                  <a:cubicBezTo>
                    <a:pt x="11400" y="5792"/>
                    <a:pt x="11329" y="5772"/>
                    <a:pt x="11370" y="5782"/>
                  </a:cubicBezTo>
                  <a:close/>
                  <a:moveTo>
                    <a:pt x="11554" y="5987"/>
                  </a:moveTo>
                  <a:cubicBezTo>
                    <a:pt x="11585" y="5987"/>
                    <a:pt x="11595" y="6008"/>
                    <a:pt x="11636" y="5997"/>
                  </a:cubicBezTo>
                  <a:lnTo>
                    <a:pt x="11636" y="5844"/>
                  </a:lnTo>
                  <a:cubicBezTo>
                    <a:pt x="11616" y="5833"/>
                    <a:pt x="11595" y="5823"/>
                    <a:pt x="11575" y="5813"/>
                  </a:cubicBezTo>
                  <a:cubicBezTo>
                    <a:pt x="11503" y="5895"/>
                    <a:pt x="11575" y="5864"/>
                    <a:pt x="11554" y="5987"/>
                  </a:cubicBezTo>
                  <a:close/>
                  <a:moveTo>
                    <a:pt x="11411" y="6284"/>
                  </a:moveTo>
                  <a:cubicBezTo>
                    <a:pt x="11370" y="6325"/>
                    <a:pt x="11452" y="6243"/>
                    <a:pt x="11411" y="6284"/>
                  </a:cubicBezTo>
                  <a:close/>
                  <a:moveTo>
                    <a:pt x="12067" y="7402"/>
                  </a:moveTo>
                  <a:cubicBezTo>
                    <a:pt x="12241" y="7392"/>
                    <a:pt x="12292" y="7248"/>
                    <a:pt x="12477" y="7238"/>
                  </a:cubicBezTo>
                  <a:cubicBezTo>
                    <a:pt x="12569" y="7094"/>
                    <a:pt x="12918" y="7135"/>
                    <a:pt x="12825" y="6838"/>
                  </a:cubicBezTo>
                  <a:cubicBezTo>
                    <a:pt x="12661" y="6838"/>
                    <a:pt x="12620" y="7033"/>
                    <a:pt x="12477" y="7012"/>
                  </a:cubicBezTo>
                  <a:cubicBezTo>
                    <a:pt x="12436" y="7074"/>
                    <a:pt x="12333" y="7135"/>
                    <a:pt x="12292" y="7125"/>
                  </a:cubicBezTo>
                  <a:cubicBezTo>
                    <a:pt x="12282" y="7207"/>
                    <a:pt x="12139" y="7258"/>
                    <a:pt x="12056" y="7248"/>
                  </a:cubicBezTo>
                  <a:cubicBezTo>
                    <a:pt x="12067" y="7248"/>
                    <a:pt x="12067" y="7248"/>
                    <a:pt x="12067" y="7269"/>
                  </a:cubicBezTo>
                  <a:cubicBezTo>
                    <a:pt x="12056" y="7320"/>
                    <a:pt x="12015" y="7351"/>
                    <a:pt x="12067" y="7402"/>
                  </a:cubicBezTo>
                  <a:close/>
                  <a:moveTo>
                    <a:pt x="3773" y="10313"/>
                  </a:moveTo>
                  <a:cubicBezTo>
                    <a:pt x="3691" y="10272"/>
                    <a:pt x="3661" y="10375"/>
                    <a:pt x="3579" y="10385"/>
                  </a:cubicBezTo>
                  <a:cubicBezTo>
                    <a:pt x="3548" y="10334"/>
                    <a:pt x="3445" y="10344"/>
                    <a:pt x="3476" y="10395"/>
                  </a:cubicBezTo>
                  <a:cubicBezTo>
                    <a:pt x="3558" y="10416"/>
                    <a:pt x="3743" y="10447"/>
                    <a:pt x="3773" y="10313"/>
                  </a:cubicBezTo>
                  <a:close/>
                  <a:moveTo>
                    <a:pt x="1692" y="10508"/>
                  </a:moveTo>
                  <a:lnTo>
                    <a:pt x="1713" y="10498"/>
                  </a:lnTo>
                  <a:close/>
                  <a:moveTo>
                    <a:pt x="4460" y="11841"/>
                  </a:moveTo>
                  <a:lnTo>
                    <a:pt x="4388" y="11841"/>
                  </a:lnTo>
                  <a:cubicBezTo>
                    <a:pt x="4347" y="11912"/>
                    <a:pt x="4419" y="12025"/>
                    <a:pt x="4470" y="11995"/>
                  </a:cubicBezTo>
                  <a:cubicBezTo>
                    <a:pt x="4429" y="12005"/>
                    <a:pt x="4501" y="11882"/>
                    <a:pt x="4460" y="11841"/>
                  </a:cubicBezTo>
                  <a:close/>
                  <a:moveTo>
                    <a:pt x="175" y="11954"/>
                  </a:moveTo>
                  <a:cubicBezTo>
                    <a:pt x="226" y="11995"/>
                    <a:pt x="144" y="11912"/>
                    <a:pt x="175" y="11954"/>
                  </a:cubicBezTo>
                  <a:close/>
                  <a:moveTo>
                    <a:pt x="5526" y="12220"/>
                  </a:moveTo>
                  <a:lnTo>
                    <a:pt x="5526" y="12210"/>
                  </a:lnTo>
                  <a:cubicBezTo>
                    <a:pt x="5526" y="12210"/>
                    <a:pt x="5526" y="12220"/>
                    <a:pt x="5526" y="12220"/>
                  </a:cubicBezTo>
                  <a:close/>
                  <a:moveTo>
                    <a:pt x="5598" y="12220"/>
                  </a:moveTo>
                  <a:cubicBezTo>
                    <a:pt x="5629" y="12148"/>
                    <a:pt x="5660" y="12087"/>
                    <a:pt x="5680" y="12015"/>
                  </a:cubicBezTo>
                  <a:cubicBezTo>
                    <a:pt x="5547" y="11995"/>
                    <a:pt x="5537" y="12138"/>
                    <a:pt x="5526" y="12210"/>
                  </a:cubicBezTo>
                  <a:cubicBezTo>
                    <a:pt x="5526" y="12159"/>
                    <a:pt x="5567" y="12230"/>
                    <a:pt x="5598" y="12220"/>
                  </a:cubicBezTo>
                  <a:close/>
                  <a:moveTo>
                    <a:pt x="4809" y="12630"/>
                  </a:moveTo>
                  <a:cubicBezTo>
                    <a:pt x="4921" y="12651"/>
                    <a:pt x="4870" y="12804"/>
                    <a:pt x="4973" y="12794"/>
                  </a:cubicBezTo>
                  <a:cubicBezTo>
                    <a:pt x="5044" y="12794"/>
                    <a:pt x="5096" y="12558"/>
                    <a:pt x="5270" y="12630"/>
                  </a:cubicBezTo>
                  <a:cubicBezTo>
                    <a:pt x="5229" y="12517"/>
                    <a:pt x="4880" y="12538"/>
                    <a:pt x="4809" y="12630"/>
                  </a:cubicBezTo>
                  <a:close/>
                  <a:moveTo>
                    <a:pt x="1774" y="14547"/>
                  </a:moveTo>
                  <a:cubicBezTo>
                    <a:pt x="1815" y="14547"/>
                    <a:pt x="1846" y="14537"/>
                    <a:pt x="1877" y="14506"/>
                  </a:cubicBezTo>
                  <a:cubicBezTo>
                    <a:pt x="1826" y="14537"/>
                    <a:pt x="1795" y="14506"/>
                    <a:pt x="1764" y="14547"/>
                  </a:cubicBezTo>
                  <a:close/>
                  <a:moveTo>
                    <a:pt x="4870" y="17725"/>
                  </a:moveTo>
                  <a:cubicBezTo>
                    <a:pt x="4870" y="17715"/>
                    <a:pt x="4870" y="17694"/>
                    <a:pt x="4850" y="17694"/>
                  </a:cubicBezTo>
                  <a:cubicBezTo>
                    <a:pt x="4870" y="17756"/>
                    <a:pt x="4839" y="17776"/>
                    <a:pt x="4870" y="17838"/>
                  </a:cubicBezTo>
                  <a:cubicBezTo>
                    <a:pt x="4901" y="17828"/>
                    <a:pt x="4921" y="17817"/>
                    <a:pt x="4952" y="17807"/>
                  </a:cubicBezTo>
                  <a:cubicBezTo>
                    <a:pt x="4962" y="17735"/>
                    <a:pt x="4901" y="17746"/>
                    <a:pt x="4870" y="17725"/>
                  </a:cubicBezTo>
                  <a:close/>
                  <a:moveTo>
                    <a:pt x="9196" y="20647"/>
                  </a:moveTo>
                  <a:cubicBezTo>
                    <a:pt x="9248" y="20677"/>
                    <a:pt x="9166" y="20595"/>
                    <a:pt x="9196" y="20647"/>
                  </a:cubicBezTo>
                  <a:close/>
                  <a:moveTo>
                    <a:pt x="7044" y="21067"/>
                  </a:moveTo>
                  <a:cubicBezTo>
                    <a:pt x="7064" y="21077"/>
                    <a:pt x="7095" y="21067"/>
                    <a:pt x="7115" y="21047"/>
                  </a:cubicBezTo>
                  <a:cubicBezTo>
                    <a:pt x="7105" y="21036"/>
                    <a:pt x="7054" y="21026"/>
                    <a:pt x="7054" y="21067"/>
                  </a:cubicBezTo>
                  <a:close/>
                  <a:moveTo>
                    <a:pt x="7044" y="22748"/>
                  </a:moveTo>
                  <a:cubicBezTo>
                    <a:pt x="6951" y="22882"/>
                    <a:pt x="6787" y="22687"/>
                    <a:pt x="6726" y="22830"/>
                  </a:cubicBezTo>
                  <a:cubicBezTo>
                    <a:pt x="6818" y="22912"/>
                    <a:pt x="7085" y="22800"/>
                    <a:pt x="7054" y="22748"/>
                  </a:cubicBezTo>
                  <a:close/>
                  <a:moveTo>
                    <a:pt x="8971" y="23189"/>
                  </a:moveTo>
                  <a:cubicBezTo>
                    <a:pt x="8971" y="23169"/>
                    <a:pt x="8991" y="23158"/>
                    <a:pt x="8991" y="23138"/>
                  </a:cubicBezTo>
                  <a:cubicBezTo>
                    <a:pt x="8981" y="23138"/>
                    <a:pt x="8971" y="23117"/>
                    <a:pt x="8940" y="23128"/>
                  </a:cubicBezTo>
                  <a:cubicBezTo>
                    <a:pt x="8940" y="23158"/>
                    <a:pt x="8961" y="23158"/>
                    <a:pt x="8971" y="23169"/>
                  </a:cubicBezTo>
                  <a:cubicBezTo>
                    <a:pt x="8981" y="23189"/>
                    <a:pt x="8940" y="23179"/>
                    <a:pt x="8971" y="23189"/>
                  </a:cubicBezTo>
                  <a:close/>
                  <a:moveTo>
                    <a:pt x="11359" y="24081"/>
                  </a:moveTo>
                  <a:cubicBezTo>
                    <a:pt x="11370" y="24009"/>
                    <a:pt x="11411" y="23927"/>
                    <a:pt x="11390" y="23917"/>
                  </a:cubicBezTo>
                  <a:cubicBezTo>
                    <a:pt x="11380" y="23968"/>
                    <a:pt x="11318" y="24030"/>
                    <a:pt x="11359" y="24081"/>
                  </a:cubicBezTo>
                  <a:close/>
                  <a:moveTo>
                    <a:pt x="1231" y="26264"/>
                  </a:moveTo>
                  <a:cubicBezTo>
                    <a:pt x="1159" y="26275"/>
                    <a:pt x="1098" y="26213"/>
                    <a:pt x="1057" y="26244"/>
                  </a:cubicBezTo>
                  <a:cubicBezTo>
                    <a:pt x="1128" y="26244"/>
                    <a:pt x="1200" y="26347"/>
                    <a:pt x="1231" y="26254"/>
                  </a:cubicBezTo>
                  <a:close/>
                  <a:moveTo>
                    <a:pt x="1415" y="26306"/>
                  </a:moveTo>
                  <a:cubicBezTo>
                    <a:pt x="1436" y="26377"/>
                    <a:pt x="1610" y="26326"/>
                    <a:pt x="1651" y="26347"/>
                  </a:cubicBezTo>
                  <a:cubicBezTo>
                    <a:pt x="1620" y="26264"/>
                    <a:pt x="1405" y="26285"/>
                    <a:pt x="1415" y="26306"/>
                  </a:cubicBezTo>
                  <a:close/>
                  <a:moveTo>
                    <a:pt x="9135" y="28151"/>
                  </a:moveTo>
                  <a:cubicBezTo>
                    <a:pt x="9155" y="28130"/>
                    <a:pt x="9248" y="28171"/>
                    <a:pt x="9268" y="28110"/>
                  </a:cubicBezTo>
                  <a:cubicBezTo>
                    <a:pt x="9227" y="28130"/>
                    <a:pt x="9104" y="28120"/>
                    <a:pt x="9135" y="281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42"/>
          <p:cNvGrpSpPr/>
          <p:nvPr/>
        </p:nvGrpSpPr>
        <p:grpSpPr>
          <a:xfrm rot="-3788724" flipH="1">
            <a:off x="1328287" y="942334"/>
            <a:ext cx="671381" cy="788070"/>
            <a:chOff x="3959950" y="1155275"/>
            <a:chExt cx="266200" cy="312500"/>
          </a:xfrm>
        </p:grpSpPr>
        <p:sp>
          <p:nvSpPr>
            <p:cNvPr id="1202" name="Google Shape;1202;p42"/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42"/>
          <p:cNvGrpSpPr/>
          <p:nvPr/>
        </p:nvGrpSpPr>
        <p:grpSpPr>
          <a:xfrm rot="2860149" flipH="1">
            <a:off x="7482321" y="762539"/>
            <a:ext cx="671380" cy="788062"/>
            <a:chOff x="3959950" y="1155275"/>
            <a:chExt cx="266200" cy="312500"/>
          </a:xfrm>
        </p:grpSpPr>
        <p:sp>
          <p:nvSpPr>
            <p:cNvPr id="1211" name="Google Shape;1211;p42"/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87732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B25B7DD-4F91-D7AB-6859-BB172ADB72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1024" y="1681325"/>
            <a:ext cx="7333499" cy="2616600"/>
          </a:xfrm>
        </p:spPr>
        <p:txBody>
          <a:bodyPr/>
          <a:lstStyle/>
          <a:p>
            <a:r>
              <a:rPr lang="es-MX" sz="3600" dirty="0"/>
              <a:t>Oración </a:t>
            </a:r>
          </a:p>
          <a:p>
            <a:r>
              <a:rPr lang="es-MX" sz="3600" dirty="0"/>
              <a:t>Juego interactivo de inferencias</a:t>
            </a:r>
          </a:p>
          <a:p>
            <a:r>
              <a:rPr lang="es-MX" sz="3600" dirty="0"/>
              <a:t>Instructivo sobre las inferencias</a:t>
            </a:r>
          </a:p>
          <a:p>
            <a:endParaRPr lang="es-CO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A9872A46-7C4F-7569-6A8F-9717F353B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AGENDA</a:t>
            </a:r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14200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2"/>
          <p:cNvSpPr txBox="1">
            <a:spLocks noGrp="1"/>
          </p:cNvSpPr>
          <p:nvPr>
            <p:ph type="title"/>
          </p:nvPr>
        </p:nvSpPr>
        <p:spPr>
          <a:xfrm>
            <a:off x="2105579" y="90088"/>
            <a:ext cx="5403900" cy="7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ACTIVADOR COGNITIVO</a:t>
            </a:r>
            <a:endParaRPr dirty="0"/>
          </a:p>
        </p:txBody>
      </p:sp>
      <p:sp>
        <p:nvSpPr>
          <p:cNvPr id="1190" name="Google Shape;1190;p42"/>
          <p:cNvSpPr txBox="1">
            <a:spLocks noGrp="1"/>
          </p:cNvSpPr>
          <p:nvPr>
            <p:ph type="subTitle" idx="1"/>
          </p:nvPr>
        </p:nvSpPr>
        <p:spPr>
          <a:xfrm>
            <a:off x="949026" y="1742450"/>
            <a:ext cx="7667717" cy="14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Juego de inferencias por grupos cooperativos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rgbClr val="000000"/>
              </a:solidFill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>
                <a:solidFill>
                  <a:srgbClr val="000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https://wordwall.net/es/resource/12189290/inferencias</a:t>
            </a:r>
            <a:endParaRPr lang="en" dirty="0">
              <a:solidFill>
                <a:srgbClr val="000000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1" name="Google Shape;1191;p42"/>
          <p:cNvGrpSpPr/>
          <p:nvPr/>
        </p:nvGrpSpPr>
        <p:grpSpPr>
          <a:xfrm rot="-211172">
            <a:off x="1678788" y="544529"/>
            <a:ext cx="526728" cy="1052424"/>
            <a:chOff x="2450353" y="1219386"/>
            <a:chExt cx="440535" cy="880207"/>
          </a:xfrm>
        </p:grpSpPr>
        <p:grpSp>
          <p:nvGrpSpPr>
            <p:cNvPr id="1192" name="Google Shape;1192;p42"/>
            <p:cNvGrpSpPr/>
            <p:nvPr/>
          </p:nvGrpSpPr>
          <p:grpSpPr>
            <a:xfrm rot="78179">
              <a:off x="2469020" y="1225445"/>
              <a:ext cx="369329" cy="870062"/>
              <a:chOff x="4367477" y="3026644"/>
              <a:chExt cx="386379" cy="910228"/>
            </a:xfrm>
          </p:grpSpPr>
          <p:sp>
            <p:nvSpPr>
              <p:cNvPr id="1193" name="Google Shape;1193;p42"/>
              <p:cNvSpPr/>
              <p:nvPr/>
            </p:nvSpPr>
            <p:spPr>
              <a:xfrm>
                <a:off x="4367477" y="3026644"/>
                <a:ext cx="386379" cy="910228"/>
              </a:xfrm>
              <a:custGeom>
                <a:avLst/>
                <a:gdLst/>
                <a:ahLst/>
                <a:cxnLst/>
                <a:rect l="l" t="t" r="r" b="b"/>
                <a:pathLst>
                  <a:path w="5527" h="13020" extrusionOk="0">
                    <a:moveTo>
                      <a:pt x="5526" y="0"/>
                    </a:moveTo>
                    <a:cubicBezTo>
                      <a:pt x="5526" y="0"/>
                      <a:pt x="3294" y="55"/>
                      <a:pt x="1657" y="55"/>
                    </a:cubicBezTo>
                    <a:cubicBezTo>
                      <a:pt x="838" y="55"/>
                      <a:pt x="168" y="41"/>
                      <a:pt x="1" y="0"/>
                    </a:cubicBezTo>
                    <a:lnTo>
                      <a:pt x="1" y="0"/>
                    </a:lnTo>
                    <a:lnTo>
                      <a:pt x="657" y="13020"/>
                    </a:lnTo>
                    <a:lnTo>
                      <a:pt x="5526" y="13020"/>
                    </a:lnTo>
                    <a:lnTo>
                      <a:pt x="552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9525" dir="5400000" algn="bl" rotWithShape="0">
                  <a:schemeClr val="dk2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4" name="Google Shape;1194;p42"/>
              <p:cNvGrpSpPr/>
              <p:nvPr/>
            </p:nvGrpSpPr>
            <p:grpSpPr>
              <a:xfrm>
                <a:off x="4367477" y="3026644"/>
                <a:ext cx="386379" cy="910228"/>
                <a:chOff x="3149525" y="2449600"/>
                <a:chExt cx="138175" cy="325500"/>
              </a:xfrm>
            </p:grpSpPr>
            <p:sp>
              <p:nvSpPr>
                <p:cNvPr id="1195" name="Google Shape;1195;p42"/>
                <p:cNvSpPr/>
                <p:nvPr/>
              </p:nvSpPr>
              <p:spPr>
                <a:xfrm>
                  <a:off x="3149525" y="2449600"/>
                  <a:ext cx="138175" cy="32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7" h="13020" extrusionOk="0">
                      <a:moveTo>
                        <a:pt x="5526" y="0"/>
                      </a:moveTo>
                      <a:cubicBezTo>
                        <a:pt x="5526" y="0"/>
                        <a:pt x="3294" y="55"/>
                        <a:pt x="1657" y="55"/>
                      </a:cubicBezTo>
                      <a:cubicBezTo>
                        <a:pt x="838" y="55"/>
                        <a:pt x="168" y="41"/>
                        <a:pt x="1" y="0"/>
                      </a:cubicBezTo>
                      <a:lnTo>
                        <a:pt x="1" y="0"/>
                      </a:lnTo>
                      <a:lnTo>
                        <a:pt x="657" y="13020"/>
                      </a:lnTo>
                      <a:lnTo>
                        <a:pt x="5526" y="13020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42"/>
                <p:cNvSpPr/>
                <p:nvPr/>
              </p:nvSpPr>
              <p:spPr>
                <a:xfrm>
                  <a:off x="3192850" y="2482650"/>
                  <a:ext cx="66650" cy="2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6" h="10068" extrusionOk="0">
                      <a:moveTo>
                        <a:pt x="0" y="1"/>
                      </a:moveTo>
                      <a:lnTo>
                        <a:pt x="0" y="257"/>
                      </a:lnTo>
                      <a:lnTo>
                        <a:pt x="513" y="257"/>
                      </a:lnTo>
                      <a:lnTo>
                        <a:pt x="513" y="9811"/>
                      </a:lnTo>
                      <a:lnTo>
                        <a:pt x="0" y="9811"/>
                      </a:lnTo>
                      <a:lnTo>
                        <a:pt x="0" y="10068"/>
                      </a:lnTo>
                      <a:lnTo>
                        <a:pt x="2666" y="10068"/>
                      </a:lnTo>
                      <a:lnTo>
                        <a:pt x="2666" y="9801"/>
                      </a:lnTo>
                      <a:lnTo>
                        <a:pt x="2153" y="9801"/>
                      </a:lnTo>
                      <a:lnTo>
                        <a:pt x="2153" y="257"/>
                      </a:lnTo>
                      <a:lnTo>
                        <a:pt x="2666" y="257"/>
                      </a:lnTo>
                      <a:lnTo>
                        <a:pt x="2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42"/>
                <p:cNvSpPr/>
                <p:nvPr/>
              </p:nvSpPr>
              <p:spPr>
                <a:xfrm>
                  <a:off x="3224625" y="2498550"/>
                  <a:ext cx="3100" cy="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3855" extrusionOk="0">
                      <a:moveTo>
                        <a:pt x="62" y="0"/>
                      </a:moveTo>
                      <a:lnTo>
                        <a:pt x="1" y="3855"/>
                      </a:lnTo>
                      <a:lnTo>
                        <a:pt x="124" y="3855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42"/>
                <p:cNvSpPr/>
                <p:nvPr/>
              </p:nvSpPr>
              <p:spPr>
                <a:xfrm>
                  <a:off x="3224625" y="2623100"/>
                  <a:ext cx="3100" cy="9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3866" extrusionOk="0">
                      <a:moveTo>
                        <a:pt x="1" y="1"/>
                      </a:moveTo>
                      <a:lnTo>
                        <a:pt x="62" y="386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42"/>
                <p:cNvSpPr/>
                <p:nvPr/>
              </p:nvSpPr>
              <p:spPr>
                <a:xfrm>
                  <a:off x="3221550" y="2604650"/>
                  <a:ext cx="9250" cy="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80" extrusionOk="0">
                      <a:moveTo>
                        <a:pt x="185" y="0"/>
                      </a:moveTo>
                      <a:cubicBezTo>
                        <a:pt x="83" y="0"/>
                        <a:pt x="1" y="82"/>
                        <a:pt x="1" y="185"/>
                      </a:cubicBezTo>
                      <a:cubicBezTo>
                        <a:pt x="1" y="288"/>
                        <a:pt x="83" y="380"/>
                        <a:pt x="185" y="380"/>
                      </a:cubicBezTo>
                      <a:cubicBezTo>
                        <a:pt x="288" y="380"/>
                        <a:pt x="370" y="288"/>
                        <a:pt x="370" y="185"/>
                      </a:cubicBezTo>
                      <a:cubicBezTo>
                        <a:pt x="370" y="82"/>
                        <a:pt x="288" y="0"/>
                        <a:pt x="1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00" name="Google Shape;1200;p42">
              <a:hlinkClick r:id="rId4"/>
            </p:cNvPr>
            <p:cNvSpPr/>
            <p:nvPr/>
          </p:nvSpPr>
          <p:spPr>
            <a:xfrm rot="-181510">
              <a:off x="2471812" y="1229304"/>
              <a:ext cx="397618" cy="823790"/>
            </a:xfrm>
            <a:custGeom>
              <a:avLst/>
              <a:gdLst/>
              <a:ahLst/>
              <a:cxnLst/>
              <a:rect l="l" t="t" r="r" b="b"/>
              <a:pathLst>
                <a:path w="14856" h="30776" extrusionOk="0">
                  <a:moveTo>
                    <a:pt x="5885" y="52"/>
                  </a:moveTo>
                  <a:cubicBezTo>
                    <a:pt x="5957" y="62"/>
                    <a:pt x="5906" y="0"/>
                    <a:pt x="5885" y="52"/>
                  </a:cubicBezTo>
                  <a:close/>
                  <a:moveTo>
                    <a:pt x="1272" y="257"/>
                  </a:moveTo>
                  <a:cubicBezTo>
                    <a:pt x="1262" y="226"/>
                    <a:pt x="1221" y="226"/>
                    <a:pt x="1180" y="226"/>
                  </a:cubicBezTo>
                  <a:cubicBezTo>
                    <a:pt x="1149" y="277"/>
                    <a:pt x="1251" y="287"/>
                    <a:pt x="1272" y="257"/>
                  </a:cubicBezTo>
                  <a:close/>
                  <a:moveTo>
                    <a:pt x="5034" y="523"/>
                  </a:moveTo>
                  <a:cubicBezTo>
                    <a:pt x="5065" y="482"/>
                    <a:pt x="5034" y="462"/>
                    <a:pt x="5034" y="400"/>
                  </a:cubicBezTo>
                  <a:cubicBezTo>
                    <a:pt x="4993" y="410"/>
                    <a:pt x="4983" y="380"/>
                    <a:pt x="4952" y="380"/>
                  </a:cubicBezTo>
                  <a:cubicBezTo>
                    <a:pt x="4962" y="441"/>
                    <a:pt x="4993" y="492"/>
                    <a:pt x="5034" y="523"/>
                  </a:cubicBezTo>
                  <a:close/>
                  <a:moveTo>
                    <a:pt x="5250" y="410"/>
                  </a:moveTo>
                  <a:cubicBezTo>
                    <a:pt x="5208" y="462"/>
                    <a:pt x="5291" y="380"/>
                    <a:pt x="5250" y="410"/>
                  </a:cubicBezTo>
                  <a:close/>
                  <a:moveTo>
                    <a:pt x="5824" y="421"/>
                  </a:moveTo>
                  <a:cubicBezTo>
                    <a:pt x="5803" y="400"/>
                    <a:pt x="5762" y="421"/>
                    <a:pt x="5762" y="451"/>
                  </a:cubicBezTo>
                  <a:cubicBezTo>
                    <a:pt x="5793" y="462"/>
                    <a:pt x="5813" y="451"/>
                    <a:pt x="5813" y="431"/>
                  </a:cubicBezTo>
                  <a:close/>
                  <a:moveTo>
                    <a:pt x="4768" y="421"/>
                  </a:moveTo>
                  <a:cubicBezTo>
                    <a:pt x="4706" y="410"/>
                    <a:pt x="4696" y="451"/>
                    <a:pt x="4716" y="492"/>
                  </a:cubicBezTo>
                  <a:cubicBezTo>
                    <a:pt x="4757" y="503"/>
                    <a:pt x="4778" y="472"/>
                    <a:pt x="4768" y="431"/>
                  </a:cubicBezTo>
                  <a:close/>
                  <a:moveTo>
                    <a:pt x="6141" y="728"/>
                  </a:moveTo>
                  <a:cubicBezTo>
                    <a:pt x="6213" y="718"/>
                    <a:pt x="6213" y="585"/>
                    <a:pt x="6172" y="533"/>
                  </a:cubicBezTo>
                  <a:lnTo>
                    <a:pt x="6100" y="533"/>
                  </a:lnTo>
                  <a:cubicBezTo>
                    <a:pt x="6100" y="615"/>
                    <a:pt x="6059" y="708"/>
                    <a:pt x="6141" y="738"/>
                  </a:cubicBezTo>
                  <a:close/>
                  <a:moveTo>
                    <a:pt x="3620" y="759"/>
                  </a:moveTo>
                  <a:cubicBezTo>
                    <a:pt x="3589" y="759"/>
                    <a:pt x="3568" y="790"/>
                    <a:pt x="3568" y="831"/>
                  </a:cubicBezTo>
                  <a:cubicBezTo>
                    <a:pt x="3620" y="841"/>
                    <a:pt x="3599" y="790"/>
                    <a:pt x="3620" y="759"/>
                  </a:cubicBezTo>
                  <a:close/>
                  <a:moveTo>
                    <a:pt x="13697" y="820"/>
                  </a:moveTo>
                  <a:cubicBezTo>
                    <a:pt x="13697" y="800"/>
                    <a:pt x="13707" y="790"/>
                    <a:pt x="13717" y="779"/>
                  </a:cubicBezTo>
                  <a:cubicBezTo>
                    <a:pt x="13697" y="779"/>
                    <a:pt x="13686" y="759"/>
                    <a:pt x="13656" y="759"/>
                  </a:cubicBezTo>
                  <a:cubicBezTo>
                    <a:pt x="13656" y="790"/>
                    <a:pt x="13656" y="820"/>
                    <a:pt x="13697" y="820"/>
                  </a:cubicBezTo>
                  <a:close/>
                  <a:moveTo>
                    <a:pt x="5803" y="974"/>
                  </a:moveTo>
                  <a:cubicBezTo>
                    <a:pt x="5803" y="954"/>
                    <a:pt x="5793" y="954"/>
                    <a:pt x="5772" y="943"/>
                  </a:cubicBezTo>
                  <a:cubicBezTo>
                    <a:pt x="5690" y="1087"/>
                    <a:pt x="5352" y="1179"/>
                    <a:pt x="5414" y="1333"/>
                  </a:cubicBezTo>
                  <a:cubicBezTo>
                    <a:pt x="5567" y="1251"/>
                    <a:pt x="5711" y="1128"/>
                    <a:pt x="5803" y="974"/>
                  </a:cubicBezTo>
                  <a:close/>
                  <a:moveTo>
                    <a:pt x="6264" y="1425"/>
                  </a:moveTo>
                  <a:cubicBezTo>
                    <a:pt x="6141" y="1507"/>
                    <a:pt x="5977" y="1620"/>
                    <a:pt x="5957" y="1774"/>
                  </a:cubicBezTo>
                  <a:cubicBezTo>
                    <a:pt x="6141" y="1805"/>
                    <a:pt x="6264" y="1579"/>
                    <a:pt x="6264" y="1425"/>
                  </a:cubicBezTo>
                  <a:close/>
                  <a:moveTo>
                    <a:pt x="11646" y="1518"/>
                  </a:moveTo>
                  <a:cubicBezTo>
                    <a:pt x="11646" y="1497"/>
                    <a:pt x="11646" y="1477"/>
                    <a:pt x="11616" y="1477"/>
                  </a:cubicBezTo>
                  <a:cubicBezTo>
                    <a:pt x="11616" y="1497"/>
                    <a:pt x="11636" y="1518"/>
                    <a:pt x="11646" y="1518"/>
                  </a:cubicBezTo>
                  <a:close/>
                  <a:moveTo>
                    <a:pt x="12200" y="1630"/>
                  </a:moveTo>
                  <a:cubicBezTo>
                    <a:pt x="12241" y="1682"/>
                    <a:pt x="12221" y="1579"/>
                    <a:pt x="12200" y="1630"/>
                  </a:cubicBezTo>
                  <a:close/>
                  <a:moveTo>
                    <a:pt x="9258" y="1774"/>
                  </a:moveTo>
                  <a:cubicBezTo>
                    <a:pt x="9258" y="1743"/>
                    <a:pt x="9289" y="1743"/>
                    <a:pt x="9289" y="1702"/>
                  </a:cubicBezTo>
                  <a:cubicBezTo>
                    <a:pt x="9237" y="1671"/>
                    <a:pt x="9166" y="1671"/>
                    <a:pt x="9176" y="1764"/>
                  </a:cubicBezTo>
                  <a:cubicBezTo>
                    <a:pt x="9196" y="1774"/>
                    <a:pt x="9227" y="1784"/>
                    <a:pt x="9258" y="1774"/>
                  </a:cubicBezTo>
                  <a:close/>
                  <a:moveTo>
                    <a:pt x="3445" y="1774"/>
                  </a:moveTo>
                  <a:cubicBezTo>
                    <a:pt x="3497" y="1794"/>
                    <a:pt x="3538" y="1815"/>
                    <a:pt x="3620" y="1846"/>
                  </a:cubicBezTo>
                  <a:cubicBezTo>
                    <a:pt x="3640" y="1733"/>
                    <a:pt x="3466" y="1641"/>
                    <a:pt x="3455" y="1774"/>
                  </a:cubicBezTo>
                  <a:close/>
                  <a:moveTo>
                    <a:pt x="3086" y="2010"/>
                  </a:moveTo>
                  <a:cubicBezTo>
                    <a:pt x="3076" y="1969"/>
                    <a:pt x="3025" y="1958"/>
                    <a:pt x="2953" y="1958"/>
                  </a:cubicBezTo>
                  <a:cubicBezTo>
                    <a:pt x="2943" y="1979"/>
                    <a:pt x="2933" y="1999"/>
                    <a:pt x="2943" y="2030"/>
                  </a:cubicBezTo>
                  <a:cubicBezTo>
                    <a:pt x="2994" y="2020"/>
                    <a:pt x="3066" y="2040"/>
                    <a:pt x="3086" y="2010"/>
                  </a:cubicBezTo>
                  <a:close/>
                  <a:moveTo>
                    <a:pt x="11031" y="1999"/>
                  </a:moveTo>
                  <a:lnTo>
                    <a:pt x="11001" y="1999"/>
                  </a:lnTo>
                  <a:lnTo>
                    <a:pt x="11001" y="2030"/>
                  </a:lnTo>
                  <a:lnTo>
                    <a:pt x="11031" y="2030"/>
                  </a:lnTo>
                  <a:close/>
                  <a:moveTo>
                    <a:pt x="12518" y="2143"/>
                  </a:moveTo>
                  <a:cubicBezTo>
                    <a:pt x="12569" y="2153"/>
                    <a:pt x="12549" y="2061"/>
                    <a:pt x="12518" y="2071"/>
                  </a:cubicBezTo>
                  <a:cubicBezTo>
                    <a:pt x="12528" y="2092"/>
                    <a:pt x="12528" y="2112"/>
                    <a:pt x="12518" y="2143"/>
                  </a:cubicBezTo>
                  <a:close/>
                  <a:moveTo>
                    <a:pt x="3015" y="2143"/>
                  </a:moveTo>
                  <a:cubicBezTo>
                    <a:pt x="3004" y="2112"/>
                    <a:pt x="2953" y="2112"/>
                    <a:pt x="2933" y="2102"/>
                  </a:cubicBezTo>
                  <a:cubicBezTo>
                    <a:pt x="2912" y="2133"/>
                    <a:pt x="2912" y="2163"/>
                    <a:pt x="2933" y="2194"/>
                  </a:cubicBezTo>
                  <a:cubicBezTo>
                    <a:pt x="2984" y="2194"/>
                    <a:pt x="3015" y="2184"/>
                    <a:pt x="3015" y="2143"/>
                  </a:cubicBezTo>
                  <a:close/>
                  <a:moveTo>
                    <a:pt x="4891" y="2266"/>
                  </a:moveTo>
                  <a:cubicBezTo>
                    <a:pt x="4891" y="2235"/>
                    <a:pt x="4880" y="2225"/>
                    <a:pt x="4850" y="2225"/>
                  </a:cubicBezTo>
                  <a:cubicBezTo>
                    <a:pt x="4850" y="2256"/>
                    <a:pt x="4860" y="2276"/>
                    <a:pt x="4891" y="2266"/>
                  </a:cubicBezTo>
                  <a:close/>
                  <a:moveTo>
                    <a:pt x="11267" y="2266"/>
                  </a:moveTo>
                  <a:cubicBezTo>
                    <a:pt x="11277" y="2235"/>
                    <a:pt x="11236" y="2245"/>
                    <a:pt x="11226" y="2225"/>
                  </a:cubicBezTo>
                  <a:cubicBezTo>
                    <a:pt x="11226" y="2256"/>
                    <a:pt x="11236" y="2276"/>
                    <a:pt x="11277" y="2266"/>
                  </a:cubicBezTo>
                  <a:close/>
                  <a:moveTo>
                    <a:pt x="7351" y="2379"/>
                  </a:moveTo>
                  <a:cubicBezTo>
                    <a:pt x="7372" y="2163"/>
                    <a:pt x="6931" y="2317"/>
                    <a:pt x="7095" y="2553"/>
                  </a:cubicBezTo>
                  <a:cubicBezTo>
                    <a:pt x="7208" y="2522"/>
                    <a:pt x="7351" y="2450"/>
                    <a:pt x="7361" y="2379"/>
                  </a:cubicBezTo>
                  <a:close/>
                  <a:moveTo>
                    <a:pt x="6008" y="2286"/>
                  </a:moveTo>
                  <a:cubicBezTo>
                    <a:pt x="5977" y="2286"/>
                    <a:pt x="5926" y="2266"/>
                    <a:pt x="5936" y="2307"/>
                  </a:cubicBezTo>
                  <a:cubicBezTo>
                    <a:pt x="5967" y="2317"/>
                    <a:pt x="5998" y="2307"/>
                    <a:pt x="6008" y="2276"/>
                  </a:cubicBezTo>
                  <a:close/>
                  <a:moveTo>
                    <a:pt x="11267" y="2399"/>
                  </a:moveTo>
                  <a:cubicBezTo>
                    <a:pt x="11206" y="2358"/>
                    <a:pt x="11308" y="2307"/>
                    <a:pt x="11236" y="2286"/>
                  </a:cubicBezTo>
                  <a:cubicBezTo>
                    <a:pt x="11236" y="2297"/>
                    <a:pt x="11226" y="2297"/>
                    <a:pt x="11216" y="2297"/>
                  </a:cubicBezTo>
                  <a:cubicBezTo>
                    <a:pt x="11216" y="2338"/>
                    <a:pt x="11236" y="2430"/>
                    <a:pt x="11277" y="2389"/>
                  </a:cubicBezTo>
                  <a:close/>
                  <a:moveTo>
                    <a:pt x="2974" y="2307"/>
                  </a:moveTo>
                  <a:cubicBezTo>
                    <a:pt x="2974" y="2399"/>
                    <a:pt x="3035" y="2440"/>
                    <a:pt x="3127" y="2450"/>
                  </a:cubicBezTo>
                  <a:cubicBezTo>
                    <a:pt x="3107" y="2379"/>
                    <a:pt x="3045" y="2327"/>
                    <a:pt x="2974" y="2307"/>
                  </a:cubicBezTo>
                  <a:close/>
                  <a:moveTo>
                    <a:pt x="11175" y="2461"/>
                  </a:moveTo>
                  <a:cubicBezTo>
                    <a:pt x="11144" y="2461"/>
                    <a:pt x="11195" y="2430"/>
                    <a:pt x="11144" y="2420"/>
                  </a:cubicBezTo>
                  <a:cubicBezTo>
                    <a:pt x="11134" y="2450"/>
                    <a:pt x="11154" y="2512"/>
                    <a:pt x="11175" y="2461"/>
                  </a:cubicBezTo>
                  <a:close/>
                  <a:moveTo>
                    <a:pt x="11226" y="2481"/>
                  </a:moveTo>
                  <a:cubicBezTo>
                    <a:pt x="11236" y="2461"/>
                    <a:pt x="11247" y="2440"/>
                    <a:pt x="11257" y="2420"/>
                  </a:cubicBezTo>
                  <a:lnTo>
                    <a:pt x="11195" y="2420"/>
                  </a:lnTo>
                  <a:cubicBezTo>
                    <a:pt x="11195" y="2450"/>
                    <a:pt x="11206" y="2471"/>
                    <a:pt x="11236" y="2481"/>
                  </a:cubicBezTo>
                  <a:close/>
                  <a:moveTo>
                    <a:pt x="11411" y="2420"/>
                  </a:moveTo>
                  <a:cubicBezTo>
                    <a:pt x="11411" y="2440"/>
                    <a:pt x="11411" y="2471"/>
                    <a:pt x="11421" y="2481"/>
                  </a:cubicBezTo>
                  <a:cubicBezTo>
                    <a:pt x="11441" y="2481"/>
                    <a:pt x="11462" y="2409"/>
                    <a:pt x="11411" y="2420"/>
                  </a:cubicBezTo>
                  <a:close/>
                  <a:moveTo>
                    <a:pt x="5772" y="2512"/>
                  </a:moveTo>
                  <a:cubicBezTo>
                    <a:pt x="5762" y="2512"/>
                    <a:pt x="5752" y="2491"/>
                    <a:pt x="5762" y="2481"/>
                  </a:cubicBezTo>
                  <a:cubicBezTo>
                    <a:pt x="5711" y="2481"/>
                    <a:pt x="5701" y="2512"/>
                    <a:pt x="5649" y="2512"/>
                  </a:cubicBezTo>
                  <a:cubicBezTo>
                    <a:pt x="5639" y="2543"/>
                    <a:pt x="5670" y="2532"/>
                    <a:pt x="5670" y="2563"/>
                  </a:cubicBezTo>
                  <a:cubicBezTo>
                    <a:pt x="5721" y="2563"/>
                    <a:pt x="5752" y="2543"/>
                    <a:pt x="5772" y="2502"/>
                  </a:cubicBezTo>
                  <a:close/>
                  <a:moveTo>
                    <a:pt x="5188" y="2512"/>
                  </a:moveTo>
                  <a:cubicBezTo>
                    <a:pt x="5208" y="2553"/>
                    <a:pt x="5219" y="2450"/>
                    <a:pt x="5188" y="2512"/>
                  </a:cubicBezTo>
                  <a:close/>
                  <a:moveTo>
                    <a:pt x="3291" y="2686"/>
                  </a:moveTo>
                  <a:cubicBezTo>
                    <a:pt x="3281" y="2614"/>
                    <a:pt x="3199" y="2532"/>
                    <a:pt x="3127" y="2563"/>
                  </a:cubicBezTo>
                  <a:cubicBezTo>
                    <a:pt x="3168" y="2625"/>
                    <a:pt x="3189" y="2748"/>
                    <a:pt x="3302" y="2686"/>
                  </a:cubicBezTo>
                  <a:close/>
                  <a:moveTo>
                    <a:pt x="5957" y="2707"/>
                  </a:moveTo>
                  <a:cubicBezTo>
                    <a:pt x="5957" y="2614"/>
                    <a:pt x="5885" y="2563"/>
                    <a:pt x="5813" y="2614"/>
                  </a:cubicBezTo>
                  <a:cubicBezTo>
                    <a:pt x="5783" y="2707"/>
                    <a:pt x="5895" y="2768"/>
                    <a:pt x="5957" y="2696"/>
                  </a:cubicBezTo>
                  <a:close/>
                  <a:moveTo>
                    <a:pt x="10191" y="2635"/>
                  </a:moveTo>
                  <a:cubicBezTo>
                    <a:pt x="10252" y="2645"/>
                    <a:pt x="10191" y="2594"/>
                    <a:pt x="10191" y="2635"/>
                  </a:cubicBezTo>
                  <a:close/>
                  <a:moveTo>
                    <a:pt x="5619" y="2635"/>
                  </a:moveTo>
                  <a:cubicBezTo>
                    <a:pt x="5598" y="2635"/>
                    <a:pt x="5578" y="2635"/>
                    <a:pt x="5557" y="2645"/>
                  </a:cubicBezTo>
                  <a:cubicBezTo>
                    <a:pt x="5557" y="2686"/>
                    <a:pt x="5588" y="2686"/>
                    <a:pt x="5619" y="2686"/>
                  </a:cubicBezTo>
                  <a:close/>
                  <a:moveTo>
                    <a:pt x="12784" y="2727"/>
                  </a:moveTo>
                  <a:cubicBezTo>
                    <a:pt x="12836" y="2748"/>
                    <a:pt x="12784" y="2686"/>
                    <a:pt x="12784" y="2727"/>
                  </a:cubicBezTo>
                  <a:close/>
                  <a:moveTo>
                    <a:pt x="13512" y="2830"/>
                  </a:moveTo>
                  <a:cubicBezTo>
                    <a:pt x="13492" y="2891"/>
                    <a:pt x="13440" y="2830"/>
                    <a:pt x="13399" y="2860"/>
                  </a:cubicBezTo>
                  <a:cubicBezTo>
                    <a:pt x="13399" y="2922"/>
                    <a:pt x="13358" y="2953"/>
                    <a:pt x="13317" y="2912"/>
                  </a:cubicBezTo>
                  <a:cubicBezTo>
                    <a:pt x="13287" y="2963"/>
                    <a:pt x="13317" y="2994"/>
                    <a:pt x="13317" y="3055"/>
                  </a:cubicBezTo>
                  <a:cubicBezTo>
                    <a:pt x="13440" y="3055"/>
                    <a:pt x="13604" y="2953"/>
                    <a:pt x="13512" y="2830"/>
                  </a:cubicBezTo>
                  <a:close/>
                  <a:moveTo>
                    <a:pt x="13123" y="3045"/>
                  </a:moveTo>
                  <a:cubicBezTo>
                    <a:pt x="13153" y="2942"/>
                    <a:pt x="13123" y="2840"/>
                    <a:pt x="13030" y="2860"/>
                  </a:cubicBezTo>
                  <a:cubicBezTo>
                    <a:pt x="13030" y="2932"/>
                    <a:pt x="13061" y="2994"/>
                    <a:pt x="13123" y="3035"/>
                  </a:cubicBezTo>
                  <a:close/>
                  <a:moveTo>
                    <a:pt x="10785" y="2901"/>
                  </a:moveTo>
                  <a:cubicBezTo>
                    <a:pt x="10837" y="2912"/>
                    <a:pt x="10785" y="2860"/>
                    <a:pt x="10785" y="2901"/>
                  </a:cubicBezTo>
                  <a:close/>
                  <a:moveTo>
                    <a:pt x="11400" y="2932"/>
                  </a:moveTo>
                  <a:cubicBezTo>
                    <a:pt x="11421" y="2973"/>
                    <a:pt x="11431" y="2871"/>
                    <a:pt x="11400" y="2932"/>
                  </a:cubicBezTo>
                  <a:close/>
                  <a:moveTo>
                    <a:pt x="3620" y="3086"/>
                  </a:moveTo>
                  <a:cubicBezTo>
                    <a:pt x="3548" y="3035"/>
                    <a:pt x="3507" y="2953"/>
                    <a:pt x="3425" y="2932"/>
                  </a:cubicBezTo>
                  <a:cubicBezTo>
                    <a:pt x="3466" y="2994"/>
                    <a:pt x="3558" y="3086"/>
                    <a:pt x="3620" y="3076"/>
                  </a:cubicBezTo>
                  <a:close/>
                  <a:moveTo>
                    <a:pt x="10785" y="2942"/>
                  </a:moveTo>
                  <a:cubicBezTo>
                    <a:pt x="10857" y="2953"/>
                    <a:pt x="10796" y="2901"/>
                    <a:pt x="10785" y="2942"/>
                  </a:cubicBezTo>
                  <a:close/>
                  <a:moveTo>
                    <a:pt x="10888" y="2984"/>
                  </a:moveTo>
                  <a:cubicBezTo>
                    <a:pt x="10888" y="2963"/>
                    <a:pt x="10929" y="2973"/>
                    <a:pt x="10919" y="2942"/>
                  </a:cubicBezTo>
                  <a:lnTo>
                    <a:pt x="10878" y="2942"/>
                  </a:lnTo>
                  <a:cubicBezTo>
                    <a:pt x="10888" y="2953"/>
                    <a:pt x="10878" y="2984"/>
                    <a:pt x="10898" y="2984"/>
                  </a:cubicBezTo>
                  <a:close/>
                  <a:moveTo>
                    <a:pt x="11093" y="2953"/>
                  </a:moveTo>
                  <a:cubicBezTo>
                    <a:pt x="11144" y="2973"/>
                    <a:pt x="11093" y="2912"/>
                    <a:pt x="11093" y="2953"/>
                  </a:cubicBezTo>
                  <a:close/>
                  <a:moveTo>
                    <a:pt x="9637" y="3045"/>
                  </a:moveTo>
                  <a:cubicBezTo>
                    <a:pt x="9688" y="3055"/>
                    <a:pt x="9637" y="2994"/>
                    <a:pt x="9637" y="3045"/>
                  </a:cubicBezTo>
                  <a:close/>
                  <a:moveTo>
                    <a:pt x="10919" y="3127"/>
                  </a:moveTo>
                  <a:cubicBezTo>
                    <a:pt x="10908" y="3107"/>
                    <a:pt x="10919" y="3086"/>
                    <a:pt x="10929" y="3066"/>
                  </a:cubicBezTo>
                  <a:cubicBezTo>
                    <a:pt x="10919" y="3066"/>
                    <a:pt x="10898" y="3066"/>
                    <a:pt x="10888" y="3055"/>
                  </a:cubicBezTo>
                  <a:cubicBezTo>
                    <a:pt x="10878" y="3096"/>
                    <a:pt x="10888" y="3107"/>
                    <a:pt x="10929" y="3117"/>
                  </a:cubicBezTo>
                  <a:close/>
                  <a:moveTo>
                    <a:pt x="10734" y="3096"/>
                  </a:moveTo>
                  <a:cubicBezTo>
                    <a:pt x="10796" y="3107"/>
                    <a:pt x="10734" y="3055"/>
                    <a:pt x="10734" y="3096"/>
                  </a:cubicBezTo>
                  <a:close/>
                  <a:moveTo>
                    <a:pt x="11226" y="3127"/>
                  </a:moveTo>
                  <a:cubicBezTo>
                    <a:pt x="11236" y="3137"/>
                    <a:pt x="11308" y="3158"/>
                    <a:pt x="11318" y="3127"/>
                  </a:cubicBezTo>
                  <a:cubicBezTo>
                    <a:pt x="11277" y="3137"/>
                    <a:pt x="11247" y="3086"/>
                    <a:pt x="11236" y="3117"/>
                  </a:cubicBezTo>
                  <a:close/>
                  <a:moveTo>
                    <a:pt x="11113" y="3137"/>
                  </a:moveTo>
                  <a:cubicBezTo>
                    <a:pt x="11175" y="3148"/>
                    <a:pt x="11113" y="3096"/>
                    <a:pt x="11113" y="3137"/>
                  </a:cubicBezTo>
                  <a:close/>
                  <a:moveTo>
                    <a:pt x="11134" y="3209"/>
                  </a:moveTo>
                  <a:close/>
                  <a:moveTo>
                    <a:pt x="3753" y="3219"/>
                  </a:moveTo>
                  <a:cubicBezTo>
                    <a:pt x="3794" y="3281"/>
                    <a:pt x="3773" y="3178"/>
                    <a:pt x="3753" y="3219"/>
                  </a:cubicBezTo>
                  <a:close/>
                  <a:moveTo>
                    <a:pt x="11062" y="3219"/>
                  </a:moveTo>
                  <a:lnTo>
                    <a:pt x="11021" y="3219"/>
                  </a:lnTo>
                  <a:close/>
                  <a:moveTo>
                    <a:pt x="11001" y="3250"/>
                  </a:moveTo>
                  <a:lnTo>
                    <a:pt x="11001" y="3291"/>
                  </a:lnTo>
                  <a:cubicBezTo>
                    <a:pt x="11072" y="3281"/>
                    <a:pt x="11042" y="3250"/>
                    <a:pt x="11011" y="3250"/>
                  </a:cubicBezTo>
                  <a:close/>
                  <a:moveTo>
                    <a:pt x="3907" y="3353"/>
                  </a:moveTo>
                  <a:cubicBezTo>
                    <a:pt x="3896" y="3291"/>
                    <a:pt x="3855" y="3281"/>
                    <a:pt x="3804" y="3260"/>
                  </a:cubicBezTo>
                  <a:cubicBezTo>
                    <a:pt x="3814" y="3312"/>
                    <a:pt x="3855" y="3342"/>
                    <a:pt x="3917" y="3353"/>
                  </a:cubicBezTo>
                  <a:close/>
                  <a:moveTo>
                    <a:pt x="10919" y="3260"/>
                  </a:moveTo>
                  <a:cubicBezTo>
                    <a:pt x="10919" y="3301"/>
                    <a:pt x="10939" y="3322"/>
                    <a:pt x="10960" y="3332"/>
                  </a:cubicBezTo>
                  <a:cubicBezTo>
                    <a:pt x="10970" y="3291"/>
                    <a:pt x="10970" y="3260"/>
                    <a:pt x="10929" y="3260"/>
                  </a:cubicBezTo>
                  <a:close/>
                  <a:moveTo>
                    <a:pt x="10683" y="3332"/>
                  </a:moveTo>
                  <a:cubicBezTo>
                    <a:pt x="10724" y="3383"/>
                    <a:pt x="10703" y="3281"/>
                    <a:pt x="10683" y="3332"/>
                  </a:cubicBezTo>
                  <a:close/>
                  <a:moveTo>
                    <a:pt x="10867" y="3435"/>
                  </a:moveTo>
                  <a:cubicBezTo>
                    <a:pt x="10867" y="3383"/>
                    <a:pt x="10826" y="3394"/>
                    <a:pt x="10847" y="3353"/>
                  </a:cubicBezTo>
                  <a:cubicBezTo>
                    <a:pt x="10796" y="3353"/>
                    <a:pt x="10816" y="3332"/>
                    <a:pt x="10765" y="3353"/>
                  </a:cubicBezTo>
                  <a:cubicBezTo>
                    <a:pt x="10785" y="3383"/>
                    <a:pt x="10816" y="3465"/>
                    <a:pt x="10867" y="3435"/>
                  </a:cubicBezTo>
                  <a:close/>
                  <a:moveTo>
                    <a:pt x="9832" y="3394"/>
                  </a:moveTo>
                  <a:cubicBezTo>
                    <a:pt x="9791" y="3435"/>
                    <a:pt x="9873" y="3353"/>
                    <a:pt x="9832" y="3394"/>
                  </a:cubicBezTo>
                  <a:close/>
                  <a:moveTo>
                    <a:pt x="10734" y="3435"/>
                  </a:moveTo>
                  <a:cubicBezTo>
                    <a:pt x="10796" y="3445"/>
                    <a:pt x="10734" y="3394"/>
                    <a:pt x="10734" y="3435"/>
                  </a:cubicBezTo>
                  <a:close/>
                  <a:moveTo>
                    <a:pt x="11042" y="3465"/>
                  </a:moveTo>
                  <a:cubicBezTo>
                    <a:pt x="11072" y="3465"/>
                    <a:pt x="11083" y="3486"/>
                    <a:pt x="11103" y="3506"/>
                  </a:cubicBezTo>
                  <a:cubicBezTo>
                    <a:pt x="11124" y="3455"/>
                    <a:pt x="11062" y="3424"/>
                    <a:pt x="11052" y="3455"/>
                  </a:cubicBezTo>
                  <a:close/>
                  <a:moveTo>
                    <a:pt x="4511" y="3722"/>
                  </a:moveTo>
                  <a:cubicBezTo>
                    <a:pt x="4409" y="3629"/>
                    <a:pt x="4204" y="3640"/>
                    <a:pt x="4122" y="3537"/>
                  </a:cubicBezTo>
                  <a:cubicBezTo>
                    <a:pt x="4173" y="3670"/>
                    <a:pt x="4368" y="3722"/>
                    <a:pt x="4511" y="3711"/>
                  </a:cubicBezTo>
                  <a:close/>
                  <a:moveTo>
                    <a:pt x="10990" y="3629"/>
                  </a:moveTo>
                  <a:cubicBezTo>
                    <a:pt x="11021" y="3691"/>
                    <a:pt x="11011" y="3588"/>
                    <a:pt x="10990" y="3629"/>
                  </a:cubicBezTo>
                  <a:close/>
                  <a:moveTo>
                    <a:pt x="6531" y="3988"/>
                  </a:moveTo>
                  <a:lnTo>
                    <a:pt x="6531" y="3937"/>
                  </a:lnTo>
                  <a:lnTo>
                    <a:pt x="6480" y="3937"/>
                  </a:lnTo>
                  <a:cubicBezTo>
                    <a:pt x="6480" y="3968"/>
                    <a:pt x="6490" y="3988"/>
                    <a:pt x="6531" y="3978"/>
                  </a:cubicBezTo>
                  <a:close/>
                  <a:moveTo>
                    <a:pt x="11267" y="3998"/>
                  </a:moveTo>
                  <a:cubicBezTo>
                    <a:pt x="11329" y="4009"/>
                    <a:pt x="11267" y="3957"/>
                    <a:pt x="11267" y="3998"/>
                  </a:cubicBezTo>
                  <a:close/>
                  <a:moveTo>
                    <a:pt x="11462" y="4101"/>
                  </a:moveTo>
                  <a:cubicBezTo>
                    <a:pt x="11523" y="4111"/>
                    <a:pt x="11462" y="4050"/>
                    <a:pt x="11462" y="4101"/>
                  </a:cubicBezTo>
                  <a:close/>
                  <a:moveTo>
                    <a:pt x="11083" y="4121"/>
                  </a:moveTo>
                  <a:cubicBezTo>
                    <a:pt x="11052" y="4060"/>
                    <a:pt x="10990" y="4142"/>
                    <a:pt x="11083" y="4121"/>
                  </a:cubicBezTo>
                  <a:close/>
                  <a:moveTo>
                    <a:pt x="11154" y="4111"/>
                  </a:moveTo>
                  <a:cubicBezTo>
                    <a:pt x="11216" y="4121"/>
                    <a:pt x="11154" y="4070"/>
                    <a:pt x="11154" y="4111"/>
                  </a:cubicBezTo>
                  <a:close/>
                  <a:moveTo>
                    <a:pt x="11431" y="4193"/>
                  </a:moveTo>
                  <a:cubicBezTo>
                    <a:pt x="11493" y="4214"/>
                    <a:pt x="11431" y="4152"/>
                    <a:pt x="11431" y="4193"/>
                  </a:cubicBezTo>
                  <a:close/>
                  <a:moveTo>
                    <a:pt x="2205" y="4214"/>
                  </a:moveTo>
                  <a:cubicBezTo>
                    <a:pt x="2174" y="4285"/>
                    <a:pt x="2215" y="4378"/>
                    <a:pt x="2236" y="4429"/>
                  </a:cubicBezTo>
                  <a:cubicBezTo>
                    <a:pt x="2266" y="4347"/>
                    <a:pt x="2307" y="4244"/>
                    <a:pt x="2215" y="4203"/>
                  </a:cubicBezTo>
                  <a:close/>
                  <a:moveTo>
                    <a:pt x="11851" y="4224"/>
                  </a:moveTo>
                  <a:cubicBezTo>
                    <a:pt x="11790" y="4183"/>
                    <a:pt x="11790" y="4285"/>
                    <a:pt x="11851" y="4224"/>
                  </a:cubicBezTo>
                  <a:close/>
                  <a:moveTo>
                    <a:pt x="11657" y="4265"/>
                  </a:moveTo>
                  <a:cubicBezTo>
                    <a:pt x="11708" y="4275"/>
                    <a:pt x="11657" y="4224"/>
                    <a:pt x="11657" y="4265"/>
                  </a:cubicBezTo>
                  <a:close/>
                  <a:moveTo>
                    <a:pt x="11124" y="4419"/>
                  </a:moveTo>
                  <a:cubicBezTo>
                    <a:pt x="11093" y="4460"/>
                    <a:pt x="11175" y="4378"/>
                    <a:pt x="11124" y="4419"/>
                  </a:cubicBezTo>
                  <a:close/>
                  <a:moveTo>
                    <a:pt x="13440" y="4962"/>
                  </a:moveTo>
                  <a:cubicBezTo>
                    <a:pt x="13481" y="4880"/>
                    <a:pt x="13584" y="4890"/>
                    <a:pt x="13686" y="4901"/>
                  </a:cubicBezTo>
                  <a:cubicBezTo>
                    <a:pt x="13707" y="4849"/>
                    <a:pt x="13666" y="4788"/>
                    <a:pt x="13645" y="4736"/>
                  </a:cubicBezTo>
                  <a:cubicBezTo>
                    <a:pt x="13461" y="4808"/>
                    <a:pt x="13348" y="4665"/>
                    <a:pt x="13164" y="4654"/>
                  </a:cubicBezTo>
                  <a:cubicBezTo>
                    <a:pt x="13133" y="4613"/>
                    <a:pt x="13143" y="4521"/>
                    <a:pt x="13092" y="4501"/>
                  </a:cubicBezTo>
                  <a:cubicBezTo>
                    <a:pt x="13041" y="4521"/>
                    <a:pt x="13061" y="4613"/>
                    <a:pt x="13051" y="4634"/>
                  </a:cubicBezTo>
                  <a:cubicBezTo>
                    <a:pt x="13020" y="4634"/>
                    <a:pt x="12979" y="4644"/>
                    <a:pt x="12959" y="4665"/>
                  </a:cubicBezTo>
                  <a:cubicBezTo>
                    <a:pt x="12948" y="4942"/>
                    <a:pt x="13317" y="4860"/>
                    <a:pt x="13440" y="4962"/>
                  </a:cubicBezTo>
                  <a:close/>
                  <a:moveTo>
                    <a:pt x="10939" y="4521"/>
                  </a:moveTo>
                  <a:cubicBezTo>
                    <a:pt x="10939" y="4542"/>
                    <a:pt x="10919" y="4562"/>
                    <a:pt x="10939" y="4562"/>
                  </a:cubicBezTo>
                  <a:cubicBezTo>
                    <a:pt x="10939" y="4552"/>
                    <a:pt x="10960" y="4531"/>
                    <a:pt x="10939" y="4521"/>
                  </a:cubicBezTo>
                  <a:close/>
                  <a:moveTo>
                    <a:pt x="3579" y="4736"/>
                  </a:moveTo>
                  <a:cubicBezTo>
                    <a:pt x="3579" y="4695"/>
                    <a:pt x="3609" y="4675"/>
                    <a:pt x="3650" y="4675"/>
                  </a:cubicBezTo>
                  <a:cubicBezTo>
                    <a:pt x="3691" y="4685"/>
                    <a:pt x="3691" y="4778"/>
                    <a:pt x="3784" y="4767"/>
                  </a:cubicBezTo>
                  <a:cubicBezTo>
                    <a:pt x="3743" y="4490"/>
                    <a:pt x="3435" y="4654"/>
                    <a:pt x="3343" y="4675"/>
                  </a:cubicBezTo>
                  <a:cubicBezTo>
                    <a:pt x="3445" y="4757"/>
                    <a:pt x="3455" y="4736"/>
                    <a:pt x="3579" y="4736"/>
                  </a:cubicBezTo>
                  <a:close/>
                  <a:moveTo>
                    <a:pt x="9893" y="4634"/>
                  </a:moveTo>
                  <a:cubicBezTo>
                    <a:pt x="9955" y="4654"/>
                    <a:pt x="9893" y="4593"/>
                    <a:pt x="9893" y="4634"/>
                  </a:cubicBezTo>
                  <a:close/>
                  <a:moveTo>
                    <a:pt x="10744" y="4767"/>
                  </a:moveTo>
                  <a:cubicBezTo>
                    <a:pt x="10816" y="4778"/>
                    <a:pt x="10765" y="4726"/>
                    <a:pt x="10744" y="4767"/>
                  </a:cubicBezTo>
                  <a:close/>
                  <a:moveTo>
                    <a:pt x="10744" y="4860"/>
                  </a:moveTo>
                  <a:cubicBezTo>
                    <a:pt x="10683" y="4829"/>
                    <a:pt x="10662" y="4911"/>
                    <a:pt x="10744" y="4860"/>
                  </a:cubicBezTo>
                  <a:close/>
                  <a:moveTo>
                    <a:pt x="11195" y="4880"/>
                  </a:moveTo>
                  <a:cubicBezTo>
                    <a:pt x="11195" y="4901"/>
                    <a:pt x="11206" y="4921"/>
                    <a:pt x="11226" y="4931"/>
                  </a:cubicBezTo>
                  <a:cubicBezTo>
                    <a:pt x="11247" y="4911"/>
                    <a:pt x="11216" y="4890"/>
                    <a:pt x="11185" y="4880"/>
                  </a:cubicBezTo>
                  <a:close/>
                  <a:moveTo>
                    <a:pt x="11052" y="5024"/>
                  </a:moveTo>
                  <a:cubicBezTo>
                    <a:pt x="11042" y="4993"/>
                    <a:pt x="11072" y="4931"/>
                    <a:pt x="11042" y="4921"/>
                  </a:cubicBezTo>
                  <a:cubicBezTo>
                    <a:pt x="11011" y="4931"/>
                    <a:pt x="10980" y="4942"/>
                    <a:pt x="10939" y="4952"/>
                  </a:cubicBezTo>
                  <a:cubicBezTo>
                    <a:pt x="10939" y="5065"/>
                    <a:pt x="10990" y="4993"/>
                    <a:pt x="11052" y="5013"/>
                  </a:cubicBezTo>
                  <a:close/>
                  <a:moveTo>
                    <a:pt x="11923" y="4952"/>
                  </a:moveTo>
                  <a:cubicBezTo>
                    <a:pt x="11892" y="4993"/>
                    <a:pt x="11964" y="4911"/>
                    <a:pt x="11923" y="4952"/>
                  </a:cubicBezTo>
                  <a:close/>
                  <a:moveTo>
                    <a:pt x="11206" y="4993"/>
                  </a:moveTo>
                  <a:cubicBezTo>
                    <a:pt x="11175" y="5034"/>
                    <a:pt x="11257" y="4952"/>
                    <a:pt x="11206" y="4993"/>
                  </a:cubicBez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1462" y="5024"/>
                  </a:move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0509" y="5013"/>
                  </a:moveTo>
                  <a:cubicBezTo>
                    <a:pt x="10529" y="5054"/>
                    <a:pt x="10550" y="4962"/>
                    <a:pt x="10509" y="5013"/>
                  </a:cubicBezTo>
                  <a:close/>
                  <a:moveTo>
                    <a:pt x="11062" y="5024"/>
                  </a:moveTo>
                  <a:cubicBezTo>
                    <a:pt x="11031" y="5044"/>
                    <a:pt x="11083" y="5085"/>
                    <a:pt x="11042" y="5116"/>
                  </a:cubicBezTo>
                  <a:cubicBezTo>
                    <a:pt x="11093" y="5126"/>
                    <a:pt x="11062" y="5054"/>
                    <a:pt x="11052" y="5034"/>
                  </a:cubicBezTo>
                  <a:close/>
                  <a:moveTo>
                    <a:pt x="12344" y="5157"/>
                  </a:moveTo>
                  <a:lnTo>
                    <a:pt x="12344" y="5054"/>
                  </a:lnTo>
                  <a:cubicBezTo>
                    <a:pt x="12282" y="5044"/>
                    <a:pt x="12282" y="5085"/>
                    <a:pt x="12272" y="5126"/>
                  </a:cubicBezTo>
                  <a:cubicBezTo>
                    <a:pt x="12313" y="5116"/>
                    <a:pt x="12292" y="5167"/>
                    <a:pt x="12333" y="5157"/>
                  </a:cubicBezTo>
                  <a:close/>
                  <a:moveTo>
                    <a:pt x="10867" y="5147"/>
                  </a:moveTo>
                  <a:cubicBezTo>
                    <a:pt x="10919" y="5157"/>
                    <a:pt x="10898" y="5065"/>
                    <a:pt x="10867" y="5075"/>
                  </a:cubicBezTo>
                  <a:cubicBezTo>
                    <a:pt x="10867" y="5106"/>
                    <a:pt x="10898" y="5116"/>
                    <a:pt x="10867" y="5147"/>
                  </a:cubicBezTo>
                  <a:close/>
                  <a:moveTo>
                    <a:pt x="12600" y="5177"/>
                  </a:moveTo>
                  <a:cubicBezTo>
                    <a:pt x="12600" y="5136"/>
                    <a:pt x="12610" y="5075"/>
                    <a:pt x="12569" y="5075"/>
                  </a:cubicBezTo>
                  <a:cubicBezTo>
                    <a:pt x="12559" y="5095"/>
                    <a:pt x="12569" y="5167"/>
                    <a:pt x="12600" y="5167"/>
                  </a:cubicBezTo>
                  <a:close/>
                  <a:moveTo>
                    <a:pt x="10498" y="5106"/>
                  </a:moveTo>
                  <a:cubicBezTo>
                    <a:pt x="10560" y="5116"/>
                    <a:pt x="10498" y="5065"/>
                    <a:pt x="10498" y="5106"/>
                  </a:cubicBezTo>
                  <a:close/>
                  <a:moveTo>
                    <a:pt x="11093" y="5106"/>
                  </a:moveTo>
                  <a:cubicBezTo>
                    <a:pt x="11093" y="5136"/>
                    <a:pt x="11062" y="5147"/>
                    <a:pt x="11072" y="5188"/>
                  </a:cubicBezTo>
                  <a:lnTo>
                    <a:pt x="11124" y="5188"/>
                  </a:lnTo>
                  <a:cubicBezTo>
                    <a:pt x="11093" y="5147"/>
                    <a:pt x="11134" y="5116"/>
                    <a:pt x="11093" y="5106"/>
                  </a:cubicBezTo>
                  <a:close/>
                  <a:moveTo>
                    <a:pt x="11134" y="5147"/>
                  </a:moveTo>
                  <a:lnTo>
                    <a:pt x="11165" y="5147"/>
                  </a:lnTo>
                  <a:lnTo>
                    <a:pt x="11165" y="5116"/>
                  </a:lnTo>
                  <a:lnTo>
                    <a:pt x="11134" y="5116"/>
                  </a:lnTo>
                  <a:close/>
                  <a:moveTo>
                    <a:pt x="10478" y="5188"/>
                  </a:moveTo>
                  <a:cubicBezTo>
                    <a:pt x="10539" y="5198"/>
                    <a:pt x="10478" y="5147"/>
                    <a:pt x="10478" y="5188"/>
                  </a:cubicBezTo>
                  <a:close/>
                  <a:moveTo>
                    <a:pt x="10908" y="5188"/>
                  </a:moveTo>
                  <a:close/>
                  <a:moveTo>
                    <a:pt x="10908" y="5188"/>
                  </a:moveTo>
                  <a:close/>
                  <a:moveTo>
                    <a:pt x="10908" y="5208"/>
                  </a:moveTo>
                  <a:close/>
                  <a:moveTo>
                    <a:pt x="10908" y="5218"/>
                  </a:moveTo>
                  <a:close/>
                  <a:moveTo>
                    <a:pt x="10908" y="5198"/>
                  </a:moveTo>
                  <a:close/>
                  <a:moveTo>
                    <a:pt x="10252" y="5208"/>
                  </a:moveTo>
                  <a:cubicBezTo>
                    <a:pt x="10334" y="5229"/>
                    <a:pt x="10273" y="5167"/>
                    <a:pt x="10252" y="5208"/>
                  </a:cubicBezTo>
                  <a:close/>
                  <a:moveTo>
                    <a:pt x="4850" y="5311"/>
                  </a:moveTo>
                  <a:cubicBezTo>
                    <a:pt x="4829" y="5249"/>
                    <a:pt x="4757" y="5218"/>
                    <a:pt x="4696" y="5259"/>
                  </a:cubicBezTo>
                  <a:cubicBezTo>
                    <a:pt x="4542" y="5352"/>
                    <a:pt x="4880" y="5516"/>
                    <a:pt x="4850" y="5311"/>
                  </a:cubicBezTo>
                  <a:close/>
                  <a:moveTo>
                    <a:pt x="10293" y="5259"/>
                  </a:moveTo>
                  <a:cubicBezTo>
                    <a:pt x="10344" y="5300"/>
                    <a:pt x="10324" y="5208"/>
                    <a:pt x="10293" y="5259"/>
                  </a:cubicBezTo>
                  <a:close/>
                  <a:moveTo>
                    <a:pt x="11400" y="5321"/>
                  </a:moveTo>
                  <a:close/>
                  <a:moveTo>
                    <a:pt x="11400" y="5300"/>
                  </a:moveTo>
                  <a:close/>
                  <a:moveTo>
                    <a:pt x="11400" y="5290"/>
                  </a:moveTo>
                  <a:close/>
                  <a:moveTo>
                    <a:pt x="11400" y="5290"/>
                  </a:moveTo>
                  <a:close/>
                  <a:moveTo>
                    <a:pt x="11400" y="5300"/>
                  </a:moveTo>
                  <a:close/>
                  <a:moveTo>
                    <a:pt x="12590" y="5311"/>
                  </a:moveTo>
                  <a:cubicBezTo>
                    <a:pt x="12651" y="5321"/>
                    <a:pt x="12590" y="5270"/>
                    <a:pt x="12590" y="5311"/>
                  </a:cubicBezTo>
                  <a:close/>
                  <a:moveTo>
                    <a:pt x="10447" y="5321"/>
                  </a:moveTo>
                  <a:cubicBezTo>
                    <a:pt x="10509" y="5341"/>
                    <a:pt x="10447" y="5280"/>
                    <a:pt x="10447" y="5321"/>
                  </a:cubicBezTo>
                  <a:close/>
                  <a:moveTo>
                    <a:pt x="10027" y="5321"/>
                  </a:moveTo>
                  <a:cubicBezTo>
                    <a:pt x="9986" y="5372"/>
                    <a:pt x="10078" y="5362"/>
                    <a:pt x="10027" y="5321"/>
                  </a:cubicBezTo>
                  <a:close/>
                  <a:moveTo>
                    <a:pt x="11144" y="5362"/>
                  </a:moveTo>
                  <a:cubicBezTo>
                    <a:pt x="11113" y="5413"/>
                    <a:pt x="11195" y="5331"/>
                    <a:pt x="11144" y="5362"/>
                  </a:cubicBezTo>
                  <a:close/>
                  <a:moveTo>
                    <a:pt x="10293" y="5382"/>
                  </a:moveTo>
                  <a:cubicBezTo>
                    <a:pt x="10324" y="5434"/>
                    <a:pt x="10314" y="5331"/>
                    <a:pt x="10293" y="5382"/>
                  </a:cubicBezTo>
                  <a:close/>
                  <a:moveTo>
                    <a:pt x="10796" y="5382"/>
                  </a:moveTo>
                  <a:cubicBezTo>
                    <a:pt x="10816" y="5423"/>
                    <a:pt x="10837" y="5321"/>
                    <a:pt x="10796" y="5382"/>
                  </a:cubicBezTo>
                  <a:close/>
                  <a:moveTo>
                    <a:pt x="10755" y="5403"/>
                  </a:moveTo>
                  <a:cubicBezTo>
                    <a:pt x="10775" y="5454"/>
                    <a:pt x="10785" y="5352"/>
                    <a:pt x="10755" y="5403"/>
                  </a:cubicBezTo>
                  <a:close/>
                  <a:moveTo>
                    <a:pt x="10170" y="5454"/>
                  </a:moveTo>
                  <a:cubicBezTo>
                    <a:pt x="10170" y="5434"/>
                    <a:pt x="10191" y="5413"/>
                    <a:pt x="10170" y="5403"/>
                  </a:cubicBezTo>
                  <a:cubicBezTo>
                    <a:pt x="10170" y="5423"/>
                    <a:pt x="10139" y="5444"/>
                    <a:pt x="10170" y="5454"/>
                  </a:cubicBezTo>
                  <a:close/>
                  <a:moveTo>
                    <a:pt x="10068" y="5423"/>
                  </a:moveTo>
                  <a:cubicBezTo>
                    <a:pt x="9975" y="5403"/>
                    <a:pt x="10037" y="5464"/>
                    <a:pt x="10068" y="5423"/>
                  </a:cubicBezTo>
                  <a:close/>
                  <a:moveTo>
                    <a:pt x="11072" y="5464"/>
                  </a:moveTo>
                  <a:cubicBezTo>
                    <a:pt x="11093" y="5505"/>
                    <a:pt x="11113" y="5413"/>
                    <a:pt x="11072" y="5464"/>
                  </a:cubicBezTo>
                  <a:close/>
                  <a:moveTo>
                    <a:pt x="10293" y="5546"/>
                  </a:moveTo>
                  <a:cubicBezTo>
                    <a:pt x="10293" y="5505"/>
                    <a:pt x="10242" y="5505"/>
                    <a:pt x="10232" y="5475"/>
                  </a:cubicBezTo>
                  <a:cubicBezTo>
                    <a:pt x="10221" y="5526"/>
                    <a:pt x="10242" y="5557"/>
                    <a:pt x="10293" y="5546"/>
                  </a:cubicBezTo>
                  <a:close/>
                  <a:moveTo>
                    <a:pt x="10365" y="5505"/>
                  </a:moveTo>
                  <a:lnTo>
                    <a:pt x="10386" y="5505"/>
                  </a:lnTo>
                  <a:lnTo>
                    <a:pt x="10386" y="5475"/>
                  </a:lnTo>
                  <a:lnTo>
                    <a:pt x="10365" y="5475"/>
                  </a:lnTo>
                  <a:close/>
                  <a:moveTo>
                    <a:pt x="10939" y="5505"/>
                  </a:moveTo>
                  <a:cubicBezTo>
                    <a:pt x="10960" y="5557"/>
                    <a:pt x="10970" y="5454"/>
                    <a:pt x="10939" y="5505"/>
                  </a:cubicBezTo>
                  <a:close/>
                  <a:moveTo>
                    <a:pt x="10437" y="5536"/>
                  </a:moveTo>
                  <a:cubicBezTo>
                    <a:pt x="10344" y="5516"/>
                    <a:pt x="10406" y="5577"/>
                    <a:pt x="10437" y="5536"/>
                  </a:cubicBezTo>
                  <a:close/>
                  <a:moveTo>
                    <a:pt x="10170" y="5659"/>
                  </a:moveTo>
                  <a:cubicBezTo>
                    <a:pt x="10211" y="5700"/>
                    <a:pt x="10211" y="5608"/>
                    <a:pt x="10170" y="5659"/>
                  </a:cubicBezTo>
                  <a:close/>
                  <a:moveTo>
                    <a:pt x="10037" y="5680"/>
                  </a:moveTo>
                  <a:cubicBezTo>
                    <a:pt x="9996" y="5721"/>
                    <a:pt x="10088" y="5721"/>
                    <a:pt x="10037" y="5680"/>
                  </a:cubicBezTo>
                  <a:close/>
                  <a:moveTo>
                    <a:pt x="10990" y="5700"/>
                  </a:moveTo>
                  <a:cubicBezTo>
                    <a:pt x="11042" y="5721"/>
                    <a:pt x="10990" y="5659"/>
                    <a:pt x="10990" y="5700"/>
                  </a:cubicBezTo>
                  <a:close/>
                  <a:moveTo>
                    <a:pt x="11103" y="5700"/>
                  </a:moveTo>
                  <a:cubicBezTo>
                    <a:pt x="11144" y="5751"/>
                    <a:pt x="11124" y="5659"/>
                    <a:pt x="11103" y="5700"/>
                  </a:cubicBezTo>
                  <a:close/>
                  <a:moveTo>
                    <a:pt x="9043" y="5946"/>
                  </a:moveTo>
                  <a:cubicBezTo>
                    <a:pt x="9084" y="5854"/>
                    <a:pt x="9237" y="5864"/>
                    <a:pt x="9227" y="5721"/>
                  </a:cubicBezTo>
                  <a:cubicBezTo>
                    <a:pt x="9073" y="5649"/>
                    <a:pt x="8858" y="5874"/>
                    <a:pt x="9053" y="5946"/>
                  </a:cubicBezTo>
                  <a:close/>
                  <a:moveTo>
                    <a:pt x="10416" y="5721"/>
                  </a:moveTo>
                  <a:cubicBezTo>
                    <a:pt x="10478" y="5731"/>
                    <a:pt x="10416" y="5680"/>
                    <a:pt x="10416" y="5721"/>
                  </a:cubicBezTo>
                  <a:close/>
                  <a:moveTo>
                    <a:pt x="10262" y="5741"/>
                  </a:moveTo>
                  <a:close/>
                  <a:moveTo>
                    <a:pt x="10262" y="5762"/>
                  </a:moveTo>
                  <a:close/>
                  <a:moveTo>
                    <a:pt x="10262" y="5721"/>
                  </a:moveTo>
                  <a:close/>
                  <a:moveTo>
                    <a:pt x="10262" y="5741"/>
                  </a:moveTo>
                  <a:close/>
                  <a:moveTo>
                    <a:pt x="10262" y="5721"/>
                  </a:moveTo>
                  <a:close/>
                  <a:moveTo>
                    <a:pt x="10324" y="5751"/>
                  </a:moveTo>
                  <a:cubicBezTo>
                    <a:pt x="10386" y="5762"/>
                    <a:pt x="10324" y="5700"/>
                    <a:pt x="10324" y="5751"/>
                  </a:cubicBezTo>
                  <a:close/>
                  <a:moveTo>
                    <a:pt x="10068" y="5813"/>
                  </a:moveTo>
                  <a:cubicBezTo>
                    <a:pt x="10119" y="5792"/>
                    <a:pt x="10078" y="5792"/>
                    <a:pt x="10057" y="5762"/>
                  </a:cubicBezTo>
                  <a:cubicBezTo>
                    <a:pt x="10047" y="5782"/>
                    <a:pt x="10057" y="5803"/>
                    <a:pt x="10088" y="5813"/>
                  </a:cubicBezTo>
                  <a:close/>
                  <a:moveTo>
                    <a:pt x="1436" y="6110"/>
                  </a:moveTo>
                  <a:cubicBezTo>
                    <a:pt x="1518" y="6028"/>
                    <a:pt x="1528" y="5885"/>
                    <a:pt x="1590" y="5792"/>
                  </a:cubicBezTo>
                  <a:cubicBezTo>
                    <a:pt x="1446" y="5751"/>
                    <a:pt x="1456" y="5987"/>
                    <a:pt x="1446" y="6110"/>
                  </a:cubicBezTo>
                  <a:close/>
                  <a:moveTo>
                    <a:pt x="11124" y="5833"/>
                  </a:moveTo>
                  <a:cubicBezTo>
                    <a:pt x="11093" y="5885"/>
                    <a:pt x="11175" y="5792"/>
                    <a:pt x="11124" y="5833"/>
                  </a:cubicBezTo>
                  <a:close/>
                  <a:moveTo>
                    <a:pt x="11175" y="5854"/>
                  </a:moveTo>
                  <a:close/>
                  <a:moveTo>
                    <a:pt x="11175" y="5885"/>
                  </a:moveTo>
                  <a:close/>
                  <a:moveTo>
                    <a:pt x="11175" y="5854"/>
                  </a:moveTo>
                  <a:close/>
                  <a:moveTo>
                    <a:pt x="11175" y="5854"/>
                  </a:moveTo>
                  <a:close/>
                  <a:moveTo>
                    <a:pt x="11175" y="5864"/>
                  </a:moveTo>
                  <a:close/>
                  <a:moveTo>
                    <a:pt x="11810" y="5997"/>
                  </a:moveTo>
                  <a:cubicBezTo>
                    <a:pt x="11831" y="5956"/>
                    <a:pt x="11841" y="5915"/>
                    <a:pt x="11841" y="5874"/>
                  </a:cubicBezTo>
                  <a:cubicBezTo>
                    <a:pt x="11810" y="5844"/>
                    <a:pt x="11759" y="5864"/>
                    <a:pt x="11739" y="5885"/>
                  </a:cubicBezTo>
                  <a:cubicBezTo>
                    <a:pt x="11831" y="5885"/>
                    <a:pt x="11749" y="5987"/>
                    <a:pt x="11821" y="5997"/>
                  </a:cubicBezTo>
                  <a:close/>
                  <a:moveTo>
                    <a:pt x="6644" y="5977"/>
                  </a:moveTo>
                  <a:cubicBezTo>
                    <a:pt x="6644" y="5926"/>
                    <a:pt x="6644" y="5874"/>
                    <a:pt x="6592" y="5874"/>
                  </a:cubicBezTo>
                  <a:cubicBezTo>
                    <a:pt x="6603" y="5926"/>
                    <a:pt x="6592" y="5987"/>
                    <a:pt x="6654" y="5977"/>
                  </a:cubicBezTo>
                  <a:close/>
                  <a:moveTo>
                    <a:pt x="7669" y="5885"/>
                  </a:moveTo>
                  <a:cubicBezTo>
                    <a:pt x="7679" y="6018"/>
                    <a:pt x="7669" y="6161"/>
                    <a:pt x="7730" y="6243"/>
                  </a:cubicBezTo>
                  <a:cubicBezTo>
                    <a:pt x="7782" y="6120"/>
                    <a:pt x="7761" y="5987"/>
                    <a:pt x="7679" y="5885"/>
                  </a:cubicBezTo>
                  <a:close/>
                  <a:moveTo>
                    <a:pt x="11503" y="5946"/>
                  </a:moveTo>
                  <a:close/>
                  <a:moveTo>
                    <a:pt x="11503" y="5926"/>
                  </a:moveTo>
                  <a:lnTo>
                    <a:pt x="11503" y="5946"/>
                  </a:lnTo>
                  <a:close/>
                  <a:moveTo>
                    <a:pt x="11728" y="5926"/>
                  </a:moveTo>
                  <a:cubicBezTo>
                    <a:pt x="11698" y="5977"/>
                    <a:pt x="11780" y="5895"/>
                    <a:pt x="11728" y="5926"/>
                  </a:cubicBezTo>
                  <a:close/>
                  <a:moveTo>
                    <a:pt x="12641" y="5915"/>
                  </a:moveTo>
                  <a:lnTo>
                    <a:pt x="12569" y="5915"/>
                  </a:lnTo>
                  <a:cubicBezTo>
                    <a:pt x="12538" y="6028"/>
                    <a:pt x="12682" y="6028"/>
                    <a:pt x="12641" y="5915"/>
                  </a:cubicBezTo>
                  <a:close/>
                  <a:moveTo>
                    <a:pt x="11359" y="5977"/>
                  </a:moveTo>
                  <a:cubicBezTo>
                    <a:pt x="11298" y="6028"/>
                    <a:pt x="11400" y="6018"/>
                    <a:pt x="11359" y="5977"/>
                  </a:cubicBezTo>
                  <a:close/>
                  <a:moveTo>
                    <a:pt x="13410" y="6059"/>
                  </a:moveTo>
                  <a:cubicBezTo>
                    <a:pt x="13379" y="6079"/>
                    <a:pt x="13399" y="6131"/>
                    <a:pt x="13440" y="6131"/>
                  </a:cubicBezTo>
                  <a:cubicBezTo>
                    <a:pt x="13430" y="6100"/>
                    <a:pt x="13461" y="6038"/>
                    <a:pt x="13410" y="6059"/>
                  </a:cubicBezTo>
                  <a:close/>
                  <a:moveTo>
                    <a:pt x="11421" y="6325"/>
                  </a:moveTo>
                  <a:cubicBezTo>
                    <a:pt x="11390" y="6366"/>
                    <a:pt x="11472" y="6295"/>
                    <a:pt x="11421" y="6325"/>
                  </a:cubicBezTo>
                  <a:close/>
                  <a:moveTo>
                    <a:pt x="7720" y="6407"/>
                  </a:moveTo>
                  <a:cubicBezTo>
                    <a:pt x="7710" y="6479"/>
                    <a:pt x="7648" y="6541"/>
                    <a:pt x="7669" y="6602"/>
                  </a:cubicBezTo>
                  <a:cubicBezTo>
                    <a:pt x="7720" y="6582"/>
                    <a:pt x="7782" y="6448"/>
                    <a:pt x="7720" y="6407"/>
                  </a:cubicBezTo>
                  <a:close/>
                  <a:moveTo>
                    <a:pt x="5208" y="6633"/>
                  </a:moveTo>
                  <a:cubicBezTo>
                    <a:pt x="5239" y="6582"/>
                    <a:pt x="5229" y="6510"/>
                    <a:pt x="5198" y="6469"/>
                  </a:cubicBezTo>
                  <a:lnTo>
                    <a:pt x="5157" y="6469"/>
                  </a:lnTo>
                  <a:cubicBezTo>
                    <a:pt x="5137" y="6510"/>
                    <a:pt x="5137" y="6572"/>
                    <a:pt x="5157" y="6623"/>
                  </a:cubicBezTo>
                  <a:cubicBezTo>
                    <a:pt x="5178" y="6613"/>
                    <a:pt x="5198" y="6623"/>
                    <a:pt x="5219" y="6633"/>
                  </a:cubicBezTo>
                  <a:close/>
                  <a:moveTo>
                    <a:pt x="452" y="6592"/>
                  </a:moveTo>
                  <a:cubicBezTo>
                    <a:pt x="503" y="6551"/>
                    <a:pt x="472" y="6469"/>
                    <a:pt x="411" y="6479"/>
                  </a:cubicBezTo>
                  <a:cubicBezTo>
                    <a:pt x="401" y="6530"/>
                    <a:pt x="401" y="6582"/>
                    <a:pt x="452" y="6592"/>
                  </a:cubicBezTo>
                  <a:close/>
                  <a:moveTo>
                    <a:pt x="10755" y="6510"/>
                  </a:moveTo>
                  <a:cubicBezTo>
                    <a:pt x="10785" y="6561"/>
                    <a:pt x="10775" y="6459"/>
                    <a:pt x="10755" y="6510"/>
                  </a:cubicBezTo>
                  <a:close/>
                  <a:moveTo>
                    <a:pt x="8192" y="6602"/>
                  </a:moveTo>
                  <a:lnTo>
                    <a:pt x="8192" y="6561"/>
                  </a:lnTo>
                  <a:lnTo>
                    <a:pt x="8151" y="6561"/>
                  </a:lnTo>
                  <a:cubicBezTo>
                    <a:pt x="8140" y="6602"/>
                    <a:pt x="8161" y="6613"/>
                    <a:pt x="8192" y="6602"/>
                  </a:cubicBezTo>
                  <a:close/>
                  <a:moveTo>
                    <a:pt x="10488" y="6623"/>
                  </a:moveTo>
                  <a:cubicBezTo>
                    <a:pt x="10539" y="6633"/>
                    <a:pt x="10488" y="6572"/>
                    <a:pt x="10488" y="6623"/>
                  </a:cubicBezTo>
                  <a:close/>
                  <a:moveTo>
                    <a:pt x="10652" y="6674"/>
                  </a:moveTo>
                  <a:lnTo>
                    <a:pt x="10621" y="6674"/>
                  </a:lnTo>
                  <a:lnTo>
                    <a:pt x="10621" y="6705"/>
                  </a:lnTo>
                  <a:lnTo>
                    <a:pt x="10652" y="6705"/>
                  </a:lnTo>
                  <a:close/>
                  <a:moveTo>
                    <a:pt x="7618" y="6715"/>
                  </a:moveTo>
                  <a:cubicBezTo>
                    <a:pt x="7618" y="6705"/>
                    <a:pt x="7597" y="6695"/>
                    <a:pt x="7587" y="6684"/>
                  </a:cubicBezTo>
                  <a:cubicBezTo>
                    <a:pt x="7556" y="6848"/>
                    <a:pt x="7351" y="7012"/>
                    <a:pt x="7392" y="7269"/>
                  </a:cubicBezTo>
                  <a:cubicBezTo>
                    <a:pt x="7505" y="7115"/>
                    <a:pt x="7536" y="6879"/>
                    <a:pt x="7618" y="6715"/>
                  </a:cubicBezTo>
                  <a:close/>
                  <a:moveTo>
                    <a:pt x="9002" y="6705"/>
                  </a:moveTo>
                  <a:cubicBezTo>
                    <a:pt x="8950" y="6777"/>
                    <a:pt x="8971" y="6951"/>
                    <a:pt x="9043" y="6982"/>
                  </a:cubicBezTo>
                  <a:cubicBezTo>
                    <a:pt x="9073" y="6910"/>
                    <a:pt x="9094" y="6725"/>
                    <a:pt x="9012" y="6705"/>
                  </a:cubicBezTo>
                  <a:close/>
                  <a:moveTo>
                    <a:pt x="10929" y="6859"/>
                  </a:moveTo>
                  <a:cubicBezTo>
                    <a:pt x="10970" y="6900"/>
                    <a:pt x="10949" y="6807"/>
                    <a:pt x="10929" y="6859"/>
                  </a:cubicBezTo>
                  <a:close/>
                  <a:moveTo>
                    <a:pt x="13307" y="7115"/>
                  </a:moveTo>
                  <a:cubicBezTo>
                    <a:pt x="13328" y="7074"/>
                    <a:pt x="13328" y="7033"/>
                    <a:pt x="13328" y="6982"/>
                  </a:cubicBezTo>
                  <a:cubicBezTo>
                    <a:pt x="13194" y="6961"/>
                    <a:pt x="13194" y="7125"/>
                    <a:pt x="13317" y="7115"/>
                  </a:cubicBezTo>
                  <a:close/>
                  <a:moveTo>
                    <a:pt x="11821" y="7279"/>
                  </a:moveTo>
                  <a:cubicBezTo>
                    <a:pt x="11872" y="7187"/>
                    <a:pt x="11800" y="7074"/>
                    <a:pt x="11698" y="7074"/>
                  </a:cubicBezTo>
                  <a:cubicBezTo>
                    <a:pt x="11698" y="7187"/>
                    <a:pt x="11708" y="7289"/>
                    <a:pt x="11831" y="7279"/>
                  </a:cubicBezTo>
                  <a:close/>
                  <a:moveTo>
                    <a:pt x="1446" y="7105"/>
                  </a:moveTo>
                  <a:cubicBezTo>
                    <a:pt x="1118" y="7084"/>
                    <a:pt x="1497" y="7361"/>
                    <a:pt x="1446" y="7105"/>
                  </a:cubicBezTo>
                  <a:close/>
                  <a:moveTo>
                    <a:pt x="10078" y="7228"/>
                  </a:moveTo>
                  <a:lnTo>
                    <a:pt x="10078" y="7156"/>
                  </a:lnTo>
                  <a:lnTo>
                    <a:pt x="10027" y="7156"/>
                  </a:lnTo>
                  <a:cubicBezTo>
                    <a:pt x="10016" y="7207"/>
                    <a:pt x="10047" y="7217"/>
                    <a:pt x="10088" y="7217"/>
                  </a:cubicBezTo>
                  <a:close/>
                  <a:moveTo>
                    <a:pt x="10078" y="7310"/>
                  </a:moveTo>
                  <a:cubicBezTo>
                    <a:pt x="10386" y="7597"/>
                    <a:pt x="10324" y="6992"/>
                    <a:pt x="10078" y="7310"/>
                  </a:cubicBezTo>
                  <a:close/>
                  <a:moveTo>
                    <a:pt x="7228" y="7289"/>
                  </a:moveTo>
                  <a:cubicBezTo>
                    <a:pt x="7249" y="7340"/>
                    <a:pt x="7300" y="7310"/>
                    <a:pt x="7320" y="7258"/>
                  </a:cubicBezTo>
                  <a:cubicBezTo>
                    <a:pt x="7279" y="7238"/>
                    <a:pt x="7249" y="7238"/>
                    <a:pt x="7228" y="7279"/>
                  </a:cubicBezTo>
                  <a:close/>
                  <a:moveTo>
                    <a:pt x="2482" y="7289"/>
                  </a:moveTo>
                  <a:cubicBezTo>
                    <a:pt x="2461" y="7258"/>
                    <a:pt x="2441" y="7289"/>
                    <a:pt x="2430" y="7310"/>
                  </a:cubicBezTo>
                  <a:lnTo>
                    <a:pt x="2482" y="7310"/>
                  </a:lnTo>
                  <a:close/>
                  <a:moveTo>
                    <a:pt x="6480" y="7330"/>
                  </a:moveTo>
                  <a:cubicBezTo>
                    <a:pt x="6490" y="7330"/>
                    <a:pt x="6500" y="7340"/>
                    <a:pt x="6500" y="7351"/>
                  </a:cubicBezTo>
                  <a:cubicBezTo>
                    <a:pt x="6521" y="7361"/>
                    <a:pt x="6541" y="7351"/>
                    <a:pt x="6551" y="7330"/>
                  </a:cubicBezTo>
                  <a:cubicBezTo>
                    <a:pt x="6541" y="7330"/>
                    <a:pt x="6541" y="7320"/>
                    <a:pt x="6541" y="7299"/>
                  </a:cubicBezTo>
                  <a:cubicBezTo>
                    <a:pt x="6521" y="7299"/>
                    <a:pt x="6500" y="7310"/>
                    <a:pt x="6490" y="7320"/>
                  </a:cubicBezTo>
                  <a:close/>
                  <a:moveTo>
                    <a:pt x="3107" y="7371"/>
                  </a:moveTo>
                  <a:cubicBezTo>
                    <a:pt x="3015" y="7289"/>
                    <a:pt x="2943" y="7494"/>
                    <a:pt x="2758" y="7422"/>
                  </a:cubicBezTo>
                  <a:cubicBezTo>
                    <a:pt x="2748" y="7494"/>
                    <a:pt x="2666" y="7474"/>
                    <a:pt x="2666" y="7556"/>
                  </a:cubicBezTo>
                  <a:cubicBezTo>
                    <a:pt x="2840" y="7607"/>
                    <a:pt x="3035" y="7525"/>
                    <a:pt x="3117" y="7361"/>
                  </a:cubicBezTo>
                  <a:close/>
                  <a:moveTo>
                    <a:pt x="8848" y="7371"/>
                  </a:moveTo>
                  <a:cubicBezTo>
                    <a:pt x="8776" y="7371"/>
                    <a:pt x="8663" y="7351"/>
                    <a:pt x="8684" y="7443"/>
                  </a:cubicBezTo>
                  <a:cubicBezTo>
                    <a:pt x="8745" y="7463"/>
                    <a:pt x="8858" y="7443"/>
                    <a:pt x="8848" y="7361"/>
                  </a:cubicBezTo>
                  <a:close/>
                  <a:moveTo>
                    <a:pt x="134" y="7648"/>
                  </a:moveTo>
                  <a:cubicBezTo>
                    <a:pt x="544" y="7545"/>
                    <a:pt x="1" y="7156"/>
                    <a:pt x="134" y="7648"/>
                  </a:cubicBezTo>
                  <a:close/>
                  <a:moveTo>
                    <a:pt x="6490" y="7392"/>
                  </a:moveTo>
                  <a:cubicBezTo>
                    <a:pt x="6439" y="7422"/>
                    <a:pt x="6377" y="7443"/>
                    <a:pt x="6387" y="7535"/>
                  </a:cubicBezTo>
                  <a:cubicBezTo>
                    <a:pt x="6459" y="7535"/>
                    <a:pt x="6541" y="7412"/>
                    <a:pt x="6490" y="7392"/>
                  </a:cubicBezTo>
                  <a:close/>
                  <a:moveTo>
                    <a:pt x="7495" y="7566"/>
                  </a:moveTo>
                  <a:cubicBezTo>
                    <a:pt x="7443" y="7535"/>
                    <a:pt x="7341" y="7545"/>
                    <a:pt x="7331" y="7607"/>
                  </a:cubicBezTo>
                  <a:cubicBezTo>
                    <a:pt x="7392" y="7627"/>
                    <a:pt x="7454" y="7607"/>
                    <a:pt x="7495" y="7556"/>
                  </a:cubicBezTo>
                  <a:close/>
                  <a:moveTo>
                    <a:pt x="1200" y="7832"/>
                  </a:moveTo>
                  <a:cubicBezTo>
                    <a:pt x="1221" y="7761"/>
                    <a:pt x="1139" y="7750"/>
                    <a:pt x="1118" y="7750"/>
                  </a:cubicBezTo>
                  <a:cubicBezTo>
                    <a:pt x="934" y="7812"/>
                    <a:pt x="1159" y="7966"/>
                    <a:pt x="1200" y="7832"/>
                  </a:cubicBezTo>
                  <a:close/>
                  <a:moveTo>
                    <a:pt x="11605" y="7740"/>
                  </a:moveTo>
                  <a:cubicBezTo>
                    <a:pt x="11585" y="7761"/>
                    <a:pt x="11575" y="7853"/>
                    <a:pt x="11636" y="7832"/>
                  </a:cubicBezTo>
                  <a:cubicBezTo>
                    <a:pt x="11626" y="7802"/>
                    <a:pt x="11667" y="7730"/>
                    <a:pt x="11605" y="7740"/>
                  </a:cubicBezTo>
                  <a:close/>
                  <a:moveTo>
                    <a:pt x="462" y="7812"/>
                  </a:moveTo>
                  <a:cubicBezTo>
                    <a:pt x="462" y="7781"/>
                    <a:pt x="442" y="7781"/>
                    <a:pt x="442" y="7750"/>
                  </a:cubicBezTo>
                  <a:cubicBezTo>
                    <a:pt x="421" y="7750"/>
                    <a:pt x="401" y="7750"/>
                    <a:pt x="380" y="7771"/>
                  </a:cubicBezTo>
                  <a:cubicBezTo>
                    <a:pt x="370" y="7812"/>
                    <a:pt x="421" y="7812"/>
                    <a:pt x="452" y="7812"/>
                  </a:cubicBezTo>
                  <a:close/>
                  <a:moveTo>
                    <a:pt x="5690" y="7822"/>
                  </a:moveTo>
                  <a:cubicBezTo>
                    <a:pt x="5690" y="7873"/>
                    <a:pt x="5649" y="7812"/>
                    <a:pt x="5639" y="7853"/>
                  </a:cubicBezTo>
                  <a:cubicBezTo>
                    <a:pt x="5660" y="7863"/>
                    <a:pt x="5680" y="7873"/>
                    <a:pt x="5711" y="7863"/>
                  </a:cubicBezTo>
                  <a:cubicBezTo>
                    <a:pt x="5701" y="7853"/>
                    <a:pt x="5711" y="7832"/>
                    <a:pt x="5690" y="7822"/>
                  </a:cubicBezTo>
                  <a:close/>
                  <a:moveTo>
                    <a:pt x="7894" y="8007"/>
                  </a:moveTo>
                  <a:cubicBezTo>
                    <a:pt x="7915" y="7966"/>
                    <a:pt x="7905" y="7863"/>
                    <a:pt x="7833" y="7873"/>
                  </a:cubicBezTo>
                  <a:cubicBezTo>
                    <a:pt x="7823" y="7955"/>
                    <a:pt x="7843" y="7986"/>
                    <a:pt x="7884" y="8007"/>
                  </a:cubicBezTo>
                  <a:close/>
                  <a:moveTo>
                    <a:pt x="8243" y="8130"/>
                  </a:moveTo>
                  <a:cubicBezTo>
                    <a:pt x="8315" y="8119"/>
                    <a:pt x="8325" y="8037"/>
                    <a:pt x="8335" y="7966"/>
                  </a:cubicBezTo>
                  <a:cubicBezTo>
                    <a:pt x="8171" y="7914"/>
                    <a:pt x="8243" y="8078"/>
                    <a:pt x="8243" y="8130"/>
                  </a:cubicBezTo>
                  <a:close/>
                  <a:moveTo>
                    <a:pt x="52" y="7996"/>
                  </a:moveTo>
                  <a:lnTo>
                    <a:pt x="52" y="8037"/>
                  </a:lnTo>
                  <a:cubicBezTo>
                    <a:pt x="83" y="8027"/>
                    <a:pt x="83" y="7996"/>
                    <a:pt x="52" y="7996"/>
                  </a:cubicBezTo>
                  <a:close/>
                  <a:moveTo>
                    <a:pt x="4183" y="8017"/>
                  </a:moveTo>
                  <a:cubicBezTo>
                    <a:pt x="4142" y="7996"/>
                    <a:pt x="4101" y="8017"/>
                    <a:pt x="4030" y="8007"/>
                  </a:cubicBezTo>
                  <a:cubicBezTo>
                    <a:pt x="4050" y="8058"/>
                    <a:pt x="4153" y="8058"/>
                    <a:pt x="4183" y="8027"/>
                  </a:cubicBezTo>
                  <a:close/>
                  <a:moveTo>
                    <a:pt x="3332" y="8150"/>
                  </a:moveTo>
                  <a:cubicBezTo>
                    <a:pt x="3332" y="8119"/>
                    <a:pt x="3404" y="8058"/>
                    <a:pt x="3332" y="8048"/>
                  </a:cubicBezTo>
                  <a:cubicBezTo>
                    <a:pt x="3322" y="8078"/>
                    <a:pt x="3291" y="8130"/>
                    <a:pt x="3322" y="8150"/>
                  </a:cubicBezTo>
                  <a:close/>
                  <a:moveTo>
                    <a:pt x="11933" y="8314"/>
                  </a:moveTo>
                  <a:cubicBezTo>
                    <a:pt x="11985" y="8273"/>
                    <a:pt x="12067" y="8099"/>
                    <a:pt x="11974" y="8048"/>
                  </a:cubicBezTo>
                  <a:cubicBezTo>
                    <a:pt x="11882" y="8171"/>
                    <a:pt x="11749" y="8232"/>
                    <a:pt x="11933" y="8314"/>
                  </a:cubicBezTo>
                  <a:close/>
                  <a:moveTo>
                    <a:pt x="11810" y="8283"/>
                  </a:moveTo>
                  <a:lnTo>
                    <a:pt x="11810" y="8191"/>
                  </a:lnTo>
                  <a:cubicBezTo>
                    <a:pt x="11595" y="8017"/>
                    <a:pt x="11554" y="8366"/>
                    <a:pt x="11810" y="8294"/>
                  </a:cubicBezTo>
                  <a:close/>
                  <a:moveTo>
                    <a:pt x="12754" y="8335"/>
                  </a:moveTo>
                  <a:cubicBezTo>
                    <a:pt x="12825" y="8201"/>
                    <a:pt x="12713" y="8140"/>
                    <a:pt x="12641" y="8222"/>
                  </a:cubicBezTo>
                  <a:cubicBezTo>
                    <a:pt x="12661" y="8242"/>
                    <a:pt x="12702" y="8345"/>
                    <a:pt x="12754" y="8335"/>
                  </a:cubicBezTo>
                  <a:close/>
                  <a:moveTo>
                    <a:pt x="12518" y="8232"/>
                  </a:moveTo>
                  <a:cubicBezTo>
                    <a:pt x="12518" y="8263"/>
                    <a:pt x="12518" y="8304"/>
                    <a:pt x="12559" y="8304"/>
                  </a:cubicBezTo>
                  <a:cubicBezTo>
                    <a:pt x="12559" y="8263"/>
                    <a:pt x="12559" y="8222"/>
                    <a:pt x="12518" y="8232"/>
                  </a:cubicBezTo>
                  <a:close/>
                  <a:moveTo>
                    <a:pt x="13276" y="8232"/>
                  </a:moveTo>
                  <a:cubicBezTo>
                    <a:pt x="13266" y="8314"/>
                    <a:pt x="13338" y="8242"/>
                    <a:pt x="13276" y="8232"/>
                  </a:cubicBezTo>
                  <a:close/>
                  <a:moveTo>
                    <a:pt x="6469" y="8509"/>
                  </a:moveTo>
                  <a:cubicBezTo>
                    <a:pt x="6510" y="8519"/>
                    <a:pt x="6551" y="8509"/>
                    <a:pt x="6562" y="8468"/>
                  </a:cubicBezTo>
                  <a:cubicBezTo>
                    <a:pt x="6490" y="8458"/>
                    <a:pt x="6551" y="8304"/>
                    <a:pt x="6490" y="8283"/>
                  </a:cubicBezTo>
                  <a:cubicBezTo>
                    <a:pt x="6500" y="8376"/>
                    <a:pt x="6449" y="8458"/>
                    <a:pt x="6480" y="8509"/>
                  </a:cubicBezTo>
                  <a:close/>
                  <a:moveTo>
                    <a:pt x="5044" y="8427"/>
                  </a:moveTo>
                  <a:cubicBezTo>
                    <a:pt x="5065" y="8407"/>
                    <a:pt x="5106" y="8417"/>
                    <a:pt x="5085" y="8355"/>
                  </a:cubicBezTo>
                  <a:lnTo>
                    <a:pt x="5044" y="8355"/>
                  </a:lnTo>
                  <a:cubicBezTo>
                    <a:pt x="5034" y="8366"/>
                    <a:pt x="5014" y="8427"/>
                    <a:pt x="5044" y="8427"/>
                  </a:cubicBezTo>
                  <a:close/>
                  <a:moveTo>
                    <a:pt x="8684" y="8437"/>
                  </a:moveTo>
                  <a:cubicBezTo>
                    <a:pt x="8653" y="8407"/>
                    <a:pt x="8581" y="8417"/>
                    <a:pt x="8520" y="8417"/>
                  </a:cubicBezTo>
                  <a:cubicBezTo>
                    <a:pt x="8509" y="8396"/>
                    <a:pt x="8520" y="8376"/>
                    <a:pt x="8530" y="8355"/>
                  </a:cubicBezTo>
                  <a:cubicBezTo>
                    <a:pt x="8335" y="8417"/>
                    <a:pt x="8632" y="8581"/>
                    <a:pt x="8684" y="8448"/>
                  </a:cubicBezTo>
                  <a:close/>
                  <a:moveTo>
                    <a:pt x="3148" y="8376"/>
                  </a:moveTo>
                  <a:cubicBezTo>
                    <a:pt x="3117" y="8427"/>
                    <a:pt x="3076" y="8499"/>
                    <a:pt x="3148" y="8540"/>
                  </a:cubicBezTo>
                  <a:cubicBezTo>
                    <a:pt x="3158" y="8499"/>
                    <a:pt x="3220" y="8386"/>
                    <a:pt x="3148" y="8376"/>
                  </a:cubicBezTo>
                  <a:close/>
                  <a:moveTo>
                    <a:pt x="4604" y="8499"/>
                  </a:moveTo>
                  <a:cubicBezTo>
                    <a:pt x="4614" y="8458"/>
                    <a:pt x="4634" y="8386"/>
                    <a:pt x="4552" y="8396"/>
                  </a:cubicBezTo>
                  <a:cubicBezTo>
                    <a:pt x="4522" y="8437"/>
                    <a:pt x="4552" y="8499"/>
                    <a:pt x="4604" y="8499"/>
                  </a:cubicBezTo>
                  <a:close/>
                  <a:moveTo>
                    <a:pt x="8212" y="8499"/>
                  </a:moveTo>
                  <a:cubicBezTo>
                    <a:pt x="8222" y="8468"/>
                    <a:pt x="8243" y="8448"/>
                    <a:pt x="8233" y="8396"/>
                  </a:cubicBezTo>
                  <a:cubicBezTo>
                    <a:pt x="8192" y="8407"/>
                    <a:pt x="8140" y="8417"/>
                    <a:pt x="8099" y="8417"/>
                  </a:cubicBezTo>
                  <a:cubicBezTo>
                    <a:pt x="8099" y="8478"/>
                    <a:pt x="8140" y="8509"/>
                    <a:pt x="8212" y="8499"/>
                  </a:cubicBezTo>
                  <a:close/>
                  <a:moveTo>
                    <a:pt x="11903" y="8427"/>
                  </a:moveTo>
                  <a:cubicBezTo>
                    <a:pt x="11790" y="8448"/>
                    <a:pt x="11759" y="8540"/>
                    <a:pt x="11790" y="8653"/>
                  </a:cubicBezTo>
                  <a:cubicBezTo>
                    <a:pt x="11862" y="8663"/>
                    <a:pt x="11862" y="8601"/>
                    <a:pt x="11923" y="8601"/>
                  </a:cubicBezTo>
                  <a:cubicBezTo>
                    <a:pt x="11892" y="8540"/>
                    <a:pt x="11923" y="8468"/>
                    <a:pt x="11903" y="8427"/>
                  </a:cubicBezTo>
                  <a:close/>
                  <a:moveTo>
                    <a:pt x="6715" y="8601"/>
                  </a:moveTo>
                  <a:cubicBezTo>
                    <a:pt x="6726" y="8765"/>
                    <a:pt x="6685" y="8950"/>
                    <a:pt x="6736" y="9083"/>
                  </a:cubicBezTo>
                  <a:cubicBezTo>
                    <a:pt x="6767" y="8929"/>
                    <a:pt x="6756" y="8601"/>
                    <a:pt x="6767" y="8448"/>
                  </a:cubicBezTo>
                  <a:cubicBezTo>
                    <a:pt x="6715" y="8478"/>
                    <a:pt x="6623" y="8458"/>
                    <a:pt x="6592" y="8499"/>
                  </a:cubicBezTo>
                  <a:cubicBezTo>
                    <a:pt x="6592" y="8571"/>
                    <a:pt x="6685" y="8550"/>
                    <a:pt x="6715" y="8601"/>
                  </a:cubicBezTo>
                  <a:close/>
                  <a:moveTo>
                    <a:pt x="9381" y="8694"/>
                  </a:moveTo>
                  <a:cubicBezTo>
                    <a:pt x="9412" y="8663"/>
                    <a:pt x="9401" y="8622"/>
                    <a:pt x="9360" y="8612"/>
                  </a:cubicBezTo>
                  <a:cubicBezTo>
                    <a:pt x="9350" y="8642"/>
                    <a:pt x="9330" y="8704"/>
                    <a:pt x="9381" y="8694"/>
                  </a:cubicBezTo>
                  <a:close/>
                  <a:moveTo>
                    <a:pt x="1569" y="8622"/>
                  </a:moveTo>
                  <a:cubicBezTo>
                    <a:pt x="1538" y="8714"/>
                    <a:pt x="1651" y="8714"/>
                    <a:pt x="1641" y="8642"/>
                  </a:cubicBezTo>
                  <a:cubicBezTo>
                    <a:pt x="1600" y="8642"/>
                    <a:pt x="1600" y="8612"/>
                    <a:pt x="1559" y="8622"/>
                  </a:cubicBezTo>
                  <a:close/>
                  <a:moveTo>
                    <a:pt x="4573" y="8694"/>
                  </a:moveTo>
                  <a:cubicBezTo>
                    <a:pt x="4624" y="8694"/>
                    <a:pt x="4624" y="8663"/>
                    <a:pt x="4624" y="8622"/>
                  </a:cubicBezTo>
                  <a:lnTo>
                    <a:pt x="4573" y="8622"/>
                  </a:lnTo>
                  <a:close/>
                  <a:moveTo>
                    <a:pt x="4450" y="8796"/>
                  </a:moveTo>
                  <a:cubicBezTo>
                    <a:pt x="4419" y="8817"/>
                    <a:pt x="4450" y="8837"/>
                    <a:pt x="4481" y="8847"/>
                  </a:cubicBezTo>
                  <a:cubicBezTo>
                    <a:pt x="4470" y="8827"/>
                    <a:pt x="4491" y="8776"/>
                    <a:pt x="4440" y="8796"/>
                  </a:cubicBezTo>
                  <a:close/>
                  <a:moveTo>
                    <a:pt x="2266" y="8991"/>
                  </a:moveTo>
                  <a:cubicBezTo>
                    <a:pt x="2328" y="8929"/>
                    <a:pt x="2266" y="8827"/>
                    <a:pt x="2184" y="8806"/>
                  </a:cubicBezTo>
                  <a:cubicBezTo>
                    <a:pt x="2133" y="8878"/>
                    <a:pt x="2174" y="8970"/>
                    <a:pt x="2266" y="8991"/>
                  </a:cubicBezTo>
                  <a:close/>
                  <a:moveTo>
                    <a:pt x="4552" y="8888"/>
                  </a:moveTo>
                  <a:cubicBezTo>
                    <a:pt x="4552" y="8868"/>
                    <a:pt x="4604" y="8878"/>
                    <a:pt x="4593" y="8837"/>
                  </a:cubicBezTo>
                  <a:cubicBezTo>
                    <a:pt x="4583" y="8786"/>
                    <a:pt x="4542" y="8837"/>
                    <a:pt x="4511" y="8837"/>
                  </a:cubicBezTo>
                  <a:cubicBezTo>
                    <a:pt x="4501" y="8868"/>
                    <a:pt x="4532" y="8868"/>
                    <a:pt x="4542" y="8888"/>
                  </a:cubicBezTo>
                  <a:close/>
                  <a:moveTo>
                    <a:pt x="7597" y="8960"/>
                  </a:moveTo>
                  <a:cubicBezTo>
                    <a:pt x="7628" y="8919"/>
                    <a:pt x="7597" y="8837"/>
                    <a:pt x="7536" y="8837"/>
                  </a:cubicBezTo>
                  <a:cubicBezTo>
                    <a:pt x="7495" y="8888"/>
                    <a:pt x="7525" y="8960"/>
                    <a:pt x="7597" y="8960"/>
                  </a:cubicBezTo>
                  <a:close/>
                  <a:moveTo>
                    <a:pt x="4829" y="8909"/>
                  </a:moveTo>
                  <a:cubicBezTo>
                    <a:pt x="4788" y="8899"/>
                    <a:pt x="4788" y="8847"/>
                    <a:pt x="4737" y="8847"/>
                  </a:cubicBezTo>
                  <a:cubicBezTo>
                    <a:pt x="4716" y="8888"/>
                    <a:pt x="4737" y="8919"/>
                    <a:pt x="4747" y="8960"/>
                  </a:cubicBezTo>
                  <a:cubicBezTo>
                    <a:pt x="4788" y="8960"/>
                    <a:pt x="4819" y="8940"/>
                    <a:pt x="4819" y="8909"/>
                  </a:cubicBezTo>
                  <a:close/>
                  <a:moveTo>
                    <a:pt x="4757" y="8991"/>
                  </a:moveTo>
                  <a:cubicBezTo>
                    <a:pt x="4604" y="8960"/>
                    <a:pt x="4757" y="9114"/>
                    <a:pt x="4757" y="8991"/>
                  </a:cubicBezTo>
                  <a:close/>
                  <a:moveTo>
                    <a:pt x="5547" y="9442"/>
                  </a:moveTo>
                  <a:cubicBezTo>
                    <a:pt x="5865" y="9462"/>
                    <a:pt x="5649" y="9104"/>
                    <a:pt x="5547" y="9442"/>
                  </a:cubicBezTo>
                  <a:close/>
                  <a:moveTo>
                    <a:pt x="9043" y="9565"/>
                  </a:moveTo>
                  <a:cubicBezTo>
                    <a:pt x="9176" y="9555"/>
                    <a:pt x="9237" y="9483"/>
                    <a:pt x="9227" y="9329"/>
                  </a:cubicBezTo>
                  <a:cubicBezTo>
                    <a:pt x="9104" y="9339"/>
                    <a:pt x="9022" y="9442"/>
                    <a:pt x="9032" y="9565"/>
                  </a:cubicBezTo>
                  <a:close/>
                  <a:moveTo>
                    <a:pt x="4860" y="9483"/>
                  </a:moveTo>
                  <a:cubicBezTo>
                    <a:pt x="4850" y="9442"/>
                    <a:pt x="4880" y="9442"/>
                    <a:pt x="4870" y="9401"/>
                  </a:cubicBezTo>
                  <a:cubicBezTo>
                    <a:pt x="4798" y="9339"/>
                    <a:pt x="4696" y="9350"/>
                    <a:pt x="4634" y="9432"/>
                  </a:cubicBezTo>
                  <a:cubicBezTo>
                    <a:pt x="4706" y="9462"/>
                    <a:pt x="4778" y="9473"/>
                    <a:pt x="4850" y="9483"/>
                  </a:cubicBezTo>
                  <a:close/>
                  <a:moveTo>
                    <a:pt x="5085" y="9565"/>
                  </a:moveTo>
                  <a:cubicBezTo>
                    <a:pt x="5157" y="9483"/>
                    <a:pt x="5055" y="9370"/>
                    <a:pt x="4942" y="9391"/>
                  </a:cubicBezTo>
                  <a:cubicBezTo>
                    <a:pt x="4942" y="9462"/>
                    <a:pt x="4993" y="9544"/>
                    <a:pt x="5075" y="9565"/>
                  </a:cubicBezTo>
                  <a:close/>
                  <a:moveTo>
                    <a:pt x="8971" y="9483"/>
                  </a:moveTo>
                  <a:cubicBezTo>
                    <a:pt x="8971" y="9391"/>
                    <a:pt x="8858" y="9421"/>
                    <a:pt x="8848" y="9483"/>
                  </a:cubicBezTo>
                  <a:cubicBezTo>
                    <a:pt x="8879" y="9503"/>
                    <a:pt x="8899" y="9473"/>
                    <a:pt x="8961" y="9483"/>
                  </a:cubicBezTo>
                  <a:close/>
                  <a:moveTo>
                    <a:pt x="9524" y="9473"/>
                  </a:moveTo>
                  <a:cubicBezTo>
                    <a:pt x="9442" y="9442"/>
                    <a:pt x="9360" y="9421"/>
                    <a:pt x="9278" y="9432"/>
                  </a:cubicBezTo>
                  <a:cubicBezTo>
                    <a:pt x="9278" y="9524"/>
                    <a:pt x="9453" y="9514"/>
                    <a:pt x="9514" y="9473"/>
                  </a:cubicBezTo>
                  <a:close/>
                  <a:moveTo>
                    <a:pt x="9647" y="9544"/>
                  </a:moveTo>
                  <a:cubicBezTo>
                    <a:pt x="9750" y="9524"/>
                    <a:pt x="9791" y="9565"/>
                    <a:pt x="9873" y="9585"/>
                  </a:cubicBezTo>
                  <a:cubicBezTo>
                    <a:pt x="9883" y="9452"/>
                    <a:pt x="9699" y="9514"/>
                    <a:pt x="9637" y="9473"/>
                  </a:cubicBezTo>
                  <a:cubicBezTo>
                    <a:pt x="9617" y="9503"/>
                    <a:pt x="9647" y="9503"/>
                    <a:pt x="9637" y="9534"/>
                  </a:cubicBezTo>
                  <a:close/>
                  <a:moveTo>
                    <a:pt x="8674" y="9483"/>
                  </a:moveTo>
                  <a:cubicBezTo>
                    <a:pt x="8602" y="9534"/>
                    <a:pt x="8468" y="9442"/>
                    <a:pt x="8427" y="9555"/>
                  </a:cubicBezTo>
                  <a:cubicBezTo>
                    <a:pt x="8489" y="9575"/>
                    <a:pt x="8632" y="9555"/>
                    <a:pt x="8653" y="9483"/>
                  </a:cubicBezTo>
                  <a:close/>
                  <a:moveTo>
                    <a:pt x="5455" y="9555"/>
                  </a:moveTo>
                  <a:lnTo>
                    <a:pt x="5455" y="9514"/>
                  </a:lnTo>
                  <a:cubicBezTo>
                    <a:pt x="5373" y="9493"/>
                    <a:pt x="5352" y="9575"/>
                    <a:pt x="5434" y="9555"/>
                  </a:cubicBezTo>
                  <a:close/>
                  <a:moveTo>
                    <a:pt x="9996" y="9585"/>
                  </a:moveTo>
                  <a:cubicBezTo>
                    <a:pt x="9996" y="9544"/>
                    <a:pt x="9975" y="9555"/>
                    <a:pt x="9996" y="9524"/>
                  </a:cubicBezTo>
                  <a:cubicBezTo>
                    <a:pt x="9955" y="9524"/>
                    <a:pt x="9924" y="9524"/>
                    <a:pt x="9924" y="9565"/>
                  </a:cubicBezTo>
                  <a:cubicBezTo>
                    <a:pt x="9945" y="9565"/>
                    <a:pt x="9965" y="9565"/>
                    <a:pt x="9986" y="9585"/>
                  </a:cubicBezTo>
                  <a:close/>
                  <a:moveTo>
                    <a:pt x="10129" y="9596"/>
                  </a:moveTo>
                  <a:cubicBezTo>
                    <a:pt x="10109" y="9544"/>
                    <a:pt x="10088" y="9565"/>
                    <a:pt x="10037" y="9524"/>
                  </a:cubicBezTo>
                  <a:cubicBezTo>
                    <a:pt x="10037" y="9555"/>
                    <a:pt x="10027" y="9555"/>
                    <a:pt x="10027" y="9585"/>
                  </a:cubicBezTo>
                  <a:cubicBezTo>
                    <a:pt x="10047" y="9585"/>
                    <a:pt x="10068" y="9606"/>
                    <a:pt x="10109" y="9596"/>
                  </a:cubicBezTo>
                  <a:close/>
                  <a:moveTo>
                    <a:pt x="9248" y="9626"/>
                  </a:moveTo>
                  <a:cubicBezTo>
                    <a:pt x="9227" y="9647"/>
                    <a:pt x="9227" y="9678"/>
                    <a:pt x="9227" y="9708"/>
                  </a:cubicBezTo>
                  <a:cubicBezTo>
                    <a:pt x="9268" y="9708"/>
                    <a:pt x="9289" y="9626"/>
                    <a:pt x="9227" y="9626"/>
                  </a:cubicBezTo>
                  <a:close/>
                  <a:moveTo>
                    <a:pt x="6172" y="9708"/>
                  </a:moveTo>
                  <a:cubicBezTo>
                    <a:pt x="6090" y="9626"/>
                    <a:pt x="6008" y="9678"/>
                    <a:pt x="5875" y="9637"/>
                  </a:cubicBezTo>
                  <a:cubicBezTo>
                    <a:pt x="5926" y="9729"/>
                    <a:pt x="6080" y="9790"/>
                    <a:pt x="6152" y="9708"/>
                  </a:cubicBezTo>
                  <a:close/>
                  <a:moveTo>
                    <a:pt x="10447" y="9749"/>
                  </a:moveTo>
                  <a:cubicBezTo>
                    <a:pt x="10457" y="9708"/>
                    <a:pt x="10427" y="9698"/>
                    <a:pt x="10396" y="9698"/>
                  </a:cubicBezTo>
                  <a:cubicBezTo>
                    <a:pt x="10365" y="9739"/>
                    <a:pt x="10406" y="9749"/>
                    <a:pt x="10437" y="9749"/>
                  </a:cubicBezTo>
                  <a:close/>
                  <a:moveTo>
                    <a:pt x="7720" y="9770"/>
                  </a:moveTo>
                  <a:cubicBezTo>
                    <a:pt x="7710" y="9801"/>
                    <a:pt x="7638" y="9821"/>
                    <a:pt x="7679" y="9862"/>
                  </a:cubicBezTo>
                  <a:cubicBezTo>
                    <a:pt x="7710" y="9862"/>
                    <a:pt x="7761" y="9780"/>
                    <a:pt x="7710" y="9760"/>
                  </a:cubicBezTo>
                  <a:close/>
                  <a:moveTo>
                    <a:pt x="11749" y="10026"/>
                  </a:moveTo>
                  <a:cubicBezTo>
                    <a:pt x="12036" y="9995"/>
                    <a:pt x="11687" y="9760"/>
                    <a:pt x="11749" y="10026"/>
                  </a:cubicBezTo>
                  <a:close/>
                  <a:moveTo>
                    <a:pt x="3527" y="9934"/>
                  </a:moveTo>
                  <a:cubicBezTo>
                    <a:pt x="3497" y="9893"/>
                    <a:pt x="3455" y="9924"/>
                    <a:pt x="3414" y="9924"/>
                  </a:cubicBezTo>
                  <a:cubicBezTo>
                    <a:pt x="3394" y="9975"/>
                    <a:pt x="3507" y="9995"/>
                    <a:pt x="3507" y="9934"/>
                  </a:cubicBezTo>
                  <a:close/>
                  <a:moveTo>
                    <a:pt x="10714" y="9934"/>
                  </a:moveTo>
                  <a:lnTo>
                    <a:pt x="10744" y="9934"/>
                  </a:lnTo>
                  <a:lnTo>
                    <a:pt x="10744" y="9913"/>
                  </a:lnTo>
                  <a:lnTo>
                    <a:pt x="10714" y="9913"/>
                  </a:lnTo>
                  <a:close/>
                  <a:moveTo>
                    <a:pt x="2625" y="9924"/>
                  </a:moveTo>
                  <a:lnTo>
                    <a:pt x="2584" y="9924"/>
                  </a:lnTo>
                  <a:lnTo>
                    <a:pt x="2584" y="9965"/>
                  </a:lnTo>
                  <a:cubicBezTo>
                    <a:pt x="2605" y="9965"/>
                    <a:pt x="2594" y="9934"/>
                    <a:pt x="2615" y="9913"/>
                  </a:cubicBezTo>
                  <a:close/>
                  <a:moveTo>
                    <a:pt x="2769" y="9965"/>
                  </a:moveTo>
                  <a:cubicBezTo>
                    <a:pt x="2748" y="9954"/>
                    <a:pt x="2728" y="9944"/>
                    <a:pt x="2697" y="9954"/>
                  </a:cubicBezTo>
                  <a:cubicBezTo>
                    <a:pt x="2697" y="9965"/>
                    <a:pt x="2697" y="9985"/>
                    <a:pt x="2687" y="9995"/>
                  </a:cubicBezTo>
                  <a:cubicBezTo>
                    <a:pt x="2687" y="10016"/>
                    <a:pt x="2758" y="10016"/>
                    <a:pt x="2748" y="9965"/>
                  </a:cubicBezTo>
                  <a:close/>
                  <a:moveTo>
                    <a:pt x="6131" y="10098"/>
                  </a:moveTo>
                  <a:cubicBezTo>
                    <a:pt x="6090" y="9780"/>
                    <a:pt x="5854" y="10129"/>
                    <a:pt x="6131" y="10098"/>
                  </a:cubicBezTo>
                  <a:close/>
                  <a:moveTo>
                    <a:pt x="5096" y="10047"/>
                  </a:moveTo>
                  <a:cubicBezTo>
                    <a:pt x="5126" y="10067"/>
                    <a:pt x="5137" y="10088"/>
                    <a:pt x="5188" y="10077"/>
                  </a:cubicBezTo>
                  <a:cubicBezTo>
                    <a:pt x="5198" y="10026"/>
                    <a:pt x="5167" y="9985"/>
                    <a:pt x="5116" y="9965"/>
                  </a:cubicBezTo>
                  <a:cubicBezTo>
                    <a:pt x="5075" y="9975"/>
                    <a:pt x="5065" y="9995"/>
                    <a:pt x="5075" y="10047"/>
                  </a:cubicBezTo>
                  <a:close/>
                  <a:moveTo>
                    <a:pt x="4142" y="10006"/>
                  </a:moveTo>
                  <a:cubicBezTo>
                    <a:pt x="4122" y="10077"/>
                    <a:pt x="4265" y="10067"/>
                    <a:pt x="4235" y="9995"/>
                  </a:cubicBezTo>
                  <a:cubicBezTo>
                    <a:pt x="4183" y="9985"/>
                    <a:pt x="4142" y="9985"/>
                    <a:pt x="4122" y="10006"/>
                  </a:cubicBezTo>
                  <a:close/>
                  <a:moveTo>
                    <a:pt x="10888" y="10036"/>
                  </a:moveTo>
                  <a:cubicBezTo>
                    <a:pt x="10878" y="10077"/>
                    <a:pt x="10898" y="10098"/>
                    <a:pt x="10939" y="10098"/>
                  </a:cubicBezTo>
                  <a:cubicBezTo>
                    <a:pt x="10949" y="10047"/>
                    <a:pt x="10908" y="10006"/>
                    <a:pt x="10867" y="10026"/>
                  </a:cubicBezTo>
                  <a:close/>
                  <a:moveTo>
                    <a:pt x="13041" y="10036"/>
                  </a:moveTo>
                  <a:lnTo>
                    <a:pt x="13000" y="10036"/>
                  </a:lnTo>
                  <a:cubicBezTo>
                    <a:pt x="12979" y="10057"/>
                    <a:pt x="12969" y="10139"/>
                    <a:pt x="13010" y="10139"/>
                  </a:cubicBezTo>
                  <a:cubicBezTo>
                    <a:pt x="13020" y="10108"/>
                    <a:pt x="13041" y="10057"/>
                    <a:pt x="13020" y="10026"/>
                  </a:cubicBezTo>
                  <a:close/>
                  <a:moveTo>
                    <a:pt x="5680" y="10313"/>
                  </a:moveTo>
                  <a:cubicBezTo>
                    <a:pt x="5670" y="9934"/>
                    <a:pt x="5311" y="10416"/>
                    <a:pt x="5680" y="10313"/>
                  </a:cubicBezTo>
                  <a:close/>
                  <a:moveTo>
                    <a:pt x="1959" y="10334"/>
                  </a:moveTo>
                  <a:cubicBezTo>
                    <a:pt x="1990" y="10334"/>
                    <a:pt x="1990" y="10231"/>
                    <a:pt x="1959" y="10231"/>
                  </a:cubicBezTo>
                  <a:cubicBezTo>
                    <a:pt x="1938" y="10252"/>
                    <a:pt x="1897" y="10334"/>
                    <a:pt x="1938" y="10324"/>
                  </a:cubicBezTo>
                  <a:close/>
                  <a:moveTo>
                    <a:pt x="6039" y="10344"/>
                  </a:moveTo>
                  <a:cubicBezTo>
                    <a:pt x="6090" y="10303"/>
                    <a:pt x="6244" y="10303"/>
                    <a:pt x="6326" y="10252"/>
                  </a:cubicBezTo>
                  <a:cubicBezTo>
                    <a:pt x="6213" y="10221"/>
                    <a:pt x="5988" y="10242"/>
                    <a:pt x="6008" y="10344"/>
                  </a:cubicBezTo>
                  <a:close/>
                  <a:moveTo>
                    <a:pt x="11482" y="10334"/>
                  </a:moveTo>
                  <a:cubicBezTo>
                    <a:pt x="11482" y="10385"/>
                    <a:pt x="11534" y="10436"/>
                    <a:pt x="11585" y="10426"/>
                  </a:cubicBezTo>
                  <a:cubicBezTo>
                    <a:pt x="11575" y="10344"/>
                    <a:pt x="11513" y="10293"/>
                    <a:pt x="11452" y="10324"/>
                  </a:cubicBezTo>
                  <a:close/>
                  <a:moveTo>
                    <a:pt x="759" y="10457"/>
                  </a:moveTo>
                  <a:lnTo>
                    <a:pt x="759" y="10477"/>
                  </a:lnTo>
                  <a:cubicBezTo>
                    <a:pt x="708" y="10549"/>
                    <a:pt x="811" y="10375"/>
                    <a:pt x="739" y="10447"/>
                  </a:cubicBezTo>
                  <a:close/>
                  <a:moveTo>
                    <a:pt x="11841" y="10457"/>
                  </a:moveTo>
                  <a:cubicBezTo>
                    <a:pt x="11821" y="10477"/>
                    <a:pt x="11821" y="10508"/>
                    <a:pt x="11862" y="10518"/>
                  </a:cubicBezTo>
                  <a:cubicBezTo>
                    <a:pt x="11831" y="10488"/>
                    <a:pt x="11841" y="10457"/>
                    <a:pt x="11821" y="10447"/>
                  </a:cubicBezTo>
                  <a:close/>
                  <a:moveTo>
                    <a:pt x="12159" y="10457"/>
                  </a:moveTo>
                  <a:cubicBezTo>
                    <a:pt x="12139" y="10467"/>
                    <a:pt x="12087" y="10447"/>
                    <a:pt x="12077" y="10477"/>
                  </a:cubicBezTo>
                  <a:cubicBezTo>
                    <a:pt x="12077" y="10508"/>
                    <a:pt x="12149" y="10508"/>
                    <a:pt x="12139" y="10447"/>
                  </a:cubicBezTo>
                  <a:close/>
                  <a:moveTo>
                    <a:pt x="7536" y="10559"/>
                  </a:moveTo>
                  <a:cubicBezTo>
                    <a:pt x="7566" y="10580"/>
                    <a:pt x="7607" y="10590"/>
                    <a:pt x="7648" y="10600"/>
                  </a:cubicBezTo>
                  <a:cubicBezTo>
                    <a:pt x="7638" y="10549"/>
                    <a:pt x="7607" y="10518"/>
                    <a:pt x="7556" y="10498"/>
                  </a:cubicBezTo>
                  <a:cubicBezTo>
                    <a:pt x="7536" y="10518"/>
                    <a:pt x="7505" y="10508"/>
                    <a:pt x="7505" y="10549"/>
                  </a:cubicBezTo>
                  <a:close/>
                  <a:moveTo>
                    <a:pt x="1436" y="10600"/>
                  </a:moveTo>
                  <a:cubicBezTo>
                    <a:pt x="1477" y="10631"/>
                    <a:pt x="1518" y="10641"/>
                    <a:pt x="1569" y="10641"/>
                  </a:cubicBezTo>
                  <a:cubicBezTo>
                    <a:pt x="1641" y="10529"/>
                    <a:pt x="1426" y="10447"/>
                    <a:pt x="1405" y="10590"/>
                  </a:cubicBezTo>
                  <a:close/>
                  <a:moveTo>
                    <a:pt x="12672" y="10549"/>
                  </a:moveTo>
                  <a:cubicBezTo>
                    <a:pt x="12672" y="10539"/>
                    <a:pt x="12672" y="10529"/>
                    <a:pt x="12651" y="10529"/>
                  </a:cubicBezTo>
                  <a:cubicBezTo>
                    <a:pt x="12641" y="10529"/>
                    <a:pt x="12641" y="10539"/>
                    <a:pt x="12620" y="10529"/>
                  </a:cubicBezTo>
                  <a:lnTo>
                    <a:pt x="12620" y="10570"/>
                  </a:lnTo>
                  <a:lnTo>
                    <a:pt x="12672" y="10570"/>
                  </a:lnTo>
                  <a:close/>
                  <a:moveTo>
                    <a:pt x="13399" y="10611"/>
                  </a:moveTo>
                  <a:lnTo>
                    <a:pt x="13399" y="10570"/>
                  </a:lnTo>
                  <a:cubicBezTo>
                    <a:pt x="13307" y="10580"/>
                    <a:pt x="13215" y="10611"/>
                    <a:pt x="13133" y="10662"/>
                  </a:cubicBezTo>
                  <a:cubicBezTo>
                    <a:pt x="13235" y="10682"/>
                    <a:pt x="13266" y="10590"/>
                    <a:pt x="13369" y="10611"/>
                  </a:cubicBezTo>
                  <a:close/>
                  <a:moveTo>
                    <a:pt x="1733" y="10682"/>
                  </a:moveTo>
                  <a:cubicBezTo>
                    <a:pt x="1774" y="10713"/>
                    <a:pt x="1815" y="10723"/>
                    <a:pt x="1867" y="10723"/>
                  </a:cubicBezTo>
                  <a:cubicBezTo>
                    <a:pt x="1897" y="10672"/>
                    <a:pt x="1867" y="10600"/>
                    <a:pt x="1805" y="10590"/>
                  </a:cubicBezTo>
                  <a:cubicBezTo>
                    <a:pt x="1764" y="10621"/>
                    <a:pt x="1713" y="10611"/>
                    <a:pt x="1713" y="10672"/>
                  </a:cubicBezTo>
                  <a:close/>
                  <a:moveTo>
                    <a:pt x="12702" y="10939"/>
                  </a:moveTo>
                  <a:cubicBezTo>
                    <a:pt x="12702" y="10908"/>
                    <a:pt x="12682" y="10887"/>
                    <a:pt x="12692" y="10846"/>
                  </a:cubicBezTo>
                  <a:cubicBezTo>
                    <a:pt x="12672" y="10846"/>
                    <a:pt x="12641" y="10846"/>
                    <a:pt x="12631" y="10826"/>
                  </a:cubicBezTo>
                  <a:cubicBezTo>
                    <a:pt x="12631" y="10754"/>
                    <a:pt x="12682" y="10641"/>
                    <a:pt x="12610" y="10621"/>
                  </a:cubicBezTo>
                  <a:cubicBezTo>
                    <a:pt x="12569" y="10723"/>
                    <a:pt x="12549" y="10836"/>
                    <a:pt x="12538" y="10959"/>
                  </a:cubicBezTo>
                  <a:cubicBezTo>
                    <a:pt x="12590" y="10980"/>
                    <a:pt x="12651" y="10969"/>
                    <a:pt x="12692" y="10928"/>
                  </a:cubicBezTo>
                  <a:close/>
                  <a:moveTo>
                    <a:pt x="12692" y="10682"/>
                  </a:moveTo>
                  <a:cubicBezTo>
                    <a:pt x="12692" y="10959"/>
                    <a:pt x="13225" y="10980"/>
                    <a:pt x="13430" y="10928"/>
                  </a:cubicBezTo>
                  <a:cubicBezTo>
                    <a:pt x="13287" y="10703"/>
                    <a:pt x="12897" y="10887"/>
                    <a:pt x="12672" y="10672"/>
                  </a:cubicBezTo>
                  <a:close/>
                  <a:moveTo>
                    <a:pt x="2922" y="10754"/>
                  </a:moveTo>
                  <a:cubicBezTo>
                    <a:pt x="2840" y="10703"/>
                    <a:pt x="2738" y="10795"/>
                    <a:pt x="2779" y="10867"/>
                  </a:cubicBezTo>
                  <a:cubicBezTo>
                    <a:pt x="2820" y="10836"/>
                    <a:pt x="2892" y="10816"/>
                    <a:pt x="2902" y="10744"/>
                  </a:cubicBezTo>
                  <a:close/>
                  <a:moveTo>
                    <a:pt x="7126" y="10744"/>
                  </a:moveTo>
                  <a:cubicBezTo>
                    <a:pt x="7115" y="10816"/>
                    <a:pt x="7187" y="10867"/>
                    <a:pt x="7249" y="10836"/>
                  </a:cubicBezTo>
                  <a:cubicBezTo>
                    <a:pt x="7218" y="10764"/>
                    <a:pt x="7177" y="10734"/>
                    <a:pt x="7105" y="10734"/>
                  </a:cubicBezTo>
                  <a:close/>
                  <a:moveTo>
                    <a:pt x="13574" y="10857"/>
                  </a:moveTo>
                  <a:cubicBezTo>
                    <a:pt x="13604" y="10898"/>
                    <a:pt x="13697" y="10836"/>
                    <a:pt x="13656" y="10795"/>
                  </a:cubicBezTo>
                  <a:cubicBezTo>
                    <a:pt x="13645" y="10836"/>
                    <a:pt x="13645" y="10754"/>
                    <a:pt x="13604" y="10785"/>
                  </a:cubicBezTo>
                  <a:cubicBezTo>
                    <a:pt x="13594" y="10816"/>
                    <a:pt x="13553" y="10816"/>
                    <a:pt x="13553" y="10846"/>
                  </a:cubicBezTo>
                  <a:close/>
                  <a:moveTo>
                    <a:pt x="3220" y="10795"/>
                  </a:moveTo>
                  <a:lnTo>
                    <a:pt x="3220" y="10836"/>
                  </a:lnTo>
                  <a:cubicBezTo>
                    <a:pt x="3250" y="10836"/>
                    <a:pt x="3271" y="10836"/>
                    <a:pt x="3271" y="10816"/>
                  </a:cubicBezTo>
                  <a:cubicBezTo>
                    <a:pt x="3240" y="10795"/>
                    <a:pt x="3230" y="10785"/>
                    <a:pt x="3199" y="10785"/>
                  </a:cubicBezTo>
                  <a:close/>
                  <a:moveTo>
                    <a:pt x="2707" y="10990"/>
                  </a:moveTo>
                  <a:cubicBezTo>
                    <a:pt x="2666" y="10959"/>
                    <a:pt x="2687" y="10867"/>
                    <a:pt x="2666" y="10816"/>
                  </a:cubicBezTo>
                  <a:lnTo>
                    <a:pt x="2605" y="10816"/>
                  </a:lnTo>
                  <a:cubicBezTo>
                    <a:pt x="2533" y="10887"/>
                    <a:pt x="2584" y="11092"/>
                    <a:pt x="2687" y="10990"/>
                  </a:cubicBezTo>
                  <a:close/>
                  <a:moveTo>
                    <a:pt x="6654" y="10857"/>
                  </a:moveTo>
                  <a:cubicBezTo>
                    <a:pt x="6613" y="10846"/>
                    <a:pt x="6613" y="10877"/>
                    <a:pt x="6582" y="10867"/>
                  </a:cubicBezTo>
                  <a:cubicBezTo>
                    <a:pt x="6541" y="10908"/>
                    <a:pt x="6664" y="10898"/>
                    <a:pt x="6623" y="10846"/>
                  </a:cubicBezTo>
                  <a:close/>
                  <a:moveTo>
                    <a:pt x="2482" y="10928"/>
                  </a:moveTo>
                  <a:cubicBezTo>
                    <a:pt x="2195" y="10836"/>
                    <a:pt x="2471" y="11226"/>
                    <a:pt x="2482" y="10928"/>
                  </a:cubicBezTo>
                  <a:close/>
                  <a:moveTo>
                    <a:pt x="2758" y="11062"/>
                  </a:moveTo>
                  <a:cubicBezTo>
                    <a:pt x="2810" y="11092"/>
                    <a:pt x="2830" y="11051"/>
                    <a:pt x="2902" y="11062"/>
                  </a:cubicBezTo>
                  <a:cubicBezTo>
                    <a:pt x="2902" y="10949"/>
                    <a:pt x="2717" y="10949"/>
                    <a:pt x="2738" y="11051"/>
                  </a:cubicBezTo>
                  <a:close/>
                  <a:moveTo>
                    <a:pt x="10878" y="10990"/>
                  </a:moveTo>
                  <a:cubicBezTo>
                    <a:pt x="10857" y="11062"/>
                    <a:pt x="10919" y="11041"/>
                    <a:pt x="10949" y="11062"/>
                  </a:cubicBezTo>
                  <a:cubicBezTo>
                    <a:pt x="10939" y="10990"/>
                    <a:pt x="10898" y="10949"/>
                    <a:pt x="10857" y="10990"/>
                  </a:cubicBezTo>
                  <a:close/>
                  <a:moveTo>
                    <a:pt x="7648" y="11154"/>
                  </a:moveTo>
                  <a:cubicBezTo>
                    <a:pt x="7648" y="11062"/>
                    <a:pt x="7607" y="11010"/>
                    <a:pt x="7515" y="11010"/>
                  </a:cubicBezTo>
                  <a:cubicBezTo>
                    <a:pt x="7495" y="11092"/>
                    <a:pt x="7546" y="11164"/>
                    <a:pt x="7618" y="11144"/>
                  </a:cubicBezTo>
                  <a:close/>
                  <a:moveTo>
                    <a:pt x="6111" y="11051"/>
                  </a:moveTo>
                  <a:cubicBezTo>
                    <a:pt x="5875" y="10959"/>
                    <a:pt x="6090" y="11359"/>
                    <a:pt x="6111" y="11051"/>
                  </a:cubicBezTo>
                  <a:close/>
                  <a:moveTo>
                    <a:pt x="1262" y="11092"/>
                  </a:moveTo>
                  <a:cubicBezTo>
                    <a:pt x="1313" y="11103"/>
                    <a:pt x="1344" y="11062"/>
                    <a:pt x="1292" y="11051"/>
                  </a:cubicBezTo>
                  <a:cubicBezTo>
                    <a:pt x="1262" y="11062"/>
                    <a:pt x="1241" y="11062"/>
                    <a:pt x="1241" y="11082"/>
                  </a:cubicBezTo>
                  <a:close/>
                  <a:moveTo>
                    <a:pt x="5598" y="11123"/>
                  </a:moveTo>
                  <a:cubicBezTo>
                    <a:pt x="5660" y="11154"/>
                    <a:pt x="5731" y="11113"/>
                    <a:pt x="5731" y="11051"/>
                  </a:cubicBezTo>
                  <a:cubicBezTo>
                    <a:pt x="5649" y="11051"/>
                    <a:pt x="5598" y="11062"/>
                    <a:pt x="5578" y="11113"/>
                  </a:cubicBezTo>
                  <a:close/>
                  <a:moveTo>
                    <a:pt x="11872" y="11205"/>
                  </a:moveTo>
                  <a:cubicBezTo>
                    <a:pt x="11892" y="11185"/>
                    <a:pt x="11892" y="11103"/>
                    <a:pt x="11862" y="11092"/>
                  </a:cubicBezTo>
                  <a:cubicBezTo>
                    <a:pt x="11841" y="11113"/>
                    <a:pt x="11810" y="11185"/>
                    <a:pt x="11851" y="11195"/>
                  </a:cubicBezTo>
                  <a:close/>
                  <a:moveTo>
                    <a:pt x="4276" y="11154"/>
                  </a:moveTo>
                  <a:lnTo>
                    <a:pt x="4276" y="11205"/>
                  </a:lnTo>
                  <a:lnTo>
                    <a:pt x="4327" y="11205"/>
                  </a:lnTo>
                  <a:cubicBezTo>
                    <a:pt x="4317" y="11154"/>
                    <a:pt x="4296" y="11133"/>
                    <a:pt x="4245" y="11144"/>
                  </a:cubicBezTo>
                  <a:close/>
                  <a:moveTo>
                    <a:pt x="9330" y="11431"/>
                  </a:moveTo>
                  <a:cubicBezTo>
                    <a:pt x="9350" y="11410"/>
                    <a:pt x="9330" y="11349"/>
                    <a:pt x="9371" y="11349"/>
                  </a:cubicBezTo>
                  <a:cubicBezTo>
                    <a:pt x="9504" y="11328"/>
                    <a:pt x="9576" y="11492"/>
                    <a:pt x="9678" y="11431"/>
                  </a:cubicBezTo>
                  <a:cubicBezTo>
                    <a:pt x="9688" y="11379"/>
                    <a:pt x="9617" y="11420"/>
                    <a:pt x="9617" y="11369"/>
                  </a:cubicBezTo>
                  <a:cubicBezTo>
                    <a:pt x="9637" y="11349"/>
                    <a:pt x="9647" y="11318"/>
                    <a:pt x="9658" y="11287"/>
                  </a:cubicBezTo>
                  <a:cubicBezTo>
                    <a:pt x="9637" y="11287"/>
                    <a:pt x="9617" y="11287"/>
                    <a:pt x="9606" y="11277"/>
                  </a:cubicBezTo>
                  <a:cubicBezTo>
                    <a:pt x="9586" y="11308"/>
                    <a:pt x="9606" y="11338"/>
                    <a:pt x="9586" y="11349"/>
                  </a:cubicBezTo>
                  <a:cubicBezTo>
                    <a:pt x="9473" y="11215"/>
                    <a:pt x="9114" y="11215"/>
                    <a:pt x="9299" y="11420"/>
                  </a:cubicBezTo>
                  <a:close/>
                  <a:moveTo>
                    <a:pt x="11001" y="11246"/>
                  </a:moveTo>
                  <a:cubicBezTo>
                    <a:pt x="10980" y="11297"/>
                    <a:pt x="11001" y="11338"/>
                    <a:pt x="11042" y="11349"/>
                  </a:cubicBezTo>
                  <a:cubicBezTo>
                    <a:pt x="11042" y="11308"/>
                    <a:pt x="11052" y="11215"/>
                    <a:pt x="10980" y="11236"/>
                  </a:cubicBezTo>
                  <a:close/>
                  <a:moveTo>
                    <a:pt x="6838" y="11267"/>
                  </a:moveTo>
                  <a:cubicBezTo>
                    <a:pt x="6818" y="11349"/>
                    <a:pt x="6900" y="11267"/>
                    <a:pt x="6838" y="11267"/>
                  </a:cubicBezTo>
                  <a:close/>
                  <a:moveTo>
                    <a:pt x="10888" y="11277"/>
                  </a:moveTo>
                  <a:cubicBezTo>
                    <a:pt x="10888" y="11328"/>
                    <a:pt x="10847" y="11431"/>
                    <a:pt x="10939" y="11420"/>
                  </a:cubicBezTo>
                  <a:cubicBezTo>
                    <a:pt x="10919" y="11359"/>
                    <a:pt x="10898" y="11308"/>
                    <a:pt x="10867" y="11267"/>
                  </a:cubicBezTo>
                  <a:close/>
                  <a:moveTo>
                    <a:pt x="7771" y="11400"/>
                  </a:moveTo>
                  <a:cubicBezTo>
                    <a:pt x="7843" y="11400"/>
                    <a:pt x="7874" y="11502"/>
                    <a:pt x="7956" y="11461"/>
                  </a:cubicBezTo>
                  <a:cubicBezTo>
                    <a:pt x="7935" y="11410"/>
                    <a:pt x="7925" y="11349"/>
                    <a:pt x="7935" y="11297"/>
                  </a:cubicBezTo>
                  <a:cubicBezTo>
                    <a:pt x="7864" y="11297"/>
                    <a:pt x="7864" y="11359"/>
                    <a:pt x="7782" y="11318"/>
                  </a:cubicBezTo>
                  <a:cubicBezTo>
                    <a:pt x="7761" y="11338"/>
                    <a:pt x="7751" y="11359"/>
                    <a:pt x="7751" y="11390"/>
                  </a:cubicBezTo>
                  <a:close/>
                  <a:moveTo>
                    <a:pt x="12559" y="11338"/>
                  </a:moveTo>
                  <a:cubicBezTo>
                    <a:pt x="12590" y="11338"/>
                    <a:pt x="12600" y="11318"/>
                    <a:pt x="12600" y="11287"/>
                  </a:cubicBezTo>
                  <a:cubicBezTo>
                    <a:pt x="12559" y="11277"/>
                    <a:pt x="12528" y="11287"/>
                    <a:pt x="12528" y="11318"/>
                  </a:cubicBezTo>
                  <a:close/>
                  <a:moveTo>
                    <a:pt x="4522" y="11431"/>
                  </a:moveTo>
                  <a:cubicBezTo>
                    <a:pt x="4542" y="11400"/>
                    <a:pt x="4542" y="11308"/>
                    <a:pt x="4501" y="11308"/>
                  </a:cubicBezTo>
                  <a:cubicBezTo>
                    <a:pt x="4460" y="11328"/>
                    <a:pt x="4460" y="11400"/>
                    <a:pt x="4501" y="11420"/>
                  </a:cubicBezTo>
                  <a:close/>
                  <a:moveTo>
                    <a:pt x="11872" y="11338"/>
                  </a:moveTo>
                  <a:cubicBezTo>
                    <a:pt x="11882" y="11369"/>
                    <a:pt x="11851" y="11441"/>
                    <a:pt x="11882" y="11451"/>
                  </a:cubicBezTo>
                  <a:cubicBezTo>
                    <a:pt x="11882" y="11410"/>
                    <a:pt x="11892" y="11318"/>
                    <a:pt x="11851" y="11318"/>
                  </a:cubicBezTo>
                  <a:close/>
                  <a:moveTo>
                    <a:pt x="12477" y="11431"/>
                  </a:moveTo>
                  <a:cubicBezTo>
                    <a:pt x="12487" y="11400"/>
                    <a:pt x="12487" y="11338"/>
                    <a:pt x="12436" y="11338"/>
                  </a:cubicBezTo>
                  <a:cubicBezTo>
                    <a:pt x="12405" y="11359"/>
                    <a:pt x="12415" y="11410"/>
                    <a:pt x="12446" y="11420"/>
                  </a:cubicBezTo>
                  <a:close/>
                  <a:moveTo>
                    <a:pt x="3814" y="11420"/>
                  </a:moveTo>
                  <a:cubicBezTo>
                    <a:pt x="3835" y="11390"/>
                    <a:pt x="3825" y="11338"/>
                    <a:pt x="3763" y="11338"/>
                  </a:cubicBezTo>
                  <a:cubicBezTo>
                    <a:pt x="3753" y="11390"/>
                    <a:pt x="3784" y="11400"/>
                    <a:pt x="3814" y="11420"/>
                  </a:cubicBezTo>
                  <a:close/>
                  <a:moveTo>
                    <a:pt x="4265" y="11359"/>
                  </a:moveTo>
                  <a:cubicBezTo>
                    <a:pt x="4235" y="11441"/>
                    <a:pt x="4245" y="11595"/>
                    <a:pt x="4306" y="11636"/>
                  </a:cubicBezTo>
                  <a:cubicBezTo>
                    <a:pt x="4378" y="11533"/>
                    <a:pt x="4399" y="11400"/>
                    <a:pt x="4265" y="11349"/>
                  </a:cubicBezTo>
                  <a:close/>
                  <a:moveTo>
                    <a:pt x="12313" y="11400"/>
                  </a:moveTo>
                  <a:cubicBezTo>
                    <a:pt x="12374" y="11410"/>
                    <a:pt x="12313" y="11359"/>
                    <a:pt x="12313" y="11400"/>
                  </a:cubicBezTo>
                  <a:close/>
                  <a:moveTo>
                    <a:pt x="1385" y="11410"/>
                  </a:moveTo>
                  <a:cubicBezTo>
                    <a:pt x="1364" y="11390"/>
                    <a:pt x="1323" y="11400"/>
                    <a:pt x="1282" y="11400"/>
                  </a:cubicBezTo>
                  <a:cubicBezTo>
                    <a:pt x="1282" y="11441"/>
                    <a:pt x="1303" y="11461"/>
                    <a:pt x="1303" y="11492"/>
                  </a:cubicBezTo>
                  <a:cubicBezTo>
                    <a:pt x="1354" y="11502"/>
                    <a:pt x="1385" y="11492"/>
                    <a:pt x="1395" y="11451"/>
                  </a:cubicBezTo>
                  <a:cubicBezTo>
                    <a:pt x="1385" y="11441"/>
                    <a:pt x="1385" y="11420"/>
                    <a:pt x="1385" y="11410"/>
                  </a:cubicBezTo>
                  <a:close/>
                  <a:moveTo>
                    <a:pt x="1620" y="11400"/>
                  </a:moveTo>
                  <a:cubicBezTo>
                    <a:pt x="1620" y="11420"/>
                    <a:pt x="1620" y="11441"/>
                    <a:pt x="1641" y="11451"/>
                  </a:cubicBezTo>
                  <a:cubicBezTo>
                    <a:pt x="1661" y="11441"/>
                    <a:pt x="1713" y="11451"/>
                    <a:pt x="1702" y="11410"/>
                  </a:cubicBezTo>
                  <a:cubicBezTo>
                    <a:pt x="1702" y="11369"/>
                    <a:pt x="1641" y="11400"/>
                    <a:pt x="1620" y="11390"/>
                  </a:cubicBezTo>
                  <a:close/>
                  <a:moveTo>
                    <a:pt x="9842" y="11451"/>
                  </a:moveTo>
                  <a:cubicBezTo>
                    <a:pt x="9822" y="11472"/>
                    <a:pt x="9822" y="11502"/>
                    <a:pt x="9822" y="11523"/>
                  </a:cubicBezTo>
                  <a:cubicBezTo>
                    <a:pt x="9832" y="11523"/>
                    <a:pt x="9852" y="11523"/>
                    <a:pt x="9852" y="11533"/>
                  </a:cubicBezTo>
                  <a:cubicBezTo>
                    <a:pt x="9893" y="11533"/>
                    <a:pt x="9904" y="11502"/>
                    <a:pt x="9904" y="11472"/>
                  </a:cubicBezTo>
                  <a:cubicBezTo>
                    <a:pt x="9873" y="11472"/>
                    <a:pt x="9873" y="11441"/>
                    <a:pt x="9832" y="11451"/>
                  </a:cubicBezTo>
                  <a:close/>
                  <a:moveTo>
                    <a:pt x="13061" y="11513"/>
                  </a:moveTo>
                  <a:lnTo>
                    <a:pt x="13061" y="11451"/>
                  </a:lnTo>
                  <a:cubicBezTo>
                    <a:pt x="13020" y="11451"/>
                    <a:pt x="12989" y="11482"/>
                    <a:pt x="12989" y="11523"/>
                  </a:cubicBezTo>
                  <a:cubicBezTo>
                    <a:pt x="13010" y="11523"/>
                    <a:pt x="13030" y="11513"/>
                    <a:pt x="13041" y="11502"/>
                  </a:cubicBezTo>
                  <a:close/>
                  <a:moveTo>
                    <a:pt x="8797" y="11472"/>
                  </a:moveTo>
                  <a:cubicBezTo>
                    <a:pt x="8756" y="11461"/>
                    <a:pt x="8745" y="11482"/>
                    <a:pt x="8735" y="11513"/>
                  </a:cubicBezTo>
                  <a:cubicBezTo>
                    <a:pt x="8756" y="11533"/>
                    <a:pt x="8817" y="11523"/>
                    <a:pt x="8797" y="11461"/>
                  </a:cubicBezTo>
                  <a:close/>
                  <a:moveTo>
                    <a:pt x="9565" y="11482"/>
                  </a:moveTo>
                  <a:cubicBezTo>
                    <a:pt x="9555" y="11523"/>
                    <a:pt x="9596" y="11523"/>
                    <a:pt x="9586" y="11564"/>
                  </a:cubicBezTo>
                  <a:cubicBezTo>
                    <a:pt x="9668" y="11564"/>
                    <a:pt x="9699" y="11615"/>
                    <a:pt x="9709" y="11677"/>
                  </a:cubicBezTo>
                  <a:cubicBezTo>
                    <a:pt x="9770" y="11687"/>
                    <a:pt x="9760" y="11636"/>
                    <a:pt x="9822" y="11646"/>
                  </a:cubicBezTo>
                  <a:cubicBezTo>
                    <a:pt x="9801" y="11523"/>
                    <a:pt x="9678" y="11513"/>
                    <a:pt x="9565" y="11472"/>
                  </a:cubicBezTo>
                  <a:close/>
                  <a:moveTo>
                    <a:pt x="5998" y="11564"/>
                  </a:moveTo>
                  <a:cubicBezTo>
                    <a:pt x="6018" y="11492"/>
                    <a:pt x="5936" y="11502"/>
                    <a:pt x="5947" y="11564"/>
                  </a:cubicBezTo>
                  <a:close/>
                  <a:moveTo>
                    <a:pt x="7925" y="11523"/>
                  </a:moveTo>
                  <a:lnTo>
                    <a:pt x="7864" y="11523"/>
                  </a:lnTo>
                  <a:cubicBezTo>
                    <a:pt x="7864" y="11554"/>
                    <a:pt x="7843" y="11574"/>
                    <a:pt x="7853" y="11625"/>
                  </a:cubicBezTo>
                  <a:lnTo>
                    <a:pt x="7925" y="11625"/>
                  </a:lnTo>
                  <a:close/>
                  <a:moveTo>
                    <a:pt x="2912" y="11554"/>
                  </a:moveTo>
                  <a:cubicBezTo>
                    <a:pt x="2861" y="11523"/>
                    <a:pt x="2810" y="11564"/>
                    <a:pt x="2820" y="11625"/>
                  </a:cubicBezTo>
                  <a:cubicBezTo>
                    <a:pt x="2861" y="11615"/>
                    <a:pt x="2912" y="11605"/>
                    <a:pt x="2902" y="11543"/>
                  </a:cubicBezTo>
                  <a:close/>
                  <a:moveTo>
                    <a:pt x="11851" y="11554"/>
                  </a:moveTo>
                  <a:cubicBezTo>
                    <a:pt x="11851" y="11687"/>
                    <a:pt x="11769" y="11789"/>
                    <a:pt x="11749" y="11943"/>
                  </a:cubicBezTo>
                  <a:cubicBezTo>
                    <a:pt x="11831" y="11861"/>
                    <a:pt x="11903" y="11625"/>
                    <a:pt x="11851" y="11543"/>
                  </a:cubicBezTo>
                  <a:close/>
                  <a:moveTo>
                    <a:pt x="6213" y="11574"/>
                  </a:moveTo>
                  <a:cubicBezTo>
                    <a:pt x="6172" y="11625"/>
                    <a:pt x="6080" y="11625"/>
                    <a:pt x="6059" y="11687"/>
                  </a:cubicBezTo>
                  <a:cubicBezTo>
                    <a:pt x="6141" y="11687"/>
                    <a:pt x="6254" y="11615"/>
                    <a:pt x="6203" y="11574"/>
                  </a:cubicBezTo>
                  <a:close/>
                  <a:moveTo>
                    <a:pt x="1979" y="11636"/>
                  </a:moveTo>
                  <a:cubicBezTo>
                    <a:pt x="1949" y="11687"/>
                    <a:pt x="2020" y="11605"/>
                    <a:pt x="1979" y="11636"/>
                  </a:cubicBezTo>
                  <a:close/>
                  <a:moveTo>
                    <a:pt x="6633" y="11646"/>
                  </a:moveTo>
                  <a:cubicBezTo>
                    <a:pt x="6613" y="11718"/>
                    <a:pt x="6510" y="11687"/>
                    <a:pt x="6500" y="11759"/>
                  </a:cubicBezTo>
                  <a:cubicBezTo>
                    <a:pt x="6551" y="11748"/>
                    <a:pt x="6705" y="11697"/>
                    <a:pt x="6623" y="11646"/>
                  </a:cubicBezTo>
                  <a:close/>
                  <a:moveTo>
                    <a:pt x="1282" y="11666"/>
                  </a:moveTo>
                  <a:cubicBezTo>
                    <a:pt x="1231" y="11728"/>
                    <a:pt x="1323" y="11759"/>
                    <a:pt x="1323" y="11677"/>
                  </a:cubicBezTo>
                  <a:cubicBezTo>
                    <a:pt x="1292" y="11677"/>
                    <a:pt x="1292" y="11656"/>
                    <a:pt x="1272" y="11656"/>
                  </a:cubicBezTo>
                  <a:close/>
                  <a:moveTo>
                    <a:pt x="10303" y="11861"/>
                  </a:moveTo>
                  <a:cubicBezTo>
                    <a:pt x="10283" y="11707"/>
                    <a:pt x="10191" y="11646"/>
                    <a:pt x="10037" y="11666"/>
                  </a:cubicBezTo>
                  <a:cubicBezTo>
                    <a:pt x="10037" y="11687"/>
                    <a:pt x="10027" y="11697"/>
                    <a:pt x="10027" y="11718"/>
                  </a:cubicBezTo>
                  <a:cubicBezTo>
                    <a:pt x="10109" y="11779"/>
                    <a:pt x="10201" y="11820"/>
                    <a:pt x="10293" y="11851"/>
                  </a:cubicBezTo>
                  <a:close/>
                  <a:moveTo>
                    <a:pt x="12374" y="11707"/>
                  </a:moveTo>
                  <a:lnTo>
                    <a:pt x="12374" y="11677"/>
                  </a:lnTo>
                  <a:cubicBezTo>
                    <a:pt x="12344" y="11625"/>
                    <a:pt x="12292" y="11718"/>
                    <a:pt x="12364" y="11697"/>
                  </a:cubicBezTo>
                  <a:close/>
                  <a:moveTo>
                    <a:pt x="9535" y="11687"/>
                  </a:moveTo>
                  <a:close/>
                  <a:moveTo>
                    <a:pt x="9535" y="11687"/>
                  </a:moveTo>
                  <a:lnTo>
                    <a:pt x="9535" y="11687"/>
                  </a:lnTo>
                  <a:lnTo>
                    <a:pt x="9535" y="11707"/>
                  </a:lnTo>
                  <a:close/>
                  <a:moveTo>
                    <a:pt x="4327" y="11677"/>
                  </a:moveTo>
                  <a:cubicBezTo>
                    <a:pt x="4327" y="11718"/>
                    <a:pt x="4327" y="11738"/>
                    <a:pt x="4358" y="11738"/>
                  </a:cubicBezTo>
                  <a:cubicBezTo>
                    <a:pt x="4358" y="11718"/>
                    <a:pt x="4378" y="11677"/>
                    <a:pt x="4327" y="11677"/>
                  </a:cubicBezTo>
                  <a:close/>
                  <a:moveTo>
                    <a:pt x="9094" y="11697"/>
                  </a:moveTo>
                  <a:lnTo>
                    <a:pt x="9063" y="11697"/>
                  </a:lnTo>
                  <a:lnTo>
                    <a:pt x="9063" y="11728"/>
                  </a:lnTo>
                  <a:lnTo>
                    <a:pt x="9094" y="11728"/>
                  </a:lnTo>
                  <a:close/>
                  <a:moveTo>
                    <a:pt x="2820" y="11882"/>
                  </a:moveTo>
                  <a:cubicBezTo>
                    <a:pt x="2871" y="11820"/>
                    <a:pt x="2840" y="11728"/>
                    <a:pt x="2769" y="11707"/>
                  </a:cubicBezTo>
                  <a:cubicBezTo>
                    <a:pt x="2728" y="11759"/>
                    <a:pt x="2728" y="11892"/>
                    <a:pt x="2820" y="11882"/>
                  </a:cubicBezTo>
                  <a:close/>
                  <a:moveTo>
                    <a:pt x="5588" y="11769"/>
                  </a:moveTo>
                  <a:cubicBezTo>
                    <a:pt x="5608" y="11810"/>
                    <a:pt x="5557" y="11912"/>
                    <a:pt x="5619" y="11923"/>
                  </a:cubicBezTo>
                  <a:cubicBezTo>
                    <a:pt x="5639" y="11871"/>
                    <a:pt x="5701" y="11851"/>
                    <a:pt x="5701" y="11779"/>
                  </a:cubicBezTo>
                  <a:cubicBezTo>
                    <a:pt x="5680" y="11738"/>
                    <a:pt x="5639" y="11748"/>
                    <a:pt x="5598" y="11769"/>
                  </a:cubicBezTo>
                  <a:close/>
                  <a:moveTo>
                    <a:pt x="11523" y="11748"/>
                  </a:moveTo>
                  <a:cubicBezTo>
                    <a:pt x="11523" y="11800"/>
                    <a:pt x="11585" y="11789"/>
                    <a:pt x="11605" y="11769"/>
                  </a:cubicBezTo>
                  <a:cubicBezTo>
                    <a:pt x="11575" y="11748"/>
                    <a:pt x="11564" y="11738"/>
                    <a:pt x="11523" y="11759"/>
                  </a:cubicBezTo>
                  <a:close/>
                  <a:moveTo>
                    <a:pt x="9299" y="11820"/>
                  </a:moveTo>
                  <a:cubicBezTo>
                    <a:pt x="9268" y="11789"/>
                    <a:pt x="9248" y="11748"/>
                    <a:pt x="9176" y="11748"/>
                  </a:cubicBezTo>
                  <a:cubicBezTo>
                    <a:pt x="9196" y="11974"/>
                    <a:pt x="9401" y="12230"/>
                    <a:pt x="9227" y="12425"/>
                  </a:cubicBezTo>
                  <a:cubicBezTo>
                    <a:pt x="9432" y="12415"/>
                    <a:pt x="9381" y="12138"/>
                    <a:pt x="9330" y="11984"/>
                  </a:cubicBezTo>
                  <a:cubicBezTo>
                    <a:pt x="9412" y="11964"/>
                    <a:pt x="9555" y="12015"/>
                    <a:pt x="9535" y="11861"/>
                  </a:cubicBezTo>
                  <a:cubicBezTo>
                    <a:pt x="9453" y="11851"/>
                    <a:pt x="9391" y="11789"/>
                    <a:pt x="9299" y="11830"/>
                  </a:cubicBezTo>
                  <a:close/>
                  <a:moveTo>
                    <a:pt x="13410" y="11769"/>
                  </a:moveTo>
                  <a:cubicBezTo>
                    <a:pt x="13379" y="11830"/>
                    <a:pt x="13461" y="11841"/>
                    <a:pt x="13410" y="11769"/>
                  </a:cubicBezTo>
                  <a:close/>
                  <a:moveTo>
                    <a:pt x="10037" y="11779"/>
                  </a:moveTo>
                  <a:cubicBezTo>
                    <a:pt x="10027" y="11820"/>
                    <a:pt x="9996" y="11974"/>
                    <a:pt x="10057" y="11984"/>
                  </a:cubicBezTo>
                  <a:cubicBezTo>
                    <a:pt x="10098" y="11954"/>
                    <a:pt x="10078" y="11830"/>
                    <a:pt x="10037" y="11789"/>
                  </a:cubicBezTo>
                  <a:close/>
                  <a:moveTo>
                    <a:pt x="12866" y="11861"/>
                  </a:moveTo>
                  <a:cubicBezTo>
                    <a:pt x="12897" y="11882"/>
                    <a:pt x="12938" y="11892"/>
                    <a:pt x="12979" y="11892"/>
                  </a:cubicBezTo>
                  <a:cubicBezTo>
                    <a:pt x="12979" y="11861"/>
                    <a:pt x="13000" y="11861"/>
                    <a:pt x="12989" y="11820"/>
                  </a:cubicBezTo>
                  <a:cubicBezTo>
                    <a:pt x="12948" y="11789"/>
                    <a:pt x="12897" y="11820"/>
                    <a:pt x="12866" y="11871"/>
                  </a:cubicBezTo>
                  <a:close/>
                  <a:moveTo>
                    <a:pt x="13174" y="11810"/>
                  </a:moveTo>
                  <a:lnTo>
                    <a:pt x="13143" y="11810"/>
                  </a:lnTo>
                  <a:lnTo>
                    <a:pt x="13143" y="11830"/>
                  </a:lnTo>
                  <a:lnTo>
                    <a:pt x="13174" y="11830"/>
                  </a:lnTo>
                  <a:close/>
                  <a:moveTo>
                    <a:pt x="3138" y="11974"/>
                  </a:moveTo>
                  <a:cubicBezTo>
                    <a:pt x="3086" y="11892"/>
                    <a:pt x="3004" y="11841"/>
                    <a:pt x="2902" y="11820"/>
                  </a:cubicBezTo>
                  <a:cubicBezTo>
                    <a:pt x="2881" y="11923"/>
                    <a:pt x="3056" y="11995"/>
                    <a:pt x="3148" y="11984"/>
                  </a:cubicBezTo>
                  <a:close/>
                  <a:moveTo>
                    <a:pt x="9576" y="11892"/>
                  </a:moveTo>
                  <a:cubicBezTo>
                    <a:pt x="9596" y="11871"/>
                    <a:pt x="9596" y="11820"/>
                    <a:pt x="9565" y="11820"/>
                  </a:cubicBezTo>
                  <a:cubicBezTo>
                    <a:pt x="9545" y="11841"/>
                    <a:pt x="9545" y="11892"/>
                    <a:pt x="9586" y="11902"/>
                  </a:cubicBezTo>
                  <a:close/>
                  <a:moveTo>
                    <a:pt x="8653" y="11933"/>
                  </a:moveTo>
                  <a:cubicBezTo>
                    <a:pt x="8530" y="11933"/>
                    <a:pt x="8499" y="11830"/>
                    <a:pt x="8376" y="11830"/>
                  </a:cubicBezTo>
                  <a:cubicBezTo>
                    <a:pt x="8315" y="12046"/>
                    <a:pt x="8622" y="12066"/>
                    <a:pt x="8653" y="11933"/>
                  </a:cubicBezTo>
                  <a:close/>
                  <a:moveTo>
                    <a:pt x="9043" y="11943"/>
                  </a:moveTo>
                  <a:cubicBezTo>
                    <a:pt x="9053" y="11912"/>
                    <a:pt x="9084" y="11902"/>
                    <a:pt x="9073" y="11861"/>
                  </a:cubicBezTo>
                  <a:cubicBezTo>
                    <a:pt x="9043" y="11861"/>
                    <a:pt x="9043" y="11892"/>
                    <a:pt x="9002" y="11871"/>
                  </a:cubicBezTo>
                  <a:cubicBezTo>
                    <a:pt x="9012" y="11912"/>
                    <a:pt x="9022" y="11943"/>
                    <a:pt x="9053" y="11954"/>
                  </a:cubicBezTo>
                  <a:close/>
                  <a:moveTo>
                    <a:pt x="9873" y="11943"/>
                  </a:moveTo>
                  <a:cubicBezTo>
                    <a:pt x="9904" y="11933"/>
                    <a:pt x="9893" y="11841"/>
                    <a:pt x="9842" y="11861"/>
                  </a:cubicBezTo>
                  <a:cubicBezTo>
                    <a:pt x="9852" y="11902"/>
                    <a:pt x="9822" y="11964"/>
                    <a:pt x="9873" y="11954"/>
                  </a:cubicBezTo>
                  <a:close/>
                  <a:moveTo>
                    <a:pt x="7495" y="11943"/>
                  </a:moveTo>
                  <a:cubicBezTo>
                    <a:pt x="7597" y="12005"/>
                    <a:pt x="7720" y="12025"/>
                    <a:pt x="7833" y="12005"/>
                  </a:cubicBezTo>
                  <a:cubicBezTo>
                    <a:pt x="7864" y="11820"/>
                    <a:pt x="7515" y="11861"/>
                    <a:pt x="7495" y="11954"/>
                  </a:cubicBezTo>
                  <a:close/>
                  <a:moveTo>
                    <a:pt x="12415" y="11933"/>
                  </a:moveTo>
                  <a:cubicBezTo>
                    <a:pt x="12415" y="11902"/>
                    <a:pt x="12415" y="11882"/>
                    <a:pt x="12395" y="11871"/>
                  </a:cubicBezTo>
                  <a:cubicBezTo>
                    <a:pt x="12395" y="11912"/>
                    <a:pt x="12374" y="11954"/>
                    <a:pt x="12426" y="11933"/>
                  </a:cubicBezTo>
                  <a:close/>
                  <a:moveTo>
                    <a:pt x="12221" y="11923"/>
                  </a:moveTo>
                  <a:cubicBezTo>
                    <a:pt x="12221" y="11995"/>
                    <a:pt x="12323" y="11954"/>
                    <a:pt x="12354" y="11933"/>
                  </a:cubicBezTo>
                  <a:cubicBezTo>
                    <a:pt x="12313" y="11902"/>
                    <a:pt x="12262" y="11902"/>
                    <a:pt x="12231" y="11923"/>
                  </a:cubicBezTo>
                  <a:close/>
                  <a:moveTo>
                    <a:pt x="12149" y="11943"/>
                  </a:moveTo>
                  <a:cubicBezTo>
                    <a:pt x="12108" y="11923"/>
                    <a:pt x="11954" y="11923"/>
                    <a:pt x="11954" y="11984"/>
                  </a:cubicBezTo>
                  <a:cubicBezTo>
                    <a:pt x="12015" y="12025"/>
                    <a:pt x="12139" y="12015"/>
                    <a:pt x="12159" y="11954"/>
                  </a:cubicBezTo>
                  <a:close/>
                  <a:moveTo>
                    <a:pt x="2359" y="11943"/>
                  </a:moveTo>
                  <a:cubicBezTo>
                    <a:pt x="2359" y="11964"/>
                    <a:pt x="2338" y="11974"/>
                    <a:pt x="2348" y="12005"/>
                  </a:cubicBezTo>
                  <a:cubicBezTo>
                    <a:pt x="2389" y="12036"/>
                    <a:pt x="2389" y="11954"/>
                    <a:pt x="2359" y="11954"/>
                  </a:cubicBezTo>
                  <a:close/>
                  <a:moveTo>
                    <a:pt x="11411" y="12189"/>
                  </a:moveTo>
                  <a:cubicBezTo>
                    <a:pt x="11534" y="12148"/>
                    <a:pt x="11677" y="12148"/>
                    <a:pt x="11749" y="12025"/>
                  </a:cubicBezTo>
                  <a:cubicBezTo>
                    <a:pt x="11616" y="12015"/>
                    <a:pt x="11482" y="12077"/>
                    <a:pt x="11411" y="12189"/>
                  </a:cubicBezTo>
                  <a:close/>
                  <a:moveTo>
                    <a:pt x="10098" y="12066"/>
                  </a:moveTo>
                  <a:cubicBezTo>
                    <a:pt x="10078" y="12107"/>
                    <a:pt x="10109" y="12128"/>
                    <a:pt x="10109" y="12179"/>
                  </a:cubicBezTo>
                  <a:cubicBezTo>
                    <a:pt x="10129" y="12189"/>
                    <a:pt x="10180" y="12159"/>
                    <a:pt x="10180" y="12189"/>
                  </a:cubicBezTo>
                  <a:cubicBezTo>
                    <a:pt x="10139" y="12251"/>
                    <a:pt x="10119" y="12312"/>
                    <a:pt x="10109" y="12384"/>
                  </a:cubicBezTo>
                  <a:cubicBezTo>
                    <a:pt x="10242" y="12364"/>
                    <a:pt x="10150" y="12230"/>
                    <a:pt x="10242" y="12179"/>
                  </a:cubicBezTo>
                  <a:cubicBezTo>
                    <a:pt x="10334" y="12118"/>
                    <a:pt x="10580" y="12261"/>
                    <a:pt x="10591" y="12046"/>
                  </a:cubicBezTo>
                  <a:cubicBezTo>
                    <a:pt x="10396" y="12046"/>
                    <a:pt x="10262" y="12128"/>
                    <a:pt x="10098" y="12066"/>
                  </a:cubicBezTo>
                  <a:close/>
                  <a:moveTo>
                    <a:pt x="3579" y="12251"/>
                  </a:moveTo>
                  <a:cubicBezTo>
                    <a:pt x="3620" y="12169"/>
                    <a:pt x="3476" y="12138"/>
                    <a:pt x="3425" y="12148"/>
                  </a:cubicBezTo>
                  <a:cubicBezTo>
                    <a:pt x="3455" y="12210"/>
                    <a:pt x="3517" y="12241"/>
                    <a:pt x="3579" y="12251"/>
                  </a:cubicBezTo>
                  <a:close/>
                  <a:moveTo>
                    <a:pt x="6295" y="12292"/>
                  </a:moveTo>
                  <a:cubicBezTo>
                    <a:pt x="6295" y="12261"/>
                    <a:pt x="6295" y="12230"/>
                    <a:pt x="6316" y="12220"/>
                  </a:cubicBezTo>
                  <a:cubicBezTo>
                    <a:pt x="6387" y="12200"/>
                    <a:pt x="6541" y="12261"/>
                    <a:pt x="6531" y="12159"/>
                  </a:cubicBezTo>
                  <a:cubicBezTo>
                    <a:pt x="6398" y="12189"/>
                    <a:pt x="6172" y="12056"/>
                    <a:pt x="6141" y="12261"/>
                  </a:cubicBezTo>
                  <a:cubicBezTo>
                    <a:pt x="6182" y="12282"/>
                    <a:pt x="6244" y="12302"/>
                    <a:pt x="6295" y="12292"/>
                  </a:cubicBezTo>
                  <a:close/>
                  <a:moveTo>
                    <a:pt x="9945" y="12179"/>
                  </a:moveTo>
                  <a:cubicBezTo>
                    <a:pt x="9975" y="12179"/>
                    <a:pt x="9986" y="12159"/>
                    <a:pt x="9986" y="12138"/>
                  </a:cubicBezTo>
                  <a:cubicBezTo>
                    <a:pt x="9955" y="12128"/>
                    <a:pt x="9945" y="12148"/>
                    <a:pt x="9945" y="12179"/>
                  </a:cubicBezTo>
                  <a:close/>
                  <a:moveTo>
                    <a:pt x="9494" y="12302"/>
                  </a:moveTo>
                  <a:cubicBezTo>
                    <a:pt x="9627" y="12302"/>
                    <a:pt x="9750" y="12251"/>
                    <a:pt x="9842" y="12169"/>
                  </a:cubicBezTo>
                  <a:cubicBezTo>
                    <a:pt x="9719" y="12159"/>
                    <a:pt x="9586" y="12210"/>
                    <a:pt x="9494" y="12302"/>
                  </a:cubicBezTo>
                  <a:close/>
                  <a:moveTo>
                    <a:pt x="11134" y="12169"/>
                  </a:moveTo>
                  <a:cubicBezTo>
                    <a:pt x="11134" y="12200"/>
                    <a:pt x="11113" y="12200"/>
                    <a:pt x="11124" y="12230"/>
                  </a:cubicBezTo>
                  <a:cubicBezTo>
                    <a:pt x="11185" y="12261"/>
                    <a:pt x="11175" y="12159"/>
                    <a:pt x="11134" y="12169"/>
                  </a:cubicBezTo>
                  <a:close/>
                  <a:moveTo>
                    <a:pt x="8376" y="12343"/>
                  </a:moveTo>
                  <a:cubicBezTo>
                    <a:pt x="8632" y="12312"/>
                    <a:pt x="8417" y="12056"/>
                    <a:pt x="8366" y="12323"/>
                  </a:cubicBezTo>
                  <a:cubicBezTo>
                    <a:pt x="8376" y="12323"/>
                    <a:pt x="8376" y="12333"/>
                    <a:pt x="8376" y="12343"/>
                  </a:cubicBezTo>
                  <a:close/>
                  <a:moveTo>
                    <a:pt x="5701" y="12630"/>
                  </a:moveTo>
                  <a:cubicBezTo>
                    <a:pt x="5854" y="12610"/>
                    <a:pt x="6049" y="12528"/>
                    <a:pt x="6213" y="12517"/>
                  </a:cubicBezTo>
                  <a:cubicBezTo>
                    <a:pt x="5803" y="12343"/>
                    <a:pt x="5362" y="12241"/>
                    <a:pt x="4921" y="12210"/>
                  </a:cubicBezTo>
                  <a:lnTo>
                    <a:pt x="4921" y="12251"/>
                  </a:lnTo>
                  <a:cubicBezTo>
                    <a:pt x="5198" y="12374"/>
                    <a:pt x="5629" y="12353"/>
                    <a:pt x="5844" y="12517"/>
                  </a:cubicBezTo>
                  <a:cubicBezTo>
                    <a:pt x="5752" y="12507"/>
                    <a:pt x="5670" y="12558"/>
                    <a:pt x="5701" y="12630"/>
                  </a:cubicBezTo>
                  <a:close/>
                  <a:moveTo>
                    <a:pt x="7269" y="12261"/>
                  </a:moveTo>
                  <a:cubicBezTo>
                    <a:pt x="7259" y="12179"/>
                    <a:pt x="7126" y="12200"/>
                    <a:pt x="7064" y="12210"/>
                  </a:cubicBezTo>
                  <a:cubicBezTo>
                    <a:pt x="7095" y="12302"/>
                    <a:pt x="7187" y="12271"/>
                    <a:pt x="7269" y="12261"/>
                  </a:cubicBezTo>
                  <a:close/>
                  <a:moveTo>
                    <a:pt x="8345" y="12251"/>
                  </a:moveTo>
                  <a:cubicBezTo>
                    <a:pt x="8345" y="12220"/>
                    <a:pt x="8345" y="12200"/>
                    <a:pt x="8325" y="12189"/>
                  </a:cubicBezTo>
                  <a:cubicBezTo>
                    <a:pt x="8325" y="12220"/>
                    <a:pt x="8304" y="12261"/>
                    <a:pt x="8345" y="12251"/>
                  </a:cubicBezTo>
                  <a:close/>
                  <a:moveTo>
                    <a:pt x="11195" y="12323"/>
                  </a:moveTo>
                  <a:cubicBezTo>
                    <a:pt x="11267" y="12302"/>
                    <a:pt x="11329" y="12261"/>
                    <a:pt x="11390" y="12210"/>
                  </a:cubicBezTo>
                  <a:cubicBezTo>
                    <a:pt x="11288" y="12220"/>
                    <a:pt x="11206" y="12230"/>
                    <a:pt x="11185" y="12323"/>
                  </a:cubicBezTo>
                  <a:close/>
                  <a:moveTo>
                    <a:pt x="2164" y="12220"/>
                  </a:moveTo>
                  <a:cubicBezTo>
                    <a:pt x="2154" y="12241"/>
                    <a:pt x="2143" y="12261"/>
                    <a:pt x="2154" y="12292"/>
                  </a:cubicBezTo>
                  <a:cubicBezTo>
                    <a:pt x="2205" y="12302"/>
                    <a:pt x="2205" y="12220"/>
                    <a:pt x="2164" y="12220"/>
                  </a:cubicBezTo>
                  <a:close/>
                  <a:moveTo>
                    <a:pt x="10088" y="12220"/>
                  </a:moveTo>
                  <a:close/>
                  <a:moveTo>
                    <a:pt x="10088" y="12230"/>
                  </a:moveTo>
                  <a:close/>
                  <a:moveTo>
                    <a:pt x="10088" y="12251"/>
                  </a:moveTo>
                  <a:close/>
                  <a:moveTo>
                    <a:pt x="10088" y="12230"/>
                  </a:moveTo>
                  <a:close/>
                  <a:moveTo>
                    <a:pt x="10088" y="12220"/>
                  </a:moveTo>
                  <a:close/>
                  <a:moveTo>
                    <a:pt x="10775" y="12312"/>
                  </a:moveTo>
                  <a:cubicBezTo>
                    <a:pt x="10775" y="12282"/>
                    <a:pt x="10796" y="12282"/>
                    <a:pt x="10785" y="12241"/>
                  </a:cubicBezTo>
                  <a:cubicBezTo>
                    <a:pt x="10765" y="12241"/>
                    <a:pt x="10755" y="12220"/>
                    <a:pt x="10734" y="12230"/>
                  </a:cubicBezTo>
                  <a:cubicBezTo>
                    <a:pt x="10724" y="12282"/>
                    <a:pt x="10724" y="12323"/>
                    <a:pt x="10765" y="12323"/>
                  </a:cubicBezTo>
                  <a:close/>
                  <a:moveTo>
                    <a:pt x="10898" y="12394"/>
                  </a:moveTo>
                  <a:cubicBezTo>
                    <a:pt x="11144" y="12333"/>
                    <a:pt x="10826" y="12128"/>
                    <a:pt x="10898" y="12394"/>
                  </a:cubicBezTo>
                  <a:close/>
                  <a:moveTo>
                    <a:pt x="3999" y="12425"/>
                  </a:moveTo>
                  <a:cubicBezTo>
                    <a:pt x="3978" y="12364"/>
                    <a:pt x="3917" y="12323"/>
                    <a:pt x="3845" y="12323"/>
                  </a:cubicBezTo>
                  <a:cubicBezTo>
                    <a:pt x="3855" y="12405"/>
                    <a:pt x="3917" y="12425"/>
                    <a:pt x="3999" y="12435"/>
                  </a:cubicBezTo>
                  <a:close/>
                  <a:moveTo>
                    <a:pt x="9125" y="12456"/>
                  </a:moveTo>
                  <a:cubicBezTo>
                    <a:pt x="9186" y="12466"/>
                    <a:pt x="9186" y="12425"/>
                    <a:pt x="9217" y="12405"/>
                  </a:cubicBezTo>
                  <a:cubicBezTo>
                    <a:pt x="9196" y="12405"/>
                    <a:pt x="9196" y="12394"/>
                    <a:pt x="9196" y="12384"/>
                  </a:cubicBezTo>
                  <a:cubicBezTo>
                    <a:pt x="9155" y="12394"/>
                    <a:pt x="9114" y="12405"/>
                    <a:pt x="9114" y="12456"/>
                  </a:cubicBezTo>
                  <a:close/>
                  <a:moveTo>
                    <a:pt x="2266" y="12497"/>
                  </a:moveTo>
                  <a:cubicBezTo>
                    <a:pt x="2307" y="12528"/>
                    <a:pt x="2359" y="12497"/>
                    <a:pt x="2338" y="12435"/>
                  </a:cubicBezTo>
                  <a:cubicBezTo>
                    <a:pt x="2277" y="12446"/>
                    <a:pt x="2266" y="12466"/>
                    <a:pt x="2266" y="12497"/>
                  </a:cubicBezTo>
                  <a:close/>
                  <a:moveTo>
                    <a:pt x="5014" y="12456"/>
                  </a:moveTo>
                  <a:cubicBezTo>
                    <a:pt x="4983" y="12425"/>
                    <a:pt x="4973" y="12456"/>
                    <a:pt x="4932" y="12456"/>
                  </a:cubicBezTo>
                  <a:lnTo>
                    <a:pt x="4932" y="12507"/>
                  </a:lnTo>
                  <a:cubicBezTo>
                    <a:pt x="4973" y="12517"/>
                    <a:pt x="5014" y="12517"/>
                    <a:pt x="5003" y="12456"/>
                  </a:cubicBezTo>
                  <a:close/>
                  <a:moveTo>
                    <a:pt x="7802" y="12579"/>
                  </a:moveTo>
                  <a:lnTo>
                    <a:pt x="7802" y="12538"/>
                  </a:lnTo>
                  <a:lnTo>
                    <a:pt x="7751" y="12538"/>
                  </a:lnTo>
                  <a:cubicBezTo>
                    <a:pt x="7741" y="12579"/>
                    <a:pt x="7751" y="12589"/>
                    <a:pt x="7792" y="12589"/>
                  </a:cubicBezTo>
                  <a:close/>
                  <a:moveTo>
                    <a:pt x="1231" y="12589"/>
                  </a:moveTo>
                  <a:lnTo>
                    <a:pt x="1231" y="12548"/>
                  </a:lnTo>
                  <a:cubicBezTo>
                    <a:pt x="1200" y="12548"/>
                    <a:pt x="1180" y="12548"/>
                    <a:pt x="1180" y="12579"/>
                  </a:cubicBezTo>
                  <a:cubicBezTo>
                    <a:pt x="1190" y="12589"/>
                    <a:pt x="1200" y="12610"/>
                    <a:pt x="1231" y="12599"/>
                  </a:cubicBezTo>
                  <a:close/>
                  <a:moveTo>
                    <a:pt x="10734" y="12548"/>
                  </a:moveTo>
                  <a:cubicBezTo>
                    <a:pt x="10734" y="12579"/>
                    <a:pt x="10683" y="12528"/>
                    <a:pt x="10683" y="12579"/>
                  </a:cubicBezTo>
                  <a:cubicBezTo>
                    <a:pt x="10714" y="12589"/>
                    <a:pt x="10724" y="12610"/>
                    <a:pt x="10755" y="12620"/>
                  </a:cubicBezTo>
                  <a:cubicBezTo>
                    <a:pt x="10734" y="12610"/>
                    <a:pt x="10755" y="12558"/>
                    <a:pt x="10724" y="12558"/>
                  </a:cubicBezTo>
                  <a:close/>
                  <a:moveTo>
                    <a:pt x="11072" y="12692"/>
                  </a:moveTo>
                  <a:cubicBezTo>
                    <a:pt x="11124" y="12415"/>
                    <a:pt x="10816" y="12702"/>
                    <a:pt x="11072" y="12692"/>
                  </a:cubicBezTo>
                  <a:close/>
                  <a:moveTo>
                    <a:pt x="7269" y="12661"/>
                  </a:moveTo>
                  <a:cubicBezTo>
                    <a:pt x="7300" y="12620"/>
                    <a:pt x="7320" y="12712"/>
                    <a:pt x="7382" y="12692"/>
                  </a:cubicBezTo>
                  <a:cubicBezTo>
                    <a:pt x="7392" y="12671"/>
                    <a:pt x="7402" y="12651"/>
                    <a:pt x="7392" y="12620"/>
                  </a:cubicBezTo>
                  <a:cubicBezTo>
                    <a:pt x="7351" y="12620"/>
                    <a:pt x="7310" y="12610"/>
                    <a:pt x="7259" y="12589"/>
                  </a:cubicBezTo>
                  <a:cubicBezTo>
                    <a:pt x="7249" y="12630"/>
                    <a:pt x="7238" y="12651"/>
                    <a:pt x="7259" y="12671"/>
                  </a:cubicBezTo>
                  <a:close/>
                  <a:moveTo>
                    <a:pt x="7577" y="12702"/>
                  </a:moveTo>
                  <a:cubicBezTo>
                    <a:pt x="7771" y="13081"/>
                    <a:pt x="7884" y="12446"/>
                    <a:pt x="7577" y="12702"/>
                  </a:cubicBezTo>
                  <a:close/>
                  <a:moveTo>
                    <a:pt x="9699" y="12702"/>
                  </a:moveTo>
                  <a:cubicBezTo>
                    <a:pt x="9688" y="12763"/>
                    <a:pt x="9729" y="12774"/>
                    <a:pt x="9770" y="12774"/>
                  </a:cubicBezTo>
                  <a:cubicBezTo>
                    <a:pt x="9781" y="12722"/>
                    <a:pt x="9750" y="12702"/>
                    <a:pt x="9688" y="12702"/>
                  </a:cubicBezTo>
                  <a:close/>
                  <a:moveTo>
                    <a:pt x="10088" y="12845"/>
                  </a:moveTo>
                  <a:cubicBezTo>
                    <a:pt x="10088" y="12835"/>
                    <a:pt x="10109" y="12835"/>
                    <a:pt x="10119" y="12835"/>
                  </a:cubicBezTo>
                  <a:cubicBezTo>
                    <a:pt x="10160" y="12774"/>
                    <a:pt x="10109" y="12722"/>
                    <a:pt x="10047" y="12722"/>
                  </a:cubicBezTo>
                  <a:cubicBezTo>
                    <a:pt x="10016" y="12763"/>
                    <a:pt x="10037" y="12835"/>
                    <a:pt x="10088" y="12856"/>
                  </a:cubicBezTo>
                  <a:close/>
                  <a:moveTo>
                    <a:pt x="2451" y="12763"/>
                  </a:moveTo>
                  <a:cubicBezTo>
                    <a:pt x="2451" y="12774"/>
                    <a:pt x="2441" y="12784"/>
                    <a:pt x="2420" y="12774"/>
                  </a:cubicBezTo>
                  <a:lnTo>
                    <a:pt x="2420" y="12804"/>
                  </a:lnTo>
                  <a:cubicBezTo>
                    <a:pt x="2441" y="12804"/>
                    <a:pt x="2451" y="12815"/>
                    <a:pt x="2471" y="12825"/>
                  </a:cubicBezTo>
                  <a:cubicBezTo>
                    <a:pt x="2451" y="12804"/>
                    <a:pt x="2461" y="12774"/>
                    <a:pt x="2441" y="12763"/>
                  </a:cubicBezTo>
                  <a:close/>
                  <a:moveTo>
                    <a:pt x="10262" y="12845"/>
                  </a:moveTo>
                  <a:cubicBezTo>
                    <a:pt x="10262" y="12804"/>
                    <a:pt x="10283" y="12815"/>
                    <a:pt x="10262" y="12794"/>
                  </a:cubicBezTo>
                  <a:cubicBezTo>
                    <a:pt x="10221" y="12784"/>
                    <a:pt x="10211" y="12845"/>
                    <a:pt x="10252" y="12856"/>
                  </a:cubicBezTo>
                  <a:close/>
                  <a:moveTo>
                    <a:pt x="13768" y="12958"/>
                  </a:moveTo>
                  <a:cubicBezTo>
                    <a:pt x="13768" y="12938"/>
                    <a:pt x="13789" y="12886"/>
                    <a:pt x="13758" y="12886"/>
                  </a:cubicBezTo>
                  <a:cubicBezTo>
                    <a:pt x="13727" y="12897"/>
                    <a:pt x="13727" y="12958"/>
                    <a:pt x="13768" y="12958"/>
                  </a:cubicBezTo>
                  <a:close/>
                  <a:moveTo>
                    <a:pt x="9617" y="12917"/>
                  </a:moveTo>
                  <a:cubicBezTo>
                    <a:pt x="9617" y="12948"/>
                    <a:pt x="9637" y="12979"/>
                    <a:pt x="9678" y="12979"/>
                  </a:cubicBezTo>
                  <a:cubicBezTo>
                    <a:pt x="9678" y="12927"/>
                    <a:pt x="9637" y="12897"/>
                    <a:pt x="9606" y="12927"/>
                  </a:cubicBezTo>
                  <a:close/>
                  <a:moveTo>
                    <a:pt x="9965" y="12917"/>
                  </a:moveTo>
                  <a:lnTo>
                    <a:pt x="9965" y="13020"/>
                  </a:lnTo>
                  <a:cubicBezTo>
                    <a:pt x="10047" y="13040"/>
                    <a:pt x="10057" y="12958"/>
                    <a:pt x="10027" y="12917"/>
                  </a:cubicBezTo>
                  <a:close/>
                  <a:moveTo>
                    <a:pt x="1754" y="12927"/>
                  </a:moveTo>
                  <a:cubicBezTo>
                    <a:pt x="1733" y="12999"/>
                    <a:pt x="1774" y="13061"/>
                    <a:pt x="1836" y="13071"/>
                  </a:cubicBezTo>
                  <a:cubicBezTo>
                    <a:pt x="1877" y="13009"/>
                    <a:pt x="1805" y="12948"/>
                    <a:pt x="1743" y="12938"/>
                  </a:cubicBezTo>
                  <a:close/>
                  <a:moveTo>
                    <a:pt x="9801" y="12958"/>
                  </a:moveTo>
                  <a:cubicBezTo>
                    <a:pt x="9801" y="13020"/>
                    <a:pt x="9822" y="13040"/>
                    <a:pt x="9883" y="13030"/>
                  </a:cubicBezTo>
                  <a:lnTo>
                    <a:pt x="9883" y="12958"/>
                  </a:lnTo>
                  <a:cubicBezTo>
                    <a:pt x="9852" y="12948"/>
                    <a:pt x="9822" y="12948"/>
                    <a:pt x="9791" y="12958"/>
                  </a:cubicBezTo>
                  <a:close/>
                  <a:moveTo>
                    <a:pt x="10344" y="13030"/>
                  </a:moveTo>
                  <a:cubicBezTo>
                    <a:pt x="10386" y="13040"/>
                    <a:pt x="10406" y="13009"/>
                    <a:pt x="10416" y="12989"/>
                  </a:cubicBezTo>
                  <a:cubicBezTo>
                    <a:pt x="10406" y="12989"/>
                    <a:pt x="10396" y="12989"/>
                    <a:pt x="10396" y="12979"/>
                  </a:cubicBezTo>
                  <a:cubicBezTo>
                    <a:pt x="10355" y="12979"/>
                    <a:pt x="10355" y="13020"/>
                    <a:pt x="10334" y="13030"/>
                  </a:cubicBezTo>
                  <a:close/>
                  <a:moveTo>
                    <a:pt x="13871" y="12989"/>
                  </a:moveTo>
                  <a:lnTo>
                    <a:pt x="13840" y="12989"/>
                  </a:lnTo>
                  <a:lnTo>
                    <a:pt x="13840" y="13020"/>
                  </a:lnTo>
                  <a:lnTo>
                    <a:pt x="13871" y="13020"/>
                  </a:lnTo>
                  <a:close/>
                  <a:moveTo>
                    <a:pt x="8079" y="13020"/>
                  </a:moveTo>
                  <a:cubicBezTo>
                    <a:pt x="8017" y="12979"/>
                    <a:pt x="7946" y="13030"/>
                    <a:pt x="7946" y="13102"/>
                  </a:cubicBezTo>
                  <a:cubicBezTo>
                    <a:pt x="8007" y="13132"/>
                    <a:pt x="8079" y="13081"/>
                    <a:pt x="8069" y="13020"/>
                  </a:cubicBezTo>
                  <a:close/>
                  <a:moveTo>
                    <a:pt x="3948" y="13091"/>
                  </a:moveTo>
                  <a:lnTo>
                    <a:pt x="3948" y="13132"/>
                  </a:lnTo>
                  <a:cubicBezTo>
                    <a:pt x="3989" y="13143"/>
                    <a:pt x="3999" y="13122"/>
                    <a:pt x="4030" y="13122"/>
                  </a:cubicBezTo>
                  <a:cubicBezTo>
                    <a:pt x="4040" y="13071"/>
                    <a:pt x="3958" y="13071"/>
                    <a:pt x="3948" y="13091"/>
                  </a:cubicBezTo>
                  <a:close/>
                  <a:moveTo>
                    <a:pt x="1979" y="13204"/>
                  </a:moveTo>
                  <a:cubicBezTo>
                    <a:pt x="2000" y="13204"/>
                    <a:pt x="2020" y="13204"/>
                    <a:pt x="2020" y="13173"/>
                  </a:cubicBezTo>
                  <a:cubicBezTo>
                    <a:pt x="2000" y="13173"/>
                    <a:pt x="1969" y="13184"/>
                    <a:pt x="1969" y="13204"/>
                  </a:cubicBezTo>
                  <a:close/>
                  <a:moveTo>
                    <a:pt x="2277" y="13214"/>
                  </a:moveTo>
                  <a:lnTo>
                    <a:pt x="2236" y="13214"/>
                  </a:lnTo>
                  <a:cubicBezTo>
                    <a:pt x="2225" y="13255"/>
                    <a:pt x="2205" y="13327"/>
                    <a:pt x="2266" y="13327"/>
                  </a:cubicBezTo>
                  <a:cubicBezTo>
                    <a:pt x="2297" y="13307"/>
                    <a:pt x="2287" y="13255"/>
                    <a:pt x="2277" y="13214"/>
                  </a:cubicBezTo>
                  <a:close/>
                  <a:moveTo>
                    <a:pt x="1180" y="13317"/>
                  </a:moveTo>
                  <a:cubicBezTo>
                    <a:pt x="1190" y="13143"/>
                    <a:pt x="995" y="13327"/>
                    <a:pt x="1180" y="13317"/>
                  </a:cubicBezTo>
                  <a:close/>
                  <a:moveTo>
                    <a:pt x="2256" y="13440"/>
                  </a:moveTo>
                  <a:cubicBezTo>
                    <a:pt x="2307" y="13430"/>
                    <a:pt x="2307" y="13358"/>
                    <a:pt x="2256" y="13348"/>
                  </a:cubicBezTo>
                  <a:cubicBezTo>
                    <a:pt x="2246" y="13368"/>
                    <a:pt x="2215" y="13430"/>
                    <a:pt x="2246" y="13440"/>
                  </a:cubicBezTo>
                  <a:close/>
                  <a:moveTo>
                    <a:pt x="2225" y="13440"/>
                  </a:moveTo>
                  <a:cubicBezTo>
                    <a:pt x="2164" y="13440"/>
                    <a:pt x="2143" y="13471"/>
                    <a:pt x="2082" y="13460"/>
                  </a:cubicBezTo>
                  <a:cubicBezTo>
                    <a:pt x="2051" y="13573"/>
                    <a:pt x="2256" y="13542"/>
                    <a:pt x="2215" y="13440"/>
                  </a:cubicBezTo>
                  <a:close/>
                  <a:moveTo>
                    <a:pt x="2687" y="13471"/>
                  </a:moveTo>
                  <a:cubicBezTo>
                    <a:pt x="2635" y="13471"/>
                    <a:pt x="2646" y="13522"/>
                    <a:pt x="2687" y="13532"/>
                  </a:cubicBezTo>
                  <a:close/>
                  <a:moveTo>
                    <a:pt x="2102" y="13706"/>
                  </a:moveTo>
                  <a:cubicBezTo>
                    <a:pt x="2102" y="13686"/>
                    <a:pt x="2113" y="13676"/>
                    <a:pt x="2113" y="13655"/>
                  </a:cubicBezTo>
                  <a:lnTo>
                    <a:pt x="2051" y="13655"/>
                  </a:lnTo>
                  <a:cubicBezTo>
                    <a:pt x="2051" y="13686"/>
                    <a:pt x="2072" y="13696"/>
                    <a:pt x="2092" y="13706"/>
                  </a:cubicBezTo>
                  <a:close/>
                  <a:moveTo>
                    <a:pt x="1661" y="13758"/>
                  </a:moveTo>
                  <a:cubicBezTo>
                    <a:pt x="1661" y="13676"/>
                    <a:pt x="1590" y="13665"/>
                    <a:pt x="1569" y="13727"/>
                  </a:cubicBezTo>
                  <a:cubicBezTo>
                    <a:pt x="1579" y="13727"/>
                    <a:pt x="1579" y="13737"/>
                    <a:pt x="1579" y="13758"/>
                  </a:cubicBezTo>
                  <a:close/>
                  <a:moveTo>
                    <a:pt x="688" y="13768"/>
                  </a:moveTo>
                  <a:cubicBezTo>
                    <a:pt x="729" y="13809"/>
                    <a:pt x="708" y="13717"/>
                    <a:pt x="688" y="13768"/>
                  </a:cubicBezTo>
                  <a:close/>
                  <a:moveTo>
                    <a:pt x="1374" y="13850"/>
                  </a:moveTo>
                  <a:lnTo>
                    <a:pt x="1313" y="13850"/>
                  </a:lnTo>
                  <a:cubicBezTo>
                    <a:pt x="1303" y="13901"/>
                    <a:pt x="1364" y="13891"/>
                    <a:pt x="1364" y="13850"/>
                  </a:cubicBezTo>
                  <a:close/>
                  <a:moveTo>
                    <a:pt x="1128" y="13983"/>
                  </a:moveTo>
                  <a:lnTo>
                    <a:pt x="1159" y="13983"/>
                  </a:lnTo>
                  <a:lnTo>
                    <a:pt x="1159" y="13953"/>
                  </a:lnTo>
                  <a:lnTo>
                    <a:pt x="1128" y="13953"/>
                  </a:lnTo>
                  <a:close/>
                  <a:moveTo>
                    <a:pt x="2031" y="14158"/>
                  </a:moveTo>
                  <a:cubicBezTo>
                    <a:pt x="2031" y="14137"/>
                    <a:pt x="2072" y="14147"/>
                    <a:pt x="2061" y="14106"/>
                  </a:cubicBezTo>
                  <a:cubicBezTo>
                    <a:pt x="2041" y="14106"/>
                    <a:pt x="2041" y="14086"/>
                    <a:pt x="2020" y="14096"/>
                  </a:cubicBezTo>
                  <a:cubicBezTo>
                    <a:pt x="2020" y="14106"/>
                    <a:pt x="1990" y="14158"/>
                    <a:pt x="2020" y="14158"/>
                  </a:cubicBezTo>
                  <a:close/>
                  <a:moveTo>
                    <a:pt x="1026" y="14291"/>
                  </a:moveTo>
                  <a:cubicBezTo>
                    <a:pt x="1005" y="14281"/>
                    <a:pt x="985" y="14270"/>
                    <a:pt x="964" y="14260"/>
                  </a:cubicBezTo>
                  <a:cubicBezTo>
                    <a:pt x="964" y="14281"/>
                    <a:pt x="944" y="14291"/>
                    <a:pt x="954" y="14322"/>
                  </a:cubicBezTo>
                  <a:cubicBezTo>
                    <a:pt x="985" y="14311"/>
                    <a:pt x="1016" y="14311"/>
                    <a:pt x="1016" y="14281"/>
                  </a:cubicBezTo>
                  <a:close/>
                  <a:moveTo>
                    <a:pt x="1426" y="14363"/>
                  </a:moveTo>
                  <a:cubicBezTo>
                    <a:pt x="1487" y="14373"/>
                    <a:pt x="1426" y="14322"/>
                    <a:pt x="1426" y="14363"/>
                  </a:cubicBezTo>
                  <a:close/>
                  <a:moveTo>
                    <a:pt x="226" y="14516"/>
                  </a:moveTo>
                  <a:cubicBezTo>
                    <a:pt x="226" y="14568"/>
                    <a:pt x="329" y="14619"/>
                    <a:pt x="339" y="14568"/>
                  </a:cubicBezTo>
                  <a:cubicBezTo>
                    <a:pt x="278" y="14557"/>
                    <a:pt x="288" y="14496"/>
                    <a:pt x="216" y="14506"/>
                  </a:cubicBezTo>
                  <a:close/>
                  <a:moveTo>
                    <a:pt x="1887" y="14588"/>
                  </a:moveTo>
                  <a:cubicBezTo>
                    <a:pt x="1795" y="14537"/>
                    <a:pt x="1672" y="14537"/>
                    <a:pt x="1569" y="14588"/>
                  </a:cubicBezTo>
                  <a:cubicBezTo>
                    <a:pt x="1672" y="14650"/>
                    <a:pt x="1795" y="14639"/>
                    <a:pt x="1887" y="14578"/>
                  </a:cubicBezTo>
                  <a:close/>
                  <a:moveTo>
                    <a:pt x="3425" y="13963"/>
                  </a:moveTo>
                  <a:cubicBezTo>
                    <a:pt x="3414" y="14014"/>
                    <a:pt x="3476" y="13983"/>
                    <a:pt x="3486" y="14004"/>
                  </a:cubicBezTo>
                  <a:cubicBezTo>
                    <a:pt x="3497" y="13953"/>
                    <a:pt x="3466" y="13953"/>
                    <a:pt x="3425" y="13963"/>
                  </a:cubicBezTo>
                  <a:close/>
                  <a:moveTo>
                    <a:pt x="2400" y="14024"/>
                  </a:moveTo>
                  <a:cubicBezTo>
                    <a:pt x="2400" y="14004"/>
                    <a:pt x="2441" y="14014"/>
                    <a:pt x="2430" y="13983"/>
                  </a:cubicBezTo>
                  <a:cubicBezTo>
                    <a:pt x="2400" y="13963"/>
                    <a:pt x="2369" y="14014"/>
                    <a:pt x="2410" y="14014"/>
                  </a:cubicBezTo>
                  <a:close/>
                  <a:moveTo>
                    <a:pt x="2359" y="14106"/>
                  </a:moveTo>
                  <a:cubicBezTo>
                    <a:pt x="2389" y="14137"/>
                    <a:pt x="2410" y="14178"/>
                    <a:pt x="2461" y="14147"/>
                  </a:cubicBezTo>
                  <a:cubicBezTo>
                    <a:pt x="2471" y="14096"/>
                    <a:pt x="2389" y="14065"/>
                    <a:pt x="2359" y="14096"/>
                  </a:cubicBezTo>
                  <a:close/>
                  <a:moveTo>
                    <a:pt x="1661" y="14147"/>
                  </a:moveTo>
                  <a:cubicBezTo>
                    <a:pt x="1579" y="14127"/>
                    <a:pt x="1405" y="14127"/>
                    <a:pt x="1497" y="14250"/>
                  </a:cubicBezTo>
                  <a:cubicBezTo>
                    <a:pt x="1569" y="14260"/>
                    <a:pt x="1641" y="14209"/>
                    <a:pt x="1661" y="14137"/>
                  </a:cubicBezTo>
                  <a:close/>
                  <a:moveTo>
                    <a:pt x="2656" y="14209"/>
                  </a:moveTo>
                  <a:cubicBezTo>
                    <a:pt x="2635" y="14188"/>
                    <a:pt x="2553" y="14178"/>
                    <a:pt x="2553" y="14219"/>
                  </a:cubicBezTo>
                  <a:cubicBezTo>
                    <a:pt x="2564" y="14219"/>
                    <a:pt x="2574" y="14229"/>
                    <a:pt x="2574" y="14250"/>
                  </a:cubicBezTo>
                  <a:cubicBezTo>
                    <a:pt x="2605" y="14250"/>
                    <a:pt x="2646" y="14229"/>
                    <a:pt x="2656" y="14199"/>
                  </a:cubicBezTo>
                  <a:close/>
                  <a:moveTo>
                    <a:pt x="2154" y="14414"/>
                  </a:moveTo>
                  <a:cubicBezTo>
                    <a:pt x="2133" y="14414"/>
                    <a:pt x="2113" y="14424"/>
                    <a:pt x="2113" y="14445"/>
                  </a:cubicBezTo>
                  <a:cubicBezTo>
                    <a:pt x="2133" y="14434"/>
                    <a:pt x="2154" y="14434"/>
                    <a:pt x="2154" y="14404"/>
                  </a:cubicBezTo>
                  <a:close/>
                  <a:moveTo>
                    <a:pt x="1518" y="14855"/>
                  </a:moveTo>
                  <a:cubicBezTo>
                    <a:pt x="1518" y="14762"/>
                    <a:pt x="1467" y="14793"/>
                    <a:pt x="1415" y="14814"/>
                  </a:cubicBezTo>
                  <a:cubicBezTo>
                    <a:pt x="1405" y="14855"/>
                    <a:pt x="1497" y="14865"/>
                    <a:pt x="1528" y="14844"/>
                  </a:cubicBezTo>
                  <a:close/>
                  <a:moveTo>
                    <a:pt x="1938" y="14834"/>
                  </a:moveTo>
                  <a:cubicBezTo>
                    <a:pt x="2000" y="14865"/>
                    <a:pt x="2061" y="14875"/>
                    <a:pt x="2051" y="14783"/>
                  </a:cubicBezTo>
                  <a:cubicBezTo>
                    <a:pt x="1990" y="14762"/>
                    <a:pt x="1959" y="14783"/>
                    <a:pt x="1938" y="14834"/>
                  </a:cubicBezTo>
                  <a:close/>
                  <a:moveTo>
                    <a:pt x="1344" y="15193"/>
                  </a:moveTo>
                  <a:cubicBezTo>
                    <a:pt x="1385" y="15121"/>
                    <a:pt x="1262" y="15090"/>
                    <a:pt x="1251" y="15172"/>
                  </a:cubicBezTo>
                  <a:cubicBezTo>
                    <a:pt x="1282" y="15183"/>
                    <a:pt x="1313" y="15193"/>
                    <a:pt x="1344" y="15183"/>
                  </a:cubicBezTo>
                  <a:close/>
                  <a:moveTo>
                    <a:pt x="2348" y="15726"/>
                  </a:moveTo>
                  <a:cubicBezTo>
                    <a:pt x="2389" y="15870"/>
                    <a:pt x="2471" y="15675"/>
                    <a:pt x="2348" y="15726"/>
                  </a:cubicBezTo>
                  <a:close/>
                  <a:moveTo>
                    <a:pt x="6295" y="17643"/>
                  </a:moveTo>
                  <a:cubicBezTo>
                    <a:pt x="6254" y="17633"/>
                    <a:pt x="6131" y="17653"/>
                    <a:pt x="6152" y="17746"/>
                  </a:cubicBezTo>
                  <a:cubicBezTo>
                    <a:pt x="6234" y="17735"/>
                    <a:pt x="6295" y="17715"/>
                    <a:pt x="6295" y="17643"/>
                  </a:cubicBezTo>
                  <a:close/>
                  <a:moveTo>
                    <a:pt x="11503" y="18104"/>
                  </a:moveTo>
                  <a:cubicBezTo>
                    <a:pt x="11534" y="18063"/>
                    <a:pt x="11595" y="18074"/>
                    <a:pt x="11595" y="18012"/>
                  </a:cubicBezTo>
                  <a:cubicBezTo>
                    <a:pt x="11370" y="18022"/>
                    <a:pt x="11124" y="17623"/>
                    <a:pt x="11462" y="17807"/>
                  </a:cubicBezTo>
                  <a:cubicBezTo>
                    <a:pt x="11575" y="17623"/>
                    <a:pt x="11134" y="17541"/>
                    <a:pt x="11195" y="17807"/>
                  </a:cubicBezTo>
                  <a:cubicBezTo>
                    <a:pt x="11093" y="17838"/>
                    <a:pt x="11001" y="17776"/>
                    <a:pt x="11001" y="17910"/>
                  </a:cubicBezTo>
                  <a:cubicBezTo>
                    <a:pt x="11072" y="17930"/>
                    <a:pt x="11134" y="17858"/>
                    <a:pt x="11226" y="17879"/>
                  </a:cubicBezTo>
                  <a:cubicBezTo>
                    <a:pt x="11247" y="18033"/>
                    <a:pt x="11441" y="18002"/>
                    <a:pt x="11503" y="18104"/>
                  </a:cubicBezTo>
                  <a:close/>
                  <a:moveTo>
                    <a:pt x="5742" y="17746"/>
                  </a:moveTo>
                  <a:cubicBezTo>
                    <a:pt x="5742" y="17582"/>
                    <a:pt x="5465" y="17725"/>
                    <a:pt x="5547" y="17910"/>
                  </a:cubicBezTo>
                  <a:cubicBezTo>
                    <a:pt x="5649" y="17889"/>
                    <a:pt x="5752" y="17828"/>
                    <a:pt x="5752" y="17746"/>
                  </a:cubicBezTo>
                  <a:close/>
                  <a:moveTo>
                    <a:pt x="4563" y="17838"/>
                  </a:moveTo>
                  <a:cubicBezTo>
                    <a:pt x="4614" y="17807"/>
                    <a:pt x="4665" y="17797"/>
                    <a:pt x="4675" y="17735"/>
                  </a:cubicBezTo>
                  <a:cubicBezTo>
                    <a:pt x="4604" y="17653"/>
                    <a:pt x="4501" y="17725"/>
                    <a:pt x="4573" y="17828"/>
                  </a:cubicBezTo>
                  <a:close/>
                  <a:moveTo>
                    <a:pt x="9924" y="17746"/>
                  </a:moveTo>
                  <a:cubicBezTo>
                    <a:pt x="9883" y="17746"/>
                    <a:pt x="9863" y="17766"/>
                    <a:pt x="9873" y="17807"/>
                  </a:cubicBezTo>
                  <a:lnTo>
                    <a:pt x="9924" y="17807"/>
                  </a:lnTo>
                  <a:close/>
                  <a:moveTo>
                    <a:pt x="7669" y="17920"/>
                  </a:moveTo>
                  <a:cubicBezTo>
                    <a:pt x="7700" y="17899"/>
                    <a:pt x="7720" y="17807"/>
                    <a:pt x="7669" y="17787"/>
                  </a:cubicBezTo>
                  <a:cubicBezTo>
                    <a:pt x="7638" y="17807"/>
                    <a:pt x="7587" y="17920"/>
                    <a:pt x="7679" y="17920"/>
                  </a:cubicBezTo>
                  <a:close/>
                  <a:moveTo>
                    <a:pt x="10293" y="17951"/>
                  </a:moveTo>
                  <a:cubicBezTo>
                    <a:pt x="10273" y="17899"/>
                    <a:pt x="10324" y="17807"/>
                    <a:pt x="10262" y="17807"/>
                  </a:cubicBezTo>
                  <a:cubicBezTo>
                    <a:pt x="10232" y="17869"/>
                    <a:pt x="10221" y="17930"/>
                    <a:pt x="10221" y="18002"/>
                  </a:cubicBezTo>
                  <a:cubicBezTo>
                    <a:pt x="10119" y="18022"/>
                    <a:pt x="9975" y="18012"/>
                    <a:pt x="9924" y="18084"/>
                  </a:cubicBezTo>
                  <a:cubicBezTo>
                    <a:pt x="10078" y="18084"/>
                    <a:pt x="10498" y="18104"/>
                    <a:pt x="10570" y="17930"/>
                  </a:cubicBezTo>
                  <a:cubicBezTo>
                    <a:pt x="10478" y="17951"/>
                    <a:pt x="10375" y="17992"/>
                    <a:pt x="10293" y="17951"/>
                  </a:cubicBezTo>
                  <a:close/>
                  <a:moveTo>
                    <a:pt x="13553" y="17817"/>
                  </a:moveTo>
                  <a:cubicBezTo>
                    <a:pt x="13533" y="17838"/>
                    <a:pt x="13533" y="17869"/>
                    <a:pt x="13533" y="17889"/>
                  </a:cubicBezTo>
                  <a:cubicBezTo>
                    <a:pt x="13604" y="17899"/>
                    <a:pt x="13584" y="17828"/>
                    <a:pt x="13553" y="17817"/>
                  </a:cubicBezTo>
                  <a:close/>
                  <a:moveTo>
                    <a:pt x="5865" y="17858"/>
                  </a:moveTo>
                  <a:cubicBezTo>
                    <a:pt x="5824" y="17807"/>
                    <a:pt x="5762" y="17879"/>
                    <a:pt x="5701" y="17889"/>
                  </a:cubicBezTo>
                  <a:cubicBezTo>
                    <a:pt x="5711" y="17981"/>
                    <a:pt x="5639" y="17992"/>
                    <a:pt x="5639" y="18084"/>
                  </a:cubicBezTo>
                  <a:cubicBezTo>
                    <a:pt x="5690" y="18104"/>
                    <a:pt x="5711" y="18156"/>
                    <a:pt x="5752" y="18186"/>
                  </a:cubicBezTo>
                  <a:cubicBezTo>
                    <a:pt x="5752" y="18145"/>
                    <a:pt x="5721" y="18125"/>
                    <a:pt x="5711" y="18084"/>
                  </a:cubicBezTo>
                  <a:cubicBezTo>
                    <a:pt x="5772" y="18012"/>
                    <a:pt x="5865" y="17981"/>
                    <a:pt x="5865" y="17858"/>
                  </a:cubicBezTo>
                  <a:close/>
                  <a:moveTo>
                    <a:pt x="10919" y="17889"/>
                  </a:moveTo>
                  <a:cubicBezTo>
                    <a:pt x="10837" y="17879"/>
                    <a:pt x="10703" y="17889"/>
                    <a:pt x="10662" y="17951"/>
                  </a:cubicBezTo>
                  <a:lnTo>
                    <a:pt x="10662" y="17971"/>
                  </a:lnTo>
                  <a:cubicBezTo>
                    <a:pt x="10714" y="17992"/>
                    <a:pt x="10960" y="17981"/>
                    <a:pt x="10929" y="17889"/>
                  </a:cubicBezTo>
                  <a:close/>
                  <a:moveTo>
                    <a:pt x="8284" y="17899"/>
                  </a:moveTo>
                  <a:cubicBezTo>
                    <a:pt x="8274" y="17899"/>
                    <a:pt x="8274" y="17889"/>
                    <a:pt x="8243" y="17889"/>
                  </a:cubicBezTo>
                  <a:cubicBezTo>
                    <a:pt x="8222" y="17920"/>
                    <a:pt x="8233" y="17992"/>
                    <a:pt x="8243" y="18033"/>
                  </a:cubicBezTo>
                  <a:cubicBezTo>
                    <a:pt x="8304" y="18033"/>
                    <a:pt x="8294" y="17961"/>
                    <a:pt x="8294" y="17910"/>
                  </a:cubicBezTo>
                  <a:close/>
                  <a:moveTo>
                    <a:pt x="11759" y="18104"/>
                  </a:moveTo>
                  <a:close/>
                  <a:moveTo>
                    <a:pt x="11759" y="18094"/>
                  </a:moveTo>
                  <a:close/>
                  <a:moveTo>
                    <a:pt x="11759" y="18094"/>
                  </a:moveTo>
                  <a:close/>
                  <a:moveTo>
                    <a:pt x="11759" y="18125"/>
                  </a:moveTo>
                  <a:close/>
                  <a:moveTo>
                    <a:pt x="11759" y="18104"/>
                  </a:moveTo>
                  <a:close/>
                  <a:moveTo>
                    <a:pt x="9207" y="18217"/>
                  </a:moveTo>
                  <a:cubicBezTo>
                    <a:pt x="9125" y="18227"/>
                    <a:pt x="8971" y="18186"/>
                    <a:pt x="8950" y="18309"/>
                  </a:cubicBezTo>
                  <a:cubicBezTo>
                    <a:pt x="9186" y="18268"/>
                    <a:pt x="9514" y="18248"/>
                    <a:pt x="9719" y="18115"/>
                  </a:cubicBezTo>
                  <a:cubicBezTo>
                    <a:pt x="9586" y="18084"/>
                    <a:pt x="9391" y="18176"/>
                    <a:pt x="9217" y="18217"/>
                  </a:cubicBezTo>
                  <a:close/>
                  <a:moveTo>
                    <a:pt x="8920" y="18340"/>
                  </a:moveTo>
                  <a:lnTo>
                    <a:pt x="8920" y="18268"/>
                  </a:lnTo>
                  <a:cubicBezTo>
                    <a:pt x="8858" y="18227"/>
                    <a:pt x="8745" y="18268"/>
                    <a:pt x="8807" y="18350"/>
                  </a:cubicBezTo>
                  <a:cubicBezTo>
                    <a:pt x="8858" y="18340"/>
                    <a:pt x="8879" y="18361"/>
                    <a:pt x="8930" y="18340"/>
                  </a:cubicBezTo>
                  <a:close/>
                  <a:moveTo>
                    <a:pt x="8202" y="18330"/>
                  </a:moveTo>
                  <a:cubicBezTo>
                    <a:pt x="8202" y="18361"/>
                    <a:pt x="8202" y="18391"/>
                    <a:pt x="8233" y="18402"/>
                  </a:cubicBezTo>
                  <a:cubicBezTo>
                    <a:pt x="8233" y="18371"/>
                    <a:pt x="8243" y="18371"/>
                    <a:pt x="8243" y="18340"/>
                  </a:cubicBezTo>
                  <a:cubicBezTo>
                    <a:pt x="8233" y="18340"/>
                    <a:pt x="8233" y="18320"/>
                    <a:pt x="8212" y="18330"/>
                  </a:cubicBezTo>
                  <a:close/>
                  <a:moveTo>
                    <a:pt x="9811" y="18648"/>
                  </a:moveTo>
                  <a:cubicBezTo>
                    <a:pt x="9791" y="18648"/>
                    <a:pt x="9791" y="18627"/>
                    <a:pt x="9770" y="18637"/>
                  </a:cubicBezTo>
                  <a:cubicBezTo>
                    <a:pt x="9760" y="18678"/>
                    <a:pt x="9729" y="18689"/>
                    <a:pt x="9729" y="18750"/>
                  </a:cubicBezTo>
                  <a:cubicBezTo>
                    <a:pt x="9811" y="18760"/>
                    <a:pt x="9822" y="18709"/>
                    <a:pt x="9822" y="18648"/>
                  </a:cubicBezTo>
                  <a:close/>
                  <a:moveTo>
                    <a:pt x="9576" y="18709"/>
                  </a:moveTo>
                  <a:cubicBezTo>
                    <a:pt x="9565" y="18740"/>
                    <a:pt x="9535" y="18689"/>
                    <a:pt x="9514" y="18678"/>
                  </a:cubicBezTo>
                  <a:cubicBezTo>
                    <a:pt x="9483" y="18709"/>
                    <a:pt x="9555" y="18740"/>
                    <a:pt x="9586" y="18750"/>
                  </a:cubicBezTo>
                  <a:lnTo>
                    <a:pt x="9586" y="18719"/>
                  </a:lnTo>
                  <a:cubicBezTo>
                    <a:pt x="9596" y="18709"/>
                    <a:pt x="9596" y="18699"/>
                    <a:pt x="9586" y="18709"/>
                  </a:cubicBezTo>
                  <a:close/>
                  <a:moveTo>
                    <a:pt x="944" y="18709"/>
                  </a:moveTo>
                  <a:lnTo>
                    <a:pt x="944" y="18760"/>
                  </a:lnTo>
                  <a:lnTo>
                    <a:pt x="964" y="18760"/>
                  </a:lnTo>
                  <a:cubicBezTo>
                    <a:pt x="975" y="18740"/>
                    <a:pt x="964" y="18719"/>
                    <a:pt x="954" y="18709"/>
                  </a:cubicBezTo>
                  <a:close/>
                  <a:moveTo>
                    <a:pt x="9401" y="18822"/>
                  </a:moveTo>
                  <a:lnTo>
                    <a:pt x="9401" y="18750"/>
                  </a:lnTo>
                  <a:lnTo>
                    <a:pt x="9360" y="18750"/>
                  </a:lnTo>
                  <a:cubicBezTo>
                    <a:pt x="9360" y="18791"/>
                    <a:pt x="9360" y="18822"/>
                    <a:pt x="9401" y="18822"/>
                  </a:cubicBezTo>
                  <a:close/>
                  <a:moveTo>
                    <a:pt x="12631" y="18760"/>
                  </a:moveTo>
                  <a:cubicBezTo>
                    <a:pt x="12518" y="18791"/>
                    <a:pt x="12528" y="18853"/>
                    <a:pt x="12600" y="18894"/>
                  </a:cubicBezTo>
                  <a:cubicBezTo>
                    <a:pt x="12702" y="18935"/>
                    <a:pt x="12948" y="19058"/>
                    <a:pt x="12969" y="18935"/>
                  </a:cubicBezTo>
                  <a:cubicBezTo>
                    <a:pt x="12979" y="18812"/>
                    <a:pt x="12682" y="18750"/>
                    <a:pt x="12631" y="18760"/>
                  </a:cubicBezTo>
                  <a:close/>
                  <a:moveTo>
                    <a:pt x="9166" y="18904"/>
                  </a:moveTo>
                  <a:cubicBezTo>
                    <a:pt x="9166" y="18883"/>
                    <a:pt x="9186" y="18883"/>
                    <a:pt x="9196" y="18873"/>
                  </a:cubicBezTo>
                  <a:cubicBezTo>
                    <a:pt x="9196" y="18822"/>
                    <a:pt x="9176" y="18781"/>
                    <a:pt x="9104" y="18791"/>
                  </a:cubicBezTo>
                  <a:cubicBezTo>
                    <a:pt x="9073" y="18842"/>
                    <a:pt x="9104" y="18914"/>
                    <a:pt x="9176" y="18904"/>
                  </a:cubicBezTo>
                  <a:close/>
                  <a:moveTo>
                    <a:pt x="8499" y="19099"/>
                  </a:moveTo>
                  <a:lnTo>
                    <a:pt x="8499" y="18996"/>
                  </a:lnTo>
                  <a:cubicBezTo>
                    <a:pt x="8438" y="19006"/>
                    <a:pt x="8386" y="18976"/>
                    <a:pt x="8356" y="18924"/>
                  </a:cubicBezTo>
                  <a:lnTo>
                    <a:pt x="8335" y="18924"/>
                  </a:lnTo>
                  <a:cubicBezTo>
                    <a:pt x="8294" y="18955"/>
                    <a:pt x="8345" y="19068"/>
                    <a:pt x="8284" y="19068"/>
                  </a:cubicBezTo>
                  <a:cubicBezTo>
                    <a:pt x="8202" y="19017"/>
                    <a:pt x="8089" y="19068"/>
                    <a:pt x="8120" y="19212"/>
                  </a:cubicBezTo>
                  <a:cubicBezTo>
                    <a:pt x="8315" y="19314"/>
                    <a:pt x="8376" y="19140"/>
                    <a:pt x="8499" y="19099"/>
                  </a:cubicBezTo>
                  <a:close/>
                  <a:moveTo>
                    <a:pt x="6131" y="19130"/>
                  </a:moveTo>
                  <a:cubicBezTo>
                    <a:pt x="6029" y="19130"/>
                    <a:pt x="6039" y="19191"/>
                    <a:pt x="6039" y="19304"/>
                  </a:cubicBezTo>
                  <a:cubicBezTo>
                    <a:pt x="6121" y="19283"/>
                    <a:pt x="6162" y="19201"/>
                    <a:pt x="6141" y="19130"/>
                  </a:cubicBezTo>
                  <a:close/>
                  <a:moveTo>
                    <a:pt x="6992" y="19181"/>
                  </a:moveTo>
                  <a:cubicBezTo>
                    <a:pt x="6951" y="19273"/>
                    <a:pt x="7074" y="19335"/>
                    <a:pt x="7146" y="19283"/>
                  </a:cubicBezTo>
                  <a:cubicBezTo>
                    <a:pt x="7167" y="19171"/>
                    <a:pt x="7074" y="19150"/>
                    <a:pt x="6992" y="19181"/>
                  </a:cubicBezTo>
                  <a:close/>
                  <a:moveTo>
                    <a:pt x="3086" y="19324"/>
                  </a:moveTo>
                  <a:cubicBezTo>
                    <a:pt x="3189" y="19365"/>
                    <a:pt x="3445" y="19386"/>
                    <a:pt x="3466" y="19253"/>
                  </a:cubicBezTo>
                  <a:cubicBezTo>
                    <a:pt x="3353" y="19212"/>
                    <a:pt x="3117" y="19191"/>
                    <a:pt x="3086" y="19324"/>
                  </a:cubicBezTo>
                  <a:close/>
                  <a:moveTo>
                    <a:pt x="14835" y="19386"/>
                  </a:moveTo>
                  <a:cubicBezTo>
                    <a:pt x="14742" y="19396"/>
                    <a:pt x="14640" y="19560"/>
                    <a:pt x="14753" y="19601"/>
                  </a:cubicBezTo>
                  <a:cubicBezTo>
                    <a:pt x="14783" y="19529"/>
                    <a:pt x="14855" y="19499"/>
                    <a:pt x="14835" y="19376"/>
                  </a:cubicBezTo>
                  <a:close/>
                  <a:moveTo>
                    <a:pt x="6111" y="19529"/>
                  </a:moveTo>
                  <a:cubicBezTo>
                    <a:pt x="6152" y="19581"/>
                    <a:pt x="6152" y="19478"/>
                    <a:pt x="6111" y="19529"/>
                  </a:cubicBezTo>
                  <a:close/>
                  <a:moveTo>
                    <a:pt x="10949" y="19591"/>
                  </a:moveTo>
                  <a:cubicBezTo>
                    <a:pt x="10908" y="19601"/>
                    <a:pt x="10878" y="19601"/>
                    <a:pt x="10878" y="19642"/>
                  </a:cubicBezTo>
                  <a:cubicBezTo>
                    <a:pt x="10939" y="19652"/>
                    <a:pt x="10939" y="19611"/>
                    <a:pt x="10949" y="19591"/>
                  </a:cubicBezTo>
                  <a:close/>
                  <a:moveTo>
                    <a:pt x="13943" y="19601"/>
                  </a:moveTo>
                  <a:cubicBezTo>
                    <a:pt x="13861" y="19560"/>
                    <a:pt x="13768" y="19642"/>
                    <a:pt x="13717" y="19622"/>
                  </a:cubicBezTo>
                  <a:cubicBezTo>
                    <a:pt x="13727" y="19745"/>
                    <a:pt x="13953" y="19714"/>
                    <a:pt x="13943" y="19601"/>
                  </a:cubicBezTo>
                  <a:close/>
                  <a:moveTo>
                    <a:pt x="10980" y="19704"/>
                  </a:moveTo>
                  <a:cubicBezTo>
                    <a:pt x="10919" y="19786"/>
                    <a:pt x="10939" y="19704"/>
                    <a:pt x="10847" y="19714"/>
                  </a:cubicBezTo>
                  <a:cubicBezTo>
                    <a:pt x="10847" y="19745"/>
                    <a:pt x="10847" y="19765"/>
                    <a:pt x="10857" y="19786"/>
                  </a:cubicBezTo>
                  <a:cubicBezTo>
                    <a:pt x="10929" y="19796"/>
                    <a:pt x="11072" y="19765"/>
                    <a:pt x="10980" y="19704"/>
                  </a:cubicBezTo>
                  <a:close/>
                  <a:moveTo>
                    <a:pt x="6111" y="19980"/>
                  </a:moveTo>
                  <a:cubicBezTo>
                    <a:pt x="6121" y="19909"/>
                    <a:pt x="6162" y="19868"/>
                    <a:pt x="6162" y="19775"/>
                  </a:cubicBezTo>
                  <a:cubicBezTo>
                    <a:pt x="6141" y="19775"/>
                    <a:pt x="6141" y="19755"/>
                    <a:pt x="6121" y="19745"/>
                  </a:cubicBezTo>
                  <a:cubicBezTo>
                    <a:pt x="6059" y="19755"/>
                    <a:pt x="6039" y="19960"/>
                    <a:pt x="6111" y="19980"/>
                  </a:cubicBezTo>
                  <a:close/>
                  <a:moveTo>
                    <a:pt x="11810" y="19847"/>
                  </a:moveTo>
                  <a:cubicBezTo>
                    <a:pt x="11872" y="19857"/>
                    <a:pt x="11872" y="19816"/>
                    <a:pt x="11882" y="19775"/>
                  </a:cubicBezTo>
                  <a:cubicBezTo>
                    <a:pt x="11851" y="19724"/>
                    <a:pt x="11780" y="19796"/>
                    <a:pt x="11821" y="19847"/>
                  </a:cubicBezTo>
                  <a:close/>
                  <a:moveTo>
                    <a:pt x="11749" y="19806"/>
                  </a:moveTo>
                  <a:cubicBezTo>
                    <a:pt x="11749" y="19847"/>
                    <a:pt x="11687" y="19827"/>
                    <a:pt x="11698" y="19888"/>
                  </a:cubicBezTo>
                  <a:cubicBezTo>
                    <a:pt x="11759" y="19898"/>
                    <a:pt x="11810" y="19806"/>
                    <a:pt x="11749" y="19796"/>
                  </a:cubicBezTo>
                  <a:close/>
                  <a:moveTo>
                    <a:pt x="8458" y="19827"/>
                  </a:moveTo>
                  <a:cubicBezTo>
                    <a:pt x="8468" y="19909"/>
                    <a:pt x="8581" y="19970"/>
                    <a:pt x="8643" y="19929"/>
                  </a:cubicBezTo>
                  <a:cubicBezTo>
                    <a:pt x="8632" y="19847"/>
                    <a:pt x="8561" y="19816"/>
                    <a:pt x="8458" y="19827"/>
                  </a:cubicBezTo>
                  <a:close/>
                  <a:moveTo>
                    <a:pt x="9227" y="20165"/>
                  </a:moveTo>
                  <a:cubicBezTo>
                    <a:pt x="9299" y="20103"/>
                    <a:pt x="9371" y="20042"/>
                    <a:pt x="9453" y="19980"/>
                  </a:cubicBezTo>
                  <a:cubicBezTo>
                    <a:pt x="9412" y="19939"/>
                    <a:pt x="9360" y="19909"/>
                    <a:pt x="9340" y="19847"/>
                  </a:cubicBezTo>
                  <a:cubicBezTo>
                    <a:pt x="9340" y="19970"/>
                    <a:pt x="9196" y="20032"/>
                    <a:pt x="9227" y="20165"/>
                  </a:cubicBezTo>
                  <a:close/>
                  <a:moveTo>
                    <a:pt x="14107" y="19929"/>
                  </a:moveTo>
                  <a:cubicBezTo>
                    <a:pt x="14168" y="19939"/>
                    <a:pt x="14107" y="19888"/>
                    <a:pt x="14107" y="19929"/>
                  </a:cubicBezTo>
                  <a:close/>
                  <a:moveTo>
                    <a:pt x="6541" y="19970"/>
                  </a:moveTo>
                  <a:cubicBezTo>
                    <a:pt x="6541" y="19991"/>
                    <a:pt x="6521" y="20001"/>
                    <a:pt x="6521" y="20021"/>
                  </a:cubicBezTo>
                  <a:cubicBezTo>
                    <a:pt x="6572" y="20052"/>
                    <a:pt x="6572" y="19960"/>
                    <a:pt x="6541" y="19970"/>
                  </a:cubicBezTo>
                  <a:close/>
                  <a:moveTo>
                    <a:pt x="6316" y="20165"/>
                  </a:moveTo>
                  <a:cubicBezTo>
                    <a:pt x="6336" y="20216"/>
                    <a:pt x="6346" y="20114"/>
                    <a:pt x="6316" y="20165"/>
                  </a:cubicBezTo>
                  <a:close/>
                  <a:moveTo>
                    <a:pt x="8899" y="20165"/>
                  </a:moveTo>
                  <a:cubicBezTo>
                    <a:pt x="8889" y="20185"/>
                    <a:pt x="8889" y="20216"/>
                    <a:pt x="8920" y="20226"/>
                  </a:cubicBezTo>
                  <a:cubicBezTo>
                    <a:pt x="8920" y="20196"/>
                    <a:pt x="8930" y="20165"/>
                    <a:pt x="8909" y="20165"/>
                  </a:cubicBezTo>
                  <a:close/>
                  <a:moveTo>
                    <a:pt x="6592" y="20278"/>
                  </a:moveTo>
                  <a:cubicBezTo>
                    <a:pt x="6592" y="20257"/>
                    <a:pt x="6603" y="20237"/>
                    <a:pt x="6613" y="20226"/>
                  </a:cubicBezTo>
                  <a:cubicBezTo>
                    <a:pt x="6562" y="20226"/>
                    <a:pt x="6521" y="20226"/>
                    <a:pt x="6521" y="20278"/>
                  </a:cubicBezTo>
                  <a:close/>
                  <a:moveTo>
                    <a:pt x="6654" y="20278"/>
                  </a:moveTo>
                  <a:cubicBezTo>
                    <a:pt x="6685" y="20278"/>
                    <a:pt x="6695" y="20257"/>
                    <a:pt x="6695" y="20226"/>
                  </a:cubicBezTo>
                  <a:cubicBezTo>
                    <a:pt x="6674" y="20216"/>
                    <a:pt x="6654" y="20226"/>
                    <a:pt x="6633" y="20237"/>
                  </a:cubicBezTo>
                  <a:cubicBezTo>
                    <a:pt x="6644" y="20247"/>
                    <a:pt x="6644" y="20267"/>
                    <a:pt x="6654" y="20278"/>
                  </a:cubicBezTo>
                  <a:close/>
                  <a:moveTo>
                    <a:pt x="6972" y="20278"/>
                  </a:moveTo>
                  <a:cubicBezTo>
                    <a:pt x="6859" y="20267"/>
                    <a:pt x="6808" y="20319"/>
                    <a:pt x="6808" y="20421"/>
                  </a:cubicBezTo>
                  <a:cubicBezTo>
                    <a:pt x="6859" y="20401"/>
                    <a:pt x="6920" y="20390"/>
                    <a:pt x="6972" y="20360"/>
                  </a:cubicBezTo>
                  <a:close/>
                  <a:moveTo>
                    <a:pt x="10344" y="20319"/>
                  </a:moveTo>
                  <a:cubicBezTo>
                    <a:pt x="10324" y="20329"/>
                    <a:pt x="10293" y="20319"/>
                    <a:pt x="10273" y="20308"/>
                  </a:cubicBezTo>
                  <a:cubicBezTo>
                    <a:pt x="10232" y="20411"/>
                    <a:pt x="10170" y="20616"/>
                    <a:pt x="10303" y="20657"/>
                  </a:cubicBezTo>
                  <a:cubicBezTo>
                    <a:pt x="10355" y="20554"/>
                    <a:pt x="10375" y="20431"/>
                    <a:pt x="10355" y="20319"/>
                  </a:cubicBezTo>
                  <a:close/>
                  <a:moveTo>
                    <a:pt x="7259" y="20513"/>
                  </a:moveTo>
                  <a:cubicBezTo>
                    <a:pt x="7259" y="20534"/>
                    <a:pt x="7238" y="20534"/>
                    <a:pt x="7238" y="20565"/>
                  </a:cubicBezTo>
                  <a:cubicBezTo>
                    <a:pt x="7279" y="20585"/>
                    <a:pt x="7290" y="20513"/>
                    <a:pt x="7259" y="20513"/>
                  </a:cubicBezTo>
                  <a:close/>
                  <a:moveTo>
                    <a:pt x="8868" y="20626"/>
                  </a:moveTo>
                  <a:cubicBezTo>
                    <a:pt x="8868" y="20595"/>
                    <a:pt x="8940" y="20565"/>
                    <a:pt x="8889" y="20534"/>
                  </a:cubicBezTo>
                  <a:cubicBezTo>
                    <a:pt x="8879" y="20554"/>
                    <a:pt x="8807" y="20606"/>
                    <a:pt x="8868" y="20626"/>
                  </a:cubicBezTo>
                  <a:close/>
                  <a:moveTo>
                    <a:pt x="12405" y="20718"/>
                  </a:moveTo>
                  <a:cubicBezTo>
                    <a:pt x="12487" y="20729"/>
                    <a:pt x="12661" y="20718"/>
                    <a:pt x="12672" y="20616"/>
                  </a:cubicBezTo>
                  <a:cubicBezTo>
                    <a:pt x="12590" y="20585"/>
                    <a:pt x="12436" y="20606"/>
                    <a:pt x="12405" y="20708"/>
                  </a:cubicBezTo>
                  <a:close/>
                  <a:moveTo>
                    <a:pt x="8622" y="20667"/>
                  </a:moveTo>
                  <a:cubicBezTo>
                    <a:pt x="8591" y="20708"/>
                    <a:pt x="8612" y="20790"/>
                    <a:pt x="8684" y="20770"/>
                  </a:cubicBezTo>
                  <a:cubicBezTo>
                    <a:pt x="8684" y="20739"/>
                    <a:pt x="8704" y="20729"/>
                    <a:pt x="8694" y="20688"/>
                  </a:cubicBezTo>
                  <a:cubicBezTo>
                    <a:pt x="8684" y="20667"/>
                    <a:pt x="8653" y="20667"/>
                    <a:pt x="8632" y="20667"/>
                  </a:cubicBezTo>
                  <a:close/>
                  <a:moveTo>
                    <a:pt x="2861" y="20698"/>
                  </a:moveTo>
                  <a:cubicBezTo>
                    <a:pt x="2861" y="20739"/>
                    <a:pt x="2861" y="20759"/>
                    <a:pt x="2902" y="20759"/>
                  </a:cubicBezTo>
                  <a:cubicBezTo>
                    <a:pt x="2943" y="20708"/>
                    <a:pt x="2933" y="20667"/>
                    <a:pt x="2861" y="20698"/>
                  </a:cubicBezTo>
                  <a:close/>
                  <a:moveTo>
                    <a:pt x="7269" y="20739"/>
                  </a:moveTo>
                  <a:lnTo>
                    <a:pt x="7269" y="20759"/>
                  </a:lnTo>
                  <a:close/>
                  <a:moveTo>
                    <a:pt x="7269" y="20759"/>
                  </a:moveTo>
                  <a:close/>
                  <a:moveTo>
                    <a:pt x="7105" y="20882"/>
                  </a:moveTo>
                  <a:cubicBezTo>
                    <a:pt x="7136" y="20934"/>
                    <a:pt x="7126" y="20841"/>
                    <a:pt x="7105" y="20882"/>
                  </a:cubicBezTo>
                  <a:close/>
                  <a:moveTo>
                    <a:pt x="1959" y="21047"/>
                  </a:moveTo>
                  <a:cubicBezTo>
                    <a:pt x="1702" y="21047"/>
                    <a:pt x="1528" y="20954"/>
                    <a:pt x="1313" y="20913"/>
                  </a:cubicBezTo>
                  <a:cubicBezTo>
                    <a:pt x="1436" y="21057"/>
                    <a:pt x="1743" y="21108"/>
                    <a:pt x="1959" y="21047"/>
                  </a:cubicBezTo>
                  <a:close/>
                  <a:moveTo>
                    <a:pt x="13902" y="21375"/>
                  </a:moveTo>
                  <a:cubicBezTo>
                    <a:pt x="13912" y="21313"/>
                    <a:pt x="13902" y="21241"/>
                    <a:pt x="13881" y="21180"/>
                  </a:cubicBezTo>
                  <a:cubicBezTo>
                    <a:pt x="13861" y="21241"/>
                    <a:pt x="13871" y="21313"/>
                    <a:pt x="13902" y="21375"/>
                  </a:cubicBezTo>
                  <a:close/>
                  <a:moveTo>
                    <a:pt x="4358" y="21457"/>
                  </a:moveTo>
                  <a:cubicBezTo>
                    <a:pt x="4358" y="21539"/>
                    <a:pt x="4378" y="21600"/>
                    <a:pt x="4460" y="21590"/>
                  </a:cubicBezTo>
                  <a:cubicBezTo>
                    <a:pt x="4481" y="21569"/>
                    <a:pt x="4470" y="21528"/>
                    <a:pt x="4470" y="21487"/>
                  </a:cubicBezTo>
                  <a:cubicBezTo>
                    <a:pt x="4440" y="21477"/>
                    <a:pt x="4399" y="21457"/>
                    <a:pt x="4358" y="21457"/>
                  </a:cubicBezTo>
                  <a:close/>
                  <a:moveTo>
                    <a:pt x="10139" y="21641"/>
                  </a:moveTo>
                  <a:cubicBezTo>
                    <a:pt x="10191" y="21662"/>
                    <a:pt x="10201" y="21569"/>
                    <a:pt x="10170" y="21559"/>
                  </a:cubicBezTo>
                  <a:cubicBezTo>
                    <a:pt x="10170" y="21600"/>
                    <a:pt x="10139" y="21600"/>
                    <a:pt x="10139" y="21641"/>
                  </a:cubicBezTo>
                  <a:close/>
                  <a:moveTo>
                    <a:pt x="10139" y="22123"/>
                  </a:moveTo>
                  <a:cubicBezTo>
                    <a:pt x="10078" y="22143"/>
                    <a:pt x="10109" y="22051"/>
                    <a:pt x="10057" y="22061"/>
                  </a:cubicBezTo>
                  <a:cubicBezTo>
                    <a:pt x="10047" y="22113"/>
                    <a:pt x="10057" y="22164"/>
                    <a:pt x="10088" y="22205"/>
                  </a:cubicBezTo>
                  <a:cubicBezTo>
                    <a:pt x="10129" y="22195"/>
                    <a:pt x="10150" y="22174"/>
                    <a:pt x="10139" y="22113"/>
                  </a:cubicBezTo>
                  <a:close/>
                  <a:moveTo>
                    <a:pt x="4870" y="22379"/>
                  </a:moveTo>
                  <a:cubicBezTo>
                    <a:pt x="4870" y="22441"/>
                    <a:pt x="4798" y="22574"/>
                    <a:pt x="4870" y="22635"/>
                  </a:cubicBezTo>
                  <a:cubicBezTo>
                    <a:pt x="4870" y="22543"/>
                    <a:pt x="4942" y="22400"/>
                    <a:pt x="4870" y="22369"/>
                  </a:cubicBezTo>
                  <a:close/>
                  <a:moveTo>
                    <a:pt x="10970" y="22430"/>
                  </a:moveTo>
                  <a:cubicBezTo>
                    <a:pt x="10898" y="22410"/>
                    <a:pt x="10714" y="22389"/>
                    <a:pt x="10673" y="22441"/>
                  </a:cubicBezTo>
                  <a:cubicBezTo>
                    <a:pt x="10683" y="22441"/>
                    <a:pt x="10693" y="22461"/>
                    <a:pt x="10683" y="22471"/>
                  </a:cubicBezTo>
                  <a:cubicBezTo>
                    <a:pt x="10775" y="22420"/>
                    <a:pt x="10919" y="22471"/>
                    <a:pt x="10970" y="22430"/>
                  </a:cubicBezTo>
                  <a:close/>
                  <a:moveTo>
                    <a:pt x="14312" y="22492"/>
                  </a:moveTo>
                  <a:cubicBezTo>
                    <a:pt x="14261" y="22430"/>
                    <a:pt x="14056" y="22420"/>
                    <a:pt x="13922" y="22430"/>
                  </a:cubicBezTo>
                  <a:cubicBezTo>
                    <a:pt x="13922" y="22461"/>
                    <a:pt x="13922" y="22482"/>
                    <a:pt x="13943" y="22492"/>
                  </a:cubicBezTo>
                  <a:cubicBezTo>
                    <a:pt x="13974" y="22492"/>
                    <a:pt x="13943" y="22441"/>
                    <a:pt x="13994" y="22441"/>
                  </a:cubicBezTo>
                  <a:cubicBezTo>
                    <a:pt x="14056" y="22523"/>
                    <a:pt x="14261" y="22471"/>
                    <a:pt x="14312" y="22482"/>
                  </a:cubicBezTo>
                  <a:close/>
                  <a:moveTo>
                    <a:pt x="13471" y="22471"/>
                  </a:moveTo>
                  <a:cubicBezTo>
                    <a:pt x="13420" y="22420"/>
                    <a:pt x="13440" y="22523"/>
                    <a:pt x="13471" y="22471"/>
                  </a:cubicBezTo>
                  <a:close/>
                  <a:moveTo>
                    <a:pt x="13604" y="22471"/>
                  </a:moveTo>
                  <a:lnTo>
                    <a:pt x="13604" y="22512"/>
                  </a:lnTo>
                  <a:cubicBezTo>
                    <a:pt x="13676" y="22543"/>
                    <a:pt x="13799" y="22523"/>
                    <a:pt x="13779" y="22461"/>
                  </a:cubicBezTo>
                  <a:cubicBezTo>
                    <a:pt x="13758" y="22482"/>
                    <a:pt x="13635" y="22430"/>
                    <a:pt x="13594" y="22471"/>
                  </a:cubicBezTo>
                  <a:close/>
                  <a:moveTo>
                    <a:pt x="8715" y="22759"/>
                  </a:moveTo>
                  <a:cubicBezTo>
                    <a:pt x="9094" y="22676"/>
                    <a:pt x="8632" y="22389"/>
                    <a:pt x="8715" y="22759"/>
                  </a:cubicBezTo>
                  <a:close/>
                  <a:moveTo>
                    <a:pt x="8591" y="22728"/>
                  </a:moveTo>
                  <a:cubicBezTo>
                    <a:pt x="8561" y="22697"/>
                    <a:pt x="8550" y="22748"/>
                    <a:pt x="8499" y="22738"/>
                  </a:cubicBezTo>
                  <a:cubicBezTo>
                    <a:pt x="8479" y="22646"/>
                    <a:pt x="8335" y="22533"/>
                    <a:pt x="8284" y="22666"/>
                  </a:cubicBezTo>
                  <a:cubicBezTo>
                    <a:pt x="8304" y="22707"/>
                    <a:pt x="8427" y="22656"/>
                    <a:pt x="8438" y="22707"/>
                  </a:cubicBezTo>
                  <a:cubicBezTo>
                    <a:pt x="8438" y="22769"/>
                    <a:pt x="8397" y="22769"/>
                    <a:pt x="8407" y="22820"/>
                  </a:cubicBezTo>
                  <a:cubicBezTo>
                    <a:pt x="8448" y="22892"/>
                    <a:pt x="8550" y="22861"/>
                    <a:pt x="8602" y="22820"/>
                  </a:cubicBezTo>
                  <a:cubicBezTo>
                    <a:pt x="8602" y="22779"/>
                    <a:pt x="8612" y="22738"/>
                    <a:pt x="8591" y="22718"/>
                  </a:cubicBezTo>
                  <a:close/>
                  <a:moveTo>
                    <a:pt x="9740" y="22923"/>
                  </a:moveTo>
                  <a:cubicBezTo>
                    <a:pt x="9740" y="22861"/>
                    <a:pt x="9770" y="22851"/>
                    <a:pt x="9770" y="22789"/>
                  </a:cubicBezTo>
                  <a:cubicBezTo>
                    <a:pt x="9545" y="22769"/>
                    <a:pt x="9401" y="22635"/>
                    <a:pt x="9207" y="22656"/>
                  </a:cubicBezTo>
                  <a:cubicBezTo>
                    <a:pt x="9145" y="22851"/>
                    <a:pt x="9278" y="22953"/>
                    <a:pt x="9494" y="22943"/>
                  </a:cubicBezTo>
                  <a:cubicBezTo>
                    <a:pt x="9535" y="22933"/>
                    <a:pt x="9524" y="22861"/>
                    <a:pt x="9586" y="22861"/>
                  </a:cubicBezTo>
                  <a:cubicBezTo>
                    <a:pt x="9647" y="22861"/>
                    <a:pt x="9647" y="22943"/>
                    <a:pt x="9740" y="22912"/>
                  </a:cubicBezTo>
                  <a:close/>
                  <a:moveTo>
                    <a:pt x="14322" y="22697"/>
                  </a:moveTo>
                  <a:cubicBezTo>
                    <a:pt x="14322" y="22800"/>
                    <a:pt x="14281" y="22861"/>
                    <a:pt x="14281" y="22953"/>
                  </a:cubicBezTo>
                  <a:cubicBezTo>
                    <a:pt x="14332" y="22923"/>
                    <a:pt x="14363" y="22728"/>
                    <a:pt x="14322" y="22697"/>
                  </a:cubicBezTo>
                  <a:close/>
                  <a:moveTo>
                    <a:pt x="9043" y="22964"/>
                  </a:moveTo>
                  <a:cubicBezTo>
                    <a:pt x="9043" y="22953"/>
                    <a:pt x="9043" y="22943"/>
                    <a:pt x="9053" y="22943"/>
                  </a:cubicBezTo>
                  <a:cubicBezTo>
                    <a:pt x="8930" y="22625"/>
                    <a:pt x="8612" y="23005"/>
                    <a:pt x="9032" y="22974"/>
                  </a:cubicBezTo>
                  <a:close/>
                  <a:moveTo>
                    <a:pt x="7761" y="23035"/>
                  </a:moveTo>
                  <a:cubicBezTo>
                    <a:pt x="7812" y="23025"/>
                    <a:pt x="7812" y="23076"/>
                    <a:pt x="7864" y="23066"/>
                  </a:cubicBezTo>
                  <a:cubicBezTo>
                    <a:pt x="7884" y="22974"/>
                    <a:pt x="7976" y="22953"/>
                    <a:pt x="7997" y="22861"/>
                  </a:cubicBezTo>
                  <a:cubicBezTo>
                    <a:pt x="7874" y="22841"/>
                    <a:pt x="7782" y="22943"/>
                    <a:pt x="7751" y="23046"/>
                  </a:cubicBezTo>
                  <a:close/>
                  <a:moveTo>
                    <a:pt x="10150" y="22964"/>
                  </a:moveTo>
                  <a:cubicBezTo>
                    <a:pt x="10150" y="22984"/>
                    <a:pt x="10150" y="23005"/>
                    <a:pt x="10160" y="23015"/>
                  </a:cubicBezTo>
                  <a:cubicBezTo>
                    <a:pt x="10180" y="23015"/>
                    <a:pt x="10191" y="22953"/>
                    <a:pt x="10139" y="22974"/>
                  </a:cubicBezTo>
                  <a:close/>
                  <a:moveTo>
                    <a:pt x="9043" y="23302"/>
                  </a:moveTo>
                  <a:cubicBezTo>
                    <a:pt x="8950" y="23322"/>
                    <a:pt x="8920" y="23394"/>
                    <a:pt x="8858" y="23435"/>
                  </a:cubicBezTo>
                  <a:cubicBezTo>
                    <a:pt x="8930" y="23435"/>
                    <a:pt x="9084" y="23435"/>
                    <a:pt x="9032" y="23312"/>
                  </a:cubicBezTo>
                  <a:close/>
                  <a:moveTo>
                    <a:pt x="9299" y="23374"/>
                  </a:moveTo>
                  <a:cubicBezTo>
                    <a:pt x="9299" y="23394"/>
                    <a:pt x="9278" y="23394"/>
                    <a:pt x="9289" y="23415"/>
                  </a:cubicBezTo>
                  <a:cubicBezTo>
                    <a:pt x="9309" y="23445"/>
                    <a:pt x="9319" y="23374"/>
                    <a:pt x="9289" y="23384"/>
                  </a:cubicBezTo>
                  <a:close/>
                  <a:moveTo>
                    <a:pt x="8848" y="23435"/>
                  </a:moveTo>
                  <a:cubicBezTo>
                    <a:pt x="8848" y="23404"/>
                    <a:pt x="8797" y="23435"/>
                    <a:pt x="8797" y="23445"/>
                  </a:cubicBezTo>
                  <a:cubicBezTo>
                    <a:pt x="8817" y="23435"/>
                    <a:pt x="8848" y="23497"/>
                    <a:pt x="8838" y="23435"/>
                  </a:cubicBezTo>
                  <a:close/>
                  <a:moveTo>
                    <a:pt x="8991" y="23456"/>
                  </a:moveTo>
                  <a:cubicBezTo>
                    <a:pt x="8991" y="23497"/>
                    <a:pt x="8971" y="23507"/>
                    <a:pt x="8961" y="23527"/>
                  </a:cubicBezTo>
                  <a:lnTo>
                    <a:pt x="9043" y="23527"/>
                  </a:lnTo>
                  <a:cubicBezTo>
                    <a:pt x="9043" y="23486"/>
                    <a:pt x="9022" y="23466"/>
                    <a:pt x="8981" y="23466"/>
                  </a:cubicBezTo>
                  <a:close/>
                  <a:moveTo>
                    <a:pt x="14127" y="23773"/>
                  </a:moveTo>
                  <a:cubicBezTo>
                    <a:pt x="14148" y="23681"/>
                    <a:pt x="14240" y="23538"/>
                    <a:pt x="14179" y="23456"/>
                  </a:cubicBezTo>
                  <a:cubicBezTo>
                    <a:pt x="14097" y="23497"/>
                    <a:pt x="14066" y="23712"/>
                    <a:pt x="14117" y="23773"/>
                  </a:cubicBezTo>
                  <a:close/>
                  <a:moveTo>
                    <a:pt x="8674" y="23558"/>
                  </a:moveTo>
                  <a:cubicBezTo>
                    <a:pt x="8674" y="23579"/>
                    <a:pt x="8674" y="23609"/>
                    <a:pt x="8684" y="23620"/>
                  </a:cubicBezTo>
                  <a:cubicBezTo>
                    <a:pt x="8684" y="23599"/>
                    <a:pt x="8684" y="23568"/>
                    <a:pt x="8663" y="23558"/>
                  </a:cubicBezTo>
                  <a:close/>
                  <a:moveTo>
                    <a:pt x="8950" y="23691"/>
                  </a:moveTo>
                  <a:cubicBezTo>
                    <a:pt x="8950" y="23722"/>
                    <a:pt x="8971" y="23763"/>
                    <a:pt x="8991" y="23804"/>
                  </a:cubicBezTo>
                  <a:cubicBezTo>
                    <a:pt x="9135" y="23804"/>
                    <a:pt x="9043" y="23589"/>
                    <a:pt x="8940" y="23691"/>
                  </a:cubicBezTo>
                  <a:close/>
                  <a:moveTo>
                    <a:pt x="9832" y="23702"/>
                  </a:moveTo>
                  <a:cubicBezTo>
                    <a:pt x="9781" y="23763"/>
                    <a:pt x="9914" y="23722"/>
                    <a:pt x="9832" y="23702"/>
                  </a:cubicBezTo>
                  <a:close/>
                  <a:moveTo>
                    <a:pt x="9945" y="23814"/>
                  </a:moveTo>
                  <a:close/>
                  <a:moveTo>
                    <a:pt x="11411" y="23866"/>
                  </a:moveTo>
                  <a:close/>
                  <a:moveTo>
                    <a:pt x="6613" y="23896"/>
                  </a:moveTo>
                  <a:cubicBezTo>
                    <a:pt x="6562" y="23948"/>
                    <a:pt x="6408" y="23917"/>
                    <a:pt x="6398" y="24009"/>
                  </a:cubicBezTo>
                  <a:cubicBezTo>
                    <a:pt x="6469" y="24050"/>
                    <a:pt x="6674" y="23968"/>
                    <a:pt x="6603" y="23896"/>
                  </a:cubicBezTo>
                  <a:close/>
                  <a:moveTo>
                    <a:pt x="7505" y="23927"/>
                  </a:moveTo>
                  <a:cubicBezTo>
                    <a:pt x="7556" y="23968"/>
                    <a:pt x="7546" y="23876"/>
                    <a:pt x="7505" y="23927"/>
                  </a:cubicBezTo>
                  <a:close/>
                  <a:moveTo>
                    <a:pt x="7454" y="23958"/>
                  </a:moveTo>
                  <a:cubicBezTo>
                    <a:pt x="7474" y="23958"/>
                    <a:pt x="7505" y="23958"/>
                    <a:pt x="7505" y="23937"/>
                  </a:cubicBezTo>
                  <a:cubicBezTo>
                    <a:pt x="7474" y="23927"/>
                    <a:pt x="7443" y="23927"/>
                    <a:pt x="7443" y="23958"/>
                  </a:cubicBezTo>
                  <a:close/>
                  <a:moveTo>
                    <a:pt x="8848" y="23958"/>
                  </a:moveTo>
                  <a:cubicBezTo>
                    <a:pt x="8858" y="23999"/>
                    <a:pt x="8848" y="24040"/>
                    <a:pt x="8838" y="24081"/>
                  </a:cubicBezTo>
                  <a:cubicBezTo>
                    <a:pt x="8899" y="24081"/>
                    <a:pt x="8920" y="23968"/>
                    <a:pt x="8838" y="23958"/>
                  </a:cubicBezTo>
                  <a:close/>
                  <a:moveTo>
                    <a:pt x="7351" y="23978"/>
                  </a:moveTo>
                  <a:cubicBezTo>
                    <a:pt x="7433" y="23999"/>
                    <a:pt x="7372" y="23937"/>
                    <a:pt x="7351" y="23978"/>
                  </a:cubicBezTo>
                  <a:close/>
                  <a:moveTo>
                    <a:pt x="11185" y="23999"/>
                  </a:moveTo>
                  <a:cubicBezTo>
                    <a:pt x="11185" y="24050"/>
                    <a:pt x="11206" y="24091"/>
                    <a:pt x="11257" y="24091"/>
                  </a:cubicBezTo>
                  <a:cubicBezTo>
                    <a:pt x="11257" y="24040"/>
                    <a:pt x="11277" y="24030"/>
                    <a:pt x="11257" y="23978"/>
                  </a:cubicBezTo>
                  <a:cubicBezTo>
                    <a:pt x="11226" y="23978"/>
                    <a:pt x="11206" y="23978"/>
                    <a:pt x="11175" y="23999"/>
                  </a:cubicBezTo>
                  <a:close/>
                  <a:moveTo>
                    <a:pt x="7126" y="24050"/>
                  </a:moveTo>
                  <a:close/>
                  <a:moveTo>
                    <a:pt x="7105" y="24050"/>
                  </a:moveTo>
                  <a:cubicBezTo>
                    <a:pt x="7064" y="24050"/>
                    <a:pt x="7033" y="24060"/>
                    <a:pt x="7013" y="24091"/>
                  </a:cubicBezTo>
                  <a:cubicBezTo>
                    <a:pt x="7033" y="24081"/>
                    <a:pt x="7085" y="24091"/>
                    <a:pt x="7095" y="24050"/>
                  </a:cubicBezTo>
                  <a:close/>
                  <a:moveTo>
                    <a:pt x="6879" y="24081"/>
                  </a:moveTo>
                  <a:cubicBezTo>
                    <a:pt x="6869" y="24142"/>
                    <a:pt x="6900" y="24163"/>
                    <a:pt x="6920" y="24194"/>
                  </a:cubicBezTo>
                  <a:cubicBezTo>
                    <a:pt x="6951" y="24183"/>
                    <a:pt x="6951" y="24142"/>
                    <a:pt x="6951" y="24091"/>
                  </a:cubicBezTo>
                  <a:cubicBezTo>
                    <a:pt x="6920" y="24101"/>
                    <a:pt x="6890" y="24101"/>
                    <a:pt x="6869" y="24081"/>
                  </a:cubicBezTo>
                  <a:close/>
                  <a:moveTo>
                    <a:pt x="10119" y="24112"/>
                  </a:moveTo>
                  <a:cubicBezTo>
                    <a:pt x="10119" y="24173"/>
                    <a:pt x="10180" y="24173"/>
                    <a:pt x="10221" y="24153"/>
                  </a:cubicBezTo>
                  <a:cubicBezTo>
                    <a:pt x="10211" y="24091"/>
                    <a:pt x="10160" y="24091"/>
                    <a:pt x="10109" y="24112"/>
                  </a:cubicBezTo>
                  <a:close/>
                  <a:moveTo>
                    <a:pt x="8561" y="24265"/>
                  </a:moveTo>
                  <a:cubicBezTo>
                    <a:pt x="8602" y="24265"/>
                    <a:pt x="8602" y="24214"/>
                    <a:pt x="8622" y="24194"/>
                  </a:cubicBezTo>
                  <a:cubicBezTo>
                    <a:pt x="8561" y="24194"/>
                    <a:pt x="8520" y="24235"/>
                    <a:pt x="8550" y="24265"/>
                  </a:cubicBezTo>
                  <a:close/>
                  <a:moveTo>
                    <a:pt x="11944" y="24224"/>
                  </a:moveTo>
                  <a:cubicBezTo>
                    <a:pt x="11995" y="24337"/>
                    <a:pt x="12026" y="24450"/>
                    <a:pt x="12036" y="24573"/>
                  </a:cubicBezTo>
                  <a:cubicBezTo>
                    <a:pt x="12036" y="24522"/>
                    <a:pt x="12056" y="24542"/>
                    <a:pt x="12098" y="24542"/>
                  </a:cubicBezTo>
                  <a:cubicBezTo>
                    <a:pt x="12098" y="24604"/>
                    <a:pt x="12108" y="24655"/>
                    <a:pt x="12128" y="24717"/>
                  </a:cubicBezTo>
                  <a:cubicBezTo>
                    <a:pt x="12159" y="24932"/>
                    <a:pt x="12149" y="24717"/>
                    <a:pt x="12169" y="24532"/>
                  </a:cubicBezTo>
                  <a:cubicBezTo>
                    <a:pt x="12036" y="24481"/>
                    <a:pt x="12056" y="24214"/>
                    <a:pt x="11933" y="24224"/>
                  </a:cubicBezTo>
                  <a:close/>
                  <a:moveTo>
                    <a:pt x="1405" y="24778"/>
                  </a:moveTo>
                  <a:cubicBezTo>
                    <a:pt x="1446" y="24829"/>
                    <a:pt x="1426" y="24737"/>
                    <a:pt x="1405" y="24778"/>
                  </a:cubicBezTo>
                  <a:close/>
                  <a:moveTo>
                    <a:pt x="11462" y="24993"/>
                  </a:moveTo>
                  <a:cubicBezTo>
                    <a:pt x="11462" y="25014"/>
                    <a:pt x="11452" y="25065"/>
                    <a:pt x="11493" y="25045"/>
                  </a:cubicBezTo>
                  <a:cubicBezTo>
                    <a:pt x="11493" y="25024"/>
                    <a:pt x="11482" y="25004"/>
                    <a:pt x="11462" y="24993"/>
                  </a:cubicBezTo>
                  <a:close/>
                  <a:moveTo>
                    <a:pt x="7310" y="25024"/>
                  </a:moveTo>
                  <a:lnTo>
                    <a:pt x="7310" y="25045"/>
                  </a:lnTo>
                  <a:lnTo>
                    <a:pt x="7351" y="25045"/>
                  </a:lnTo>
                  <a:cubicBezTo>
                    <a:pt x="7341" y="25024"/>
                    <a:pt x="7331" y="25014"/>
                    <a:pt x="7300" y="25024"/>
                  </a:cubicBezTo>
                  <a:close/>
                  <a:moveTo>
                    <a:pt x="11257" y="25096"/>
                  </a:moveTo>
                  <a:cubicBezTo>
                    <a:pt x="11236" y="25045"/>
                    <a:pt x="11134" y="25086"/>
                    <a:pt x="11154" y="25157"/>
                  </a:cubicBezTo>
                  <a:cubicBezTo>
                    <a:pt x="11206" y="25157"/>
                    <a:pt x="11236" y="25137"/>
                    <a:pt x="11247" y="25096"/>
                  </a:cubicBezTo>
                  <a:close/>
                  <a:moveTo>
                    <a:pt x="5813" y="25178"/>
                  </a:moveTo>
                  <a:cubicBezTo>
                    <a:pt x="5988" y="25168"/>
                    <a:pt x="6070" y="25393"/>
                    <a:pt x="6244" y="25383"/>
                  </a:cubicBezTo>
                  <a:cubicBezTo>
                    <a:pt x="6172" y="25393"/>
                    <a:pt x="6100" y="25414"/>
                    <a:pt x="6090" y="25444"/>
                  </a:cubicBezTo>
                  <a:cubicBezTo>
                    <a:pt x="6264" y="25465"/>
                    <a:pt x="6439" y="25465"/>
                    <a:pt x="6603" y="25424"/>
                  </a:cubicBezTo>
                  <a:cubicBezTo>
                    <a:pt x="6223" y="25424"/>
                    <a:pt x="6080" y="25127"/>
                    <a:pt x="5783" y="25106"/>
                  </a:cubicBezTo>
                  <a:cubicBezTo>
                    <a:pt x="5762" y="25147"/>
                    <a:pt x="5813" y="25137"/>
                    <a:pt x="5803" y="25178"/>
                  </a:cubicBezTo>
                  <a:close/>
                  <a:moveTo>
                    <a:pt x="13266" y="25291"/>
                  </a:moveTo>
                  <a:cubicBezTo>
                    <a:pt x="13307" y="25301"/>
                    <a:pt x="13328" y="25239"/>
                    <a:pt x="13297" y="25229"/>
                  </a:cubicBezTo>
                  <a:cubicBezTo>
                    <a:pt x="13287" y="25250"/>
                    <a:pt x="13266" y="25260"/>
                    <a:pt x="13266" y="25291"/>
                  </a:cubicBezTo>
                  <a:close/>
                  <a:moveTo>
                    <a:pt x="5383" y="25516"/>
                  </a:moveTo>
                  <a:cubicBezTo>
                    <a:pt x="5608" y="25526"/>
                    <a:pt x="5834" y="25496"/>
                    <a:pt x="6059" y="25434"/>
                  </a:cubicBezTo>
                  <a:cubicBezTo>
                    <a:pt x="5885" y="25403"/>
                    <a:pt x="5526" y="25424"/>
                    <a:pt x="5383" y="25516"/>
                  </a:cubicBezTo>
                  <a:close/>
                  <a:moveTo>
                    <a:pt x="7054" y="25567"/>
                  </a:moveTo>
                  <a:cubicBezTo>
                    <a:pt x="6910" y="25547"/>
                    <a:pt x="6797" y="25383"/>
                    <a:pt x="6623" y="25434"/>
                  </a:cubicBezTo>
                  <a:cubicBezTo>
                    <a:pt x="6910" y="25588"/>
                    <a:pt x="7197" y="25608"/>
                    <a:pt x="7454" y="25701"/>
                  </a:cubicBezTo>
                  <a:cubicBezTo>
                    <a:pt x="7372" y="25465"/>
                    <a:pt x="7218" y="25578"/>
                    <a:pt x="7054" y="25557"/>
                  </a:cubicBezTo>
                  <a:close/>
                  <a:moveTo>
                    <a:pt x="7935" y="25742"/>
                  </a:moveTo>
                  <a:cubicBezTo>
                    <a:pt x="7966" y="25680"/>
                    <a:pt x="7946" y="25588"/>
                    <a:pt x="7874" y="25588"/>
                  </a:cubicBezTo>
                  <a:cubicBezTo>
                    <a:pt x="7864" y="25649"/>
                    <a:pt x="7884" y="25701"/>
                    <a:pt x="7935" y="25742"/>
                  </a:cubicBezTo>
                  <a:close/>
                  <a:moveTo>
                    <a:pt x="8202" y="25670"/>
                  </a:moveTo>
                  <a:cubicBezTo>
                    <a:pt x="8192" y="25721"/>
                    <a:pt x="8284" y="25731"/>
                    <a:pt x="8294" y="25711"/>
                  </a:cubicBezTo>
                  <a:cubicBezTo>
                    <a:pt x="8274" y="25711"/>
                    <a:pt x="8284" y="25680"/>
                    <a:pt x="8294" y="25670"/>
                  </a:cubicBezTo>
                  <a:close/>
                  <a:moveTo>
                    <a:pt x="7454" y="25731"/>
                  </a:moveTo>
                  <a:cubicBezTo>
                    <a:pt x="7495" y="25783"/>
                    <a:pt x="7474" y="25680"/>
                    <a:pt x="7454" y="25731"/>
                  </a:cubicBezTo>
                  <a:close/>
                  <a:moveTo>
                    <a:pt x="7505" y="25783"/>
                  </a:moveTo>
                  <a:cubicBezTo>
                    <a:pt x="7566" y="25906"/>
                    <a:pt x="7659" y="26008"/>
                    <a:pt x="7782" y="26070"/>
                  </a:cubicBezTo>
                  <a:cubicBezTo>
                    <a:pt x="7679" y="25988"/>
                    <a:pt x="7618" y="25793"/>
                    <a:pt x="7495" y="25772"/>
                  </a:cubicBezTo>
                  <a:close/>
                  <a:moveTo>
                    <a:pt x="12128" y="25813"/>
                  </a:moveTo>
                  <a:cubicBezTo>
                    <a:pt x="12169" y="25875"/>
                    <a:pt x="12149" y="25772"/>
                    <a:pt x="12128" y="25813"/>
                  </a:cubicBezTo>
                  <a:close/>
                  <a:moveTo>
                    <a:pt x="2584" y="26080"/>
                  </a:moveTo>
                  <a:cubicBezTo>
                    <a:pt x="2758" y="26059"/>
                    <a:pt x="2943" y="26059"/>
                    <a:pt x="3035" y="25957"/>
                  </a:cubicBezTo>
                  <a:cubicBezTo>
                    <a:pt x="2871" y="25926"/>
                    <a:pt x="2707" y="25967"/>
                    <a:pt x="2584" y="26080"/>
                  </a:cubicBezTo>
                  <a:close/>
                  <a:moveTo>
                    <a:pt x="7782" y="26100"/>
                  </a:moveTo>
                  <a:cubicBezTo>
                    <a:pt x="7812" y="26141"/>
                    <a:pt x="7782" y="26162"/>
                    <a:pt x="7823" y="26193"/>
                  </a:cubicBezTo>
                  <a:cubicBezTo>
                    <a:pt x="7853" y="26152"/>
                    <a:pt x="7812" y="26111"/>
                    <a:pt x="7782" y="26090"/>
                  </a:cubicBezTo>
                  <a:close/>
                  <a:moveTo>
                    <a:pt x="2164" y="26223"/>
                  </a:moveTo>
                  <a:cubicBezTo>
                    <a:pt x="2215" y="26203"/>
                    <a:pt x="2297" y="26223"/>
                    <a:pt x="2297" y="26152"/>
                  </a:cubicBezTo>
                  <a:cubicBezTo>
                    <a:pt x="2256" y="26172"/>
                    <a:pt x="2195" y="26172"/>
                    <a:pt x="2154" y="26193"/>
                  </a:cubicBezTo>
                  <a:cubicBezTo>
                    <a:pt x="2164" y="26193"/>
                    <a:pt x="2164" y="26203"/>
                    <a:pt x="2164" y="26213"/>
                  </a:cubicBezTo>
                  <a:close/>
                  <a:moveTo>
                    <a:pt x="7905" y="26285"/>
                  </a:moveTo>
                  <a:cubicBezTo>
                    <a:pt x="7853" y="26285"/>
                    <a:pt x="7884" y="26193"/>
                    <a:pt x="7833" y="26182"/>
                  </a:cubicBezTo>
                  <a:cubicBezTo>
                    <a:pt x="7802" y="26203"/>
                    <a:pt x="7874" y="26306"/>
                    <a:pt x="7905" y="26275"/>
                  </a:cubicBezTo>
                  <a:close/>
                  <a:moveTo>
                    <a:pt x="954" y="26234"/>
                  </a:moveTo>
                  <a:lnTo>
                    <a:pt x="954" y="26264"/>
                  </a:lnTo>
                  <a:lnTo>
                    <a:pt x="964" y="26264"/>
                  </a:lnTo>
                  <a:cubicBezTo>
                    <a:pt x="964" y="26244"/>
                    <a:pt x="1005" y="26264"/>
                    <a:pt x="1005" y="26234"/>
                  </a:cubicBezTo>
                  <a:close/>
                  <a:moveTo>
                    <a:pt x="8028" y="26234"/>
                  </a:moveTo>
                  <a:cubicBezTo>
                    <a:pt x="8028" y="26264"/>
                    <a:pt x="7997" y="26275"/>
                    <a:pt x="8007" y="26326"/>
                  </a:cubicBezTo>
                  <a:cubicBezTo>
                    <a:pt x="8038" y="26326"/>
                    <a:pt x="8058" y="26244"/>
                    <a:pt x="8028" y="26234"/>
                  </a:cubicBezTo>
                  <a:close/>
                  <a:moveTo>
                    <a:pt x="1805" y="26326"/>
                  </a:moveTo>
                  <a:cubicBezTo>
                    <a:pt x="1877" y="26336"/>
                    <a:pt x="1887" y="26285"/>
                    <a:pt x="1959" y="26295"/>
                  </a:cubicBezTo>
                  <a:cubicBezTo>
                    <a:pt x="1928" y="26223"/>
                    <a:pt x="1815" y="26285"/>
                    <a:pt x="1805" y="26316"/>
                  </a:cubicBezTo>
                  <a:close/>
                  <a:moveTo>
                    <a:pt x="1231" y="26306"/>
                  </a:moveTo>
                  <a:close/>
                  <a:moveTo>
                    <a:pt x="1282" y="26306"/>
                  </a:moveTo>
                  <a:close/>
                  <a:moveTo>
                    <a:pt x="2584" y="26306"/>
                  </a:moveTo>
                  <a:cubicBezTo>
                    <a:pt x="2656" y="26418"/>
                    <a:pt x="2799" y="26459"/>
                    <a:pt x="2912" y="26398"/>
                  </a:cubicBezTo>
                  <a:cubicBezTo>
                    <a:pt x="2810" y="26347"/>
                    <a:pt x="2697" y="26316"/>
                    <a:pt x="2584" y="26306"/>
                  </a:cubicBezTo>
                  <a:close/>
                  <a:moveTo>
                    <a:pt x="7905" y="26367"/>
                  </a:moveTo>
                  <a:cubicBezTo>
                    <a:pt x="7935" y="26367"/>
                    <a:pt x="7925" y="26408"/>
                    <a:pt x="7946" y="26408"/>
                  </a:cubicBezTo>
                  <a:cubicBezTo>
                    <a:pt x="7966" y="26357"/>
                    <a:pt x="7915" y="26316"/>
                    <a:pt x="7905" y="26357"/>
                  </a:cubicBezTo>
                  <a:close/>
                  <a:moveTo>
                    <a:pt x="14148" y="26367"/>
                  </a:moveTo>
                  <a:cubicBezTo>
                    <a:pt x="14199" y="26377"/>
                    <a:pt x="14148" y="26326"/>
                    <a:pt x="14148" y="26367"/>
                  </a:cubicBezTo>
                  <a:close/>
                  <a:moveTo>
                    <a:pt x="14414" y="26347"/>
                  </a:moveTo>
                  <a:cubicBezTo>
                    <a:pt x="14414" y="26388"/>
                    <a:pt x="14414" y="26418"/>
                    <a:pt x="14445" y="26418"/>
                  </a:cubicBezTo>
                  <a:cubicBezTo>
                    <a:pt x="14435" y="26377"/>
                    <a:pt x="14435" y="26347"/>
                    <a:pt x="14414" y="26347"/>
                  </a:cubicBezTo>
                  <a:close/>
                  <a:moveTo>
                    <a:pt x="9678" y="26572"/>
                  </a:moveTo>
                  <a:cubicBezTo>
                    <a:pt x="9678" y="26593"/>
                    <a:pt x="9668" y="26593"/>
                    <a:pt x="9668" y="26613"/>
                  </a:cubicBezTo>
                  <a:cubicBezTo>
                    <a:pt x="9699" y="26644"/>
                    <a:pt x="9750" y="26705"/>
                    <a:pt x="9811" y="26664"/>
                  </a:cubicBezTo>
                  <a:cubicBezTo>
                    <a:pt x="9832" y="26562"/>
                    <a:pt x="9709" y="26552"/>
                    <a:pt x="9678" y="26572"/>
                  </a:cubicBezTo>
                  <a:close/>
                  <a:moveTo>
                    <a:pt x="10919" y="26562"/>
                  </a:moveTo>
                  <a:cubicBezTo>
                    <a:pt x="10919" y="26582"/>
                    <a:pt x="10898" y="26582"/>
                    <a:pt x="10898" y="26603"/>
                  </a:cubicBezTo>
                  <a:cubicBezTo>
                    <a:pt x="10929" y="26613"/>
                    <a:pt x="10939" y="26541"/>
                    <a:pt x="10908" y="26552"/>
                  </a:cubicBezTo>
                  <a:close/>
                  <a:moveTo>
                    <a:pt x="10098" y="26593"/>
                  </a:moveTo>
                  <a:cubicBezTo>
                    <a:pt x="10160" y="26603"/>
                    <a:pt x="10098" y="26552"/>
                    <a:pt x="10098" y="26593"/>
                  </a:cubicBezTo>
                  <a:close/>
                  <a:moveTo>
                    <a:pt x="10970" y="26644"/>
                  </a:moveTo>
                  <a:cubicBezTo>
                    <a:pt x="11062" y="26644"/>
                    <a:pt x="10960" y="26531"/>
                    <a:pt x="10970" y="26644"/>
                  </a:cubicBezTo>
                  <a:close/>
                  <a:moveTo>
                    <a:pt x="10303" y="26685"/>
                  </a:moveTo>
                  <a:cubicBezTo>
                    <a:pt x="10355" y="26695"/>
                    <a:pt x="10386" y="26736"/>
                    <a:pt x="10427" y="26685"/>
                  </a:cubicBezTo>
                  <a:cubicBezTo>
                    <a:pt x="10427" y="26603"/>
                    <a:pt x="10273" y="26572"/>
                    <a:pt x="10293" y="26675"/>
                  </a:cubicBezTo>
                  <a:close/>
                  <a:moveTo>
                    <a:pt x="11072" y="26685"/>
                  </a:moveTo>
                  <a:cubicBezTo>
                    <a:pt x="11062" y="26675"/>
                    <a:pt x="11072" y="26654"/>
                    <a:pt x="11083" y="26644"/>
                  </a:cubicBezTo>
                  <a:cubicBezTo>
                    <a:pt x="11062" y="26634"/>
                    <a:pt x="11031" y="26623"/>
                    <a:pt x="11011" y="26634"/>
                  </a:cubicBezTo>
                  <a:cubicBezTo>
                    <a:pt x="11021" y="26654"/>
                    <a:pt x="11042" y="26675"/>
                    <a:pt x="11062" y="26675"/>
                  </a:cubicBezTo>
                  <a:close/>
                  <a:moveTo>
                    <a:pt x="10867" y="26675"/>
                  </a:moveTo>
                  <a:cubicBezTo>
                    <a:pt x="10847" y="26695"/>
                    <a:pt x="10857" y="26726"/>
                    <a:pt x="10888" y="26746"/>
                  </a:cubicBezTo>
                  <a:cubicBezTo>
                    <a:pt x="10898" y="26726"/>
                    <a:pt x="10919" y="26654"/>
                    <a:pt x="10867" y="26664"/>
                  </a:cubicBezTo>
                  <a:close/>
                  <a:moveTo>
                    <a:pt x="10139" y="26705"/>
                  </a:moveTo>
                  <a:cubicBezTo>
                    <a:pt x="10139" y="26736"/>
                    <a:pt x="10119" y="26736"/>
                    <a:pt x="10129" y="26777"/>
                  </a:cubicBezTo>
                  <a:cubicBezTo>
                    <a:pt x="10170" y="26767"/>
                    <a:pt x="10180" y="26695"/>
                    <a:pt x="10139" y="26695"/>
                  </a:cubicBezTo>
                  <a:close/>
                  <a:moveTo>
                    <a:pt x="11349" y="26859"/>
                  </a:moveTo>
                  <a:cubicBezTo>
                    <a:pt x="11370" y="26859"/>
                    <a:pt x="11370" y="26900"/>
                    <a:pt x="11421" y="26880"/>
                  </a:cubicBezTo>
                  <a:lnTo>
                    <a:pt x="11421" y="26828"/>
                  </a:lnTo>
                  <a:cubicBezTo>
                    <a:pt x="11390" y="26828"/>
                    <a:pt x="11359" y="26828"/>
                    <a:pt x="11349" y="26849"/>
                  </a:cubicBezTo>
                  <a:close/>
                  <a:moveTo>
                    <a:pt x="6408" y="26910"/>
                  </a:moveTo>
                  <a:cubicBezTo>
                    <a:pt x="6469" y="26921"/>
                    <a:pt x="6408" y="26869"/>
                    <a:pt x="6408" y="26910"/>
                  </a:cubicBezTo>
                  <a:close/>
                  <a:moveTo>
                    <a:pt x="5752" y="26931"/>
                  </a:moveTo>
                  <a:cubicBezTo>
                    <a:pt x="5803" y="26941"/>
                    <a:pt x="5752" y="26880"/>
                    <a:pt x="5752" y="26931"/>
                  </a:cubicBezTo>
                  <a:close/>
                  <a:moveTo>
                    <a:pt x="7874" y="27167"/>
                  </a:moveTo>
                  <a:cubicBezTo>
                    <a:pt x="7894" y="27167"/>
                    <a:pt x="7915" y="27156"/>
                    <a:pt x="7915" y="27136"/>
                  </a:cubicBezTo>
                  <a:cubicBezTo>
                    <a:pt x="7894" y="27126"/>
                    <a:pt x="7874" y="27126"/>
                    <a:pt x="7874" y="27156"/>
                  </a:cubicBezTo>
                  <a:close/>
                  <a:moveTo>
                    <a:pt x="3025" y="27423"/>
                  </a:moveTo>
                  <a:cubicBezTo>
                    <a:pt x="3066" y="27423"/>
                    <a:pt x="3076" y="27402"/>
                    <a:pt x="3097" y="27382"/>
                  </a:cubicBezTo>
                  <a:cubicBezTo>
                    <a:pt x="3045" y="27361"/>
                    <a:pt x="3015" y="27361"/>
                    <a:pt x="3015" y="27413"/>
                  </a:cubicBezTo>
                  <a:close/>
                  <a:moveTo>
                    <a:pt x="11636" y="27700"/>
                  </a:moveTo>
                  <a:cubicBezTo>
                    <a:pt x="11605" y="27730"/>
                    <a:pt x="11667" y="27802"/>
                    <a:pt x="11708" y="27751"/>
                  </a:cubicBezTo>
                  <a:cubicBezTo>
                    <a:pt x="11708" y="27720"/>
                    <a:pt x="11677" y="27710"/>
                    <a:pt x="11636" y="27700"/>
                  </a:cubicBezTo>
                  <a:close/>
                  <a:moveTo>
                    <a:pt x="10898" y="27710"/>
                  </a:moveTo>
                  <a:cubicBezTo>
                    <a:pt x="10878" y="27730"/>
                    <a:pt x="10867" y="27802"/>
                    <a:pt x="10908" y="27802"/>
                  </a:cubicBezTo>
                  <a:cubicBezTo>
                    <a:pt x="10919" y="27771"/>
                    <a:pt x="10949" y="27761"/>
                    <a:pt x="10939" y="27710"/>
                  </a:cubicBezTo>
                  <a:close/>
                  <a:moveTo>
                    <a:pt x="11021" y="27843"/>
                  </a:moveTo>
                  <a:cubicBezTo>
                    <a:pt x="11093" y="27853"/>
                    <a:pt x="11185" y="27905"/>
                    <a:pt x="11185" y="27802"/>
                  </a:cubicBezTo>
                  <a:cubicBezTo>
                    <a:pt x="11134" y="27802"/>
                    <a:pt x="11093" y="27771"/>
                    <a:pt x="11031" y="27771"/>
                  </a:cubicBezTo>
                  <a:cubicBezTo>
                    <a:pt x="11042" y="27812"/>
                    <a:pt x="11011" y="27802"/>
                    <a:pt x="11021" y="27843"/>
                  </a:cubicBezTo>
                  <a:close/>
                  <a:moveTo>
                    <a:pt x="11513" y="27843"/>
                  </a:moveTo>
                  <a:lnTo>
                    <a:pt x="11513" y="27782"/>
                  </a:lnTo>
                  <a:cubicBezTo>
                    <a:pt x="11472" y="27782"/>
                    <a:pt x="11462" y="27853"/>
                    <a:pt x="11503" y="27843"/>
                  </a:cubicBezTo>
                  <a:close/>
                  <a:moveTo>
                    <a:pt x="11749" y="27802"/>
                  </a:moveTo>
                  <a:lnTo>
                    <a:pt x="11749" y="27823"/>
                  </a:lnTo>
                  <a:lnTo>
                    <a:pt x="11790" y="27823"/>
                  </a:lnTo>
                  <a:cubicBezTo>
                    <a:pt x="11790" y="27802"/>
                    <a:pt x="11780" y="27802"/>
                    <a:pt x="11749" y="27802"/>
                  </a:cubicBezTo>
                  <a:close/>
                  <a:moveTo>
                    <a:pt x="11236" y="27812"/>
                  </a:moveTo>
                  <a:cubicBezTo>
                    <a:pt x="11236" y="27833"/>
                    <a:pt x="11216" y="27833"/>
                    <a:pt x="11206" y="27853"/>
                  </a:cubicBezTo>
                  <a:cubicBezTo>
                    <a:pt x="11236" y="27874"/>
                    <a:pt x="11267" y="27823"/>
                    <a:pt x="11236" y="27812"/>
                  </a:cubicBezTo>
                  <a:close/>
                  <a:moveTo>
                    <a:pt x="4163" y="27894"/>
                  </a:moveTo>
                  <a:cubicBezTo>
                    <a:pt x="4194" y="27884"/>
                    <a:pt x="4265" y="27925"/>
                    <a:pt x="4255" y="27874"/>
                  </a:cubicBezTo>
                  <a:cubicBezTo>
                    <a:pt x="4235" y="27853"/>
                    <a:pt x="4153" y="27864"/>
                    <a:pt x="4153" y="27905"/>
                  </a:cubicBezTo>
                  <a:close/>
                  <a:moveTo>
                    <a:pt x="3753" y="27935"/>
                  </a:moveTo>
                  <a:cubicBezTo>
                    <a:pt x="3784" y="27935"/>
                    <a:pt x="3845" y="27956"/>
                    <a:pt x="3845" y="27925"/>
                  </a:cubicBezTo>
                  <a:cubicBezTo>
                    <a:pt x="3814" y="27905"/>
                    <a:pt x="3773" y="27905"/>
                    <a:pt x="3753" y="27946"/>
                  </a:cubicBezTo>
                  <a:close/>
                  <a:moveTo>
                    <a:pt x="2072" y="27956"/>
                  </a:moveTo>
                  <a:cubicBezTo>
                    <a:pt x="2102" y="27956"/>
                    <a:pt x="2123" y="27956"/>
                    <a:pt x="2133" y="27925"/>
                  </a:cubicBezTo>
                  <a:cubicBezTo>
                    <a:pt x="2102" y="27935"/>
                    <a:pt x="2051" y="27915"/>
                    <a:pt x="2072" y="27956"/>
                  </a:cubicBezTo>
                  <a:close/>
                  <a:moveTo>
                    <a:pt x="2922" y="27935"/>
                  </a:moveTo>
                  <a:cubicBezTo>
                    <a:pt x="2922" y="27966"/>
                    <a:pt x="2912" y="27935"/>
                    <a:pt x="2881" y="27935"/>
                  </a:cubicBezTo>
                  <a:lnTo>
                    <a:pt x="2881" y="27987"/>
                  </a:lnTo>
                  <a:cubicBezTo>
                    <a:pt x="2922" y="28007"/>
                    <a:pt x="2963" y="27956"/>
                    <a:pt x="2922" y="27946"/>
                  </a:cubicBezTo>
                  <a:close/>
                  <a:moveTo>
                    <a:pt x="1733" y="27966"/>
                  </a:moveTo>
                  <a:cubicBezTo>
                    <a:pt x="1795" y="27976"/>
                    <a:pt x="1733" y="27925"/>
                    <a:pt x="1733" y="27966"/>
                  </a:cubicBezTo>
                  <a:close/>
                  <a:moveTo>
                    <a:pt x="2953" y="27966"/>
                  </a:moveTo>
                  <a:cubicBezTo>
                    <a:pt x="3015" y="27976"/>
                    <a:pt x="2953" y="27925"/>
                    <a:pt x="2953" y="27966"/>
                  </a:cubicBezTo>
                  <a:close/>
                  <a:moveTo>
                    <a:pt x="3373" y="27987"/>
                  </a:moveTo>
                  <a:cubicBezTo>
                    <a:pt x="3394" y="27987"/>
                    <a:pt x="3414" y="27976"/>
                    <a:pt x="3414" y="27956"/>
                  </a:cubicBezTo>
                  <a:cubicBezTo>
                    <a:pt x="3394" y="27946"/>
                    <a:pt x="3373" y="27966"/>
                    <a:pt x="3373" y="27987"/>
                  </a:cubicBezTo>
                  <a:close/>
                  <a:moveTo>
                    <a:pt x="1446" y="27987"/>
                  </a:moveTo>
                  <a:close/>
                  <a:moveTo>
                    <a:pt x="1446" y="27987"/>
                  </a:moveTo>
                  <a:close/>
                  <a:moveTo>
                    <a:pt x="11657" y="28161"/>
                  </a:moveTo>
                  <a:cubicBezTo>
                    <a:pt x="11626" y="28120"/>
                    <a:pt x="11575" y="28100"/>
                    <a:pt x="11534" y="28110"/>
                  </a:cubicBezTo>
                  <a:cubicBezTo>
                    <a:pt x="11534" y="28130"/>
                    <a:pt x="11503" y="28141"/>
                    <a:pt x="11503" y="28182"/>
                  </a:cubicBezTo>
                  <a:cubicBezTo>
                    <a:pt x="11554" y="28182"/>
                    <a:pt x="11575" y="28233"/>
                    <a:pt x="11636" y="28223"/>
                  </a:cubicBezTo>
                  <a:cubicBezTo>
                    <a:pt x="11636" y="28202"/>
                    <a:pt x="11657" y="28192"/>
                    <a:pt x="11657" y="28171"/>
                  </a:cubicBezTo>
                  <a:close/>
                  <a:moveTo>
                    <a:pt x="9401" y="28120"/>
                  </a:moveTo>
                  <a:cubicBezTo>
                    <a:pt x="9432" y="28161"/>
                    <a:pt x="9473" y="28202"/>
                    <a:pt x="9555" y="28130"/>
                  </a:cubicBezTo>
                  <a:cubicBezTo>
                    <a:pt x="9483" y="28151"/>
                    <a:pt x="9463" y="28120"/>
                    <a:pt x="9401" y="28130"/>
                  </a:cubicBezTo>
                  <a:close/>
                  <a:moveTo>
                    <a:pt x="10683" y="28182"/>
                  </a:moveTo>
                  <a:cubicBezTo>
                    <a:pt x="10601" y="28223"/>
                    <a:pt x="10765" y="28356"/>
                    <a:pt x="10775" y="28233"/>
                  </a:cubicBezTo>
                  <a:cubicBezTo>
                    <a:pt x="10724" y="28233"/>
                    <a:pt x="10724" y="28182"/>
                    <a:pt x="10673" y="28182"/>
                  </a:cubicBezTo>
                  <a:close/>
                  <a:moveTo>
                    <a:pt x="11083" y="28284"/>
                  </a:moveTo>
                  <a:close/>
                  <a:moveTo>
                    <a:pt x="11083" y="28284"/>
                  </a:moveTo>
                  <a:close/>
                  <a:moveTo>
                    <a:pt x="9514" y="28458"/>
                  </a:moveTo>
                  <a:cubicBezTo>
                    <a:pt x="9576" y="28469"/>
                    <a:pt x="9514" y="28417"/>
                    <a:pt x="9514" y="28458"/>
                  </a:cubicBezTo>
                  <a:close/>
                  <a:moveTo>
                    <a:pt x="8899" y="28510"/>
                  </a:moveTo>
                  <a:lnTo>
                    <a:pt x="8899" y="28551"/>
                  </a:lnTo>
                  <a:cubicBezTo>
                    <a:pt x="8961" y="28551"/>
                    <a:pt x="9002" y="28551"/>
                    <a:pt x="8971" y="28499"/>
                  </a:cubicBezTo>
                  <a:cubicBezTo>
                    <a:pt x="8940" y="28489"/>
                    <a:pt x="8920" y="28499"/>
                    <a:pt x="8899" y="28520"/>
                  </a:cubicBezTo>
                  <a:close/>
                  <a:moveTo>
                    <a:pt x="12938" y="28499"/>
                  </a:moveTo>
                  <a:lnTo>
                    <a:pt x="12877" y="28499"/>
                  </a:lnTo>
                  <a:cubicBezTo>
                    <a:pt x="12856" y="28561"/>
                    <a:pt x="12948" y="28551"/>
                    <a:pt x="12938" y="28510"/>
                  </a:cubicBezTo>
                  <a:close/>
                  <a:moveTo>
                    <a:pt x="10816" y="28510"/>
                  </a:moveTo>
                  <a:cubicBezTo>
                    <a:pt x="10816" y="28530"/>
                    <a:pt x="10816" y="28551"/>
                    <a:pt x="10826" y="28551"/>
                  </a:cubicBezTo>
                  <a:cubicBezTo>
                    <a:pt x="10847" y="28561"/>
                    <a:pt x="10857" y="28510"/>
                    <a:pt x="10816" y="28520"/>
                  </a:cubicBezTo>
                  <a:close/>
                  <a:moveTo>
                    <a:pt x="13082" y="28510"/>
                  </a:moveTo>
                  <a:lnTo>
                    <a:pt x="13051" y="28510"/>
                  </a:lnTo>
                  <a:lnTo>
                    <a:pt x="13051" y="28540"/>
                  </a:lnTo>
                  <a:lnTo>
                    <a:pt x="13082" y="28540"/>
                  </a:lnTo>
                  <a:close/>
                  <a:moveTo>
                    <a:pt x="13430" y="28581"/>
                  </a:moveTo>
                  <a:cubicBezTo>
                    <a:pt x="13276" y="28581"/>
                    <a:pt x="13123" y="28612"/>
                    <a:pt x="12989" y="28684"/>
                  </a:cubicBezTo>
                  <a:cubicBezTo>
                    <a:pt x="13102" y="28797"/>
                    <a:pt x="13338" y="28715"/>
                    <a:pt x="13430" y="28592"/>
                  </a:cubicBezTo>
                  <a:close/>
                  <a:moveTo>
                    <a:pt x="12672" y="28858"/>
                  </a:moveTo>
                  <a:cubicBezTo>
                    <a:pt x="12774" y="28930"/>
                    <a:pt x="12897" y="28776"/>
                    <a:pt x="12959" y="28704"/>
                  </a:cubicBezTo>
                  <a:cubicBezTo>
                    <a:pt x="12846" y="28735"/>
                    <a:pt x="12754" y="28797"/>
                    <a:pt x="12672" y="28868"/>
                  </a:cubicBezTo>
                  <a:close/>
                  <a:moveTo>
                    <a:pt x="3773" y="29145"/>
                  </a:moveTo>
                  <a:cubicBezTo>
                    <a:pt x="3599" y="29125"/>
                    <a:pt x="3773" y="29299"/>
                    <a:pt x="3773" y="29145"/>
                  </a:cubicBezTo>
                  <a:close/>
                  <a:moveTo>
                    <a:pt x="1210" y="29463"/>
                  </a:moveTo>
                  <a:cubicBezTo>
                    <a:pt x="1210" y="29442"/>
                    <a:pt x="1231" y="29432"/>
                    <a:pt x="1231" y="29412"/>
                  </a:cubicBezTo>
                  <a:cubicBezTo>
                    <a:pt x="1159" y="29401"/>
                    <a:pt x="1169" y="29463"/>
                    <a:pt x="1210" y="29473"/>
                  </a:cubicBezTo>
                  <a:close/>
                  <a:moveTo>
                    <a:pt x="975" y="29422"/>
                  </a:moveTo>
                  <a:lnTo>
                    <a:pt x="944" y="29422"/>
                  </a:lnTo>
                  <a:lnTo>
                    <a:pt x="944" y="29494"/>
                  </a:lnTo>
                  <a:cubicBezTo>
                    <a:pt x="995" y="29504"/>
                    <a:pt x="975" y="29453"/>
                    <a:pt x="975" y="29432"/>
                  </a:cubicBezTo>
                  <a:close/>
                  <a:moveTo>
                    <a:pt x="1272" y="29453"/>
                  </a:moveTo>
                  <a:close/>
                  <a:moveTo>
                    <a:pt x="1272" y="29453"/>
                  </a:moveTo>
                  <a:close/>
                  <a:moveTo>
                    <a:pt x="995" y="29504"/>
                  </a:moveTo>
                  <a:lnTo>
                    <a:pt x="1026" y="29504"/>
                  </a:lnTo>
                  <a:cubicBezTo>
                    <a:pt x="1026" y="29494"/>
                    <a:pt x="1036" y="29494"/>
                    <a:pt x="1046" y="29473"/>
                  </a:cubicBezTo>
                  <a:cubicBezTo>
                    <a:pt x="1026" y="29473"/>
                    <a:pt x="1016" y="29473"/>
                    <a:pt x="995" y="29463"/>
                  </a:cubicBezTo>
                  <a:close/>
                  <a:moveTo>
                    <a:pt x="11687" y="29535"/>
                  </a:moveTo>
                  <a:close/>
                  <a:moveTo>
                    <a:pt x="11687" y="29535"/>
                  </a:moveTo>
                  <a:close/>
                  <a:moveTo>
                    <a:pt x="1292" y="29586"/>
                  </a:moveTo>
                  <a:cubicBezTo>
                    <a:pt x="1292" y="29688"/>
                    <a:pt x="1354" y="29719"/>
                    <a:pt x="1354" y="29791"/>
                  </a:cubicBezTo>
                  <a:cubicBezTo>
                    <a:pt x="1364" y="29750"/>
                    <a:pt x="1395" y="29811"/>
                    <a:pt x="1415" y="29811"/>
                  </a:cubicBezTo>
                  <a:cubicBezTo>
                    <a:pt x="1477" y="29740"/>
                    <a:pt x="1385" y="29627"/>
                    <a:pt x="1303" y="29596"/>
                  </a:cubicBezTo>
                  <a:close/>
                  <a:moveTo>
                    <a:pt x="14558" y="29791"/>
                  </a:moveTo>
                  <a:cubicBezTo>
                    <a:pt x="14517" y="29811"/>
                    <a:pt x="14435" y="29801"/>
                    <a:pt x="14445" y="29883"/>
                  </a:cubicBezTo>
                  <a:cubicBezTo>
                    <a:pt x="14517" y="29801"/>
                    <a:pt x="14691" y="29811"/>
                    <a:pt x="14701" y="29658"/>
                  </a:cubicBezTo>
                  <a:cubicBezTo>
                    <a:pt x="14609" y="29606"/>
                    <a:pt x="14568" y="29719"/>
                    <a:pt x="14568" y="29801"/>
                  </a:cubicBezTo>
                  <a:close/>
                  <a:moveTo>
                    <a:pt x="13287" y="29678"/>
                  </a:moveTo>
                  <a:cubicBezTo>
                    <a:pt x="13287" y="29750"/>
                    <a:pt x="13379" y="29770"/>
                    <a:pt x="13399" y="29688"/>
                  </a:cubicBezTo>
                  <a:cubicBezTo>
                    <a:pt x="13358" y="29699"/>
                    <a:pt x="13328" y="29647"/>
                    <a:pt x="13287" y="29688"/>
                  </a:cubicBezTo>
                  <a:close/>
                  <a:moveTo>
                    <a:pt x="14240" y="30058"/>
                  </a:moveTo>
                  <a:close/>
                  <a:moveTo>
                    <a:pt x="14240" y="30058"/>
                  </a:moveTo>
                  <a:close/>
                  <a:moveTo>
                    <a:pt x="5670" y="30160"/>
                  </a:moveTo>
                  <a:cubicBezTo>
                    <a:pt x="5711" y="30160"/>
                    <a:pt x="5742" y="30129"/>
                    <a:pt x="5721" y="30099"/>
                  </a:cubicBezTo>
                  <a:cubicBezTo>
                    <a:pt x="5680" y="30099"/>
                    <a:pt x="5680" y="30129"/>
                    <a:pt x="5680" y="30160"/>
                  </a:cubicBezTo>
                  <a:close/>
                  <a:moveTo>
                    <a:pt x="11862" y="30447"/>
                  </a:moveTo>
                  <a:cubicBezTo>
                    <a:pt x="11831" y="30447"/>
                    <a:pt x="11821" y="30416"/>
                    <a:pt x="11790" y="30427"/>
                  </a:cubicBezTo>
                  <a:cubicBezTo>
                    <a:pt x="11780" y="30468"/>
                    <a:pt x="11851" y="30488"/>
                    <a:pt x="11862" y="30457"/>
                  </a:cubicBezTo>
                  <a:close/>
                  <a:moveTo>
                    <a:pt x="11636" y="30519"/>
                  </a:moveTo>
                  <a:cubicBezTo>
                    <a:pt x="11657" y="30570"/>
                    <a:pt x="11790" y="30591"/>
                    <a:pt x="11790" y="30509"/>
                  </a:cubicBezTo>
                  <a:cubicBezTo>
                    <a:pt x="11728" y="30509"/>
                    <a:pt x="11728" y="30447"/>
                    <a:pt x="11657" y="30447"/>
                  </a:cubicBezTo>
                  <a:cubicBezTo>
                    <a:pt x="11677" y="30498"/>
                    <a:pt x="11626" y="30488"/>
                    <a:pt x="11636" y="30529"/>
                  </a:cubicBezTo>
                  <a:close/>
                  <a:moveTo>
                    <a:pt x="8509" y="30621"/>
                  </a:moveTo>
                  <a:cubicBezTo>
                    <a:pt x="8499" y="30632"/>
                    <a:pt x="8489" y="30724"/>
                    <a:pt x="8509" y="30734"/>
                  </a:cubicBezTo>
                  <a:cubicBezTo>
                    <a:pt x="8540" y="30724"/>
                    <a:pt x="8581" y="30621"/>
                    <a:pt x="8520" y="30621"/>
                  </a:cubicBezTo>
                  <a:close/>
                  <a:moveTo>
                    <a:pt x="9391" y="30673"/>
                  </a:moveTo>
                  <a:cubicBezTo>
                    <a:pt x="9360" y="30673"/>
                    <a:pt x="9350" y="30652"/>
                    <a:pt x="9330" y="30673"/>
                  </a:cubicBezTo>
                  <a:cubicBezTo>
                    <a:pt x="9319" y="30714"/>
                    <a:pt x="9350" y="30734"/>
                    <a:pt x="9381" y="30734"/>
                  </a:cubicBezTo>
                  <a:cubicBezTo>
                    <a:pt x="9381" y="30714"/>
                    <a:pt x="9401" y="30703"/>
                    <a:pt x="9401" y="30683"/>
                  </a:cubicBezTo>
                  <a:close/>
                  <a:moveTo>
                    <a:pt x="9391" y="30775"/>
                  </a:moveTo>
                  <a:lnTo>
                    <a:pt x="9422" y="30775"/>
                  </a:lnTo>
                  <a:cubicBezTo>
                    <a:pt x="9442" y="30734"/>
                    <a:pt x="9401" y="30755"/>
                    <a:pt x="9401" y="30775"/>
                  </a:cubicBezTo>
                  <a:close/>
                  <a:moveTo>
                    <a:pt x="11411" y="2020"/>
                  </a:moveTo>
                  <a:cubicBezTo>
                    <a:pt x="11431" y="1999"/>
                    <a:pt x="11421" y="1938"/>
                    <a:pt x="11390" y="1969"/>
                  </a:cubicBezTo>
                  <a:cubicBezTo>
                    <a:pt x="11431" y="1979"/>
                    <a:pt x="11349" y="2020"/>
                    <a:pt x="11411" y="2030"/>
                  </a:cubicBezTo>
                  <a:close/>
                  <a:moveTo>
                    <a:pt x="12477" y="2020"/>
                  </a:moveTo>
                  <a:cubicBezTo>
                    <a:pt x="12569" y="2102"/>
                    <a:pt x="12487" y="1958"/>
                    <a:pt x="12477" y="2020"/>
                  </a:cubicBezTo>
                  <a:close/>
                  <a:moveTo>
                    <a:pt x="11411" y="2307"/>
                  </a:moveTo>
                  <a:cubicBezTo>
                    <a:pt x="11421" y="2256"/>
                    <a:pt x="11441" y="2317"/>
                    <a:pt x="11452" y="2317"/>
                  </a:cubicBezTo>
                  <a:cubicBezTo>
                    <a:pt x="11472" y="2235"/>
                    <a:pt x="11380" y="2286"/>
                    <a:pt x="11411" y="2307"/>
                  </a:cubicBezTo>
                  <a:close/>
                  <a:moveTo>
                    <a:pt x="6111" y="2440"/>
                  </a:moveTo>
                  <a:cubicBezTo>
                    <a:pt x="6111" y="2440"/>
                    <a:pt x="6141" y="2389"/>
                    <a:pt x="6111" y="2389"/>
                  </a:cubicBezTo>
                  <a:cubicBezTo>
                    <a:pt x="6070" y="2389"/>
                    <a:pt x="6018" y="2471"/>
                    <a:pt x="5998" y="2420"/>
                  </a:cubicBezTo>
                  <a:cubicBezTo>
                    <a:pt x="5977" y="2502"/>
                    <a:pt x="6059" y="2420"/>
                    <a:pt x="6111" y="2450"/>
                  </a:cubicBezTo>
                  <a:close/>
                  <a:moveTo>
                    <a:pt x="9986" y="2737"/>
                  </a:moveTo>
                  <a:cubicBezTo>
                    <a:pt x="9986" y="2727"/>
                    <a:pt x="9986" y="2707"/>
                    <a:pt x="10006" y="2707"/>
                  </a:cubicBezTo>
                  <a:cubicBezTo>
                    <a:pt x="10037" y="2573"/>
                    <a:pt x="9965" y="2727"/>
                    <a:pt x="9986" y="2748"/>
                  </a:cubicBezTo>
                  <a:close/>
                  <a:moveTo>
                    <a:pt x="11185" y="2891"/>
                  </a:moveTo>
                  <a:cubicBezTo>
                    <a:pt x="11144" y="2932"/>
                    <a:pt x="11226" y="2850"/>
                    <a:pt x="11185" y="2891"/>
                  </a:cubicBezTo>
                  <a:close/>
                  <a:moveTo>
                    <a:pt x="3702" y="3189"/>
                  </a:moveTo>
                  <a:cubicBezTo>
                    <a:pt x="3722" y="3189"/>
                    <a:pt x="3763" y="3209"/>
                    <a:pt x="3732" y="3189"/>
                  </a:cubicBezTo>
                  <a:cubicBezTo>
                    <a:pt x="3743" y="3158"/>
                    <a:pt x="3650" y="3189"/>
                    <a:pt x="3702" y="3189"/>
                  </a:cubicBezTo>
                  <a:close/>
                  <a:moveTo>
                    <a:pt x="11226" y="3260"/>
                  </a:moveTo>
                  <a:cubicBezTo>
                    <a:pt x="11195" y="3219"/>
                    <a:pt x="11226" y="3199"/>
                    <a:pt x="11185" y="3178"/>
                  </a:cubicBezTo>
                  <a:cubicBezTo>
                    <a:pt x="11134" y="3250"/>
                    <a:pt x="11216" y="3219"/>
                    <a:pt x="11154" y="3291"/>
                  </a:cubicBezTo>
                  <a:cubicBezTo>
                    <a:pt x="11206" y="3301"/>
                    <a:pt x="11175" y="3240"/>
                    <a:pt x="11236" y="3260"/>
                  </a:cubicBezTo>
                  <a:close/>
                  <a:moveTo>
                    <a:pt x="11031" y="3414"/>
                  </a:moveTo>
                  <a:cubicBezTo>
                    <a:pt x="11021" y="3414"/>
                    <a:pt x="11011" y="3404"/>
                    <a:pt x="11021" y="3383"/>
                  </a:cubicBezTo>
                  <a:cubicBezTo>
                    <a:pt x="11021" y="3363"/>
                    <a:pt x="11052" y="3363"/>
                    <a:pt x="11031" y="3353"/>
                  </a:cubicBezTo>
                  <a:cubicBezTo>
                    <a:pt x="11031" y="3373"/>
                    <a:pt x="11011" y="3373"/>
                    <a:pt x="10990" y="3373"/>
                  </a:cubicBezTo>
                  <a:cubicBezTo>
                    <a:pt x="10990" y="3404"/>
                    <a:pt x="11021" y="3455"/>
                    <a:pt x="11031" y="3414"/>
                  </a:cubicBezTo>
                  <a:close/>
                  <a:moveTo>
                    <a:pt x="11195" y="3465"/>
                  </a:moveTo>
                  <a:cubicBezTo>
                    <a:pt x="11185" y="3424"/>
                    <a:pt x="11226" y="3435"/>
                    <a:pt x="11226" y="3414"/>
                  </a:cubicBezTo>
                  <a:cubicBezTo>
                    <a:pt x="11195" y="3424"/>
                    <a:pt x="11165" y="3435"/>
                    <a:pt x="11134" y="3424"/>
                  </a:cubicBezTo>
                  <a:cubicBezTo>
                    <a:pt x="11154" y="3476"/>
                    <a:pt x="11154" y="3465"/>
                    <a:pt x="11206" y="3476"/>
                  </a:cubicBezTo>
                  <a:close/>
                  <a:moveTo>
                    <a:pt x="11195" y="3486"/>
                  </a:moveTo>
                  <a:cubicBezTo>
                    <a:pt x="11185" y="3517"/>
                    <a:pt x="11236" y="3547"/>
                    <a:pt x="11247" y="3506"/>
                  </a:cubicBezTo>
                  <a:cubicBezTo>
                    <a:pt x="11216" y="3517"/>
                    <a:pt x="11216" y="3496"/>
                    <a:pt x="11206" y="3486"/>
                  </a:cubicBezTo>
                  <a:close/>
                  <a:moveTo>
                    <a:pt x="11298" y="3537"/>
                  </a:moveTo>
                  <a:cubicBezTo>
                    <a:pt x="11257" y="3578"/>
                    <a:pt x="11339" y="3496"/>
                    <a:pt x="11298" y="3537"/>
                  </a:cubicBezTo>
                  <a:close/>
                  <a:moveTo>
                    <a:pt x="11523" y="3998"/>
                  </a:moveTo>
                  <a:lnTo>
                    <a:pt x="11523" y="3988"/>
                  </a:lnTo>
                  <a:lnTo>
                    <a:pt x="11503" y="4029"/>
                  </a:lnTo>
                  <a:close/>
                  <a:moveTo>
                    <a:pt x="11523" y="3988"/>
                  </a:moveTo>
                  <a:close/>
                  <a:moveTo>
                    <a:pt x="11841" y="3998"/>
                  </a:moveTo>
                  <a:cubicBezTo>
                    <a:pt x="11810" y="4009"/>
                    <a:pt x="11780" y="4029"/>
                    <a:pt x="11749" y="4050"/>
                  </a:cubicBezTo>
                  <a:cubicBezTo>
                    <a:pt x="11790" y="4080"/>
                    <a:pt x="11831" y="4039"/>
                    <a:pt x="11851" y="4009"/>
                  </a:cubicBezTo>
                  <a:close/>
                  <a:moveTo>
                    <a:pt x="11165" y="4050"/>
                  </a:moveTo>
                  <a:cubicBezTo>
                    <a:pt x="11206" y="4080"/>
                    <a:pt x="11124" y="3998"/>
                    <a:pt x="11165" y="4050"/>
                  </a:cubicBezTo>
                  <a:close/>
                  <a:moveTo>
                    <a:pt x="11472" y="4050"/>
                  </a:moveTo>
                  <a:cubicBezTo>
                    <a:pt x="11513" y="4080"/>
                    <a:pt x="11431" y="3998"/>
                    <a:pt x="11472" y="4050"/>
                  </a:cubicBezTo>
                  <a:close/>
                  <a:moveTo>
                    <a:pt x="10929" y="4244"/>
                  </a:moveTo>
                  <a:close/>
                  <a:moveTo>
                    <a:pt x="10888" y="4234"/>
                  </a:moveTo>
                  <a:lnTo>
                    <a:pt x="10908" y="4234"/>
                  </a:lnTo>
                  <a:close/>
                  <a:moveTo>
                    <a:pt x="10878" y="4234"/>
                  </a:moveTo>
                  <a:lnTo>
                    <a:pt x="10888" y="4234"/>
                  </a:lnTo>
                  <a:close/>
                  <a:moveTo>
                    <a:pt x="10919" y="4244"/>
                  </a:moveTo>
                  <a:lnTo>
                    <a:pt x="10929" y="4244"/>
                  </a:lnTo>
                  <a:close/>
                  <a:moveTo>
                    <a:pt x="10919" y="4244"/>
                  </a:moveTo>
                  <a:lnTo>
                    <a:pt x="10919" y="4244"/>
                  </a:lnTo>
                  <a:lnTo>
                    <a:pt x="10919" y="4244"/>
                  </a:lnTo>
                  <a:close/>
                  <a:moveTo>
                    <a:pt x="10929" y="4244"/>
                  </a:moveTo>
                  <a:close/>
                  <a:moveTo>
                    <a:pt x="10816" y="4808"/>
                  </a:moveTo>
                  <a:cubicBezTo>
                    <a:pt x="10857" y="4839"/>
                    <a:pt x="10775" y="4767"/>
                    <a:pt x="10816" y="4808"/>
                  </a:cubicBezTo>
                  <a:close/>
                  <a:moveTo>
                    <a:pt x="11636" y="4870"/>
                  </a:moveTo>
                  <a:cubicBezTo>
                    <a:pt x="11677" y="4890"/>
                    <a:pt x="11687" y="4819"/>
                    <a:pt x="11667" y="4860"/>
                  </a:cubicBezTo>
                  <a:cubicBezTo>
                    <a:pt x="11646" y="4860"/>
                    <a:pt x="11616" y="4870"/>
                    <a:pt x="11636" y="4880"/>
                  </a:cubicBezTo>
                  <a:close/>
                  <a:moveTo>
                    <a:pt x="10427" y="5054"/>
                  </a:moveTo>
                  <a:cubicBezTo>
                    <a:pt x="10406" y="5054"/>
                    <a:pt x="10416" y="5024"/>
                    <a:pt x="10427" y="5013"/>
                  </a:cubicBezTo>
                  <a:cubicBezTo>
                    <a:pt x="10386" y="5013"/>
                    <a:pt x="10355" y="4983"/>
                    <a:pt x="10344" y="5034"/>
                  </a:cubicBezTo>
                  <a:cubicBezTo>
                    <a:pt x="10355" y="5034"/>
                    <a:pt x="10365" y="5024"/>
                    <a:pt x="10386" y="5013"/>
                  </a:cubicBezTo>
                  <a:cubicBezTo>
                    <a:pt x="10386" y="5034"/>
                    <a:pt x="10406" y="5095"/>
                    <a:pt x="10416" y="5054"/>
                  </a:cubicBezTo>
                  <a:close/>
                  <a:moveTo>
                    <a:pt x="11708" y="5054"/>
                  </a:moveTo>
                  <a:cubicBezTo>
                    <a:pt x="11728" y="5054"/>
                    <a:pt x="11728" y="5126"/>
                    <a:pt x="11749" y="5085"/>
                  </a:cubicBezTo>
                  <a:cubicBezTo>
                    <a:pt x="11708" y="5085"/>
                    <a:pt x="11780" y="5034"/>
                    <a:pt x="11728" y="5034"/>
                  </a:cubicBezTo>
                  <a:cubicBezTo>
                    <a:pt x="11728" y="5044"/>
                    <a:pt x="11728" y="5054"/>
                    <a:pt x="11718" y="5054"/>
                  </a:cubicBezTo>
                  <a:cubicBezTo>
                    <a:pt x="11718" y="5034"/>
                    <a:pt x="11677" y="5054"/>
                    <a:pt x="11708" y="5054"/>
                  </a:cubicBezTo>
                  <a:close/>
                  <a:moveTo>
                    <a:pt x="11359" y="5075"/>
                  </a:moveTo>
                  <a:cubicBezTo>
                    <a:pt x="11380" y="5229"/>
                    <a:pt x="11359" y="5034"/>
                    <a:pt x="11359" y="5075"/>
                  </a:cubicBezTo>
                  <a:close/>
                  <a:moveTo>
                    <a:pt x="10683" y="5095"/>
                  </a:moveTo>
                  <a:cubicBezTo>
                    <a:pt x="10642" y="5147"/>
                    <a:pt x="10724" y="5065"/>
                    <a:pt x="10683" y="5095"/>
                  </a:cubicBezTo>
                  <a:close/>
                  <a:moveTo>
                    <a:pt x="10724" y="5157"/>
                  </a:moveTo>
                  <a:cubicBezTo>
                    <a:pt x="10765" y="5198"/>
                    <a:pt x="10683" y="5116"/>
                    <a:pt x="10724" y="5157"/>
                  </a:cubicBezTo>
                  <a:close/>
                  <a:moveTo>
                    <a:pt x="10488" y="5280"/>
                  </a:moveTo>
                  <a:cubicBezTo>
                    <a:pt x="10519" y="5229"/>
                    <a:pt x="10437" y="5177"/>
                    <a:pt x="10427" y="5239"/>
                  </a:cubicBezTo>
                  <a:cubicBezTo>
                    <a:pt x="10447" y="5239"/>
                    <a:pt x="10457" y="5239"/>
                    <a:pt x="10478" y="5229"/>
                  </a:cubicBezTo>
                  <a:cubicBezTo>
                    <a:pt x="10478" y="5249"/>
                    <a:pt x="10468" y="5270"/>
                    <a:pt x="10488" y="5280"/>
                  </a:cubicBezTo>
                  <a:close/>
                  <a:moveTo>
                    <a:pt x="11062" y="5218"/>
                  </a:moveTo>
                  <a:cubicBezTo>
                    <a:pt x="11062" y="5239"/>
                    <a:pt x="11042" y="5290"/>
                    <a:pt x="11062" y="5311"/>
                  </a:cubicBezTo>
                  <a:cubicBezTo>
                    <a:pt x="11062" y="5270"/>
                    <a:pt x="11093" y="5259"/>
                    <a:pt x="11103" y="5229"/>
                  </a:cubicBezTo>
                  <a:cubicBezTo>
                    <a:pt x="11093" y="5229"/>
                    <a:pt x="11072" y="5218"/>
                    <a:pt x="11062" y="5218"/>
                  </a:cubicBezTo>
                  <a:close/>
                  <a:moveTo>
                    <a:pt x="10365" y="5423"/>
                  </a:moveTo>
                  <a:cubicBezTo>
                    <a:pt x="10365" y="5393"/>
                    <a:pt x="10324" y="5393"/>
                    <a:pt x="10324" y="5423"/>
                  </a:cubicBezTo>
                  <a:cubicBezTo>
                    <a:pt x="10365" y="5423"/>
                    <a:pt x="10437" y="5464"/>
                    <a:pt x="10478" y="5423"/>
                  </a:cubicBezTo>
                  <a:cubicBezTo>
                    <a:pt x="10437" y="5413"/>
                    <a:pt x="10427" y="5382"/>
                    <a:pt x="10406" y="5382"/>
                  </a:cubicBezTo>
                  <a:cubicBezTo>
                    <a:pt x="10396" y="5321"/>
                    <a:pt x="10447" y="5331"/>
                    <a:pt x="10427" y="5270"/>
                  </a:cubicBezTo>
                  <a:cubicBezTo>
                    <a:pt x="10365" y="5300"/>
                    <a:pt x="10406" y="5372"/>
                    <a:pt x="10365" y="5423"/>
                  </a:cubicBezTo>
                  <a:close/>
                  <a:moveTo>
                    <a:pt x="10898" y="5270"/>
                  </a:moveTo>
                  <a:cubicBezTo>
                    <a:pt x="10898" y="5290"/>
                    <a:pt x="10888" y="5311"/>
                    <a:pt x="10867" y="5321"/>
                  </a:cubicBezTo>
                  <a:cubicBezTo>
                    <a:pt x="10867" y="5311"/>
                    <a:pt x="10847" y="5290"/>
                    <a:pt x="10837" y="5311"/>
                  </a:cubicBezTo>
                  <a:cubicBezTo>
                    <a:pt x="10826" y="5331"/>
                    <a:pt x="10857" y="5321"/>
                    <a:pt x="10847" y="5341"/>
                  </a:cubicBezTo>
                  <a:cubicBezTo>
                    <a:pt x="10878" y="5341"/>
                    <a:pt x="10878" y="5321"/>
                    <a:pt x="10908" y="5321"/>
                  </a:cubicBezTo>
                  <a:cubicBezTo>
                    <a:pt x="10908" y="5311"/>
                    <a:pt x="10919" y="5270"/>
                    <a:pt x="10898" y="5270"/>
                  </a:cubicBezTo>
                  <a:close/>
                  <a:moveTo>
                    <a:pt x="10344" y="5341"/>
                  </a:moveTo>
                  <a:cubicBezTo>
                    <a:pt x="10334" y="5341"/>
                    <a:pt x="10334" y="5341"/>
                    <a:pt x="10334" y="5321"/>
                  </a:cubicBezTo>
                  <a:cubicBezTo>
                    <a:pt x="10334" y="5311"/>
                    <a:pt x="10344" y="5311"/>
                    <a:pt x="10334" y="5311"/>
                  </a:cubicBezTo>
                  <a:cubicBezTo>
                    <a:pt x="10334" y="5341"/>
                    <a:pt x="10283" y="5321"/>
                    <a:pt x="10293" y="5352"/>
                  </a:cubicBezTo>
                  <a:cubicBezTo>
                    <a:pt x="10314" y="5352"/>
                    <a:pt x="10344" y="5362"/>
                    <a:pt x="10355" y="5341"/>
                  </a:cubicBezTo>
                  <a:close/>
                  <a:moveTo>
                    <a:pt x="11072" y="5331"/>
                  </a:moveTo>
                  <a:lnTo>
                    <a:pt x="11072" y="5331"/>
                  </a:lnTo>
                  <a:lnTo>
                    <a:pt x="11072" y="5331"/>
                  </a:lnTo>
                  <a:close/>
                  <a:moveTo>
                    <a:pt x="11175" y="5382"/>
                  </a:moveTo>
                  <a:cubicBezTo>
                    <a:pt x="11185" y="5382"/>
                    <a:pt x="11185" y="5393"/>
                    <a:pt x="11185" y="5413"/>
                  </a:cubicBezTo>
                  <a:cubicBezTo>
                    <a:pt x="11216" y="5413"/>
                    <a:pt x="11267" y="5434"/>
                    <a:pt x="11257" y="5382"/>
                  </a:cubicBezTo>
                  <a:cubicBezTo>
                    <a:pt x="11226" y="5403"/>
                    <a:pt x="11175" y="5352"/>
                    <a:pt x="11175" y="5382"/>
                  </a:cubicBezTo>
                  <a:close/>
                  <a:moveTo>
                    <a:pt x="11154" y="5475"/>
                  </a:moveTo>
                  <a:lnTo>
                    <a:pt x="11206" y="5475"/>
                  </a:lnTo>
                  <a:cubicBezTo>
                    <a:pt x="11195" y="5454"/>
                    <a:pt x="11185" y="5423"/>
                    <a:pt x="11175" y="5393"/>
                  </a:cubicBezTo>
                  <a:cubicBezTo>
                    <a:pt x="11134" y="5393"/>
                    <a:pt x="11083" y="5403"/>
                    <a:pt x="11103" y="5434"/>
                  </a:cubicBezTo>
                  <a:cubicBezTo>
                    <a:pt x="11134" y="5403"/>
                    <a:pt x="11195" y="5444"/>
                    <a:pt x="11165" y="5475"/>
                  </a:cubicBezTo>
                  <a:close/>
                  <a:moveTo>
                    <a:pt x="10427" y="5475"/>
                  </a:moveTo>
                  <a:cubicBezTo>
                    <a:pt x="10478" y="5475"/>
                    <a:pt x="10375" y="5505"/>
                    <a:pt x="10427" y="5526"/>
                  </a:cubicBezTo>
                  <a:cubicBezTo>
                    <a:pt x="10457" y="5475"/>
                    <a:pt x="10478" y="5546"/>
                    <a:pt x="10498" y="5546"/>
                  </a:cubicBezTo>
                  <a:cubicBezTo>
                    <a:pt x="10488" y="5526"/>
                    <a:pt x="10539" y="5495"/>
                    <a:pt x="10498" y="5475"/>
                  </a:cubicBezTo>
                  <a:cubicBezTo>
                    <a:pt x="10498" y="5567"/>
                    <a:pt x="10468" y="5413"/>
                    <a:pt x="10437" y="5475"/>
                  </a:cubicBezTo>
                  <a:close/>
                  <a:moveTo>
                    <a:pt x="10324" y="5505"/>
                  </a:moveTo>
                  <a:cubicBezTo>
                    <a:pt x="10283" y="5546"/>
                    <a:pt x="10365" y="5475"/>
                    <a:pt x="10324" y="5505"/>
                  </a:cubicBezTo>
                  <a:close/>
                  <a:moveTo>
                    <a:pt x="10211" y="5782"/>
                  </a:moveTo>
                  <a:close/>
                  <a:moveTo>
                    <a:pt x="10191" y="5710"/>
                  </a:moveTo>
                  <a:cubicBezTo>
                    <a:pt x="10191" y="5731"/>
                    <a:pt x="10170" y="5731"/>
                    <a:pt x="10170" y="5751"/>
                  </a:cubicBezTo>
                  <a:cubicBezTo>
                    <a:pt x="10180" y="5751"/>
                    <a:pt x="10201" y="5772"/>
                    <a:pt x="10211" y="5782"/>
                  </a:cubicBezTo>
                  <a:lnTo>
                    <a:pt x="10211" y="5772"/>
                  </a:lnTo>
                  <a:cubicBezTo>
                    <a:pt x="10191" y="5741"/>
                    <a:pt x="10221" y="5731"/>
                    <a:pt x="10191" y="5710"/>
                  </a:cubicBezTo>
                  <a:close/>
                  <a:moveTo>
                    <a:pt x="11370" y="5792"/>
                  </a:moveTo>
                  <a:cubicBezTo>
                    <a:pt x="11370" y="5813"/>
                    <a:pt x="11370" y="5844"/>
                    <a:pt x="11380" y="5823"/>
                  </a:cubicBezTo>
                  <a:cubicBezTo>
                    <a:pt x="11400" y="5792"/>
                    <a:pt x="11329" y="5772"/>
                    <a:pt x="11370" y="5782"/>
                  </a:cubicBezTo>
                  <a:close/>
                  <a:moveTo>
                    <a:pt x="11554" y="5987"/>
                  </a:moveTo>
                  <a:cubicBezTo>
                    <a:pt x="11585" y="5987"/>
                    <a:pt x="11595" y="6008"/>
                    <a:pt x="11636" y="5997"/>
                  </a:cubicBezTo>
                  <a:lnTo>
                    <a:pt x="11636" y="5844"/>
                  </a:lnTo>
                  <a:cubicBezTo>
                    <a:pt x="11616" y="5833"/>
                    <a:pt x="11595" y="5823"/>
                    <a:pt x="11575" y="5813"/>
                  </a:cubicBezTo>
                  <a:cubicBezTo>
                    <a:pt x="11503" y="5895"/>
                    <a:pt x="11575" y="5864"/>
                    <a:pt x="11554" y="5987"/>
                  </a:cubicBezTo>
                  <a:close/>
                  <a:moveTo>
                    <a:pt x="11411" y="6284"/>
                  </a:moveTo>
                  <a:cubicBezTo>
                    <a:pt x="11370" y="6325"/>
                    <a:pt x="11452" y="6243"/>
                    <a:pt x="11411" y="6284"/>
                  </a:cubicBezTo>
                  <a:close/>
                  <a:moveTo>
                    <a:pt x="12067" y="7402"/>
                  </a:moveTo>
                  <a:cubicBezTo>
                    <a:pt x="12241" y="7392"/>
                    <a:pt x="12292" y="7248"/>
                    <a:pt x="12477" y="7238"/>
                  </a:cubicBezTo>
                  <a:cubicBezTo>
                    <a:pt x="12569" y="7094"/>
                    <a:pt x="12918" y="7135"/>
                    <a:pt x="12825" y="6838"/>
                  </a:cubicBezTo>
                  <a:cubicBezTo>
                    <a:pt x="12661" y="6838"/>
                    <a:pt x="12620" y="7033"/>
                    <a:pt x="12477" y="7012"/>
                  </a:cubicBezTo>
                  <a:cubicBezTo>
                    <a:pt x="12436" y="7074"/>
                    <a:pt x="12333" y="7135"/>
                    <a:pt x="12292" y="7125"/>
                  </a:cubicBezTo>
                  <a:cubicBezTo>
                    <a:pt x="12282" y="7207"/>
                    <a:pt x="12139" y="7258"/>
                    <a:pt x="12056" y="7248"/>
                  </a:cubicBezTo>
                  <a:cubicBezTo>
                    <a:pt x="12067" y="7248"/>
                    <a:pt x="12067" y="7248"/>
                    <a:pt x="12067" y="7269"/>
                  </a:cubicBezTo>
                  <a:cubicBezTo>
                    <a:pt x="12056" y="7320"/>
                    <a:pt x="12015" y="7351"/>
                    <a:pt x="12067" y="7402"/>
                  </a:cubicBezTo>
                  <a:close/>
                  <a:moveTo>
                    <a:pt x="3773" y="10313"/>
                  </a:moveTo>
                  <a:cubicBezTo>
                    <a:pt x="3691" y="10272"/>
                    <a:pt x="3661" y="10375"/>
                    <a:pt x="3579" y="10385"/>
                  </a:cubicBezTo>
                  <a:cubicBezTo>
                    <a:pt x="3548" y="10334"/>
                    <a:pt x="3445" y="10344"/>
                    <a:pt x="3476" y="10395"/>
                  </a:cubicBezTo>
                  <a:cubicBezTo>
                    <a:pt x="3558" y="10416"/>
                    <a:pt x="3743" y="10447"/>
                    <a:pt x="3773" y="10313"/>
                  </a:cubicBezTo>
                  <a:close/>
                  <a:moveTo>
                    <a:pt x="1692" y="10508"/>
                  </a:moveTo>
                  <a:lnTo>
                    <a:pt x="1713" y="10498"/>
                  </a:lnTo>
                  <a:close/>
                  <a:moveTo>
                    <a:pt x="4460" y="11841"/>
                  </a:moveTo>
                  <a:lnTo>
                    <a:pt x="4388" y="11841"/>
                  </a:lnTo>
                  <a:cubicBezTo>
                    <a:pt x="4347" y="11912"/>
                    <a:pt x="4419" y="12025"/>
                    <a:pt x="4470" y="11995"/>
                  </a:cubicBezTo>
                  <a:cubicBezTo>
                    <a:pt x="4429" y="12005"/>
                    <a:pt x="4501" y="11882"/>
                    <a:pt x="4460" y="11841"/>
                  </a:cubicBezTo>
                  <a:close/>
                  <a:moveTo>
                    <a:pt x="175" y="11954"/>
                  </a:moveTo>
                  <a:cubicBezTo>
                    <a:pt x="226" y="11995"/>
                    <a:pt x="144" y="11912"/>
                    <a:pt x="175" y="11954"/>
                  </a:cubicBezTo>
                  <a:close/>
                  <a:moveTo>
                    <a:pt x="5526" y="12220"/>
                  </a:moveTo>
                  <a:lnTo>
                    <a:pt x="5526" y="12210"/>
                  </a:lnTo>
                  <a:cubicBezTo>
                    <a:pt x="5526" y="12210"/>
                    <a:pt x="5526" y="12220"/>
                    <a:pt x="5526" y="12220"/>
                  </a:cubicBezTo>
                  <a:close/>
                  <a:moveTo>
                    <a:pt x="5598" y="12220"/>
                  </a:moveTo>
                  <a:cubicBezTo>
                    <a:pt x="5629" y="12148"/>
                    <a:pt x="5660" y="12087"/>
                    <a:pt x="5680" y="12015"/>
                  </a:cubicBezTo>
                  <a:cubicBezTo>
                    <a:pt x="5547" y="11995"/>
                    <a:pt x="5537" y="12138"/>
                    <a:pt x="5526" y="12210"/>
                  </a:cubicBezTo>
                  <a:cubicBezTo>
                    <a:pt x="5526" y="12159"/>
                    <a:pt x="5567" y="12230"/>
                    <a:pt x="5598" y="12220"/>
                  </a:cubicBezTo>
                  <a:close/>
                  <a:moveTo>
                    <a:pt x="4809" y="12630"/>
                  </a:moveTo>
                  <a:cubicBezTo>
                    <a:pt x="4921" y="12651"/>
                    <a:pt x="4870" y="12804"/>
                    <a:pt x="4973" y="12794"/>
                  </a:cubicBezTo>
                  <a:cubicBezTo>
                    <a:pt x="5044" y="12794"/>
                    <a:pt x="5096" y="12558"/>
                    <a:pt x="5270" y="12630"/>
                  </a:cubicBezTo>
                  <a:cubicBezTo>
                    <a:pt x="5229" y="12517"/>
                    <a:pt x="4880" y="12538"/>
                    <a:pt x="4809" y="12630"/>
                  </a:cubicBezTo>
                  <a:close/>
                  <a:moveTo>
                    <a:pt x="1774" y="14547"/>
                  </a:moveTo>
                  <a:cubicBezTo>
                    <a:pt x="1815" y="14547"/>
                    <a:pt x="1846" y="14537"/>
                    <a:pt x="1877" y="14506"/>
                  </a:cubicBezTo>
                  <a:cubicBezTo>
                    <a:pt x="1826" y="14537"/>
                    <a:pt x="1795" y="14506"/>
                    <a:pt x="1764" y="14547"/>
                  </a:cubicBezTo>
                  <a:close/>
                  <a:moveTo>
                    <a:pt x="4870" y="17725"/>
                  </a:moveTo>
                  <a:cubicBezTo>
                    <a:pt x="4870" y="17715"/>
                    <a:pt x="4870" y="17694"/>
                    <a:pt x="4850" y="17694"/>
                  </a:cubicBezTo>
                  <a:cubicBezTo>
                    <a:pt x="4870" y="17756"/>
                    <a:pt x="4839" y="17776"/>
                    <a:pt x="4870" y="17838"/>
                  </a:cubicBezTo>
                  <a:cubicBezTo>
                    <a:pt x="4901" y="17828"/>
                    <a:pt x="4921" y="17817"/>
                    <a:pt x="4952" y="17807"/>
                  </a:cubicBezTo>
                  <a:cubicBezTo>
                    <a:pt x="4962" y="17735"/>
                    <a:pt x="4901" y="17746"/>
                    <a:pt x="4870" y="17725"/>
                  </a:cubicBezTo>
                  <a:close/>
                  <a:moveTo>
                    <a:pt x="9196" y="20647"/>
                  </a:moveTo>
                  <a:cubicBezTo>
                    <a:pt x="9248" y="20677"/>
                    <a:pt x="9166" y="20595"/>
                    <a:pt x="9196" y="20647"/>
                  </a:cubicBezTo>
                  <a:close/>
                  <a:moveTo>
                    <a:pt x="7044" y="21067"/>
                  </a:moveTo>
                  <a:cubicBezTo>
                    <a:pt x="7064" y="21077"/>
                    <a:pt x="7095" y="21067"/>
                    <a:pt x="7115" y="21047"/>
                  </a:cubicBezTo>
                  <a:cubicBezTo>
                    <a:pt x="7105" y="21036"/>
                    <a:pt x="7054" y="21026"/>
                    <a:pt x="7054" y="21067"/>
                  </a:cubicBezTo>
                  <a:close/>
                  <a:moveTo>
                    <a:pt x="7044" y="22748"/>
                  </a:moveTo>
                  <a:cubicBezTo>
                    <a:pt x="6951" y="22882"/>
                    <a:pt x="6787" y="22687"/>
                    <a:pt x="6726" y="22830"/>
                  </a:cubicBezTo>
                  <a:cubicBezTo>
                    <a:pt x="6818" y="22912"/>
                    <a:pt x="7085" y="22800"/>
                    <a:pt x="7054" y="22748"/>
                  </a:cubicBezTo>
                  <a:close/>
                  <a:moveTo>
                    <a:pt x="8971" y="23189"/>
                  </a:moveTo>
                  <a:cubicBezTo>
                    <a:pt x="8971" y="23169"/>
                    <a:pt x="8991" y="23158"/>
                    <a:pt x="8991" y="23138"/>
                  </a:cubicBezTo>
                  <a:cubicBezTo>
                    <a:pt x="8981" y="23138"/>
                    <a:pt x="8971" y="23117"/>
                    <a:pt x="8940" y="23128"/>
                  </a:cubicBezTo>
                  <a:cubicBezTo>
                    <a:pt x="8940" y="23158"/>
                    <a:pt x="8961" y="23158"/>
                    <a:pt x="8971" y="23169"/>
                  </a:cubicBezTo>
                  <a:cubicBezTo>
                    <a:pt x="8981" y="23189"/>
                    <a:pt x="8940" y="23179"/>
                    <a:pt x="8971" y="23189"/>
                  </a:cubicBezTo>
                  <a:close/>
                  <a:moveTo>
                    <a:pt x="11359" y="24081"/>
                  </a:moveTo>
                  <a:cubicBezTo>
                    <a:pt x="11370" y="24009"/>
                    <a:pt x="11411" y="23927"/>
                    <a:pt x="11390" y="23917"/>
                  </a:cubicBezTo>
                  <a:cubicBezTo>
                    <a:pt x="11380" y="23968"/>
                    <a:pt x="11318" y="24030"/>
                    <a:pt x="11359" y="24081"/>
                  </a:cubicBezTo>
                  <a:close/>
                  <a:moveTo>
                    <a:pt x="1231" y="26264"/>
                  </a:moveTo>
                  <a:cubicBezTo>
                    <a:pt x="1159" y="26275"/>
                    <a:pt x="1098" y="26213"/>
                    <a:pt x="1057" y="26244"/>
                  </a:cubicBezTo>
                  <a:cubicBezTo>
                    <a:pt x="1128" y="26244"/>
                    <a:pt x="1200" y="26347"/>
                    <a:pt x="1231" y="26254"/>
                  </a:cubicBezTo>
                  <a:close/>
                  <a:moveTo>
                    <a:pt x="1415" y="26306"/>
                  </a:moveTo>
                  <a:cubicBezTo>
                    <a:pt x="1436" y="26377"/>
                    <a:pt x="1610" y="26326"/>
                    <a:pt x="1651" y="26347"/>
                  </a:cubicBezTo>
                  <a:cubicBezTo>
                    <a:pt x="1620" y="26264"/>
                    <a:pt x="1405" y="26285"/>
                    <a:pt x="1415" y="26306"/>
                  </a:cubicBezTo>
                  <a:close/>
                  <a:moveTo>
                    <a:pt x="9135" y="28151"/>
                  </a:moveTo>
                  <a:cubicBezTo>
                    <a:pt x="9155" y="28130"/>
                    <a:pt x="9248" y="28171"/>
                    <a:pt x="9268" y="28110"/>
                  </a:cubicBezTo>
                  <a:cubicBezTo>
                    <a:pt x="9227" y="28130"/>
                    <a:pt x="9104" y="28120"/>
                    <a:pt x="9135" y="281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42"/>
          <p:cNvGrpSpPr/>
          <p:nvPr/>
        </p:nvGrpSpPr>
        <p:grpSpPr>
          <a:xfrm rot="-3788724" flipH="1">
            <a:off x="848442" y="423448"/>
            <a:ext cx="671381" cy="788070"/>
            <a:chOff x="3959950" y="1155275"/>
            <a:chExt cx="266200" cy="312500"/>
          </a:xfrm>
        </p:grpSpPr>
        <p:sp>
          <p:nvSpPr>
            <p:cNvPr id="1202" name="Google Shape;1202;p42"/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42"/>
          <p:cNvGrpSpPr/>
          <p:nvPr/>
        </p:nvGrpSpPr>
        <p:grpSpPr>
          <a:xfrm rot="2860149" flipH="1">
            <a:off x="7788868" y="622738"/>
            <a:ext cx="671380" cy="788062"/>
            <a:chOff x="3959950" y="1155275"/>
            <a:chExt cx="266200" cy="312500"/>
          </a:xfrm>
        </p:grpSpPr>
        <p:sp>
          <p:nvSpPr>
            <p:cNvPr id="1211" name="Google Shape;1211;p42"/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2"/>
          <p:cNvSpPr/>
          <p:nvPr/>
        </p:nvSpPr>
        <p:spPr>
          <a:xfrm>
            <a:off x="2670150" y="3864350"/>
            <a:ext cx="4149683" cy="117103"/>
          </a:xfrm>
          <a:custGeom>
            <a:avLst/>
            <a:gdLst/>
            <a:ahLst/>
            <a:cxnLst/>
            <a:rect l="l" t="t" r="r" b="b"/>
            <a:pathLst>
              <a:path w="39273" h="3544" extrusionOk="0">
                <a:moveTo>
                  <a:pt x="25132" y="0"/>
                </a:moveTo>
                <a:cubicBezTo>
                  <a:pt x="20918" y="0"/>
                  <a:pt x="16701" y="166"/>
                  <a:pt x="12493" y="494"/>
                </a:cubicBezTo>
                <a:lnTo>
                  <a:pt x="1544" y="494"/>
                </a:lnTo>
                <a:cubicBezTo>
                  <a:pt x="1" y="494"/>
                  <a:pt x="1" y="2885"/>
                  <a:pt x="1544" y="2885"/>
                </a:cubicBezTo>
                <a:lnTo>
                  <a:pt x="5836" y="2885"/>
                </a:lnTo>
                <a:cubicBezTo>
                  <a:pt x="6015" y="3183"/>
                  <a:pt x="6344" y="3402"/>
                  <a:pt x="6829" y="3426"/>
                </a:cubicBezTo>
                <a:lnTo>
                  <a:pt x="8758" y="3541"/>
                </a:lnTo>
                <a:cubicBezTo>
                  <a:pt x="8783" y="3542"/>
                  <a:pt x="8808" y="3543"/>
                  <a:pt x="8832" y="3543"/>
                </a:cubicBezTo>
                <a:cubicBezTo>
                  <a:pt x="9239" y="3543"/>
                  <a:pt x="9534" y="3374"/>
                  <a:pt x="9717" y="3126"/>
                </a:cubicBezTo>
                <a:lnTo>
                  <a:pt x="9717" y="3126"/>
                </a:lnTo>
                <a:cubicBezTo>
                  <a:pt x="10656" y="3038"/>
                  <a:pt x="11595" y="2957"/>
                  <a:pt x="12534" y="2885"/>
                </a:cubicBezTo>
                <a:lnTo>
                  <a:pt x="37690" y="2885"/>
                </a:lnTo>
                <a:cubicBezTo>
                  <a:pt x="39272" y="2885"/>
                  <a:pt x="39233" y="609"/>
                  <a:pt x="37690" y="494"/>
                </a:cubicBezTo>
                <a:cubicBezTo>
                  <a:pt x="33514" y="164"/>
                  <a:pt x="29324" y="0"/>
                  <a:pt x="251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42"/>
          <p:cNvSpPr/>
          <p:nvPr/>
        </p:nvSpPr>
        <p:spPr>
          <a:xfrm>
            <a:off x="3267075" y="4060700"/>
            <a:ext cx="2799812" cy="349374"/>
          </a:xfrm>
          <a:custGeom>
            <a:avLst/>
            <a:gdLst/>
            <a:ahLst/>
            <a:cxnLst/>
            <a:rect l="l" t="t" r="r" b="b"/>
            <a:pathLst>
              <a:path w="27545" h="9388" extrusionOk="0">
                <a:moveTo>
                  <a:pt x="7176" y="1"/>
                </a:moveTo>
                <a:cubicBezTo>
                  <a:pt x="6258" y="1"/>
                  <a:pt x="5873" y="820"/>
                  <a:pt x="6021" y="1507"/>
                </a:cubicBezTo>
                <a:lnTo>
                  <a:pt x="6021" y="1507"/>
                </a:lnTo>
                <a:cubicBezTo>
                  <a:pt x="4649" y="1611"/>
                  <a:pt x="3277" y="1719"/>
                  <a:pt x="1907" y="1829"/>
                </a:cubicBezTo>
                <a:lnTo>
                  <a:pt x="1907" y="1829"/>
                </a:lnTo>
                <a:cubicBezTo>
                  <a:pt x="1812" y="1824"/>
                  <a:pt x="1716" y="1819"/>
                  <a:pt x="1621" y="1814"/>
                </a:cubicBezTo>
                <a:lnTo>
                  <a:pt x="1621" y="1852"/>
                </a:lnTo>
                <a:cubicBezTo>
                  <a:pt x="1" y="1852"/>
                  <a:pt x="1" y="4244"/>
                  <a:pt x="1621" y="4244"/>
                </a:cubicBezTo>
                <a:cubicBezTo>
                  <a:pt x="3535" y="4350"/>
                  <a:pt x="5445" y="4402"/>
                  <a:pt x="7353" y="4402"/>
                </a:cubicBezTo>
                <a:cubicBezTo>
                  <a:pt x="7720" y="4402"/>
                  <a:pt x="8088" y="4400"/>
                  <a:pt x="8455" y="4397"/>
                </a:cubicBezTo>
                <a:lnTo>
                  <a:pt x="8455" y="4397"/>
                </a:lnTo>
                <a:cubicBezTo>
                  <a:pt x="7108" y="4690"/>
                  <a:pt x="5756" y="4961"/>
                  <a:pt x="4399" y="5208"/>
                </a:cubicBezTo>
                <a:cubicBezTo>
                  <a:pt x="3241" y="5401"/>
                  <a:pt x="3203" y="7330"/>
                  <a:pt x="4399" y="7523"/>
                </a:cubicBezTo>
                <a:cubicBezTo>
                  <a:pt x="5862" y="7731"/>
                  <a:pt x="7336" y="7874"/>
                  <a:pt x="8814" y="7952"/>
                </a:cubicBezTo>
                <a:lnTo>
                  <a:pt x="8814" y="7952"/>
                </a:lnTo>
                <a:cubicBezTo>
                  <a:pt x="8755" y="8425"/>
                  <a:pt x="8972" y="8908"/>
                  <a:pt x="9414" y="9143"/>
                </a:cubicBezTo>
                <a:lnTo>
                  <a:pt x="9568" y="9259"/>
                </a:lnTo>
                <a:cubicBezTo>
                  <a:pt x="9757" y="9340"/>
                  <a:pt x="9984" y="9388"/>
                  <a:pt x="10210" y="9388"/>
                </a:cubicBezTo>
                <a:cubicBezTo>
                  <a:pt x="10588" y="9388"/>
                  <a:pt x="10966" y="9254"/>
                  <a:pt x="11166" y="8918"/>
                </a:cubicBezTo>
                <a:lnTo>
                  <a:pt x="11166" y="8918"/>
                </a:lnTo>
                <a:cubicBezTo>
                  <a:pt x="11173" y="8916"/>
                  <a:pt x="11181" y="8914"/>
                  <a:pt x="11188" y="8912"/>
                </a:cubicBezTo>
                <a:lnTo>
                  <a:pt x="12577" y="8642"/>
                </a:lnTo>
                <a:lnTo>
                  <a:pt x="15354" y="8179"/>
                </a:lnTo>
                <a:lnTo>
                  <a:pt x="20585" y="7184"/>
                </a:lnTo>
                <a:lnTo>
                  <a:pt x="20585" y="7184"/>
                </a:lnTo>
                <a:cubicBezTo>
                  <a:pt x="20668" y="7169"/>
                  <a:pt x="20750" y="7153"/>
                  <a:pt x="20832" y="7137"/>
                </a:cubicBezTo>
                <a:lnTo>
                  <a:pt x="20832" y="7137"/>
                </a:lnTo>
                <a:lnTo>
                  <a:pt x="20832" y="7137"/>
                </a:lnTo>
                <a:cubicBezTo>
                  <a:pt x="22291" y="6846"/>
                  <a:pt x="21785" y="4762"/>
                  <a:pt x="20455" y="4762"/>
                </a:cubicBezTo>
                <a:cubicBezTo>
                  <a:pt x="20378" y="4762"/>
                  <a:pt x="20298" y="4769"/>
                  <a:pt x="20215" y="4784"/>
                </a:cubicBezTo>
                <a:lnTo>
                  <a:pt x="19392" y="4935"/>
                </a:lnTo>
                <a:lnTo>
                  <a:pt x="19392" y="4935"/>
                </a:lnTo>
                <a:cubicBezTo>
                  <a:pt x="17546" y="5256"/>
                  <a:pt x="15686" y="5468"/>
                  <a:pt x="13821" y="5566"/>
                </a:cubicBezTo>
                <a:lnTo>
                  <a:pt x="13821" y="5566"/>
                </a:lnTo>
                <a:cubicBezTo>
                  <a:pt x="16109" y="4969"/>
                  <a:pt x="18382" y="4297"/>
                  <a:pt x="20639" y="3550"/>
                </a:cubicBezTo>
                <a:cubicBezTo>
                  <a:pt x="21016" y="3428"/>
                  <a:pt x="21263" y="3134"/>
                  <a:pt x="21379" y="2794"/>
                </a:cubicBezTo>
                <a:lnTo>
                  <a:pt x="21379" y="2794"/>
                </a:lnTo>
                <a:cubicBezTo>
                  <a:pt x="22908" y="2686"/>
                  <a:pt x="24436" y="2579"/>
                  <a:pt x="25963" y="2469"/>
                </a:cubicBezTo>
                <a:cubicBezTo>
                  <a:pt x="27506" y="2354"/>
                  <a:pt x="27545" y="39"/>
                  <a:pt x="25963" y="39"/>
                </a:cubicBezTo>
                <a:lnTo>
                  <a:pt x="71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2034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2"/>
          <p:cNvSpPr txBox="1">
            <a:spLocks noGrp="1"/>
          </p:cNvSpPr>
          <p:nvPr>
            <p:ph type="title"/>
          </p:nvPr>
        </p:nvSpPr>
        <p:spPr>
          <a:xfrm>
            <a:off x="2105579" y="90088"/>
            <a:ext cx="5403900" cy="7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Retroalimentación 	    </a:t>
            </a:r>
            <a:endParaRPr dirty="0"/>
          </a:p>
        </p:txBody>
      </p:sp>
      <p:sp>
        <p:nvSpPr>
          <p:cNvPr id="1190" name="Google Shape;1190;p42"/>
          <p:cNvSpPr txBox="1">
            <a:spLocks noGrp="1"/>
          </p:cNvSpPr>
          <p:nvPr>
            <p:ph type="subTitle" idx="1"/>
          </p:nvPr>
        </p:nvSpPr>
        <p:spPr>
          <a:xfrm>
            <a:off x="911132" y="2226984"/>
            <a:ext cx="7667717" cy="14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400" dirty="0"/>
              <a:t>Se invita a los estudiantes a compartir para ellos qué son inferencias. Seguido, hacen la rutina de pensamiento Veo que, imagino que, deduzco que y ya sé que, desde una imagen relacionada con el proyecto de </a:t>
            </a:r>
            <a:r>
              <a:rPr lang="es-MX" sz="2400" dirty="0" err="1"/>
              <a:t>ABP</a:t>
            </a:r>
            <a:endParaRPr lang="en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1" name="Google Shape;1191;p42"/>
          <p:cNvGrpSpPr/>
          <p:nvPr/>
        </p:nvGrpSpPr>
        <p:grpSpPr>
          <a:xfrm rot="-211172">
            <a:off x="1678788" y="544529"/>
            <a:ext cx="526728" cy="1052424"/>
            <a:chOff x="2450353" y="1219386"/>
            <a:chExt cx="440535" cy="880207"/>
          </a:xfrm>
        </p:grpSpPr>
        <p:grpSp>
          <p:nvGrpSpPr>
            <p:cNvPr id="1192" name="Google Shape;1192;p42"/>
            <p:cNvGrpSpPr/>
            <p:nvPr/>
          </p:nvGrpSpPr>
          <p:grpSpPr>
            <a:xfrm rot="78179">
              <a:off x="2469020" y="1225445"/>
              <a:ext cx="369329" cy="870062"/>
              <a:chOff x="4367477" y="3026644"/>
              <a:chExt cx="386379" cy="910228"/>
            </a:xfrm>
          </p:grpSpPr>
          <p:sp>
            <p:nvSpPr>
              <p:cNvPr id="1193" name="Google Shape;1193;p42"/>
              <p:cNvSpPr/>
              <p:nvPr/>
            </p:nvSpPr>
            <p:spPr>
              <a:xfrm>
                <a:off x="4367477" y="3026644"/>
                <a:ext cx="386379" cy="910228"/>
              </a:xfrm>
              <a:custGeom>
                <a:avLst/>
                <a:gdLst/>
                <a:ahLst/>
                <a:cxnLst/>
                <a:rect l="l" t="t" r="r" b="b"/>
                <a:pathLst>
                  <a:path w="5527" h="13020" extrusionOk="0">
                    <a:moveTo>
                      <a:pt x="5526" y="0"/>
                    </a:moveTo>
                    <a:cubicBezTo>
                      <a:pt x="5526" y="0"/>
                      <a:pt x="3294" y="55"/>
                      <a:pt x="1657" y="55"/>
                    </a:cubicBezTo>
                    <a:cubicBezTo>
                      <a:pt x="838" y="55"/>
                      <a:pt x="168" y="41"/>
                      <a:pt x="1" y="0"/>
                    </a:cubicBezTo>
                    <a:lnTo>
                      <a:pt x="1" y="0"/>
                    </a:lnTo>
                    <a:lnTo>
                      <a:pt x="657" y="13020"/>
                    </a:lnTo>
                    <a:lnTo>
                      <a:pt x="5526" y="13020"/>
                    </a:lnTo>
                    <a:lnTo>
                      <a:pt x="5526" y="0"/>
                    </a:lnTo>
                    <a:close/>
                  </a:path>
                </a:pathLst>
              </a:custGeom>
              <a:solidFill>
                <a:schemeClr val="accent6"/>
              </a:solidFill>
              <a:ln w="114300" cap="flat" cmpd="sng">
                <a:solidFill>
                  <a:schemeClr val="accent6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57150" dist="9525" dir="5400000" algn="bl" rotWithShape="0">
                  <a:schemeClr val="dk2">
                    <a:alpha val="20000"/>
                  </a:schemeClr>
                </a:outerShdw>
              </a:effectLst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194" name="Google Shape;1194;p42"/>
              <p:cNvGrpSpPr/>
              <p:nvPr/>
            </p:nvGrpSpPr>
            <p:grpSpPr>
              <a:xfrm>
                <a:off x="4367477" y="3026644"/>
                <a:ext cx="386379" cy="910228"/>
                <a:chOff x="3149525" y="2449600"/>
                <a:chExt cx="138175" cy="325500"/>
              </a:xfrm>
            </p:grpSpPr>
            <p:sp>
              <p:nvSpPr>
                <p:cNvPr id="1195" name="Google Shape;1195;p42"/>
                <p:cNvSpPr/>
                <p:nvPr/>
              </p:nvSpPr>
              <p:spPr>
                <a:xfrm>
                  <a:off x="3149525" y="2449600"/>
                  <a:ext cx="138175" cy="325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27" h="13020" extrusionOk="0">
                      <a:moveTo>
                        <a:pt x="5526" y="0"/>
                      </a:moveTo>
                      <a:cubicBezTo>
                        <a:pt x="5526" y="0"/>
                        <a:pt x="3294" y="55"/>
                        <a:pt x="1657" y="55"/>
                      </a:cubicBezTo>
                      <a:cubicBezTo>
                        <a:pt x="838" y="55"/>
                        <a:pt x="168" y="41"/>
                        <a:pt x="1" y="0"/>
                      </a:cubicBezTo>
                      <a:lnTo>
                        <a:pt x="1" y="0"/>
                      </a:lnTo>
                      <a:lnTo>
                        <a:pt x="657" y="13020"/>
                      </a:lnTo>
                      <a:lnTo>
                        <a:pt x="5526" y="13020"/>
                      </a:lnTo>
                      <a:lnTo>
                        <a:pt x="5526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6" name="Google Shape;1196;p42"/>
                <p:cNvSpPr/>
                <p:nvPr/>
              </p:nvSpPr>
              <p:spPr>
                <a:xfrm>
                  <a:off x="3192850" y="2482650"/>
                  <a:ext cx="66650" cy="251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66" h="10068" extrusionOk="0">
                      <a:moveTo>
                        <a:pt x="0" y="1"/>
                      </a:moveTo>
                      <a:lnTo>
                        <a:pt x="0" y="257"/>
                      </a:lnTo>
                      <a:lnTo>
                        <a:pt x="513" y="257"/>
                      </a:lnTo>
                      <a:lnTo>
                        <a:pt x="513" y="9811"/>
                      </a:lnTo>
                      <a:lnTo>
                        <a:pt x="0" y="9811"/>
                      </a:lnTo>
                      <a:lnTo>
                        <a:pt x="0" y="10068"/>
                      </a:lnTo>
                      <a:lnTo>
                        <a:pt x="2666" y="10068"/>
                      </a:lnTo>
                      <a:lnTo>
                        <a:pt x="2666" y="9801"/>
                      </a:lnTo>
                      <a:lnTo>
                        <a:pt x="2153" y="9801"/>
                      </a:lnTo>
                      <a:lnTo>
                        <a:pt x="2153" y="257"/>
                      </a:lnTo>
                      <a:lnTo>
                        <a:pt x="2666" y="257"/>
                      </a:lnTo>
                      <a:lnTo>
                        <a:pt x="2666" y="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7" name="Google Shape;1197;p42"/>
                <p:cNvSpPr/>
                <p:nvPr/>
              </p:nvSpPr>
              <p:spPr>
                <a:xfrm>
                  <a:off x="3224625" y="2498550"/>
                  <a:ext cx="3100" cy="96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3855" extrusionOk="0">
                      <a:moveTo>
                        <a:pt x="62" y="0"/>
                      </a:moveTo>
                      <a:lnTo>
                        <a:pt x="1" y="3855"/>
                      </a:lnTo>
                      <a:lnTo>
                        <a:pt x="124" y="3855"/>
                      </a:lnTo>
                      <a:lnTo>
                        <a:pt x="62" y="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8" name="Google Shape;1198;p42"/>
                <p:cNvSpPr/>
                <p:nvPr/>
              </p:nvSpPr>
              <p:spPr>
                <a:xfrm>
                  <a:off x="3224625" y="2623100"/>
                  <a:ext cx="3100" cy="96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" h="3866" extrusionOk="0">
                      <a:moveTo>
                        <a:pt x="1" y="1"/>
                      </a:moveTo>
                      <a:lnTo>
                        <a:pt x="62" y="3865"/>
                      </a:lnTo>
                      <a:lnTo>
                        <a:pt x="124" y="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9" name="Google Shape;1199;p42"/>
                <p:cNvSpPr/>
                <p:nvPr/>
              </p:nvSpPr>
              <p:spPr>
                <a:xfrm>
                  <a:off x="3221550" y="2604650"/>
                  <a:ext cx="9250" cy="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0" h="380" extrusionOk="0">
                      <a:moveTo>
                        <a:pt x="185" y="0"/>
                      </a:moveTo>
                      <a:cubicBezTo>
                        <a:pt x="83" y="0"/>
                        <a:pt x="1" y="82"/>
                        <a:pt x="1" y="185"/>
                      </a:cubicBezTo>
                      <a:cubicBezTo>
                        <a:pt x="1" y="288"/>
                        <a:pt x="83" y="380"/>
                        <a:pt x="185" y="380"/>
                      </a:cubicBezTo>
                      <a:cubicBezTo>
                        <a:pt x="288" y="380"/>
                        <a:pt x="370" y="288"/>
                        <a:pt x="370" y="185"/>
                      </a:cubicBezTo>
                      <a:cubicBezTo>
                        <a:pt x="370" y="82"/>
                        <a:pt x="288" y="0"/>
                        <a:pt x="185" y="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1200" name="Google Shape;1200;p42">
              <a:hlinkClick r:id="rId3"/>
            </p:cNvPr>
            <p:cNvSpPr/>
            <p:nvPr/>
          </p:nvSpPr>
          <p:spPr>
            <a:xfrm rot="-181510">
              <a:off x="2471812" y="1229304"/>
              <a:ext cx="397618" cy="823790"/>
            </a:xfrm>
            <a:custGeom>
              <a:avLst/>
              <a:gdLst/>
              <a:ahLst/>
              <a:cxnLst/>
              <a:rect l="l" t="t" r="r" b="b"/>
              <a:pathLst>
                <a:path w="14856" h="30776" extrusionOk="0">
                  <a:moveTo>
                    <a:pt x="5885" y="52"/>
                  </a:moveTo>
                  <a:cubicBezTo>
                    <a:pt x="5957" y="62"/>
                    <a:pt x="5906" y="0"/>
                    <a:pt x="5885" y="52"/>
                  </a:cubicBezTo>
                  <a:close/>
                  <a:moveTo>
                    <a:pt x="1272" y="257"/>
                  </a:moveTo>
                  <a:cubicBezTo>
                    <a:pt x="1262" y="226"/>
                    <a:pt x="1221" y="226"/>
                    <a:pt x="1180" y="226"/>
                  </a:cubicBezTo>
                  <a:cubicBezTo>
                    <a:pt x="1149" y="277"/>
                    <a:pt x="1251" y="287"/>
                    <a:pt x="1272" y="257"/>
                  </a:cubicBezTo>
                  <a:close/>
                  <a:moveTo>
                    <a:pt x="5034" y="523"/>
                  </a:moveTo>
                  <a:cubicBezTo>
                    <a:pt x="5065" y="482"/>
                    <a:pt x="5034" y="462"/>
                    <a:pt x="5034" y="400"/>
                  </a:cubicBezTo>
                  <a:cubicBezTo>
                    <a:pt x="4993" y="410"/>
                    <a:pt x="4983" y="380"/>
                    <a:pt x="4952" y="380"/>
                  </a:cubicBezTo>
                  <a:cubicBezTo>
                    <a:pt x="4962" y="441"/>
                    <a:pt x="4993" y="492"/>
                    <a:pt x="5034" y="523"/>
                  </a:cubicBezTo>
                  <a:close/>
                  <a:moveTo>
                    <a:pt x="5250" y="410"/>
                  </a:moveTo>
                  <a:cubicBezTo>
                    <a:pt x="5208" y="462"/>
                    <a:pt x="5291" y="380"/>
                    <a:pt x="5250" y="410"/>
                  </a:cubicBezTo>
                  <a:close/>
                  <a:moveTo>
                    <a:pt x="5824" y="421"/>
                  </a:moveTo>
                  <a:cubicBezTo>
                    <a:pt x="5803" y="400"/>
                    <a:pt x="5762" y="421"/>
                    <a:pt x="5762" y="451"/>
                  </a:cubicBezTo>
                  <a:cubicBezTo>
                    <a:pt x="5793" y="462"/>
                    <a:pt x="5813" y="451"/>
                    <a:pt x="5813" y="431"/>
                  </a:cubicBezTo>
                  <a:close/>
                  <a:moveTo>
                    <a:pt x="4768" y="421"/>
                  </a:moveTo>
                  <a:cubicBezTo>
                    <a:pt x="4706" y="410"/>
                    <a:pt x="4696" y="451"/>
                    <a:pt x="4716" y="492"/>
                  </a:cubicBezTo>
                  <a:cubicBezTo>
                    <a:pt x="4757" y="503"/>
                    <a:pt x="4778" y="472"/>
                    <a:pt x="4768" y="431"/>
                  </a:cubicBezTo>
                  <a:close/>
                  <a:moveTo>
                    <a:pt x="6141" y="728"/>
                  </a:moveTo>
                  <a:cubicBezTo>
                    <a:pt x="6213" y="718"/>
                    <a:pt x="6213" y="585"/>
                    <a:pt x="6172" y="533"/>
                  </a:cubicBezTo>
                  <a:lnTo>
                    <a:pt x="6100" y="533"/>
                  </a:lnTo>
                  <a:cubicBezTo>
                    <a:pt x="6100" y="615"/>
                    <a:pt x="6059" y="708"/>
                    <a:pt x="6141" y="738"/>
                  </a:cubicBezTo>
                  <a:close/>
                  <a:moveTo>
                    <a:pt x="3620" y="759"/>
                  </a:moveTo>
                  <a:cubicBezTo>
                    <a:pt x="3589" y="759"/>
                    <a:pt x="3568" y="790"/>
                    <a:pt x="3568" y="831"/>
                  </a:cubicBezTo>
                  <a:cubicBezTo>
                    <a:pt x="3620" y="841"/>
                    <a:pt x="3599" y="790"/>
                    <a:pt x="3620" y="759"/>
                  </a:cubicBezTo>
                  <a:close/>
                  <a:moveTo>
                    <a:pt x="13697" y="820"/>
                  </a:moveTo>
                  <a:cubicBezTo>
                    <a:pt x="13697" y="800"/>
                    <a:pt x="13707" y="790"/>
                    <a:pt x="13717" y="779"/>
                  </a:cubicBezTo>
                  <a:cubicBezTo>
                    <a:pt x="13697" y="779"/>
                    <a:pt x="13686" y="759"/>
                    <a:pt x="13656" y="759"/>
                  </a:cubicBezTo>
                  <a:cubicBezTo>
                    <a:pt x="13656" y="790"/>
                    <a:pt x="13656" y="820"/>
                    <a:pt x="13697" y="820"/>
                  </a:cubicBezTo>
                  <a:close/>
                  <a:moveTo>
                    <a:pt x="5803" y="974"/>
                  </a:moveTo>
                  <a:cubicBezTo>
                    <a:pt x="5803" y="954"/>
                    <a:pt x="5793" y="954"/>
                    <a:pt x="5772" y="943"/>
                  </a:cubicBezTo>
                  <a:cubicBezTo>
                    <a:pt x="5690" y="1087"/>
                    <a:pt x="5352" y="1179"/>
                    <a:pt x="5414" y="1333"/>
                  </a:cubicBezTo>
                  <a:cubicBezTo>
                    <a:pt x="5567" y="1251"/>
                    <a:pt x="5711" y="1128"/>
                    <a:pt x="5803" y="974"/>
                  </a:cubicBezTo>
                  <a:close/>
                  <a:moveTo>
                    <a:pt x="6264" y="1425"/>
                  </a:moveTo>
                  <a:cubicBezTo>
                    <a:pt x="6141" y="1507"/>
                    <a:pt x="5977" y="1620"/>
                    <a:pt x="5957" y="1774"/>
                  </a:cubicBezTo>
                  <a:cubicBezTo>
                    <a:pt x="6141" y="1805"/>
                    <a:pt x="6264" y="1579"/>
                    <a:pt x="6264" y="1425"/>
                  </a:cubicBezTo>
                  <a:close/>
                  <a:moveTo>
                    <a:pt x="11646" y="1518"/>
                  </a:moveTo>
                  <a:cubicBezTo>
                    <a:pt x="11646" y="1497"/>
                    <a:pt x="11646" y="1477"/>
                    <a:pt x="11616" y="1477"/>
                  </a:cubicBezTo>
                  <a:cubicBezTo>
                    <a:pt x="11616" y="1497"/>
                    <a:pt x="11636" y="1518"/>
                    <a:pt x="11646" y="1518"/>
                  </a:cubicBezTo>
                  <a:close/>
                  <a:moveTo>
                    <a:pt x="12200" y="1630"/>
                  </a:moveTo>
                  <a:cubicBezTo>
                    <a:pt x="12241" y="1682"/>
                    <a:pt x="12221" y="1579"/>
                    <a:pt x="12200" y="1630"/>
                  </a:cubicBezTo>
                  <a:close/>
                  <a:moveTo>
                    <a:pt x="9258" y="1774"/>
                  </a:moveTo>
                  <a:cubicBezTo>
                    <a:pt x="9258" y="1743"/>
                    <a:pt x="9289" y="1743"/>
                    <a:pt x="9289" y="1702"/>
                  </a:cubicBezTo>
                  <a:cubicBezTo>
                    <a:pt x="9237" y="1671"/>
                    <a:pt x="9166" y="1671"/>
                    <a:pt x="9176" y="1764"/>
                  </a:cubicBezTo>
                  <a:cubicBezTo>
                    <a:pt x="9196" y="1774"/>
                    <a:pt x="9227" y="1784"/>
                    <a:pt x="9258" y="1774"/>
                  </a:cubicBezTo>
                  <a:close/>
                  <a:moveTo>
                    <a:pt x="3445" y="1774"/>
                  </a:moveTo>
                  <a:cubicBezTo>
                    <a:pt x="3497" y="1794"/>
                    <a:pt x="3538" y="1815"/>
                    <a:pt x="3620" y="1846"/>
                  </a:cubicBezTo>
                  <a:cubicBezTo>
                    <a:pt x="3640" y="1733"/>
                    <a:pt x="3466" y="1641"/>
                    <a:pt x="3455" y="1774"/>
                  </a:cubicBezTo>
                  <a:close/>
                  <a:moveTo>
                    <a:pt x="3086" y="2010"/>
                  </a:moveTo>
                  <a:cubicBezTo>
                    <a:pt x="3076" y="1969"/>
                    <a:pt x="3025" y="1958"/>
                    <a:pt x="2953" y="1958"/>
                  </a:cubicBezTo>
                  <a:cubicBezTo>
                    <a:pt x="2943" y="1979"/>
                    <a:pt x="2933" y="1999"/>
                    <a:pt x="2943" y="2030"/>
                  </a:cubicBezTo>
                  <a:cubicBezTo>
                    <a:pt x="2994" y="2020"/>
                    <a:pt x="3066" y="2040"/>
                    <a:pt x="3086" y="2010"/>
                  </a:cubicBezTo>
                  <a:close/>
                  <a:moveTo>
                    <a:pt x="11031" y="1999"/>
                  </a:moveTo>
                  <a:lnTo>
                    <a:pt x="11001" y="1999"/>
                  </a:lnTo>
                  <a:lnTo>
                    <a:pt x="11001" y="2030"/>
                  </a:lnTo>
                  <a:lnTo>
                    <a:pt x="11031" y="2030"/>
                  </a:lnTo>
                  <a:close/>
                  <a:moveTo>
                    <a:pt x="12518" y="2143"/>
                  </a:moveTo>
                  <a:cubicBezTo>
                    <a:pt x="12569" y="2153"/>
                    <a:pt x="12549" y="2061"/>
                    <a:pt x="12518" y="2071"/>
                  </a:cubicBezTo>
                  <a:cubicBezTo>
                    <a:pt x="12528" y="2092"/>
                    <a:pt x="12528" y="2112"/>
                    <a:pt x="12518" y="2143"/>
                  </a:cubicBezTo>
                  <a:close/>
                  <a:moveTo>
                    <a:pt x="3015" y="2143"/>
                  </a:moveTo>
                  <a:cubicBezTo>
                    <a:pt x="3004" y="2112"/>
                    <a:pt x="2953" y="2112"/>
                    <a:pt x="2933" y="2102"/>
                  </a:cubicBezTo>
                  <a:cubicBezTo>
                    <a:pt x="2912" y="2133"/>
                    <a:pt x="2912" y="2163"/>
                    <a:pt x="2933" y="2194"/>
                  </a:cubicBezTo>
                  <a:cubicBezTo>
                    <a:pt x="2984" y="2194"/>
                    <a:pt x="3015" y="2184"/>
                    <a:pt x="3015" y="2143"/>
                  </a:cubicBezTo>
                  <a:close/>
                  <a:moveTo>
                    <a:pt x="4891" y="2266"/>
                  </a:moveTo>
                  <a:cubicBezTo>
                    <a:pt x="4891" y="2235"/>
                    <a:pt x="4880" y="2225"/>
                    <a:pt x="4850" y="2225"/>
                  </a:cubicBezTo>
                  <a:cubicBezTo>
                    <a:pt x="4850" y="2256"/>
                    <a:pt x="4860" y="2276"/>
                    <a:pt x="4891" y="2266"/>
                  </a:cubicBezTo>
                  <a:close/>
                  <a:moveTo>
                    <a:pt x="11267" y="2266"/>
                  </a:moveTo>
                  <a:cubicBezTo>
                    <a:pt x="11277" y="2235"/>
                    <a:pt x="11236" y="2245"/>
                    <a:pt x="11226" y="2225"/>
                  </a:cubicBezTo>
                  <a:cubicBezTo>
                    <a:pt x="11226" y="2256"/>
                    <a:pt x="11236" y="2276"/>
                    <a:pt x="11277" y="2266"/>
                  </a:cubicBezTo>
                  <a:close/>
                  <a:moveTo>
                    <a:pt x="7351" y="2379"/>
                  </a:moveTo>
                  <a:cubicBezTo>
                    <a:pt x="7372" y="2163"/>
                    <a:pt x="6931" y="2317"/>
                    <a:pt x="7095" y="2553"/>
                  </a:cubicBezTo>
                  <a:cubicBezTo>
                    <a:pt x="7208" y="2522"/>
                    <a:pt x="7351" y="2450"/>
                    <a:pt x="7361" y="2379"/>
                  </a:cubicBezTo>
                  <a:close/>
                  <a:moveTo>
                    <a:pt x="6008" y="2286"/>
                  </a:moveTo>
                  <a:cubicBezTo>
                    <a:pt x="5977" y="2286"/>
                    <a:pt x="5926" y="2266"/>
                    <a:pt x="5936" y="2307"/>
                  </a:cubicBezTo>
                  <a:cubicBezTo>
                    <a:pt x="5967" y="2317"/>
                    <a:pt x="5998" y="2307"/>
                    <a:pt x="6008" y="2276"/>
                  </a:cubicBezTo>
                  <a:close/>
                  <a:moveTo>
                    <a:pt x="11267" y="2399"/>
                  </a:moveTo>
                  <a:cubicBezTo>
                    <a:pt x="11206" y="2358"/>
                    <a:pt x="11308" y="2307"/>
                    <a:pt x="11236" y="2286"/>
                  </a:cubicBezTo>
                  <a:cubicBezTo>
                    <a:pt x="11236" y="2297"/>
                    <a:pt x="11226" y="2297"/>
                    <a:pt x="11216" y="2297"/>
                  </a:cubicBezTo>
                  <a:cubicBezTo>
                    <a:pt x="11216" y="2338"/>
                    <a:pt x="11236" y="2430"/>
                    <a:pt x="11277" y="2389"/>
                  </a:cubicBezTo>
                  <a:close/>
                  <a:moveTo>
                    <a:pt x="2974" y="2307"/>
                  </a:moveTo>
                  <a:cubicBezTo>
                    <a:pt x="2974" y="2399"/>
                    <a:pt x="3035" y="2440"/>
                    <a:pt x="3127" y="2450"/>
                  </a:cubicBezTo>
                  <a:cubicBezTo>
                    <a:pt x="3107" y="2379"/>
                    <a:pt x="3045" y="2327"/>
                    <a:pt x="2974" y="2307"/>
                  </a:cubicBezTo>
                  <a:close/>
                  <a:moveTo>
                    <a:pt x="11175" y="2461"/>
                  </a:moveTo>
                  <a:cubicBezTo>
                    <a:pt x="11144" y="2461"/>
                    <a:pt x="11195" y="2430"/>
                    <a:pt x="11144" y="2420"/>
                  </a:cubicBezTo>
                  <a:cubicBezTo>
                    <a:pt x="11134" y="2450"/>
                    <a:pt x="11154" y="2512"/>
                    <a:pt x="11175" y="2461"/>
                  </a:cubicBezTo>
                  <a:close/>
                  <a:moveTo>
                    <a:pt x="11226" y="2481"/>
                  </a:moveTo>
                  <a:cubicBezTo>
                    <a:pt x="11236" y="2461"/>
                    <a:pt x="11247" y="2440"/>
                    <a:pt x="11257" y="2420"/>
                  </a:cubicBezTo>
                  <a:lnTo>
                    <a:pt x="11195" y="2420"/>
                  </a:lnTo>
                  <a:cubicBezTo>
                    <a:pt x="11195" y="2450"/>
                    <a:pt x="11206" y="2471"/>
                    <a:pt x="11236" y="2481"/>
                  </a:cubicBezTo>
                  <a:close/>
                  <a:moveTo>
                    <a:pt x="11411" y="2420"/>
                  </a:moveTo>
                  <a:cubicBezTo>
                    <a:pt x="11411" y="2440"/>
                    <a:pt x="11411" y="2471"/>
                    <a:pt x="11421" y="2481"/>
                  </a:cubicBezTo>
                  <a:cubicBezTo>
                    <a:pt x="11441" y="2481"/>
                    <a:pt x="11462" y="2409"/>
                    <a:pt x="11411" y="2420"/>
                  </a:cubicBezTo>
                  <a:close/>
                  <a:moveTo>
                    <a:pt x="5772" y="2512"/>
                  </a:moveTo>
                  <a:cubicBezTo>
                    <a:pt x="5762" y="2512"/>
                    <a:pt x="5752" y="2491"/>
                    <a:pt x="5762" y="2481"/>
                  </a:cubicBezTo>
                  <a:cubicBezTo>
                    <a:pt x="5711" y="2481"/>
                    <a:pt x="5701" y="2512"/>
                    <a:pt x="5649" y="2512"/>
                  </a:cubicBezTo>
                  <a:cubicBezTo>
                    <a:pt x="5639" y="2543"/>
                    <a:pt x="5670" y="2532"/>
                    <a:pt x="5670" y="2563"/>
                  </a:cubicBezTo>
                  <a:cubicBezTo>
                    <a:pt x="5721" y="2563"/>
                    <a:pt x="5752" y="2543"/>
                    <a:pt x="5772" y="2502"/>
                  </a:cubicBezTo>
                  <a:close/>
                  <a:moveTo>
                    <a:pt x="5188" y="2512"/>
                  </a:moveTo>
                  <a:cubicBezTo>
                    <a:pt x="5208" y="2553"/>
                    <a:pt x="5219" y="2450"/>
                    <a:pt x="5188" y="2512"/>
                  </a:cubicBezTo>
                  <a:close/>
                  <a:moveTo>
                    <a:pt x="3291" y="2686"/>
                  </a:moveTo>
                  <a:cubicBezTo>
                    <a:pt x="3281" y="2614"/>
                    <a:pt x="3199" y="2532"/>
                    <a:pt x="3127" y="2563"/>
                  </a:cubicBezTo>
                  <a:cubicBezTo>
                    <a:pt x="3168" y="2625"/>
                    <a:pt x="3189" y="2748"/>
                    <a:pt x="3302" y="2686"/>
                  </a:cubicBezTo>
                  <a:close/>
                  <a:moveTo>
                    <a:pt x="5957" y="2707"/>
                  </a:moveTo>
                  <a:cubicBezTo>
                    <a:pt x="5957" y="2614"/>
                    <a:pt x="5885" y="2563"/>
                    <a:pt x="5813" y="2614"/>
                  </a:cubicBezTo>
                  <a:cubicBezTo>
                    <a:pt x="5783" y="2707"/>
                    <a:pt x="5895" y="2768"/>
                    <a:pt x="5957" y="2696"/>
                  </a:cubicBezTo>
                  <a:close/>
                  <a:moveTo>
                    <a:pt x="10191" y="2635"/>
                  </a:moveTo>
                  <a:cubicBezTo>
                    <a:pt x="10252" y="2645"/>
                    <a:pt x="10191" y="2594"/>
                    <a:pt x="10191" y="2635"/>
                  </a:cubicBezTo>
                  <a:close/>
                  <a:moveTo>
                    <a:pt x="5619" y="2635"/>
                  </a:moveTo>
                  <a:cubicBezTo>
                    <a:pt x="5598" y="2635"/>
                    <a:pt x="5578" y="2635"/>
                    <a:pt x="5557" y="2645"/>
                  </a:cubicBezTo>
                  <a:cubicBezTo>
                    <a:pt x="5557" y="2686"/>
                    <a:pt x="5588" y="2686"/>
                    <a:pt x="5619" y="2686"/>
                  </a:cubicBezTo>
                  <a:close/>
                  <a:moveTo>
                    <a:pt x="12784" y="2727"/>
                  </a:moveTo>
                  <a:cubicBezTo>
                    <a:pt x="12836" y="2748"/>
                    <a:pt x="12784" y="2686"/>
                    <a:pt x="12784" y="2727"/>
                  </a:cubicBezTo>
                  <a:close/>
                  <a:moveTo>
                    <a:pt x="13512" y="2830"/>
                  </a:moveTo>
                  <a:cubicBezTo>
                    <a:pt x="13492" y="2891"/>
                    <a:pt x="13440" y="2830"/>
                    <a:pt x="13399" y="2860"/>
                  </a:cubicBezTo>
                  <a:cubicBezTo>
                    <a:pt x="13399" y="2922"/>
                    <a:pt x="13358" y="2953"/>
                    <a:pt x="13317" y="2912"/>
                  </a:cubicBezTo>
                  <a:cubicBezTo>
                    <a:pt x="13287" y="2963"/>
                    <a:pt x="13317" y="2994"/>
                    <a:pt x="13317" y="3055"/>
                  </a:cubicBezTo>
                  <a:cubicBezTo>
                    <a:pt x="13440" y="3055"/>
                    <a:pt x="13604" y="2953"/>
                    <a:pt x="13512" y="2830"/>
                  </a:cubicBezTo>
                  <a:close/>
                  <a:moveTo>
                    <a:pt x="13123" y="3045"/>
                  </a:moveTo>
                  <a:cubicBezTo>
                    <a:pt x="13153" y="2942"/>
                    <a:pt x="13123" y="2840"/>
                    <a:pt x="13030" y="2860"/>
                  </a:cubicBezTo>
                  <a:cubicBezTo>
                    <a:pt x="13030" y="2932"/>
                    <a:pt x="13061" y="2994"/>
                    <a:pt x="13123" y="3035"/>
                  </a:cubicBezTo>
                  <a:close/>
                  <a:moveTo>
                    <a:pt x="10785" y="2901"/>
                  </a:moveTo>
                  <a:cubicBezTo>
                    <a:pt x="10837" y="2912"/>
                    <a:pt x="10785" y="2860"/>
                    <a:pt x="10785" y="2901"/>
                  </a:cubicBezTo>
                  <a:close/>
                  <a:moveTo>
                    <a:pt x="11400" y="2932"/>
                  </a:moveTo>
                  <a:cubicBezTo>
                    <a:pt x="11421" y="2973"/>
                    <a:pt x="11431" y="2871"/>
                    <a:pt x="11400" y="2932"/>
                  </a:cubicBezTo>
                  <a:close/>
                  <a:moveTo>
                    <a:pt x="3620" y="3086"/>
                  </a:moveTo>
                  <a:cubicBezTo>
                    <a:pt x="3548" y="3035"/>
                    <a:pt x="3507" y="2953"/>
                    <a:pt x="3425" y="2932"/>
                  </a:cubicBezTo>
                  <a:cubicBezTo>
                    <a:pt x="3466" y="2994"/>
                    <a:pt x="3558" y="3086"/>
                    <a:pt x="3620" y="3076"/>
                  </a:cubicBezTo>
                  <a:close/>
                  <a:moveTo>
                    <a:pt x="10785" y="2942"/>
                  </a:moveTo>
                  <a:cubicBezTo>
                    <a:pt x="10857" y="2953"/>
                    <a:pt x="10796" y="2901"/>
                    <a:pt x="10785" y="2942"/>
                  </a:cubicBezTo>
                  <a:close/>
                  <a:moveTo>
                    <a:pt x="10888" y="2984"/>
                  </a:moveTo>
                  <a:cubicBezTo>
                    <a:pt x="10888" y="2963"/>
                    <a:pt x="10929" y="2973"/>
                    <a:pt x="10919" y="2942"/>
                  </a:cubicBezTo>
                  <a:lnTo>
                    <a:pt x="10878" y="2942"/>
                  </a:lnTo>
                  <a:cubicBezTo>
                    <a:pt x="10888" y="2953"/>
                    <a:pt x="10878" y="2984"/>
                    <a:pt x="10898" y="2984"/>
                  </a:cubicBezTo>
                  <a:close/>
                  <a:moveTo>
                    <a:pt x="11093" y="2953"/>
                  </a:moveTo>
                  <a:cubicBezTo>
                    <a:pt x="11144" y="2973"/>
                    <a:pt x="11093" y="2912"/>
                    <a:pt x="11093" y="2953"/>
                  </a:cubicBezTo>
                  <a:close/>
                  <a:moveTo>
                    <a:pt x="9637" y="3045"/>
                  </a:moveTo>
                  <a:cubicBezTo>
                    <a:pt x="9688" y="3055"/>
                    <a:pt x="9637" y="2994"/>
                    <a:pt x="9637" y="3045"/>
                  </a:cubicBezTo>
                  <a:close/>
                  <a:moveTo>
                    <a:pt x="10919" y="3127"/>
                  </a:moveTo>
                  <a:cubicBezTo>
                    <a:pt x="10908" y="3107"/>
                    <a:pt x="10919" y="3086"/>
                    <a:pt x="10929" y="3066"/>
                  </a:cubicBezTo>
                  <a:cubicBezTo>
                    <a:pt x="10919" y="3066"/>
                    <a:pt x="10898" y="3066"/>
                    <a:pt x="10888" y="3055"/>
                  </a:cubicBezTo>
                  <a:cubicBezTo>
                    <a:pt x="10878" y="3096"/>
                    <a:pt x="10888" y="3107"/>
                    <a:pt x="10929" y="3117"/>
                  </a:cubicBezTo>
                  <a:close/>
                  <a:moveTo>
                    <a:pt x="10734" y="3096"/>
                  </a:moveTo>
                  <a:cubicBezTo>
                    <a:pt x="10796" y="3107"/>
                    <a:pt x="10734" y="3055"/>
                    <a:pt x="10734" y="3096"/>
                  </a:cubicBezTo>
                  <a:close/>
                  <a:moveTo>
                    <a:pt x="11226" y="3127"/>
                  </a:moveTo>
                  <a:cubicBezTo>
                    <a:pt x="11236" y="3137"/>
                    <a:pt x="11308" y="3158"/>
                    <a:pt x="11318" y="3127"/>
                  </a:cubicBezTo>
                  <a:cubicBezTo>
                    <a:pt x="11277" y="3137"/>
                    <a:pt x="11247" y="3086"/>
                    <a:pt x="11236" y="3117"/>
                  </a:cubicBezTo>
                  <a:close/>
                  <a:moveTo>
                    <a:pt x="11113" y="3137"/>
                  </a:moveTo>
                  <a:cubicBezTo>
                    <a:pt x="11175" y="3148"/>
                    <a:pt x="11113" y="3096"/>
                    <a:pt x="11113" y="3137"/>
                  </a:cubicBezTo>
                  <a:close/>
                  <a:moveTo>
                    <a:pt x="11134" y="3209"/>
                  </a:moveTo>
                  <a:close/>
                  <a:moveTo>
                    <a:pt x="3753" y="3219"/>
                  </a:moveTo>
                  <a:cubicBezTo>
                    <a:pt x="3794" y="3281"/>
                    <a:pt x="3773" y="3178"/>
                    <a:pt x="3753" y="3219"/>
                  </a:cubicBezTo>
                  <a:close/>
                  <a:moveTo>
                    <a:pt x="11062" y="3219"/>
                  </a:moveTo>
                  <a:lnTo>
                    <a:pt x="11021" y="3219"/>
                  </a:lnTo>
                  <a:close/>
                  <a:moveTo>
                    <a:pt x="11001" y="3250"/>
                  </a:moveTo>
                  <a:lnTo>
                    <a:pt x="11001" y="3291"/>
                  </a:lnTo>
                  <a:cubicBezTo>
                    <a:pt x="11072" y="3281"/>
                    <a:pt x="11042" y="3250"/>
                    <a:pt x="11011" y="3250"/>
                  </a:cubicBezTo>
                  <a:close/>
                  <a:moveTo>
                    <a:pt x="3907" y="3353"/>
                  </a:moveTo>
                  <a:cubicBezTo>
                    <a:pt x="3896" y="3291"/>
                    <a:pt x="3855" y="3281"/>
                    <a:pt x="3804" y="3260"/>
                  </a:cubicBezTo>
                  <a:cubicBezTo>
                    <a:pt x="3814" y="3312"/>
                    <a:pt x="3855" y="3342"/>
                    <a:pt x="3917" y="3353"/>
                  </a:cubicBezTo>
                  <a:close/>
                  <a:moveTo>
                    <a:pt x="10919" y="3260"/>
                  </a:moveTo>
                  <a:cubicBezTo>
                    <a:pt x="10919" y="3301"/>
                    <a:pt x="10939" y="3322"/>
                    <a:pt x="10960" y="3332"/>
                  </a:cubicBezTo>
                  <a:cubicBezTo>
                    <a:pt x="10970" y="3291"/>
                    <a:pt x="10970" y="3260"/>
                    <a:pt x="10929" y="3260"/>
                  </a:cubicBezTo>
                  <a:close/>
                  <a:moveTo>
                    <a:pt x="10683" y="3332"/>
                  </a:moveTo>
                  <a:cubicBezTo>
                    <a:pt x="10724" y="3383"/>
                    <a:pt x="10703" y="3281"/>
                    <a:pt x="10683" y="3332"/>
                  </a:cubicBezTo>
                  <a:close/>
                  <a:moveTo>
                    <a:pt x="10867" y="3435"/>
                  </a:moveTo>
                  <a:cubicBezTo>
                    <a:pt x="10867" y="3383"/>
                    <a:pt x="10826" y="3394"/>
                    <a:pt x="10847" y="3353"/>
                  </a:cubicBezTo>
                  <a:cubicBezTo>
                    <a:pt x="10796" y="3353"/>
                    <a:pt x="10816" y="3332"/>
                    <a:pt x="10765" y="3353"/>
                  </a:cubicBezTo>
                  <a:cubicBezTo>
                    <a:pt x="10785" y="3383"/>
                    <a:pt x="10816" y="3465"/>
                    <a:pt x="10867" y="3435"/>
                  </a:cubicBezTo>
                  <a:close/>
                  <a:moveTo>
                    <a:pt x="9832" y="3394"/>
                  </a:moveTo>
                  <a:cubicBezTo>
                    <a:pt x="9791" y="3435"/>
                    <a:pt x="9873" y="3353"/>
                    <a:pt x="9832" y="3394"/>
                  </a:cubicBezTo>
                  <a:close/>
                  <a:moveTo>
                    <a:pt x="10734" y="3435"/>
                  </a:moveTo>
                  <a:cubicBezTo>
                    <a:pt x="10796" y="3445"/>
                    <a:pt x="10734" y="3394"/>
                    <a:pt x="10734" y="3435"/>
                  </a:cubicBezTo>
                  <a:close/>
                  <a:moveTo>
                    <a:pt x="11042" y="3465"/>
                  </a:moveTo>
                  <a:cubicBezTo>
                    <a:pt x="11072" y="3465"/>
                    <a:pt x="11083" y="3486"/>
                    <a:pt x="11103" y="3506"/>
                  </a:cubicBezTo>
                  <a:cubicBezTo>
                    <a:pt x="11124" y="3455"/>
                    <a:pt x="11062" y="3424"/>
                    <a:pt x="11052" y="3455"/>
                  </a:cubicBezTo>
                  <a:close/>
                  <a:moveTo>
                    <a:pt x="4511" y="3722"/>
                  </a:moveTo>
                  <a:cubicBezTo>
                    <a:pt x="4409" y="3629"/>
                    <a:pt x="4204" y="3640"/>
                    <a:pt x="4122" y="3537"/>
                  </a:cubicBezTo>
                  <a:cubicBezTo>
                    <a:pt x="4173" y="3670"/>
                    <a:pt x="4368" y="3722"/>
                    <a:pt x="4511" y="3711"/>
                  </a:cubicBezTo>
                  <a:close/>
                  <a:moveTo>
                    <a:pt x="10990" y="3629"/>
                  </a:moveTo>
                  <a:cubicBezTo>
                    <a:pt x="11021" y="3691"/>
                    <a:pt x="11011" y="3588"/>
                    <a:pt x="10990" y="3629"/>
                  </a:cubicBezTo>
                  <a:close/>
                  <a:moveTo>
                    <a:pt x="6531" y="3988"/>
                  </a:moveTo>
                  <a:lnTo>
                    <a:pt x="6531" y="3937"/>
                  </a:lnTo>
                  <a:lnTo>
                    <a:pt x="6480" y="3937"/>
                  </a:lnTo>
                  <a:cubicBezTo>
                    <a:pt x="6480" y="3968"/>
                    <a:pt x="6490" y="3988"/>
                    <a:pt x="6531" y="3978"/>
                  </a:cubicBezTo>
                  <a:close/>
                  <a:moveTo>
                    <a:pt x="11267" y="3998"/>
                  </a:moveTo>
                  <a:cubicBezTo>
                    <a:pt x="11329" y="4009"/>
                    <a:pt x="11267" y="3957"/>
                    <a:pt x="11267" y="3998"/>
                  </a:cubicBezTo>
                  <a:close/>
                  <a:moveTo>
                    <a:pt x="11462" y="4101"/>
                  </a:moveTo>
                  <a:cubicBezTo>
                    <a:pt x="11523" y="4111"/>
                    <a:pt x="11462" y="4050"/>
                    <a:pt x="11462" y="4101"/>
                  </a:cubicBezTo>
                  <a:close/>
                  <a:moveTo>
                    <a:pt x="11083" y="4121"/>
                  </a:moveTo>
                  <a:cubicBezTo>
                    <a:pt x="11052" y="4060"/>
                    <a:pt x="10990" y="4142"/>
                    <a:pt x="11083" y="4121"/>
                  </a:cubicBezTo>
                  <a:close/>
                  <a:moveTo>
                    <a:pt x="11154" y="4111"/>
                  </a:moveTo>
                  <a:cubicBezTo>
                    <a:pt x="11216" y="4121"/>
                    <a:pt x="11154" y="4070"/>
                    <a:pt x="11154" y="4111"/>
                  </a:cubicBezTo>
                  <a:close/>
                  <a:moveTo>
                    <a:pt x="11431" y="4193"/>
                  </a:moveTo>
                  <a:cubicBezTo>
                    <a:pt x="11493" y="4214"/>
                    <a:pt x="11431" y="4152"/>
                    <a:pt x="11431" y="4193"/>
                  </a:cubicBezTo>
                  <a:close/>
                  <a:moveTo>
                    <a:pt x="2205" y="4214"/>
                  </a:moveTo>
                  <a:cubicBezTo>
                    <a:pt x="2174" y="4285"/>
                    <a:pt x="2215" y="4378"/>
                    <a:pt x="2236" y="4429"/>
                  </a:cubicBezTo>
                  <a:cubicBezTo>
                    <a:pt x="2266" y="4347"/>
                    <a:pt x="2307" y="4244"/>
                    <a:pt x="2215" y="4203"/>
                  </a:cubicBezTo>
                  <a:close/>
                  <a:moveTo>
                    <a:pt x="11851" y="4224"/>
                  </a:moveTo>
                  <a:cubicBezTo>
                    <a:pt x="11790" y="4183"/>
                    <a:pt x="11790" y="4285"/>
                    <a:pt x="11851" y="4224"/>
                  </a:cubicBezTo>
                  <a:close/>
                  <a:moveTo>
                    <a:pt x="11657" y="4265"/>
                  </a:moveTo>
                  <a:cubicBezTo>
                    <a:pt x="11708" y="4275"/>
                    <a:pt x="11657" y="4224"/>
                    <a:pt x="11657" y="4265"/>
                  </a:cubicBezTo>
                  <a:close/>
                  <a:moveTo>
                    <a:pt x="11124" y="4419"/>
                  </a:moveTo>
                  <a:cubicBezTo>
                    <a:pt x="11093" y="4460"/>
                    <a:pt x="11175" y="4378"/>
                    <a:pt x="11124" y="4419"/>
                  </a:cubicBezTo>
                  <a:close/>
                  <a:moveTo>
                    <a:pt x="13440" y="4962"/>
                  </a:moveTo>
                  <a:cubicBezTo>
                    <a:pt x="13481" y="4880"/>
                    <a:pt x="13584" y="4890"/>
                    <a:pt x="13686" y="4901"/>
                  </a:cubicBezTo>
                  <a:cubicBezTo>
                    <a:pt x="13707" y="4849"/>
                    <a:pt x="13666" y="4788"/>
                    <a:pt x="13645" y="4736"/>
                  </a:cubicBezTo>
                  <a:cubicBezTo>
                    <a:pt x="13461" y="4808"/>
                    <a:pt x="13348" y="4665"/>
                    <a:pt x="13164" y="4654"/>
                  </a:cubicBezTo>
                  <a:cubicBezTo>
                    <a:pt x="13133" y="4613"/>
                    <a:pt x="13143" y="4521"/>
                    <a:pt x="13092" y="4501"/>
                  </a:cubicBezTo>
                  <a:cubicBezTo>
                    <a:pt x="13041" y="4521"/>
                    <a:pt x="13061" y="4613"/>
                    <a:pt x="13051" y="4634"/>
                  </a:cubicBezTo>
                  <a:cubicBezTo>
                    <a:pt x="13020" y="4634"/>
                    <a:pt x="12979" y="4644"/>
                    <a:pt x="12959" y="4665"/>
                  </a:cubicBezTo>
                  <a:cubicBezTo>
                    <a:pt x="12948" y="4942"/>
                    <a:pt x="13317" y="4860"/>
                    <a:pt x="13440" y="4962"/>
                  </a:cubicBezTo>
                  <a:close/>
                  <a:moveTo>
                    <a:pt x="10939" y="4521"/>
                  </a:moveTo>
                  <a:cubicBezTo>
                    <a:pt x="10939" y="4542"/>
                    <a:pt x="10919" y="4562"/>
                    <a:pt x="10939" y="4562"/>
                  </a:cubicBezTo>
                  <a:cubicBezTo>
                    <a:pt x="10939" y="4552"/>
                    <a:pt x="10960" y="4531"/>
                    <a:pt x="10939" y="4521"/>
                  </a:cubicBezTo>
                  <a:close/>
                  <a:moveTo>
                    <a:pt x="3579" y="4736"/>
                  </a:moveTo>
                  <a:cubicBezTo>
                    <a:pt x="3579" y="4695"/>
                    <a:pt x="3609" y="4675"/>
                    <a:pt x="3650" y="4675"/>
                  </a:cubicBezTo>
                  <a:cubicBezTo>
                    <a:pt x="3691" y="4685"/>
                    <a:pt x="3691" y="4778"/>
                    <a:pt x="3784" y="4767"/>
                  </a:cubicBezTo>
                  <a:cubicBezTo>
                    <a:pt x="3743" y="4490"/>
                    <a:pt x="3435" y="4654"/>
                    <a:pt x="3343" y="4675"/>
                  </a:cubicBezTo>
                  <a:cubicBezTo>
                    <a:pt x="3445" y="4757"/>
                    <a:pt x="3455" y="4736"/>
                    <a:pt x="3579" y="4736"/>
                  </a:cubicBezTo>
                  <a:close/>
                  <a:moveTo>
                    <a:pt x="9893" y="4634"/>
                  </a:moveTo>
                  <a:cubicBezTo>
                    <a:pt x="9955" y="4654"/>
                    <a:pt x="9893" y="4593"/>
                    <a:pt x="9893" y="4634"/>
                  </a:cubicBezTo>
                  <a:close/>
                  <a:moveTo>
                    <a:pt x="10744" y="4767"/>
                  </a:moveTo>
                  <a:cubicBezTo>
                    <a:pt x="10816" y="4778"/>
                    <a:pt x="10765" y="4726"/>
                    <a:pt x="10744" y="4767"/>
                  </a:cubicBezTo>
                  <a:close/>
                  <a:moveTo>
                    <a:pt x="10744" y="4860"/>
                  </a:moveTo>
                  <a:cubicBezTo>
                    <a:pt x="10683" y="4829"/>
                    <a:pt x="10662" y="4911"/>
                    <a:pt x="10744" y="4860"/>
                  </a:cubicBezTo>
                  <a:close/>
                  <a:moveTo>
                    <a:pt x="11195" y="4880"/>
                  </a:moveTo>
                  <a:cubicBezTo>
                    <a:pt x="11195" y="4901"/>
                    <a:pt x="11206" y="4921"/>
                    <a:pt x="11226" y="4931"/>
                  </a:cubicBezTo>
                  <a:cubicBezTo>
                    <a:pt x="11247" y="4911"/>
                    <a:pt x="11216" y="4890"/>
                    <a:pt x="11185" y="4880"/>
                  </a:cubicBezTo>
                  <a:close/>
                  <a:moveTo>
                    <a:pt x="11052" y="5024"/>
                  </a:moveTo>
                  <a:cubicBezTo>
                    <a:pt x="11042" y="4993"/>
                    <a:pt x="11072" y="4931"/>
                    <a:pt x="11042" y="4921"/>
                  </a:cubicBezTo>
                  <a:cubicBezTo>
                    <a:pt x="11011" y="4931"/>
                    <a:pt x="10980" y="4942"/>
                    <a:pt x="10939" y="4952"/>
                  </a:cubicBezTo>
                  <a:cubicBezTo>
                    <a:pt x="10939" y="5065"/>
                    <a:pt x="10990" y="4993"/>
                    <a:pt x="11052" y="5013"/>
                  </a:cubicBezTo>
                  <a:close/>
                  <a:moveTo>
                    <a:pt x="11923" y="4952"/>
                  </a:moveTo>
                  <a:cubicBezTo>
                    <a:pt x="11892" y="4993"/>
                    <a:pt x="11964" y="4911"/>
                    <a:pt x="11923" y="4952"/>
                  </a:cubicBezTo>
                  <a:close/>
                  <a:moveTo>
                    <a:pt x="11206" y="4993"/>
                  </a:moveTo>
                  <a:cubicBezTo>
                    <a:pt x="11175" y="5034"/>
                    <a:pt x="11257" y="4952"/>
                    <a:pt x="11206" y="4993"/>
                  </a:cubicBez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1462" y="5024"/>
                  </a:moveTo>
                  <a:close/>
                  <a:moveTo>
                    <a:pt x="11462" y="4993"/>
                  </a:moveTo>
                  <a:close/>
                  <a:moveTo>
                    <a:pt x="11462" y="5003"/>
                  </a:moveTo>
                  <a:close/>
                  <a:moveTo>
                    <a:pt x="10509" y="5013"/>
                  </a:moveTo>
                  <a:cubicBezTo>
                    <a:pt x="10529" y="5054"/>
                    <a:pt x="10550" y="4962"/>
                    <a:pt x="10509" y="5013"/>
                  </a:cubicBezTo>
                  <a:close/>
                  <a:moveTo>
                    <a:pt x="11062" y="5024"/>
                  </a:moveTo>
                  <a:cubicBezTo>
                    <a:pt x="11031" y="5044"/>
                    <a:pt x="11083" y="5085"/>
                    <a:pt x="11042" y="5116"/>
                  </a:cubicBezTo>
                  <a:cubicBezTo>
                    <a:pt x="11093" y="5126"/>
                    <a:pt x="11062" y="5054"/>
                    <a:pt x="11052" y="5034"/>
                  </a:cubicBezTo>
                  <a:close/>
                  <a:moveTo>
                    <a:pt x="12344" y="5157"/>
                  </a:moveTo>
                  <a:lnTo>
                    <a:pt x="12344" y="5054"/>
                  </a:lnTo>
                  <a:cubicBezTo>
                    <a:pt x="12282" y="5044"/>
                    <a:pt x="12282" y="5085"/>
                    <a:pt x="12272" y="5126"/>
                  </a:cubicBezTo>
                  <a:cubicBezTo>
                    <a:pt x="12313" y="5116"/>
                    <a:pt x="12292" y="5167"/>
                    <a:pt x="12333" y="5157"/>
                  </a:cubicBezTo>
                  <a:close/>
                  <a:moveTo>
                    <a:pt x="10867" y="5147"/>
                  </a:moveTo>
                  <a:cubicBezTo>
                    <a:pt x="10919" y="5157"/>
                    <a:pt x="10898" y="5065"/>
                    <a:pt x="10867" y="5075"/>
                  </a:cubicBezTo>
                  <a:cubicBezTo>
                    <a:pt x="10867" y="5106"/>
                    <a:pt x="10898" y="5116"/>
                    <a:pt x="10867" y="5147"/>
                  </a:cubicBezTo>
                  <a:close/>
                  <a:moveTo>
                    <a:pt x="12600" y="5177"/>
                  </a:moveTo>
                  <a:cubicBezTo>
                    <a:pt x="12600" y="5136"/>
                    <a:pt x="12610" y="5075"/>
                    <a:pt x="12569" y="5075"/>
                  </a:cubicBezTo>
                  <a:cubicBezTo>
                    <a:pt x="12559" y="5095"/>
                    <a:pt x="12569" y="5167"/>
                    <a:pt x="12600" y="5167"/>
                  </a:cubicBezTo>
                  <a:close/>
                  <a:moveTo>
                    <a:pt x="10498" y="5106"/>
                  </a:moveTo>
                  <a:cubicBezTo>
                    <a:pt x="10560" y="5116"/>
                    <a:pt x="10498" y="5065"/>
                    <a:pt x="10498" y="5106"/>
                  </a:cubicBezTo>
                  <a:close/>
                  <a:moveTo>
                    <a:pt x="11093" y="5106"/>
                  </a:moveTo>
                  <a:cubicBezTo>
                    <a:pt x="11093" y="5136"/>
                    <a:pt x="11062" y="5147"/>
                    <a:pt x="11072" y="5188"/>
                  </a:cubicBezTo>
                  <a:lnTo>
                    <a:pt x="11124" y="5188"/>
                  </a:lnTo>
                  <a:cubicBezTo>
                    <a:pt x="11093" y="5147"/>
                    <a:pt x="11134" y="5116"/>
                    <a:pt x="11093" y="5106"/>
                  </a:cubicBezTo>
                  <a:close/>
                  <a:moveTo>
                    <a:pt x="11134" y="5147"/>
                  </a:moveTo>
                  <a:lnTo>
                    <a:pt x="11165" y="5147"/>
                  </a:lnTo>
                  <a:lnTo>
                    <a:pt x="11165" y="5116"/>
                  </a:lnTo>
                  <a:lnTo>
                    <a:pt x="11134" y="5116"/>
                  </a:lnTo>
                  <a:close/>
                  <a:moveTo>
                    <a:pt x="10478" y="5188"/>
                  </a:moveTo>
                  <a:cubicBezTo>
                    <a:pt x="10539" y="5198"/>
                    <a:pt x="10478" y="5147"/>
                    <a:pt x="10478" y="5188"/>
                  </a:cubicBezTo>
                  <a:close/>
                  <a:moveTo>
                    <a:pt x="10908" y="5188"/>
                  </a:moveTo>
                  <a:close/>
                  <a:moveTo>
                    <a:pt x="10908" y="5188"/>
                  </a:moveTo>
                  <a:close/>
                  <a:moveTo>
                    <a:pt x="10908" y="5208"/>
                  </a:moveTo>
                  <a:close/>
                  <a:moveTo>
                    <a:pt x="10908" y="5218"/>
                  </a:moveTo>
                  <a:close/>
                  <a:moveTo>
                    <a:pt x="10908" y="5198"/>
                  </a:moveTo>
                  <a:close/>
                  <a:moveTo>
                    <a:pt x="10252" y="5208"/>
                  </a:moveTo>
                  <a:cubicBezTo>
                    <a:pt x="10334" y="5229"/>
                    <a:pt x="10273" y="5167"/>
                    <a:pt x="10252" y="5208"/>
                  </a:cubicBezTo>
                  <a:close/>
                  <a:moveTo>
                    <a:pt x="4850" y="5311"/>
                  </a:moveTo>
                  <a:cubicBezTo>
                    <a:pt x="4829" y="5249"/>
                    <a:pt x="4757" y="5218"/>
                    <a:pt x="4696" y="5259"/>
                  </a:cubicBezTo>
                  <a:cubicBezTo>
                    <a:pt x="4542" y="5352"/>
                    <a:pt x="4880" y="5516"/>
                    <a:pt x="4850" y="5311"/>
                  </a:cubicBezTo>
                  <a:close/>
                  <a:moveTo>
                    <a:pt x="10293" y="5259"/>
                  </a:moveTo>
                  <a:cubicBezTo>
                    <a:pt x="10344" y="5300"/>
                    <a:pt x="10324" y="5208"/>
                    <a:pt x="10293" y="5259"/>
                  </a:cubicBezTo>
                  <a:close/>
                  <a:moveTo>
                    <a:pt x="11400" y="5321"/>
                  </a:moveTo>
                  <a:close/>
                  <a:moveTo>
                    <a:pt x="11400" y="5300"/>
                  </a:moveTo>
                  <a:close/>
                  <a:moveTo>
                    <a:pt x="11400" y="5290"/>
                  </a:moveTo>
                  <a:close/>
                  <a:moveTo>
                    <a:pt x="11400" y="5290"/>
                  </a:moveTo>
                  <a:close/>
                  <a:moveTo>
                    <a:pt x="11400" y="5300"/>
                  </a:moveTo>
                  <a:close/>
                  <a:moveTo>
                    <a:pt x="12590" y="5311"/>
                  </a:moveTo>
                  <a:cubicBezTo>
                    <a:pt x="12651" y="5321"/>
                    <a:pt x="12590" y="5270"/>
                    <a:pt x="12590" y="5311"/>
                  </a:cubicBezTo>
                  <a:close/>
                  <a:moveTo>
                    <a:pt x="10447" y="5321"/>
                  </a:moveTo>
                  <a:cubicBezTo>
                    <a:pt x="10509" y="5341"/>
                    <a:pt x="10447" y="5280"/>
                    <a:pt x="10447" y="5321"/>
                  </a:cubicBezTo>
                  <a:close/>
                  <a:moveTo>
                    <a:pt x="10027" y="5321"/>
                  </a:moveTo>
                  <a:cubicBezTo>
                    <a:pt x="9986" y="5372"/>
                    <a:pt x="10078" y="5362"/>
                    <a:pt x="10027" y="5321"/>
                  </a:cubicBezTo>
                  <a:close/>
                  <a:moveTo>
                    <a:pt x="11144" y="5362"/>
                  </a:moveTo>
                  <a:cubicBezTo>
                    <a:pt x="11113" y="5413"/>
                    <a:pt x="11195" y="5331"/>
                    <a:pt x="11144" y="5362"/>
                  </a:cubicBezTo>
                  <a:close/>
                  <a:moveTo>
                    <a:pt x="10293" y="5382"/>
                  </a:moveTo>
                  <a:cubicBezTo>
                    <a:pt x="10324" y="5434"/>
                    <a:pt x="10314" y="5331"/>
                    <a:pt x="10293" y="5382"/>
                  </a:cubicBezTo>
                  <a:close/>
                  <a:moveTo>
                    <a:pt x="10796" y="5382"/>
                  </a:moveTo>
                  <a:cubicBezTo>
                    <a:pt x="10816" y="5423"/>
                    <a:pt x="10837" y="5321"/>
                    <a:pt x="10796" y="5382"/>
                  </a:cubicBezTo>
                  <a:close/>
                  <a:moveTo>
                    <a:pt x="10755" y="5403"/>
                  </a:moveTo>
                  <a:cubicBezTo>
                    <a:pt x="10775" y="5454"/>
                    <a:pt x="10785" y="5352"/>
                    <a:pt x="10755" y="5403"/>
                  </a:cubicBezTo>
                  <a:close/>
                  <a:moveTo>
                    <a:pt x="10170" y="5454"/>
                  </a:moveTo>
                  <a:cubicBezTo>
                    <a:pt x="10170" y="5434"/>
                    <a:pt x="10191" y="5413"/>
                    <a:pt x="10170" y="5403"/>
                  </a:cubicBezTo>
                  <a:cubicBezTo>
                    <a:pt x="10170" y="5423"/>
                    <a:pt x="10139" y="5444"/>
                    <a:pt x="10170" y="5454"/>
                  </a:cubicBezTo>
                  <a:close/>
                  <a:moveTo>
                    <a:pt x="10068" y="5423"/>
                  </a:moveTo>
                  <a:cubicBezTo>
                    <a:pt x="9975" y="5403"/>
                    <a:pt x="10037" y="5464"/>
                    <a:pt x="10068" y="5423"/>
                  </a:cubicBezTo>
                  <a:close/>
                  <a:moveTo>
                    <a:pt x="11072" y="5464"/>
                  </a:moveTo>
                  <a:cubicBezTo>
                    <a:pt x="11093" y="5505"/>
                    <a:pt x="11113" y="5413"/>
                    <a:pt x="11072" y="5464"/>
                  </a:cubicBezTo>
                  <a:close/>
                  <a:moveTo>
                    <a:pt x="10293" y="5546"/>
                  </a:moveTo>
                  <a:cubicBezTo>
                    <a:pt x="10293" y="5505"/>
                    <a:pt x="10242" y="5505"/>
                    <a:pt x="10232" y="5475"/>
                  </a:cubicBezTo>
                  <a:cubicBezTo>
                    <a:pt x="10221" y="5526"/>
                    <a:pt x="10242" y="5557"/>
                    <a:pt x="10293" y="5546"/>
                  </a:cubicBezTo>
                  <a:close/>
                  <a:moveTo>
                    <a:pt x="10365" y="5505"/>
                  </a:moveTo>
                  <a:lnTo>
                    <a:pt x="10386" y="5505"/>
                  </a:lnTo>
                  <a:lnTo>
                    <a:pt x="10386" y="5475"/>
                  </a:lnTo>
                  <a:lnTo>
                    <a:pt x="10365" y="5475"/>
                  </a:lnTo>
                  <a:close/>
                  <a:moveTo>
                    <a:pt x="10939" y="5505"/>
                  </a:moveTo>
                  <a:cubicBezTo>
                    <a:pt x="10960" y="5557"/>
                    <a:pt x="10970" y="5454"/>
                    <a:pt x="10939" y="5505"/>
                  </a:cubicBezTo>
                  <a:close/>
                  <a:moveTo>
                    <a:pt x="10437" y="5536"/>
                  </a:moveTo>
                  <a:cubicBezTo>
                    <a:pt x="10344" y="5516"/>
                    <a:pt x="10406" y="5577"/>
                    <a:pt x="10437" y="5536"/>
                  </a:cubicBezTo>
                  <a:close/>
                  <a:moveTo>
                    <a:pt x="10170" y="5659"/>
                  </a:moveTo>
                  <a:cubicBezTo>
                    <a:pt x="10211" y="5700"/>
                    <a:pt x="10211" y="5608"/>
                    <a:pt x="10170" y="5659"/>
                  </a:cubicBezTo>
                  <a:close/>
                  <a:moveTo>
                    <a:pt x="10037" y="5680"/>
                  </a:moveTo>
                  <a:cubicBezTo>
                    <a:pt x="9996" y="5721"/>
                    <a:pt x="10088" y="5721"/>
                    <a:pt x="10037" y="5680"/>
                  </a:cubicBezTo>
                  <a:close/>
                  <a:moveTo>
                    <a:pt x="10990" y="5700"/>
                  </a:moveTo>
                  <a:cubicBezTo>
                    <a:pt x="11042" y="5721"/>
                    <a:pt x="10990" y="5659"/>
                    <a:pt x="10990" y="5700"/>
                  </a:cubicBezTo>
                  <a:close/>
                  <a:moveTo>
                    <a:pt x="11103" y="5700"/>
                  </a:moveTo>
                  <a:cubicBezTo>
                    <a:pt x="11144" y="5751"/>
                    <a:pt x="11124" y="5659"/>
                    <a:pt x="11103" y="5700"/>
                  </a:cubicBezTo>
                  <a:close/>
                  <a:moveTo>
                    <a:pt x="9043" y="5946"/>
                  </a:moveTo>
                  <a:cubicBezTo>
                    <a:pt x="9084" y="5854"/>
                    <a:pt x="9237" y="5864"/>
                    <a:pt x="9227" y="5721"/>
                  </a:cubicBezTo>
                  <a:cubicBezTo>
                    <a:pt x="9073" y="5649"/>
                    <a:pt x="8858" y="5874"/>
                    <a:pt x="9053" y="5946"/>
                  </a:cubicBezTo>
                  <a:close/>
                  <a:moveTo>
                    <a:pt x="10416" y="5721"/>
                  </a:moveTo>
                  <a:cubicBezTo>
                    <a:pt x="10478" y="5731"/>
                    <a:pt x="10416" y="5680"/>
                    <a:pt x="10416" y="5721"/>
                  </a:cubicBezTo>
                  <a:close/>
                  <a:moveTo>
                    <a:pt x="10262" y="5741"/>
                  </a:moveTo>
                  <a:close/>
                  <a:moveTo>
                    <a:pt x="10262" y="5762"/>
                  </a:moveTo>
                  <a:close/>
                  <a:moveTo>
                    <a:pt x="10262" y="5721"/>
                  </a:moveTo>
                  <a:close/>
                  <a:moveTo>
                    <a:pt x="10262" y="5741"/>
                  </a:moveTo>
                  <a:close/>
                  <a:moveTo>
                    <a:pt x="10262" y="5721"/>
                  </a:moveTo>
                  <a:close/>
                  <a:moveTo>
                    <a:pt x="10324" y="5751"/>
                  </a:moveTo>
                  <a:cubicBezTo>
                    <a:pt x="10386" y="5762"/>
                    <a:pt x="10324" y="5700"/>
                    <a:pt x="10324" y="5751"/>
                  </a:cubicBezTo>
                  <a:close/>
                  <a:moveTo>
                    <a:pt x="10068" y="5813"/>
                  </a:moveTo>
                  <a:cubicBezTo>
                    <a:pt x="10119" y="5792"/>
                    <a:pt x="10078" y="5792"/>
                    <a:pt x="10057" y="5762"/>
                  </a:cubicBezTo>
                  <a:cubicBezTo>
                    <a:pt x="10047" y="5782"/>
                    <a:pt x="10057" y="5803"/>
                    <a:pt x="10088" y="5813"/>
                  </a:cubicBezTo>
                  <a:close/>
                  <a:moveTo>
                    <a:pt x="1436" y="6110"/>
                  </a:moveTo>
                  <a:cubicBezTo>
                    <a:pt x="1518" y="6028"/>
                    <a:pt x="1528" y="5885"/>
                    <a:pt x="1590" y="5792"/>
                  </a:cubicBezTo>
                  <a:cubicBezTo>
                    <a:pt x="1446" y="5751"/>
                    <a:pt x="1456" y="5987"/>
                    <a:pt x="1446" y="6110"/>
                  </a:cubicBezTo>
                  <a:close/>
                  <a:moveTo>
                    <a:pt x="11124" y="5833"/>
                  </a:moveTo>
                  <a:cubicBezTo>
                    <a:pt x="11093" y="5885"/>
                    <a:pt x="11175" y="5792"/>
                    <a:pt x="11124" y="5833"/>
                  </a:cubicBezTo>
                  <a:close/>
                  <a:moveTo>
                    <a:pt x="11175" y="5854"/>
                  </a:moveTo>
                  <a:close/>
                  <a:moveTo>
                    <a:pt x="11175" y="5885"/>
                  </a:moveTo>
                  <a:close/>
                  <a:moveTo>
                    <a:pt x="11175" y="5854"/>
                  </a:moveTo>
                  <a:close/>
                  <a:moveTo>
                    <a:pt x="11175" y="5854"/>
                  </a:moveTo>
                  <a:close/>
                  <a:moveTo>
                    <a:pt x="11175" y="5864"/>
                  </a:moveTo>
                  <a:close/>
                  <a:moveTo>
                    <a:pt x="11810" y="5997"/>
                  </a:moveTo>
                  <a:cubicBezTo>
                    <a:pt x="11831" y="5956"/>
                    <a:pt x="11841" y="5915"/>
                    <a:pt x="11841" y="5874"/>
                  </a:cubicBezTo>
                  <a:cubicBezTo>
                    <a:pt x="11810" y="5844"/>
                    <a:pt x="11759" y="5864"/>
                    <a:pt x="11739" y="5885"/>
                  </a:cubicBezTo>
                  <a:cubicBezTo>
                    <a:pt x="11831" y="5885"/>
                    <a:pt x="11749" y="5987"/>
                    <a:pt x="11821" y="5997"/>
                  </a:cubicBezTo>
                  <a:close/>
                  <a:moveTo>
                    <a:pt x="6644" y="5977"/>
                  </a:moveTo>
                  <a:cubicBezTo>
                    <a:pt x="6644" y="5926"/>
                    <a:pt x="6644" y="5874"/>
                    <a:pt x="6592" y="5874"/>
                  </a:cubicBezTo>
                  <a:cubicBezTo>
                    <a:pt x="6603" y="5926"/>
                    <a:pt x="6592" y="5987"/>
                    <a:pt x="6654" y="5977"/>
                  </a:cubicBezTo>
                  <a:close/>
                  <a:moveTo>
                    <a:pt x="7669" y="5885"/>
                  </a:moveTo>
                  <a:cubicBezTo>
                    <a:pt x="7679" y="6018"/>
                    <a:pt x="7669" y="6161"/>
                    <a:pt x="7730" y="6243"/>
                  </a:cubicBezTo>
                  <a:cubicBezTo>
                    <a:pt x="7782" y="6120"/>
                    <a:pt x="7761" y="5987"/>
                    <a:pt x="7679" y="5885"/>
                  </a:cubicBezTo>
                  <a:close/>
                  <a:moveTo>
                    <a:pt x="11503" y="5946"/>
                  </a:moveTo>
                  <a:close/>
                  <a:moveTo>
                    <a:pt x="11503" y="5926"/>
                  </a:moveTo>
                  <a:lnTo>
                    <a:pt x="11503" y="5946"/>
                  </a:lnTo>
                  <a:close/>
                  <a:moveTo>
                    <a:pt x="11728" y="5926"/>
                  </a:moveTo>
                  <a:cubicBezTo>
                    <a:pt x="11698" y="5977"/>
                    <a:pt x="11780" y="5895"/>
                    <a:pt x="11728" y="5926"/>
                  </a:cubicBezTo>
                  <a:close/>
                  <a:moveTo>
                    <a:pt x="12641" y="5915"/>
                  </a:moveTo>
                  <a:lnTo>
                    <a:pt x="12569" y="5915"/>
                  </a:lnTo>
                  <a:cubicBezTo>
                    <a:pt x="12538" y="6028"/>
                    <a:pt x="12682" y="6028"/>
                    <a:pt x="12641" y="5915"/>
                  </a:cubicBezTo>
                  <a:close/>
                  <a:moveTo>
                    <a:pt x="11359" y="5977"/>
                  </a:moveTo>
                  <a:cubicBezTo>
                    <a:pt x="11298" y="6028"/>
                    <a:pt x="11400" y="6018"/>
                    <a:pt x="11359" y="5977"/>
                  </a:cubicBezTo>
                  <a:close/>
                  <a:moveTo>
                    <a:pt x="13410" y="6059"/>
                  </a:moveTo>
                  <a:cubicBezTo>
                    <a:pt x="13379" y="6079"/>
                    <a:pt x="13399" y="6131"/>
                    <a:pt x="13440" y="6131"/>
                  </a:cubicBezTo>
                  <a:cubicBezTo>
                    <a:pt x="13430" y="6100"/>
                    <a:pt x="13461" y="6038"/>
                    <a:pt x="13410" y="6059"/>
                  </a:cubicBezTo>
                  <a:close/>
                  <a:moveTo>
                    <a:pt x="11421" y="6325"/>
                  </a:moveTo>
                  <a:cubicBezTo>
                    <a:pt x="11390" y="6366"/>
                    <a:pt x="11472" y="6295"/>
                    <a:pt x="11421" y="6325"/>
                  </a:cubicBezTo>
                  <a:close/>
                  <a:moveTo>
                    <a:pt x="7720" y="6407"/>
                  </a:moveTo>
                  <a:cubicBezTo>
                    <a:pt x="7710" y="6479"/>
                    <a:pt x="7648" y="6541"/>
                    <a:pt x="7669" y="6602"/>
                  </a:cubicBezTo>
                  <a:cubicBezTo>
                    <a:pt x="7720" y="6582"/>
                    <a:pt x="7782" y="6448"/>
                    <a:pt x="7720" y="6407"/>
                  </a:cubicBezTo>
                  <a:close/>
                  <a:moveTo>
                    <a:pt x="5208" y="6633"/>
                  </a:moveTo>
                  <a:cubicBezTo>
                    <a:pt x="5239" y="6582"/>
                    <a:pt x="5229" y="6510"/>
                    <a:pt x="5198" y="6469"/>
                  </a:cubicBezTo>
                  <a:lnTo>
                    <a:pt x="5157" y="6469"/>
                  </a:lnTo>
                  <a:cubicBezTo>
                    <a:pt x="5137" y="6510"/>
                    <a:pt x="5137" y="6572"/>
                    <a:pt x="5157" y="6623"/>
                  </a:cubicBezTo>
                  <a:cubicBezTo>
                    <a:pt x="5178" y="6613"/>
                    <a:pt x="5198" y="6623"/>
                    <a:pt x="5219" y="6633"/>
                  </a:cubicBezTo>
                  <a:close/>
                  <a:moveTo>
                    <a:pt x="452" y="6592"/>
                  </a:moveTo>
                  <a:cubicBezTo>
                    <a:pt x="503" y="6551"/>
                    <a:pt x="472" y="6469"/>
                    <a:pt x="411" y="6479"/>
                  </a:cubicBezTo>
                  <a:cubicBezTo>
                    <a:pt x="401" y="6530"/>
                    <a:pt x="401" y="6582"/>
                    <a:pt x="452" y="6592"/>
                  </a:cubicBezTo>
                  <a:close/>
                  <a:moveTo>
                    <a:pt x="10755" y="6510"/>
                  </a:moveTo>
                  <a:cubicBezTo>
                    <a:pt x="10785" y="6561"/>
                    <a:pt x="10775" y="6459"/>
                    <a:pt x="10755" y="6510"/>
                  </a:cubicBezTo>
                  <a:close/>
                  <a:moveTo>
                    <a:pt x="8192" y="6602"/>
                  </a:moveTo>
                  <a:lnTo>
                    <a:pt x="8192" y="6561"/>
                  </a:lnTo>
                  <a:lnTo>
                    <a:pt x="8151" y="6561"/>
                  </a:lnTo>
                  <a:cubicBezTo>
                    <a:pt x="8140" y="6602"/>
                    <a:pt x="8161" y="6613"/>
                    <a:pt x="8192" y="6602"/>
                  </a:cubicBezTo>
                  <a:close/>
                  <a:moveTo>
                    <a:pt x="10488" y="6623"/>
                  </a:moveTo>
                  <a:cubicBezTo>
                    <a:pt x="10539" y="6633"/>
                    <a:pt x="10488" y="6572"/>
                    <a:pt x="10488" y="6623"/>
                  </a:cubicBezTo>
                  <a:close/>
                  <a:moveTo>
                    <a:pt x="10652" y="6674"/>
                  </a:moveTo>
                  <a:lnTo>
                    <a:pt x="10621" y="6674"/>
                  </a:lnTo>
                  <a:lnTo>
                    <a:pt x="10621" y="6705"/>
                  </a:lnTo>
                  <a:lnTo>
                    <a:pt x="10652" y="6705"/>
                  </a:lnTo>
                  <a:close/>
                  <a:moveTo>
                    <a:pt x="7618" y="6715"/>
                  </a:moveTo>
                  <a:cubicBezTo>
                    <a:pt x="7618" y="6705"/>
                    <a:pt x="7597" y="6695"/>
                    <a:pt x="7587" y="6684"/>
                  </a:cubicBezTo>
                  <a:cubicBezTo>
                    <a:pt x="7556" y="6848"/>
                    <a:pt x="7351" y="7012"/>
                    <a:pt x="7392" y="7269"/>
                  </a:cubicBezTo>
                  <a:cubicBezTo>
                    <a:pt x="7505" y="7115"/>
                    <a:pt x="7536" y="6879"/>
                    <a:pt x="7618" y="6715"/>
                  </a:cubicBezTo>
                  <a:close/>
                  <a:moveTo>
                    <a:pt x="9002" y="6705"/>
                  </a:moveTo>
                  <a:cubicBezTo>
                    <a:pt x="8950" y="6777"/>
                    <a:pt x="8971" y="6951"/>
                    <a:pt x="9043" y="6982"/>
                  </a:cubicBezTo>
                  <a:cubicBezTo>
                    <a:pt x="9073" y="6910"/>
                    <a:pt x="9094" y="6725"/>
                    <a:pt x="9012" y="6705"/>
                  </a:cubicBezTo>
                  <a:close/>
                  <a:moveTo>
                    <a:pt x="10929" y="6859"/>
                  </a:moveTo>
                  <a:cubicBezTo>
                    <a:pt x="10970" y="6900"/>
                    <a:pt x="10949" y="6807"/>
                    <a:pt x="10929" y="6859"/>
                  </a:cubicBezTo>
                  <a:close/>
                  <a:moveTo>
                    <a:pt x="13307" y="7115"/>
                  </a:moveTo>
                  <a:cubicBezTo>
                    <a:pt x="13328" y="7074"/>
                    <a:pt x="13328" y="7033"/>
                    <a:pt x="13328" y="6982"/>
                  </a:cubicBezTo>
                  <a:cubicBezTo>
                    <a:pt x="13194" y="6961"/>
                    <a:pt x="13194" y="7125"/>
                    <a:pt x="13317" y="7115"/>
                  </a:cubicBezTo>
                  <a:close/>
                  <a:moveTo>
                    <a:pt x="11821" y="7279"/>
                  </a:moveTo>
                  <a:cubicBezTo>
                    <a:pt x="11872" y="7187"/>
                    <a:pt x="11800" y="7074"/>
                    <a:pt x="11698" y="7074"/>
                  </a:cubicBezTo>
                  <a:cubicBezTo>
                    <a:pt x="11698" y="7187"/>
                    <a:pt x="11708" y="7289"/>
                    <a:pt x="11831" y="7279"/>
                  </a:cubicBezTo>
                  <a:close/>
                  <a:moveTo>
                    <a:pt x="1446" y="7105"/>
                  </a:moveTo>
                  <a:cubicBezTo>
                    <a:pt x="1118" y="7084"/>
                    <a:pt x="1497" y="7361"/>
                    <a:pt x="1446" y="7105"/>
                  </a:cubicBezTo>
                  <a:close/>
                  <a:moveTo>
                    <a:pt x="10078" y="7228"/>
                  </a:moveTo>
                  <a:lnTo>
                    <a:pt x="10078" y="7156"/>
                  </a:lnTo>
                  <a:lnTo>
                    <a:pt x="10027" y="7156"/>
                  </a:lnTo>
                  <a:cubicBezTo>
                    <a:pt x="10016" y="7207"/>
                    <a:pt x="10047" y="7217"/>
                    <a:pt x="10088" y="7217"/>
                  </a:cubicBezTo>
                  <a:close/>
                  <a:moveTo>
                    <a:pt x="10078" y="7310"/>
                  </a:moveTo>
                  <a:cubicBezTo>
                    <a:pt x="10386" y="7597"/>
                    <a:pt x="10324" y="6992"/>
                    <a:pt x="10078" y="7310"/>
                  </a:cubicBezTo>
                  <a:close/>
                  <a:moveTo>
                    <a:pt x="7228" y="7289"/>
                  </a:moveTo>
                  <a:cubicBezTo>
                    <a:pt x="7249" y="7340"/>
                    <a:pt x="7300" y="7310"/>
                    <a:pt x="7320" y="7258"/>
                  </a:cubicBezTo>
                  <a:cubicBezTo>
                    <a:pt x="7279" y="7238"/>
                    <a:pt x="7249" y="7238"/>
                    <a:pt x="7228" y="7279"/>
                  </a:cubicBezTo>
                  <a:close/>
                  <a:moveTo>
                    <a:pt x="2482" y="7289"/>
                  </a:moveTo>
                  <a:cubicBezTo>
                    <a:pt x="2461" y="7258"/>
                    <a:pt x="2441" y="7289"/>
                    <a:pt x="2430" y="7310"/>
                  </a:cubicBezTo>
                  <a:lnTo>
                    <a:pt x="2482" y="7310"/>
                  </a:lnTo>
                  <a:close/>
                  <a:moveTo>
                    <a:pt x="6480" y="7330"/>
                  </a:moveTo>
                  <a:cubicBezTo>
                    <a:pt x="6490" y="7330"/>
                    <a:pt x="6500" y="7340"/>
                    <a:pt x="6500" y="7351"/>
                  </a:cubicBezTo>
                  <a:cubicBezTo>
                    <a:pt x="6521" y="7361"/>
                    <a:pt x="6541" y="7351"/>
                    <a:pt x="6551" y="7330"/>
                  </a:cubicBezTo>
                  <a:cubicBezTo>
                    <a:pt x="6541" y="7330"/>
                    <a:pt x="6541" y="7320"/>
                    <a:pt x="6541" y="7299"/>
                  </a:cubicBezTo>
                  <a:cubicBezTo>
                    <a:pt x="6521" y="7299"/>
                    <a:pt x="6500" y="7310"/>
                    <a:pt x="6490" y="7320"/>
                  </a:cubicBezTo>
                  <a:close/>
                  <a:moveTo>
                    <a:pt x="3107" y="7371"/>
                  </a:moveTo>
                  <a:cubicBezTo>
                    <a:pt x="3015" y="7289"/>
                    <a:pt x="2943" y="7494"/>
                    <a:pt x="2758" y="7422"/>
                  </a:cubicBezTo>
                  <a:cubicBezTo>
                    <a:pt x="2748" y="7494"/>
                    <a:pt x="2666" y="7474"/>
                    <a:pt x="2666" y="7556"/>
                  </a:cubicBezTo>
                  <a:cubicBezTo>
                    <a:pt x="2840" y="7607"/>
                    <a:pt x="3035" y="7525"/>
                    <a:pt x="3117" y="7361"/>
                  </a:cubicBezTo>
                  <a:close/>
                  <a:moveTo>
                    <a:pt x="8848" y="7371"/>
                  </a:moveTo>
                  <a:cubicBezTo>
                    <a:pt x="8776" y="7371"/>
                    <a:pt x="8663" y="7351"/>
                    <a:pt x="8684" y="7443"/>
                  </a:cubicBezTo>
                  <a:cubicBezTo>
                    <a:pt x="8745" y="7463"/>
                    <a:pt x="8858" y="7443"/>
                    <a:pt x="8848" y="7361"/>
                  </a:cubicBezTo>
                  <a:close/>
                  <a:moveTo>
                    <a:pt x="134" y="7648"/>
                  </a:moveTo>
                  <a:cubicBezTo>
                    <a:pt x="544" y="7545"/>
                    <a:pt x="1" y="7156"/>
                    <a:pt x="134" y="7648"/>
                  </a:cubicBezTo>
                  <a:close/>
                  <a:moveTo>
                    <a:pt x="6490" y="7392"/>
                  </a:moveTo>
                  <a:cubicBezTo>
                    <a:pt x="6439" y="7422"/>
                    <a:pt x="6377" y="7443"/>
                    <a:pt x="6387" y="7535"/>
                  </a:cubicBezTo>
                  <a:cubicBezTo>
                    <a:pt x="6459" y="7535"/>
                    <a:pt x="6541" y="7412"/>
                    <a:pt x="6490" y="7392"/>
                  </a:cubicBezTo>
                  <a:close/>
                  <a:moveTo>
                    <a:pt x="7495" y="7566"/>
                  </a:moveTo>
                  <a:cubicBezTo>
                    <a:pt x="7443" y="7535"/>
                    <a:pt x="7341" y="7545"/>
                    <a:pt x="7331" y="7607"/>
                  </a:cubicBezTo>
                  <a:cubicBezTo>
                    <a:pt x="7392" y="7627"/>
                    <a:pt x="7454" y="7607"/>
                    <a:pt x="7495" y="7556"/>
                  </a:cubicBezTo>
                  <a:close/>
                  <a:moveTo>
                    <a:pt x="1200" y="7832"/>
                  </a:moveTo>
                  <a:cubicBezTo>
                    <a:pt x="1221" y="7761"/>
                    <a:pt x="1139" y="7750"/>
                    <a:pt x="1118" y="7750"/>
                  </a:cubicBezTo>
                  <a:cubicBezTo>
                    <a:pt x="934" y="7812"/>
                    <a:pt x="1159" y="7966"/>
                    <a:pt x="1200" y="7832"/>
                  </a:cubicBezTo>
                  <a:close/>
                  <a:moveTo>
                    <a:pt x="11605" y="7740"/>
                  </a:moveTo>
                  <a:cubicBezTo>
                    <a:pt x="11585" y="7761"/>
                    <a:pt x="11575" y="7853"/>
                    <a:pt x="11636" y="7832"/>
                  </a:cubicBezTo>
                  <a:cubicBezTo>
                    <a:pt x="11626" y="7802"/>
                    <a:pt x="11667" y="7730"/>
                    <a:pt x="11605" y="7740"/>
                  </a:cubicBezTo>
                  <a:close/>
                  <a:moveTo>
                    <a:pt x="462" y="7812"/>
                  </a:moveTo>
                  <a:cubicBezTo>
                    <a:pt x="462" y="7781"/>
                    <a:pt x="442" y="7781"/>
                    <a:pt x="442" y="7750"/>
                  </a:cubicBezTo>
                  <a:cubicBezTo>
                    <a:pt x="421" y="7750"/>
                    <a:pt x="401" y="7750"/>
                    <a:pt x="380" y="7771"/>
                  </a:cubicBezTo>
                  <a:cubicBezTo>
                    <a:pt x="370" y="7812"/>
                    <a:pt x="421" y="7812"/>
                    <a:pt x="452" y="7812"/>
                  </a:cubicBezTo>
                  <a:close/>
                  <a:moveTo>
                    <a:pt x="5690" y="7822"/>
                  </a:moveTo>
                  <a:cubicBezTo>
                    <a:pt x="5690" y="7873"/>
                    <a:pt x="5649" y="7812"/>
                    <a:pt x="5639" y="7853"/>
                  </a:cubicBezTo>
                  <a:cubicBezTo>
                    <a:pt x="5660" y="7863"/>
                    <a:pt x="5680" y="7873"/>
                    <a:pt x="5711" y="7863"/>
                  </a:cubicBezTo>
                  <a:cubicBezTo>
                    <a:pt x="5701" y="7853"/>
                    <a:pt x="5711" y="7832"/>
                    <a:pt x="5690" y="7822"/>
                  </a:cubicBezTo>
                  <a:close/>
                  <a:moveTo>
                    <a:pt x="7894" y="8007"/>
                  </a:moveTo>
                  <a:cubicBezTo>
                    <a:pt x="7915" y="7966"/>
                    <a:pt x="7905" y="7863"/>
                    <a:pt x="7833" y="7873"/>
                  </a:cubicBezTo>
                  <a:cubicBezTo>
                    <a:pt x="7823" y="7955"/>
                    <a:pt x="7843" y="7986"/>
                    <a:pt x="7884" y="8007"/>
                  </a:cubicBezTo>
                  <a:close/>
                  <a:moveTo>
                    <a:pt x="8243" y="8130"/>
                  </a:moveTo>
                  <a:cubicBezTo>
                    <a:pt x="8315" y="8119"/>
                    <a:pt x="8325" y="8037"/>
                    <a:pt x="8335" y="7966"/>
                  </a:cubicBezTo>
                  <a:cubicBezTo>
                    <a:pt x="8171" y="7914"/>
                    <a:pt x="8243" y="8078"/>
                    <a:pt x="8243" y="8130"/>
                  </a:cubicBezTo>
                  <a:close/>
                  <a:moveTo>
                    <a:pt x="52" y="7996"/>
                  </a:moveTo>
                  <a:lnTo>
                    <a:pt x="52" y="8037"/>
                  </a:lnTo>
                  <a:cubicBezTo>
                    <a:pt x="83" y="8027"/>
                    <a:pt x="83" y="7996"/>
                    <a:pt x="52" y="7996"/>
                  </a:cubicBezTo>
                  <a:close/>
                  <a:moveTo>
                    <a:pt x="4183" y="8017"/>
                  </a:moveTo>
                  <a:cubicBezTo>
                    <a:pt x="4142" y="7996"/>
                    <a:pt x="4101" y="8017"/>
                    <a:pt x="4030" y="8007"/>
                  </a:cubicBezTo>
                  <a:cubicBezTo>
                    <a:pt x="4050" y="8058"/>
                    <a:pt x="4153" y="8058"/>
                    <a:pt x="4183" y="8027"/>
                  </a:cubicBezTo>
                  <a:close/>
                  <a:moveTo>
                    <a:pt x="3332" y="8150"/>
                  </a:moveTo>
                  <a:cubicBezTo>
                    <a:pt x="3332" y="8119"/>
                    <a:pt x="3404" y="8058"/>
                    <a:pt x="3332" y="8048"/>
                  </a:cubicBezTo>
                  <a:cubicBezTo>
                    <a:pt x="3322" y="8078"/>
                    <a:pt x="3291" y="8130"/>
                    <a:pt x="3322" y="8150"/>
                  </a:cubicBezTo>
                  <a:close/>
                  <a:moveTo>
                    <a:pt x="11933" y="8314"/>
                  </a:moveTo>
                  <a:cubicBezTo>
                    <a:pt x="11985" y="8273"/>
                    <a:pt x="12067" y="8099"/>
                    <a:pt x="11974" y="8048"/>
                  </a:cubicBezTo>
                  <a:cubicBezTo>
                    <a:pt x="11882" y="8171"/>
                    <a:pt x="11749" y="8232"/>
                    <a:pt x="11933" y="8314"/>
                  </a:cubicBezTo>
                  <a:close/>
                  <a:moveTo>
                    <a:pt x="11810" y="8283"/>
                  </a:moveTo>
                  <a:lnTo>
                    <a:pt x="11810" y="8191"/>
                  </a:lnTo>
                  <a:cubicBezTo>
                    <a:pt x="11595" y="8017"/>
                    <a:pt x="11554" y="8366"/>
                    <a:pt x="11810" y="8294"/>
                  </a:cubicBezTo>
                  <a:close/>
                  <a:moveTo>
                    <a:pt x="12754" y="8335"/>
                  </a:moveTo>
                  <a:cubicBezTo>
                    <a:pt x="12825" y="8201"/>
                    <a:pt x="12713" y="8140"/>
                    <a:pt x="12641" y="8222"/>
                  </a:cubicBezTo>
                  <a:cubicBezTo>
                    <a:pt x="12661" y="8242"/>
                    <a:pt x="12702" y="8345"/>
                    <a:pt x="12754" y="8335"/>
                  </a:cubicBezTo>
                  <a:close/>
                  <a:moveTo>
                    <a:pt x="12518" y="8232"/>
                  </a:moveTo>
                  <a:cubicBezTo>
                    <a:pt x="12518" y="8263"/>
                    <a:pt x="12518" y="8304"/>
                    <a:pt x="12559" y="8304"/>
                  </a:cubicBezTo>
                  <a:cubicBezTo>
                    <a:pt x="12559" y="8263"/>
                    <a:pt x="12559" y="8222"/>
                    <a:pt x="12518" y="8232"/>
                  </a:cubicBezTo>
                  <a:close/>
                  <a:moveTo>
                    <a:pt x="13276" y="8232"/>
                  </a:moveTo>
                  <a:cubicBezTo>
                    <a:pt x="13266" y="8314"/>
                    <a:pt x="13338" y="8242"/>
                    <a:pt x="13276" y="8232"/>
                  </a:cubicBezTo>
                  <a:close/>
                  <a:moveTo>
                    <a:pt x="6469" y="8509"/>
                  </a:moveTo>
                  <a:cubicBezTo>
                    <a:pt x="6510" y="8519"/>
                    <a:pt x="6551" y="8509"/>
                    <a:pt x="6562" y="8468"/>
                  </a:cubicBezTo>
                  <a:cubicBezTo>
                    <a:pt x="6490" y="8458"/>
                    <a:pt x="6551" y="8304"/>
                    <a:pt x="6490" y="8283"/>
                  </a:cubicBezTo>
                  <a:cubicBezTo>
                    <a:pt x="6500" y="8376"/>
                    <a:pt x="6449" y="8458"/>
                    <a:pt x="6480" y="8509"/>
                  </a:cubicBezTo>
                  <a:close/>
                  <a:moveTo>
                    <a:pt x="5044" y="8427"/>
                  </a:moveTo>
                  <a:cubicBezTo>
                    <a:pt x="5065" y="8407"/>
                    <a:pt x="5106" y="8417"/>
                    <a:pt x="5085" y="8355"/>
                  </a:cubicBezTo>
                  <a:lnTo>
                    <a:pt x="5044" y="8355"/>
                  </a:lnTo>
                  <a:cubicBezTo>
                    <a:pt x="5034" y="8366"/>
                    <a:pt x="5014" y="8427"/>
                    <a:pt x="5044" y="8427"/>
                  </a:cubicBezTo>
                  <a:close/>
                  <a:moveTo>
                    <a:pt x="8684" y="8437"/>
                  </a:moveTo>
                  <a:cubicBezTo>
                    <a:pt x="8653" y="8407"/>
                    <a:pt x="8581" y="8417"/>
                    <a:pt x="8520" y="8417"/>
                  </a:cubicBezTo>
                  <a:cubicBezTo>
                    <a:pt x="8509" y="8396"/>
                    <a:pt x="8520" y="8376"/>
                    <a:pt x="8530" y="8355"/>
                  </a:cubicBezTo>
                  <a:cubicBezTo>
                    <a:pt x="8335" y="8417"/>
                    <a:pt x="8632" y="8581"/>
                    <a:pt x="8684" y="8448"/>
                  </a:cubicBezTo>
                  <a:close/>
                  <a:moveTo>
                    <a:pt x="3148" y="8376"/>
                  </a:moveTo>
                  <a:cubicBezTo>
                    <a:pt x="3117" y="8427"/>
                    <a:pt x="3076" y="8499"/>
                    <a:pt x="3148" y="8540"/>
                  </a:cubicBezTo>
                  <a:cubicBezTo>
                    <a:pt x="3158" y="8499"/>
                    <a:pt x="3220" y="8386"/>
                    <a:pt x="3148" y="8376"/>
                  </a:cubicBezTo>
                  <a:close/>
                  <a:moveTo>
                    <a:pt x="4604" y="8499"/>
                  </a:moveTo>
                  <a:cubicBezTo>
                    <a:pt x="4614" y="8458"/>
                    <a:pt x="4634" y="8386"/>
                    <a:pt x="4552" y="8396"/>
                  </a:cubicBezTo>
                  <a:cubicBezTo>
                    <a:pt x="4522" y="8437"/>
                    <a:pt x="4552" y="8499"/>
                    <a:pt x="4604" y="8499"/>
                  </a:cubicBezTo>
                  <a:close/>
                  <a:moveTo>
                    <a:pt x="8212" y="8499"/>
                  </a:moveTo>
                  <a:cubicBezTo>
                    <a:pt x="8222" y="8468"/>
                    <a:pt x="8243" y="8448"/>
                    <a:pt x="8233" y="8396"/>
                  </a:cubicBezTo>
                  <a:cubicBezTo>
                    <a:pt x="8192" y="8407"/>
                    <a:pt x="8140" y="8417"/>
                    <a:pt x="8099" y="8417"/>
                  </a:cubicBezTo>
                  <a:cubicBezTo>
                    <a:pt x="8099" y="8478"/>
                    <a:pt x="8140" y="8509"/>
                    <a:pt x="8212" y="8499"/>
                  </a:cubicBezTo>
                  <a:close/>
                  <a:moveTo>
                    <a:pt x="11903" y="8427"/>
                  </a:moveTo>
                  <a:cubicBezTo>
                    <a:pt x="11790" y="8448"/>
                    <a:pt x="11759" y="8540"/>
                    <a:pt x="11790" y="8653"/>
                  </a:cubicBezTo>
                  <a:cubicBezTo>
                    <a:pt x="11862" y="8663"/>
                    <a:pt x="11862" y="8601"/>
                    <a:pt x="11923" y="8601"/>
                  </a:cubicBezTo>
                  <a:cubicBezTo>
                    <a:pt x="11892" y="8540"/>
                    <a:pt x="11923" y="8468"/>
                    <a:pt x="11903" y="8427"/>
                  </a:cubicBezTo>
                  <a:close/>
                  <a:moveTo>
                    <a:pt x="6715" y="8601"/>
                  </a:moveTo>
                  <a:cubicBezTo>
                    <a:pt x="6726" y="8765"/>
                    <a:pt x="6685" y="8950"/>
                    <a:pt x="6736" y="9083"/>
                  </a:cubicBezTo>
                  <a:cubicBezTo>
                    <a:pt x="6767" y="8929"/>
                    <a:pt x="6756" y="8601"/>
                    <a:pt x="6767" y="8448"/>
                  </a:cubicBezTo>
                  <a:cubicBezTo>
                    <a:pt x="6715" y="8478"/>
                    <a:pt x="6623" y="8458"/>
                    <a:pt x="6592" y="8499"/>
                  </a:cubicBezTo>
                  <a:cubicBezTo>
                    <a:pt x="6592" y="8571"/>
                    <a:pt x="6685" y="8550"/>
                    <a:pt x="6715" y="8601"/>
                  </a:cubicBezTo>
                  <a:close/>
                  <a:moveTo>
                    <a:pt x="9381" y="8694"/>
                  </a:moveTo>
                  <a:cubicBezTo>
                    <a:pt x="9412" y="8663"/>
                    <a:pt x="9401" y="8622"/>
                    <a:pt x="9360" y="8612"/>
                  </a:cubicBezTo>
                  <a:cubicBezTo>
                    <a:pt x="9350" y="8642"/>
                    <a:pt x="9330" y="8704"/>
                    <a:pt x="9381" y="8694"/>
                  </a:cubicBezTo>
                  <a:close/>
                  <a:moveTo>
                    <a:pt x="1569" y="8622"/>
                  </a:moveTo>
                  <a:cubicBezTo>
                    <a:pt x="1538" y="8714"/>
                    <a:pt x="1651" y="8714"/>
                    <a:pt x="1641" y="8642"/>
                  </a:cubicBezTo>
                  <a:cubicBezTo>
                    <a:pt x="1600" y="8642"/>
                    <a:pt x="1600" y="8612"/>
                    <a:pt x="1559" y="8622"/>
                  </a:cubicBezTo>
                  <a:close/>
                  <a:moveTo>
                    <a:pt x="4573" y="8694"/>
                  </a:moveTo>
                  <a:cubicBezTo>
                    <a:pt x="4624" y="8694"/>
                    <a:pt x="4624" y="8663"/>
                    <a:pt x="4624" y="8622"/>
                  </a:cubicBezTo>
                  <a:lnTo>
                    <a:pt x="4573" y="8622"/>
                  </a:lnTo>
                  <a:close/>
                  <a:moveTo>
                    <a:pt x="4450" y="8796"/>
                  </a:moveTo>
                  <a:cubicBezTo>
                    <a:pt x="4419" y="8817"/>
                    <a:pt x="4450" y="8837"/>
                    <a:pt x="4481" y="8847"/>
                  </a:cubicBezTo>
                  <a:cubicBezTo>
                    <a:pt x="4470" y="8827"/>
                    <a:pt x="4491" y="8776"/>
                    <a:pt x="4440" y="8796"/>
                  </a:cubicBezTo>
                  <a:close/>
                  <a:moveTo>
                    <a:pt x="2266" y="8991"/>
                  </a:moveTo>
                  <a:cubicBezTo>
                    <a:pt x="2328" y="8929"/>
                    <a:pt x="2266" y="8827"/>
                    <a:pt x="2184" y="8806"/>
                  </a:cubicBezTo>
                  <a:cubicBezTo>
                    <a:pt x="2133" y="8878"/>
                    <a:pt x="2174" y="8970"/>
                    <a:pt x="2266" y="8991"/>
                  </a:cubicBezTo>
                  <a:close/>
                  <a:moveTo>
                    <a:pt x="4552" y="8888"/>
                  </a:moveTo>
                  <a:cubicBezTo>
                    <a:pt x="4552" y="8868"/>
                    <a:pt x="4604" y="8878"/>
                    <a:pt x="4593" y="8837"/>
                  </a:cubicBezTo>
                  <a:cubicBezTo>
                    <a:pt x="4583" y="8786"/>
                    <a:pt x="4542" y="8837"/>
                    <a:pt x="4511" y="8837"/>
                  </a:cubicBezTo>
                  <a:cubicBezTo>
                    <a:pt x="4501" y="8868"/>
                    <a:pt x="4532" y="8868"/>
                    <a:pt x="4542" y="8888"/>
                  </a:cubicBezTo>
                  <a:close/>
                  <a:moveTo>
                    <a:pt x="7597" y="8960"/>
                  </a:moveTo>
                  <a:cubicBezTo>
                    <a:pt x="7628" y="8919"/>
                    <a:pt x="7597" y="8837"/>
                    <a:pt x="7536" y="8837"/>
                  </a:cubicBezTo>
                  <a:cubicBezTo>
                    <a:pt x="7495" y="8888"/>
                    <a:pt x="7525" y="8960"/>
                    <a:pt x="7597" y="8960"/>
                  </a:cubicBezTo>
                  <a:close/>
                  <a:moveTo>
                    <a:pt x="4829" y="8909"/>
                  </a:moveTo>
                  <a:cubicBezTo>
                    <a:pt x="4788" y="8899"/>
                    <a:pt x="4788" y="8847"/>
                    <a:pt x="4737" y="8847"/>
                  </a:cubicBezTo>
                  <a:cubicBezTo>
                    <a:pt x="4716" y="8888"/>
                    <a:pt x="4737" y="8919"/>
                    <a:pt x="4747" y="8960"/>
                  </a:cubicBezTo>
                  <a:cubicBezTo>
                    <a:pt x="4788" y="8960"/>
                    <a:pt x="4819" y="8940"/>
                    <a:pt x="4819" y="8909"/>
                  </a:cubicBezTo>
                  <a:close/>
                  <a:moveTo>
                    <a:pt x="4757" y="8991"/>
                  </a:moveTo>
                  <a:cubicBezTo>
                    <a:pt x="4604" y="8960"/>
                    <a:pt x="4757" y="9114"/>
                    <a:pt x="4757" y="8991"/>
                  </a:cubicBezTo>
                  <a:close/>
                  <a:moveTo>
                    <a:pt x="5547" y="9442"/>
                  </a:moveTo>
                  <a:cubicBezTo>
                    <a:pt x="5865" y="9462"/>
                    <a:pt x="5649" y="9104"/>
                    <a:pt x="5547" y="9442"/>
                  </a:cubicBezTo>
                  <a:close/>
                  <a:moveTo>
                    <a:pt x="9043" y="9565"/>
                  </a:moveTo>
                  <a:cubicBezTo>
                    <a:pt x="9176" y="9555"/>
                    <a:pt x="9237" y="9483"/>
                    <a:pt x="9227" y="9329"/>
                  </a:cubicBezTo>
                  <a:cubicBezTo>
                    <a:pt x="9104" y="9339"/>
                    <a:pt x="9022" y="9442"/>
                    <a:pt x="9032" y="9565"/>
                  </a:cubicBezTo>
                  <a:close/>
                  <a:moveTo>
                    <a:pt x="4860" y="9483"/>
                  </a:moveTo>
                  <a:cubicBezTo>
                    <a:pt x="4850" y="9442"/>
                    <a:pt x="4880" y="9442"/>
                    <a:pt x="4870" y="9401"/>
                  </a:cubicBezTo>
                  <a:cubicBezTo>
                    <a:pt x="4798" y="9339"/>
                    <a:pt x="4696" y="9350"/>
                    <a:pt x="4634" y="9432"/>
                  </a:cubicBezTo>
                  <a:cubicBezTo>
                    <a:pt x="4706" y="9462"/>
                    <a:pt x="4778" y="9473"/>
                    <a:pt x="4850" y="9483"/>
                  </a:cubicBezTo>
                  <a:close/>
                  <a:moveTo>
                    <a:pt x="5085" y="9565"/>
                  </a:moveTo>
                  <a:cubicBezTo>
                    <a:pt x="5157" y="9483"/>
                    <a:pt x="5055" y="9370"/>
                    <a:pt x="4942" y="9391"/>
                  </a:cubicBezTo>
                  <a:cubicBezTo>
                    <a:pt x="4942" y="9462"/>
                    <a:pt x="4993" y="9544"/>
                    <a:pt x="5075" y="9565"/>
                  </a:cubicBezTo>
                  <a:close/>
                  <a:moveTo>
                    <a:pt x="8971" y="9483"/>
                  </a:moveTo>
                  <a:cubicBezTo>
                    <a:pt x="8971" y="9391"/>
                    <a:pt x="8858" y="9421"/>
                    <a:pt x="8848" y="9483"/>
                  </a:cubicBezTo>
                  <a:cubicBezTo>
                    <a:pt x="8879" y="9503"/>
                    <a:pt x="8899" y="9473"/>
                    <a:pt x="8961" y="9483"/>
                  </a:cubicBezTo>
                  <a:close/>
                  <a:moveTo>
                    <a:pt x="9524" y="9473"/>
                  </a:moveTo>
                  <a:cubicBezTo>
                    <a:pt x="9442" y="9442"/>
                    <a:pt x="9360" y="9421"/>
                    <a:pt x="9278" y="9432"/>
                  </a:cubicBezTo>
                  <a:cubicBezTo>
                    <a:pt x="9278" y="9524"/>
                    <a:pt x="9453" y="9514"/>
                    <a:pt x="9514" y="9473"/>
                  </a:cubicBezTo>
                  <a:close/>
                  <a:moveTo>
                    <a:pt x="9647" y="9544"/>
                  </a:moveTo>
                  <a:cubicBezTo>
                    <a:pt x="9750" y="9524"/>
                    <a:pt x="9791" y="9565"/>
                    <a:pt x="9873" y="9585"/>
                  </a:cubicBezTo>
                  <a:cubicBezTo>
                    <a:pt x="9883" y="9452"/>
                    <a:pt x="9699" y="9514"/>
                    <a:pt x="9637" y="9473"/>
                  </a:cubicBezTo>
                  <a:cubicBezTo>
                    <a:pt x="9617" y="9503"/>
                    <a:pt x="9647" y="9503"/>
                    <a:pt x="9637" y="9534"/>
                  </a:cubicBezTo>
                  <a:close/>
                  <a:moveTo>
                    <a:pt x="8674" y="9483"/>
                  </a:moveTo>
                  <a:cubicBezTo>
                    <a:pt x="8602" y="9534"/>
                    <a:pt x="8468" y="9442"/>
                    <a:pt x="8427" y="9555"/>
                  </a:cubicBezTo>
                  <a:cubicBezTo>
                    <a:pt x="8489" y="9575"/>
                    <a:pt x="8632" y="9555"/>
                    <a:pt x="8653" y="9483"/>
                  </a:cubicBezTo>
                  <a:close/>
                  <a:moveTo>
                    <a:pt x="5455" y="9555"/>
                  </a:moveTo>
                  <a:lnTo>
                    <a:pt x="5455" y="9514"/>
                  </a:lnTo>
                  <a:cubicBezTo>
                    <a:pt x="5373" y="9493"/>
                    <a:pt x="5352" y="9575"/>
                    <a:pt x="5434" y="9555"/>
                  </a:cubicBezTo>
                  <a:close/>
                  <a:moveTo>
                    <a:pt x="9996" y="9585"/>
                  </a:moveTo>
                  <a:cubicBezTo>
                    <a:pt x="9996" y="9544"/>
                    <a:pt x="9975" y="9555"/>
                    <a:pt x="9996" y="9524"/>
                  </a:cubicBezTo>
                  <a:cubicBezTo>
                    <a:pt x="9955" y="9524"/>
                    <a:pt x="9924" y="9524"/>
                    <a:pt x="9924" y="9565"/>
                  </a:cubicBezTo>
                  <a:cubicBezTo>
                    <a:pt x="9945" y="9565"/>
                    <a:pt x="9965" y="9565"/>
                    <a:pt x="9986" y="9585"/>
                  </a:cubicBezTo>
                  <a:close/>
                  <a:moveTo>
                    <a:pt x="10129" y="9596"/>
                  </a:moveTo>
                  <a:cubicBezTo>
                    <a:pt x="10109" y="9544"/>
                    <a:pt x="10088" y="9565"/>
                    <a:pt x="10037" y="9524"/>
                  </a:cubicBezTo>
                  <a:cubicBezTo>
                    <a:pt x="10037" y="9555"/>
                    <a:pt x="10027" y="9555"/>
                    <a:pt x="10027" y="9585"/>
                  </a:cubicBezTo>
                  <a:cubicBezTo>
                    <a:pt x="10047" y="9585"/>
                    <a:pt x="10068" y="9606"/>
                    <a:pt x="10109" y="9596"/>
                  </a:cubicBezTo>
                  <a:close/>
                  <a:moveTo>
                    <a:pt x="9248" y="9626"/>
                  </a:moveTo>
                  <a:cubicBezTo>
                    <a:pt x="9227" y="9647"/>
                    <a:pt x="9227" y="9678"/>
                    <a:pt x="9227" y="9708"/>
                  </a:cubicBezTo>
                  <a:cubicBezTo>
                    <a:pt x="9268" y="9708"/>
                    <a:pt x="9289" y="9626"/>
                    <a:pt x="9227" y="9626"/>
                  </a:cubicBezTo>
                  <a:close/>
                  <a:moveTo>
                    <a:pt x="6172" y="9708"/>
                  </a:moveTo>
                  <a:cubicBezTo>
                    <a:pt x="6090" y="9626"/>
                    <a:pt x="6008" y="9678"/>
                    <a:pt x="5875" y="9637"/>
                  </a:cubicBezTo>
                  <a:cubicBezTo>
                    <a:pt x="5926" y="9729"/>
                    <a:pt x="6080" y="9790"/>
                    <a:pt x="6152" y="9708"/>
                  </a:cubicBezTo>
                  <a:close/>
                  <a:moveTo>
                    <a:pt x="10447" y="9749"/>
                  </a:moveTo>
                  <a:cubicBezTo>
                    <a:pt x="10457" y="9708"/>
                    <a:pt x="10427" y="9698"/>
                    <a:pt x="10396" y="9698"/>
                  </a:cubicBezTo>
                  <a:cubicBezTo>
                    <a:pt x="10365" y="9739"/>
                    <a:pt x="10406" y="9749"/>
                    <a:pt x="10437" y="9749"/>
                  </a:cubicBezTo>
                  <a:close/>
                  <a:moveTo>
                    <a:pt x="7720" y="9770"/>
                  </a:moveTo>
                  <a:cubicBezTo>
                    <a:pt x="7710" y="9801"/>
                    <a:pt x="7638" y="9821"/>
                    <a:pt x="7679" y="9862"/>
                  </a:cubicBezTo>
                  <a:cubicBezTo>
                    <a:pt x="7710" y="9862"/>
                    <a:pt x="7761" y="9780"/>
                    <a:pt x="7710" y="9760"/>
                  </a:cubicBezTo>
                  <a:close/>
                  <a:moveTo>
                    <a:pt x="11749" y="10026"/>
                  </a:moveTo>
                  <a:cubicBezTo>
                    <a:pt x="12036" y="9995"/>
                    <a:pt x="11687" y="9760"/>
                    <a:pt x="11749" y="10026"/>
                  </a:cubicBezTo>
                  <a:close/>
                  <a:moveTo>
                    <a:pt x="3527" y="9934"/>
                  </a:moveTo>
                  <a:cubicBezTo>
                    <a:pt x="3497" y="9893"/>
                    <a:pt x="3455" y="9924"/>
                    <a:pt x="3414" y="9924"/>
                  </a:cubicBezTo>
                  <a:cubicBezTo>
                    <a:pt x="3394" y="9975"/>
                    <a:pt x="3507" y="9995"/>
                    <a:pt x="3507" y="9934"/>
                  </a:cubicBezTo>
                  <a:close/>
                  <a:moveTo>
                    <a:pt x="10714" y="9934"/>
                  </a:moveTo>
                  <a:lnTo>
                    <a:pt x="10744" y="9934"/>
                  </a:lnTo>
                  <a:lnTo>
                    <a:pt x="10744" y="9913"/>
                  </a:lnTo>
                  <a:lnTo>
                    <a:pt x="10714" y="9913"/>
                  </a:lnTo>
                  <a:close/>
                  <a:moveTo>
                    <a:pt x="2625" y="9924"/>
                  </a:moveTo>
                  <a:lnTo>
                    <a:pt x="2584" y="9924"/>
                  </a:lnTo>
                  <a:lnTo>
                    <a:pt x="2584" y="9965"/>
                  </a:lnTo>
                  <a:cubicBezTo>
                    <a:pt x="2605" y="9965"/>
                    <a:pt x="2594" y="9934"/>
                    <a:pt x="2615" y="9913"/>
                  </a:cubicBezTo>
                  <a:close/>
                  <a:moveTo>
                    <a:pt x="2769" y="9965"/>
                  </a:moveTo>
                  <a:cubicBezTo>
                    <a:pt x="2748" y="9954"/>
                    <a:pt x="2728" y="9944"/>
                    <a:pt x="2697" y="9954"/>
                  </a:cubicBezTo>
                  <a:cubicBezTo>
                    <a:pt x="2697" y="9965"/>
                    <a:pt x="2697" y="9985"/>
                    <a:pt x="2687" y="9995"/>
                  </a:cubicBezTo>
                  <a:cubicBezTo>
                    <a:pt x="2687" y="10016"/>
                    <a:pt x="2758" y="10016"/>
                    <a:pt x="2748" y="9965"/>
                  </a:cubicBezTo>
                  <a:close/>
                  <a:moveTo>
                    <a:pt x="6131" y="10098"/>
                  </a:moveTo>
                  <a:cubicBezTo>
                    <a:pt x="6090" y="9780"/>
                    <a:pt x="5854" y="10129"/>
                    <a:pt x="6131" y="10098"/>
                  </a:cubicBezTo>
                  <a:close/>
                  <a:moveTo>
                    <a:pt x="5096" y="10047"/>
                  </a:moveTo>
                  <a:cubicBezTo>
                    <a:pt x="5126" y="10067"/>
                    <a:pt x="5137" y="10088"/>
                    <a:pt x="5188" y="10077"/>
                  </a:cubicBezTo>
                  <a:cubicBezTo>
                    <a:pt x="5198" y="10026"/>
                    <a:pt x="5167" y="9985"/>
                    <a:pt x="5116" y="9965"/>
                  </a:cubicBezTo>
                  <a:cubicBezTo>
                    <a:pt x="5075" y="9975"/>
                    <a:pt x="5065" y="9995"/>
                    <a:pt x="5075" y="10047"/>
                  </a:cubicBezTo>
                  <a:close/>
                  <a:moveTo>
                    <a:pt x="4142" y="10006"/>
                  </a:moveTo>
                  <a:cubicBezTo>
                    <a:pt x="4122" y="10077"/>
                    <a:pt x="4265" y="10067"/>
                    <a:pt x="4235" y="9995"/>
                  </a:cubicBezTo>
                  <a:cubicBezTo>
                    <a:pt x="4183" y="9985"/>
                    <a:pt x="4142" y="9985"/>
                    <a:pt x="4122" y="10006"/>
                  </a:cubicBezTo>
                  <a:close/>
                  <a:moveTo>
                    <a:pt x="10888" y="10036"/>
                  </a:moveTo>
                  <a:cubicBezTo>
                    <a:pt x="10878" y="10077"/>
                    <a:pt x="10898" y="10098"/>
                    <a:pt x="10939" y="10098"/>
                  </a:cubicBezTo>
                  <a:cubicBezTo>
                    <a:pt x="10949" y="10047"/>
                    <a:pt x="10908" y="10006"/>
                    <a:pt x="10867" y="10026"/>
                  </a:cubicBezTo>
                  <a:close/>
                  <a:moveTo>
                    <a:pt x="13041" y="10036"/>
                  </a:moveTo>
                  <a:lnTo>
                    <a:pt x="13000" y="10036"/>
                  </a:lnTo>
                  <a:cubicBezTo>
                    <a:pt x="12979" y="10057"/>
                    <a:pt x="12969" y="10139"/>
                    <a:pt x="13010" y="10139"/>
                  </a:cubicBezTo>
                  <a:cubicBezTo>
                    <a:pt x="13020" y="10108"/>
                    <a:pt x="13041" y="10057"/>
                    <a:pt x="13020" y="10026"/>
                  </a:cubicBezTo>
                  <a:close/>
                  <a:moveTo>
                    <a:pt x="5680" y="10313"/>
                  </a:moveTo>
                  <a:cubicBezTo>
                    <a:pt x="5670" y="9934"/>
                    <a:pt x="5311" y="10416"/>
                    <a:pt x="5680" y="10313"/>
                  </a:cubicBezTo>
                  <a:close/>
                  <a:moveTo>
                    <a:pt x="1959" y="10334"/>
                  </a:moveTo>
                  <a:cubicBezTo>
                    <a:pt x="1990" y="10334"/>
                    <a:pt x="1990" y="10231"/>
                    <a:pt x="1959" y="10231"/>
                  </a:cubicBezTo>
                  <a:cubicBezTo>
                    <a:pt x="1938" y="10252"/>
                    <a:pt x="1897" y="10334"/>
                    <a:pt x="1938" y="10324"/>
                  </a:cubicBezTo>
                  <a:close/>
                  <a:moveTo>
                    <a:pt x="6039" y="10344"/>
                  </a:moveTo>
                  <a:cubicBezTo>
                    <a:pt x="6090" y="10303"/>
                    <a:pt x="6244" y="10303"/>
                    <a:pt x="6326" y="10252"/>
                  </a:cubicBezTo>
                  <a:cubicBezTo>
                    <a:pt x="6213" y="10221"/>
                    <a:pt x="5988" y="10242"/>
                    <a:pt x="6008" y="10344"/>
                  </a:cubicBezTo>
                  <a:close/>
                  <a:moveTo>
                    <a:pt x="11482" y="10334"/>
                  </a:moveTo>
                  <a:cubicBezTo>
                    <a:pt x="11482" y="10385"/>
                    <a:pt x="11534" y="10436"/>
                    <a:pt x="11585" y="10426"/>
                  </a:cubicBezTo>
                  <a:cubicBezTo>
                    <a:pt x="11575" y="10344"/>
                    <a:pt x="11513" y="10293"/>
                    <a:pt x="11452" y="10324"/>
                  </a:cubicBezTo>
                  <a:close/>
                  <a:moveTo>
                    <a:pt x="759" y="10457"/>
                  </a:moveTo>
                  <a:lnTo>
                    <a:pt x="759" y="10477"/>
                  </a:lnTo>
                  <a:cubicBezTo>
                    <a:pt x="708" y="10549"/>
                    <a:pt x="811" y="10375"/>
                    <a:pt x="739" y="10447"/>
                  </a:cubicBezTo>
                  <a:close/>
                  <a:moveTo>
                    <a:pt x="11841" y="10457"/>
                  </a:moveTo>
                  <a:cubicBezTo>
                    <a:pt x="11821" y="10477"/>
                    <a:pt x="11821" y="10508"/>
                    <a:pt x="11862" y="10518"/>
                  </a:cubicBezTo>
                  <a:cubicBezTo>
                    <a:pt x="11831" y="10488"/>
                    <a:pt x="11841" y="10457"/>
                    <a:pt x="11821" y="10447"/>
                  </a:cubicBezTo>
                  <a:close/>
                  <a:moveTo>
                    <a:pt x="12159" y="10457"/>
                  </a:moveTo>
                  <a:cubicBezTo>
                    <a:pt x="12139" y="10467"/>
                    <a:pt x="12087" y="10447"/>
                    <a:pt x="12077" y="10477"/>
                  </a:cubicBezTo>
                  <a:cubicBezTo>
                    <a:pt x="12077" y="10508"/>
                    <a:pt x="12149" y="10508"/>
                    <a:pt x="12139" y="10447"/>
                  </a:cubicBezTo>
                  <a:close/>
                  <a:moveTo>
                    <a:pt x="7536" y="10559"/>
                  </a:moveTo>
                  <a:cubicBezTo>
                    <a:pt x="7566" y="10580"/>
                    <a:pt x="7607" y="10590"/>
                    <a:pt x="7648" y="10600"/>
                  </a:cubicBezTo>
                  <a:cubicBezTo>
                    <a:pt x="7638" y="10549"/>
                    <a:pt x="7607" y="10518"/>
                    <a:pt x="7556" y="10498"/>
                  </a:cubicBezTo>
                  <a:cubicBezTo>
                    <a:pt x="7536" y="10518"/>
                    <a:pt x="7505" y="10508"/>
                    <a:pt x="7505" y="10549"/>
                  </a:cubicBezTo>
                  <a:close/>
                  <a:moveTo>
                    <a:pt x="1436" y="10600"/>
                  </a:moveTo>
                  <a:cubicBezTo>
                    <a:pt x="1477" y="10631"/>
                    <a:pt x="1518" y="10641"/>
                    <a:pt x="1569" y="10641"/>
                  </a:cubicBezTo>
                  <a:cubicBezTo>
                    <a:pt x="1641" y="10529"/>
                    <a:pt x="1426" y="10447"/>
                    <a:pt x="1405" y="10590"/>
                  </a:cubicBezTo>
                  <a:close/>
                  <a:moveTo>
                    <a:pt x="12672" y="10549"/>
                  </a:moveTo>
                  <a:cubicBezTo>
                    <a:pt x="12672" y="10539"/>
                    <a:pt x="12672" y="10529"/>
                    <a:pt x="12651" y="10529"/>
                  </a:cubicBezTo>
                  <a:cubicBezTo>
                    <a:pt x="12641" y="10529"/>
                    <a:pt x="12641" y="10539"/>
                    <a:pt x="12620" y="10529"/>
                  </a:cubicBezTo>
                  <a:lnTo>
                    <a:pt x="12620" y="10570"/>
                  </a:lnTo>
                  <a:lnTo>
                    <a:pt x="12672" y="10570"/>
                  </a:lnTo>
                  <a:close/>
                  <a:moveTo>
                    <a:pt x="13399" y="10611"/>
                  </a:moveTo>
                  <a:lnTo>
                    <a:pt x="13399" y="10570"/>
                  </a:lnTo>
                  <a:cubicBezTo>
                    <a:pt x="13307" y="10580"/>
                    <a:pt x="13215" y="10611"/>
                    <a:pt x="13133" y="10662"/>
                  </a:cubicBezTo>
                  <a:cubicBezTo>
                    <a:pt x="13235" y="10682"/>
                    <a:pt x="13266" y="10590"/>
                    <a:pt x="13369" y="10611"/>
                  </a:cubicBezTo>
                  <a:close/>
                  <a:moveTo>
                    <a:pt x="1733" y="10682"/>
                  </a:moveTo>
                  <a:cubicBezTo>
                    <a:pt x="1774" y="10713"/>
                    <a:pt x="1815" y="10723"/>
                    <a:pt x="1867" y="10723"/>
                  </a:cubicBezTo>
                  <a:cubicBezTo>
                    <a:pt x="1897" y="10672"/>
                    <a:pt x="1867" y="10600"/>
                    <a:pt x="1805" y="10590"/>
                  </a:cubicBezTo>
                  <a:cubicBezTo>
                    <a:pt x="1764" y="10621"/>
                    <a:pt x="1713" y="10611"/>
                    <a:pt x="1713" y="10672"/>
                  </a:cubicBezTo>
                  <a:close/>
                  <a:moveTo>
                    <a:pt x="12702" y="10939"/>
                  </a:moveTo>
                  <a:cubicBezTo>
                    <a:pt x="12702" y="10908"/>
                    <a:pt x="12682" y="10887"/>
                    <a:pt x="12692" y="10846"/>
                  </a:cubicBezTo>
                  <a:cubicBezTo>
                    <a:pt x="12672" y="10846"/>
                    <a:pt x="12641" y="10846"/>
                    <a:pt x="12631" y="10826"/>
                  </a:cubicBezTo>
                  <a:cubicBezTo>
                    <a:pt x="12631" y="10754"/>
                    <a:pt x="12682" y="10641"/>
                    <a:pt x="12610" y="10621"/>
                  </a:cubicBezTo>
                  <a:cubicBezTo>
                    <a:pt x="12569" y="10723"/>
                    <a:pt x="12549" y="10836"/>
                    <a:pt x="12538" y="10959"/>
                  </a:cubicBezTo>
                  <a:cubicBezTo>
                    <a:pt x="12590" y="10980"/>
                    <a:pt x="12651" y="10969"/>
                    <a:pt x="12692" y="10928"/>
                  </a:cubicBezTo>
                  <a:close/>
                  <a:moveTo>
                    <a:pt x="12692" y="10682"/>
                  </a:moveTo>
                  <a:cubicBezTo>
                    <a:pt x="12692" y="10959"/>
                    <a:pt x="13225" y="10980"/>
                    <a:pt x="13430" y="10928"/>
                  </a:cubicBezTo>
                  <a:cubicBezTo>
                    <a:pt x="13287" y="10703"/>
                    <a:pt x="12897" y="10887"/>
                    <a:pt x="12672" y="10672"/>
                  </a:cubicBezTo>
                  <a:close/>
                  <a:moveTo>
                    <a:pt x="2922" y="10754"/>
                  </a:moveTo>
                  <a:cubicBezTo>
                    <a:pt x="2840" y="10703"/>
                    <a:pt x="2738" y="10795"/>
                    <a:pt x="2779" y="10867"/>
                  </a:cubicBezTo>
                  <a:cubicBezTo>
                    <a:pt x="2820" y="10836"/>
                    <a:pt x="2892" y="10816"/>
                    <a:pt x="2902" y="10744"/>
                  </a:cubicBezTo>
                  <a:close/>
                  <a:moveTo>
                    <a:pt x="7126" y="10744"/>
                  </a:moveTo>
                  <a:cubicBezTo>
                    <a:pt x="7115" y="10816"/>
                    <a:pt x="7187" y="10867"/>
                    <a:pt x="7249" y="10836"/>
                  </a:cubicBezTo>
                  <a:cubicBezTo>
                    <a:pt x="7218" y="10764"/>
                    <a:pt x="7177" y="10734"/>
                    <a:pt x="7105" y="10734"/>
                  </a:cubicBezTo>
                  <a:close/>
                  <a:moveTo>
                    <a:pt x="13574" y="10857"/>
                  </a:moveTo>
                  <a:cubicBezTo>
                    <a:pt x="13604" y="10898"/>
                    <a:pt x="13697" y="10836"/>
                    <a:pt x="13656" y="10795"/>
                  </a:cubicBezTo>
                  <a:cubicBezTo>
                    <a:pt x="13645" y="10836"/>
                    <a:pt x="13645" y="10754"/>
                    <a:pt x="13604" y="10785"/>
                  </a:cubicBezTo>
                  <a:cubicBezTo>
                    <a:pt x="13594" y="10816"/>
                    <a:pt x="13553" y="10816"/>
                    <a:pt x="13553" y="10846"/>
                  </a:cubicBezTo>
                  <a:close/>
                  <a:moveTo>
                    <a:pt x="3220" y="10795"/>
                  </a:moveTo>
                  <a:lnTo>
                    <a:pt x="3220" y="10836"/>
                  </a:lnTo>
                  <a:cubicBezTo>
                    <a:pt x="3250" y="10836"/>
                    <a:pt x="3271" y="10836"/>
                    <a:pt x="3271" y="10816"/>
                  </a:cubicBezTo>
                  <a:cubicBezTo>
                    <a:pt x="3240" y="10795"/>
                    <a:pt x="3230" y="10785"/>
                    <a:pt x="3199" y="10785"/>
                  </a:cubicBezTo>
                  <a:close/>
                  <a:moveTo>
                    <a:pt x="2707" y="10990"/>
                  </a:moveTo>
                  <a:cubicBezTo>
                    <a:pt x="2666" y="10959"/>
                    <a:pt x="2687" y="10867"/>
                    <a:pt x="2666" y="10816"/>
                  </a:cubicBezTo>
                  <a:lnTo>
                    <a:pt x="2605" y="10816"/>
                  </a:lnTo>
                  <a:cubicBezTo>
                    <a:pt x="2533" y="10887"/>
                    <a:pt x="2584" y="11092"/>
                    <a:pt x="2687" y="10990"/>
                  </a:cubicBezTo>
                  <a:close/>
                  <a:moveTo>
                    <a:pt x="6654" y="10857"/>
                  </a:moveTo>
                  <a:cubicBezTo>
                    <a:pt x="6613" y="10846"/>
                    <a:pt x="6613" y="10877"/>
                    <a:pt x="6582" y="10867"/>
                  </a:cubicBezTo>
                  <a:cubicBezTo>
                    <a:pt x="6541" y="10908"/>
                    <a:pt x="6664" y="10898"/>
                    <a:pt x="6623" y="10846"/>
                  </a:cubicBezTo>
                  <a:close/>
                  <a:moveTo>
                    <a:pt x="2482" y="10928"/>
                  </a:moveTo>
                  <a:cubicBezTo>
                    <a:pt x="2195" y="10836"/>
                    <a:pt x="2471" y="11226"/>
                    <a:pt x="2482" y="10928"/>
                  </a:cubicBezTo>
                  <a:close/>
                  <a:moveTo>
                    <a:pt x="2758" y="11062"/>
                  </a:moveTo>
                  <a:cubicBezTo>
                    <a:pt x="2810" y="11092"/>
                    <a:pt x="2830" y="11051"/>
                    <a:pt x="2902" y="11062"/>
                  </a:cubicBezTo>
                  <a:cubicBezTo>
                    <a:pt x="2902" y="10949"/>
                    <a:pt x="2717" y="10949"/>
                    <a:pt x="2738" y="11051"/>
                  </a:cubicBezTo>
                  <a:close/>
                  <a:moveTo>
                    <a:pt x="10878" y="10990"/>
                  </a:moveTo>
                  <a:cubicBezTo>
                    <a:pt x="10857" y="11062"/>
                    <a:pt x="10919" y="11041"/>
                    <a:pt x="10949" y="11062"/>
                  </a:cubicBezTo>
                  <a:cubicBezTo>
                    <a:pt x="10939" y="10990"/>
                    <a:pt x="10898" y="10949"/>
                    <a:pt x="10857" y="10990"/>
                  </a:cubicBezTo>
                  <a:close/>
                  <a:moveTo>
                    <a:pt x="7648" y="11154"/>
                  </a:moveTo>
                  <a:cubicBezTo>
                    <a:pt x="7648" y="11062"/>
                    <a:pt x="7607" y="11010"/>
                    <a:pt x="7515" y="11010"/>
                  </a:cubicBezTo>
                  <a:cubicBezTo>
                    <a:pt x="7495" y="11092"/>
                    <a:pt x="7546" y="11164"/>
                    <a:pt x="7618" y="11144"/>
                  </a:cubicBezTo>
                  <a:close/>
                  <a:moveTo>
                    <a:pt x="6111" y="11051"/>
                  </a:moveTo>
                  <a:cubicBezTo>
                    <a:pt x="5875" y="10959"/>
                    <a:pt x="6090" y="11359"/>
                    <a:pt x="6111" y="11051"/>
                  </a:cubicBezTo>
                  <a:close/>
                  <a:moveTo>
                    <a:pt x="1262" y="11092"/>
                  </a:moveTo>
                  <a:cubicBezTo>
                    <a:pt x="1313" y="11103"/>
                    <a:pt x="1344" y="11062"/>
                    <a:pt x="1292" y="11051"/>
                  </a:cubicBezTo>
                  <a:cubicBezTo>
                    <a:pt x="1262" y="11062"/>
                    <a:pt x="1241" y="11062"/>
                    <a:pt x="1241" y="11082"/>
                  </a:cubicBezTo>
                  <a:close/>
                  <a:moveTo>
                    <a:pt x="5598" y="11123"/>
                  </a:moveTo>
                  <a:cubicBezTo>
                    <a:pt x="5660" y="11154"/>
                    <a:pt x="5731" y="11113"/>
                    <a:pt x="5731" y="11051"/>
                  </a:cubicBezTo>
                  <a:cubicBezTo>
                    <a:pt x="5649" y="11051"/>
                    <a:pt x="5598" y="11062"/>
                    <a:pt x="5578" y="11113"/>
                  </a:cubicBezTo>
                  <a:close/>
                  <a:moveTo>
                    <a:pt x="11872" y="11205"/>
                  </a:moveTo>
                  <a:cubicBezTo>
                    <a:pt x="11892" y="11185"/>
                    <a:pt x="11892" y="11103"/>
                    <a:pt x="11862" y="11092"/>
                  </a:cubicBezTo>
                  <a:cubicBezTo>
                    <a:pt x="11841" y="11113"/>
                    <a:pt x="11810" y="11185"/>
                    <a:pt x="11851" y="11195"/>
                  </a:cubicBezTo>
                  <a:close/>
                  <a:moveTo>
                    <a:pt x="4276" y="11154"/>
                  </a:moveTo>
                  <a:lnTo>
                    <a:pt x="4276" y="11205"/>
                  </a:lnTo>
                  <a:lnTo>
                    <a:pt x="4327" y="11205"/>
                  </a:lnTo>
                  <a:cubicBezTo>
                    <a:pt x="4317" y="11154"/>
                    <a:pt x="4296" y="11133"/>
                    <a:pt x="4245" y="11144"/>
                  </a:cubicBezTo>
                  <a:close/>
                  <a:moveTo>
                    <a:pt x="9330" y="11431"/>
                  </a:moveTo>
                  <a:cubicBezTo>
                    <a:pt x="9350" y="11410"/>
                    <a:pt x="9330" y="11349"/>
                    <a:pt x="9371" y="11349"/>
                  </a:cubicBezTo>
                  <a:cubicBezTo>
                    <a:pt x="9504" y="11328"/>
                    <a:pt x="9576" y="11492"/>
                    <a:pt x="9678" y="11431"/>
                  </a:cubicBezTo>
                  <a:cubicBezTo>
                    <a:pt x="9688" y="11379"/>
                    <a:pt x="9617" y="11420"/>
                    <a:pt x="9617" y="11369"/>
                  </a:cubicBezTo>
                  <a:cubicBezTo>
                    <a:pt x="9637" y="11349"/>
                    <a:pt x="9647" y="11318"/>
                    <a:pt x="9658" y="11287"/>
                  </a:cubicBezTo>
                  <a:cubicBezTo>
                    <a:pt x="9637" y="11287"/>
                    <a:pt x="9617" y="11287"/>
                    <a:pt x="9606" y="11277"/>
                  </a:cubicBezTo>
                  <a:cubicBezTo>
                    <a:pt x="9586" y="11308"/>
                    <a:pt x="9606" y="11338"/>
                    <a:pt x="9586" y="11349"/>
                  </a:cubicBezTo>
                  <a:cubicBezTo>
                    <a:pt x="9473" y="11215"/>
                    <a:pt x="9114" y="11215"/>
                    <a:pt x="9299" y="11420"/>
                  </a:cubicBezTo>
                  <a:close/>
                  <a:moveTo>
                    <a:pt x="11001" y="11246"/>
                  </a:moveTo>
                  <a:cubicBezTo>
                    <a:pt x="10980" y="11297"/>
                    <a:pt x="11001" y="11338"/>
                    <a:pt x="11042" y="11349"/>
                  </a:cubicBezTo>
                  <a:cubicBezTo>
                    <a:pt x="11042" y="11308"/>
                    <a:pt x="11052" y="11215"/>
                    <a:pt x="10980" y="11236"/>
                  </a:cubicBezTo>
                  <a:close/>
                  <a:moveTo>
                    <a:pt x="6838" y="11267"/>
                  </a:moveTo>
                  <a:cubicBezTo>
                    <a:pt x="6818" y="11349"/>
                    <a:pt x="6900" y="11267"/>
                    <a:pt x="6838" y="11267"/>
                  </a:cubicBezTo>
                  <a:close/>
                  <a:moveTo>
                    <a:pt x="10888" y="11277"/>
                  </a:moveTo>
                  <a:cubicBezTo>
                    <a:pt x="10888" y="11328"/>
                    <a:pt x="10847" y="11431"/>
                    <a:pt x="10939" y="11420"/>
                  </a:cubicBezTo>
                  <a:cubicBezTo>
                    <a:pt x="10919" y="11359"/>
                    <a:pt x="10898" y="11308"/>
                    <a:pt x="10867" y="11267"/>
                  </a:cubicBezTo>
                  <a:close/>
                  <a:moveTo>
                    <a:pt x="7771" y="11400"/>
                  </a:moveTo>
                  <a:cubicBezTo>
                    <a:pt x="7843" y="11400"/>
                    <a:pt x="7874" y="11502"/>
                    <a:pt x="7956" y="11461"/>
                  </a:cubicBezTo>
                  <a:cubicBezTo>
                    <a:pt x="7935" y="11410"/>
                    <a:pt x="7925" y="11349"/>
                    <a:pt x="7935" y="11297"/>
                  </a:cubicBezTo>
                  <a:cubicBezTo>
                    <a:pt x="7864" y="11297"/>
                    <a:pt x="7864" y="11359"/>
                    <a:pt x="7782" y="11318"/>
                  </a:cubicBezTo>
                  <a:cubicBezTo>
                    <a:pt x="7761" y="11338"/>
                    <a:pt x="7751" y="11359"/>
                    <a:pt x="7751" y="11390"/>
                  </a:cubicBezTo>
                  <a:close/>
                  <a:moveTo>
                    <a:pt x="12559" y="11338"/>
                  </a:moveTo>
                  <a:cubicBezTo>
                    <a:pt x="12590" y="11338"/>
                    <a:pt x="12600" y="11318"/>
                    <a:pt x="12600" y="11287"/>
                  </a:cubicBezTo>
                  <a:cubicBezTo>
                    <a:pt x="12559" y="11277"/>
                    <a:pt x="12528" y="11287"/>
                    <a:pt x="12528" y="11318"/>
                  </a:cubicBezTo>
                  <a:close/>
                  <a:moveTo>
                    <a:pt x="4522" y="11431"/>
                  </a:moveTo>
                  <a:cubicBezTo>
                    <a:pt x="4542" y="11400"/>
                    <a:pt x="4542" y="11308"/>
                    <a:pt x="4501" y="11308"/>
                  </a:cubicBezTo>
                  <a:cubicBezTo>
                    <a:pt x="4460" y="11328"/>
                    <a:pt x="4460" y="11400"/>
                    <a:pt x="4501" y="11420"/>
                  </a:cubicBezTo>
                  <a:close/>
                  <a:moveTo>
                    <a:pt x="11872" y="11338"/>
                  </a:moveTo>
                  <a:cubicBezTo>
                    <a:pt x="11882" y="11369"/>
                    <a:pt x="11851" y="11441"/>
                    <a:pt x="11882" y="11451"/>
                  </a:cubicBezTo>
                  <a:cubicBezTo>
                    <a:pt x="11882" y="11410"/>
                    <a:pt x="11892" y="11318"/>
                    <a:pt x="11851" y="11318"/>
                  </a:cubicBezTo>
                  <a:close/>
                  <a:moveTo>
                    <a:pt x="12477" y="11431"/>
                  </a:moveTo>
                  <a:cubicBezTo>
                    <a:pt x="12487" y="11400"/>
                    <a:pt x="12487" y="11338"/>
                    <a:pt x="12436" y="11338"/>
                  </a:cubicBezTo>
                  <a:cubicBezTo>
                    <a:pt x="12405" y="11359"/>
                    <a:pt x="12415" y="11410"/>
                    <a:pt x="12446" y="11420"/>
                  </a:cubicBezTo>
                  <a:close/>
                  <a:moveTo>
                    <a:pt x="3814" y="11420"/>
                  </a:moveTo>
                  <a:cubicBezTo>
                    <a:pt x="3835" y="11390"/>
                    <a:pt x="3825" y="11338"/>
                    <a:pt x="3763" y="11338"/>
                  </a:cubicBezTo>
                  <a:cubicBezTo>
                    <a:pt x="3753" y="11390"/>
                    <a:pt x="3784" y="11400"/>
                    <a:pt x="3814" y="11420"/>
                  </a:cubicBezTo>
                  <a:close/>
                  <a:moveTo>
                    <a:pt x="4265" y="11359"/>
                  </a:moveTo>
                  <a:cubicBezTo>
                    <a:pt x="4235" y="11441"/>
                    <a:pt x="4245" y="11595"/>
                    <a:pt x="4306" y="11636"/>
                  </a:cubicBezTo>
                  <a:cubicBezTo>
                    <a:pt x="4378" y="11533"/>
                    <a:pt x="4399" y="11400"/>
                    <a:pt x="4265" y="11349"/>
                  </a:cubicBezTo>
                  <a:close/>
                  <a:moveTo>
                    <a:pt x="12313" y="11400"/>
                  </a:moveTo>
                  <a:cubicBezTo>
                    <a:pt x="12374" y="11410"/>
                    <a:pt x="12313" y="11359"/>
                    <a:pt x="12313" y="11400"/>
                  </a:cubicBezTo>
                  <a:close/>
                  <a:moveTo>
                    <a:pt x="1385" y="11410"/>
                  </a:moveTo>
                  <a:cubicBezTo>
                    <a:pt x="1364" y="11390"/>
                    <a:pt x="1323" y="11400"/>
                    <a:pt x="1282" y="11400"/>
                  </a:cubicBezTo>
                  <a:cubicBezTo>
                    <a:pt x="1282" y="11441"/>
                    <a:pt x="1303" y="11461"/>
                    <a:pt x="1303" y="11492"/>
                  </a:cubicBezTo>
                  <a:cubicBezTo>
                    <a:pt x="1354" y="11502"/>
                    <a:pt x="1385" y="11492"/>
                    <a:pt x="1395" y="11451"/>
                  </a:cubicBezTo>
                  <a:cubicBezTo>
                    <a:pt x="1385" y="11441"/>
                    <a:pt x="1385" y="11420"/>
                    <a:pt x="1385" y="11410"/>
                  </a:cubicBezTo>
                  <a:close/>
                  <a:moveTo>
                    <a:pt x="1620" y="11400"/>
                  </a:moveTo>
                  <a:cubicBezTo>
                    <a:pt x="1620" y="11420"/>
                    <a:pt x="1620" y="11441"/>
                    <a:pt x="1641" y="11451"/>
                  </a:cubicBezTo>
                  <a:cubicBezTo>
                    <a:pt x="1661" y="11441"/>
                    <a:pt x="1713" y="11451"/>
                    <a:pt x="1702" y="11410"/>
                  </a:cubicBezTo>
                  <a:cubicBezTo>
                    <a:pt x="1702" y="11369"/>
                    <a:pt x="1641" y="11400"/>
                    <a:pt x="1620" y="11390"/>
                  </a:cubicBezTo>
                  <a:close/>
                  <a:moveTo>
                    <a:pt x="9842" y="11451"/>
                  </a:moveTo>
                  <a:cubicBezTo>
                    <a:pt x="9822" y="11472"/>
                    <a:pt x="9822" y="11502"/>
                    <a:pt x="9822" y="11523"/>
                  </a:cubicBezTo>
                  <a:cubicBezTo>
                    <a:pt x="9832" y="11523"/>
                    <a:pt x="9852" y="11523"/>
                    <a:pt x="9852" y="11533"/>
                  </a:cubicBezTo>
                  <a:cubicBezTo>
                    <a:pt x="9893" y="11533"/>
                    <a:pt x="9904" y="11502"/>
                    <a:pt x="9904" y="11472"/>
                  </a:cubicBezTo>
                  <a:cubicBezTo>
                    <a:pt x="9873" y="11472"/>
                    <a:pt x="9873" y="11441"/>
                    <a:pt x="9832" y="11451"/>
                  </a:cubicBezTo>
                  <a:close/>
                  <a:moveTo>
                    <a:pt x="13061" y="11513"/>
                  </a:moveTo>
                  <a:lnTo>
                    <a:pt x="13061" y="11451"/>
                  </a:lnTo>
                  <a:cubicBezTo>
                    <a:pt x="13020" y="11451"/>
                    <a:pt x="12989" y="11482"/>
                    <a:pt x="12989" y="11523"/>
                  </a:cubicBezTo>
                  <a:cubicBezTo>
                    <a:pt x="13010" y="11523"/>
                    <a:pt x="13030" y="11513"/>
                    <a:pt x="13041" y="11502"/>
                  </a:cubicBezTo>
                  <a:close/>
                  <a:moveTo>
                    <a:pt x="8797" y="11472"/>
                  </a:moveTo>
                  <a:cubicBezTo>
                    <a:pt x="8756" y="11461"/>
                    <a:pt x="8745" y="11482"/>
                    <a:pt x="8735" y="11513"/>
                  </a:cubicBezTo>
                  <a:cubicBezTo>
                    <a:pt x="8756" y="11533"/>
                    <a:pt x="8817" y="11523"/>
                    <a:pt x="8797" y="11461"/>
                  </a:cubicBezTo>
                  <a:close/>
                  <a:moveTo>
                    <a:pt x="9565" y="11482"/>
                  </a:moveTo>
                  <a:cubicBezTo>
                    <a:pt x="9555" y="11523"/>
                    <a:pt x="9596" y="11523"/>
                    <a:pt x="9586" y="11564"/>
                  </a:cubicBezTo>
                  <a:cubicBezTo>
                    <a:pt x="9668" y="11564"/>
                    <a:pt x="9699" y="11615"/>
                    <a:pt x="9709" y="11677"/>
                  </a:cubicBezTo>
                  <a:cubicBezTo>
                    <a:pt x="9770" y="11687"/>
                    <a:pt x="9760" y="11636"/>
                    <a:pt x="9822" y="11646"/>
                  </a:cubicBezTo>
                  <a:cubicBezTo>
                    <a:pt x="9801" y="11523"/>
                    <a:pt x="9678" y="11513"/>
                    <a:pt x="9565" y="11472"/>
                  </a:cubicBezTo>
                  <a:close/>
                  <a:moveTo>
                    <a:pt x="5998" y="11564"/>
                  </a:moveTo>
                  <a:cubicBezTo>
                    <a:pt x="6018" y="11492"/>
                    <a:pt x="5936" y="11502"/>
                    <a:pt x="5947" y="11564"/>
                  </a:cubicBezTo>
                  <a:close/>
                  <a:moveTo>
                    <a:pt x="7925" y="11523"/>
                  </a:moveTo>
                  <a:lnTo>
                    <a:pt x="7864" y="11523"/>
                  </a:lnTo>
                  <a:cubicBezTo>
                    <a:pt x="7864" y="11554"/>
                    <a:pt x="7843" y="11574"/>
                    <a:pt x="7853" y="11625"/>
                  </a:cubicBezTo>
                  <a:lnTo>
                    <a:pt x="7925" y="11625"/>
                  </a:lnTo>
                  <a:close/>
                  <a:moveTo>
                    <a:pt x="2912" y="11554"/>
                  </a:moveTo>
                  <a:cubicBezTo>
                    <a:pt x="2861" y="11523"/>
                    <a:pt x="2810" y="11564"/>
                    <a:pt x="2820" y="11625"/>
                  </a:cubicBezTo>
                  <a:cubicBezTo>
                    <a:pt x="2861" y="11615"/>
                    <a:pt x="2912" y="11605"/>
                    <a:pt x="2902" y="11543"/>
                  </a:cubicBezTo>
                  <a:close/>
                  <a:moveTo>
                    <a:pt x="11851" y="11554"/>
                  </a:moveTo>
                  <a:cubicBezTo>
                    <a:pt x="11851" y="11687"/>
                    <a:pt x="11769" y="11789"/>
                    <a:pt x="11749" y="11943"/>
                  </a:cubicBezTo>
                  <a:cubicBezTo>
                    <a:pt x="11831" y="11861"/>
                    <a:pt x="11903" y="11625"/>
                    <a:pt x="11851" y="11543"/>
                  </a:cubicBezTo>
                  <a:close/>
                  <a:moveTo>
                    <a:pt x="6213" y="11574"/>
                  </a:moveTo>
                  <a:cubicBezTo>
                    <a:pt x="6172" y="11625"/>
                    <a:pt x="6080" y="11625"/>
                    <a:pt x="6059" y="11687"/>
                  </a:cubicBezTo>
                  <a:cubicBezTo>
                    <a:pt x="6141" y="11687"/>
                    <a:pt x="6254" y="11615"/>
                    <a:pt x="6203" y="11574"/>
                  </a:cubicBezTo>
                  <a:close/>
                  <a:moveTo>
                    <a:pt x="1979" y="11636"/>
                  </a:moveTo>
                  <a:cubicBezTo>
                    <a:pt x="1949" y="11687"/>
                    <a:pt x="2020" y="11605"/>
                    <a:pt x="1979" y="11636"/>
                  </a:cubicBezTo>
                  <a:close/>
                  <a:moveTo>
                    <a:pt x="6633" y="11646"/>
                  </a:moveTo>
                  <a:cubicBezTo>
                    <a:pt x="6613" y="11718"/>
                    <a:pt x="6510" y="11687"/>
                    <a:pt x="6500" y="11759"/>
                  </a:cubicBezTo>
                  <a:cubicBezTo>
                    <a:pt x="6551" y="11748"/>
                    <a:pt x="6705" y="11697"/>
                    <a:pt x="6623" y="11646"/>
                  </a:cubicBezTo>
                  <a:close/>
                  <a:moveTo>
                    <a:pt x="1282" y="11666"/>
                  </a:moveTo>
                  <a:cubicBezTo>
                    <a:pt x="1231" y="11728"/>
                    <a:pt x="1323" y="11759"/>
                    <a:pt x="1323" y="11677"/>
                  </a:cubicBezTo>
                  <a:cubicBezTo>
                    <a:pt x="1292" y="11677"/>
                    <a:pt x="1292" y="11656"/>
                    <a:pt x="1272" y="11656"/>
                  </a:cubicBezTo>
                  <a:close/>
                  <a:moveTo>
                    <a:pt x="10303" y="11861"/>
                  </a:moveTo>
                  <a:cubicBezTo>
                    <a:pt x="10283" y="11707"/>
                    <a:pt x="10191" y="11646"/>
                    <a:pt x="10037" y="11666"/>
                  </a:cubicBezTo>
                  <a:cubicBezTo>
                    <a:pt x="10037" y="11687"/>
                    <a:pt x="10027" y="11697"/>
                    <a:pt x="10027" y="11718"/>
                  </a:cubicBezTo>
                  <a:cubicBezTo>
                    <a:pt x="10109" y="11779"/>
                    <a:pt x="10201" y="11820"/>
                    <a:pt x="10293" y="11851"/>
                  </a:cubicBezTo>
                  <a:close/>
                  <a:moveTo>
                    <a:pt x="12374" y="11707"/>
                  </a:moveTo>
                  <a:lnTo>
                    <a:pt x="12374" y="11677"/>
                  </a:lnTo>
                  <a:cubicBezTo>
                    <a:pt x="12344" y="11625"/>
                    <a:pt x="12292" y="11718"/>
                    <a:pt x="12364" y="11697"/>
                  </a:cubicBezTo>
                  <a:close/>
                  <a:moveTo>
                    <a:pt x="9535" y="11687"/>
                  </a:moveTo>
                  <a:close/>
                  <a:moveTo>
                    <a:pt x="9535" y="11687"/>
                  </a:moveTo>
                  <a:lnTo>
                    <a:pt x="9535" y="11687"/>
                  </a:lnTo>
                  <a:lnTo>
                    <a:pt x="9535" y="11707"/>
                  </a:lnTo>
                  <a:close/>
                  <a:moveTo>
                    <a:pt x="4327" y="11677"/>
                  </a:moveTo>
                  <a:cubicBezTo>
                    <a:pt x="4327" y="11718"/>
                    <a:pt x="4327" y="11738"/>
                    <a:pt x="4358" y="11738"/>
                  </a:cubicBezTo>
                  <a:cubicBezTo>
                    <a:pt x="4358" y="11718"/>
                    <a:pt x="4378" y="11677"/>
                    <a:pt x="4327" y="11677"/>
                  </a:cubicBezTo>
                  <a:close/>
                  <a:moveTo>
                    <a:pt x="9094" y="11697"/>
                  </a:moveTo>
                  <a:lnTo>
                    <a:pt x="9063" y="11697"/>
                  </a:lnTo>
                  <a:lnTo>
                    <a:pt x="9063" y="11728"/>
                  </a:lnTo>
                  <a:lnTo>
                    <a:pt x="9094" y="11728"/>
                  </a:lnTo>
                  <a:close/>
                  <a:moveTo>
                    <a:pt x="2820" y="11882"/>
                  </a:moveTo>
                  <a:cubicBezTo>
                    <a:pt x="2871" y="11820"/>
                    <a:pt x="2840" y="11728"/>
                    <a:pt x="2769" y="11707"/>
                  </a:cubicBezTo>
                  <a:cubicBezTo>
                    <a:pt x="2728" y="11759"/>
                    <a:pt x="2728" y="11892"/>
                    <a:pt x="2820" y="11882"/>
                  </a:cubicBezTo>
                  <a:close/>
                  <a:moveTo>
                    <a:pt x="5588" y="11769"/>
                  </a:moveTo>
                  <a:cubicBezTo>
                    <a:pt x="5608" y="11810"/>
                    <a:pt x="5557" y="11912"/>
                    <a:pt x="5619" y="11923"/>
                  </a:cubicBezTo>
                  <a:cubicBezTo>
                    <a:pt x="5639" y="11871"/>
                    <a:pt x="5701" y="11851"/>
                    <a:pt x="5701" y="11779"/>
                  </a:cubicBezTo>
                  <a:cubicBezTo>
                    <a:pt x="5680" y="11738"/>
                    <a:pt x="5639" y="11748"/>
                    <a:pt x="5598" y="11769"/>
                  </a:cubicBezTo>
                  <a:close/>
                  <a:moveTo>
                    <a:pt x="11523" y="11748"/>
                  </a:moveTo>
                  <a:cubicBezTo>
                    <a:pt x="11523" y="11800"/>
                    <a:pt x="11585" y="11789"/>
                    <a:pt x="11605" y="11769"/>
                  </a:cubicBezTo>
                  <a:cubicBezTo>
                    <a:pt x="11575" y="11748"/>
                    <a:pt x="11564" y="11738"/>
                    <a:pt x="11523" y="11759"/>
                  </a:cubicBezTo>
                  <a:close/>
                  <a:moveTo>
                    <a:pt x="9299" y="11820"/>
                  </a:moveTo>
                  <a:cubicBezTo>
                    <a:pt x="9268" y="11789"/>
                    <a:pt x="9248" y="11748"/>
                    <a:pt x="9176" y="11748"/>
                  </a:cubicBezTo>
                  <a:cubicBezTo>
                    <a:pt x="9196" y="11974"/>
                    <a:pt x="9401" y="12230"/>
                    <a:pt x="9227" y="12425"/>
                  </a:cubicBezTo>
                  <a:cubicBezTo>
                    <a:pt x="9432" y="12415"/>
                    <a:pt x="9381" y="12138"/>
                    <a:pt x="9330" y="11984"/>
                  </a:cubicBezTo>
                  <a:cubicBezTo>
                    <a:pt x="9412" y="11964"/>
                    <a:pt x="9555" y="12015"/>
                    <a:pt x="9535" y="11861"/>
                  </a:cubicBezTo>
                  <a:cubicBezTo>
                    <a:pt x="9453" y="11851"/>
                    <a:pt x="9391" y="11789"/>
                    <a:pt x="9299" y="11830"/>
                  </a:cubicBezTo>
                  <a:close/>
                  <a:moveTo>
                    <a:pt x="13410" y="11769"/>
                  </a:moveTo>
                  <a:cubicBezTo>
                    <a:pt x="13379" y="11830"/>
                    <a:pt x="13461" y="11841"/>
                    <a:pt x="13410" y="11769"/>
                  </a:cubicBezTo>
                  <a:close/>
                  <a:moveTo>
                    <a:pt x="10037" y="11779"/>
                  </a:moveTo>
                  <a:cubicBezTo>
                    <a:pt x="10027" y="11820"/>
                    <a:pt x="9996" y="11974"/>
                    <a:pt x="10057" y="11984"/>
                  </a:cubicBezTo>
                  <a:cubicBezTo>
                    <a:pt x="10098" y="11954"/>
                    <a:pt x="10078" y="11830"/>
                    <a:pt x="10037" y="11789"/>
                  </a:cubicBezTo>
                  <a:close/>
                  <a:moveTo>
                    <a:pt x="12866" y="11861"/>
                  </a:moveTo>
                  <a:cubicBezTo>
                    <a:pt x="12897" y="11882"/>
                    <a:pt x="12938" y="11892"/>
                    <a:pt x="12979" y="11892"/>
                  </a:cubicBezTo>
                  <a:cubicBezTo>
                    <a:pt x="12979" y="11861"/>
                    <a:pt x="13000" y="11861"/>
                    <a:pt x="12989" y="11820"/>
                  </a:cubicBezTo>
                  <a:cubicBezTo>
                    <a:pt x="12948" y="11789"/>
                    <a:pt x="12897" y="11820"/>
                    <a:pt x="12866" y="11871"/>
                  </a:cubicBezTo>
                  <a:close/>
                  <a:moveTo>
                    <a:pt x="13174" y="11810"/>
                  </a:moveTo>
                  <a:lnTo>
                    <a:pt x="13143" y="11810"/>
                  </a:lnTo>
                  <a:lnTo>
                    <a:pt x="13143" y="11830"/>
                  </a:lnTo>
                  <a:lnTo>
                    <a:pt x="13174" y="11830"/>
                  </a:lnTo>
                  <a:close/>
                  <a:moveTo>
                    <a:pt x="3138" y="11974"/>
                  </a:moveTo>
                  <a:cubicBezTo>
                    <a:pt x="3086" y="11892"/>
                    <a:pt x="3004" y="11841"/>
                    <a:pt x="2902" y="11820"/>
                  </a:cubicBezTo>
                  <a:cubicBezTo>
                    <a:pt x="2881" y="11923"/>
                    <a:pt x="3056" y="11995"/>
                    <a:pt x="3148" y="11984"/>
                  </a:cubicBezTo>
                  <a:close/>
                  <a:moveTo>
                    <a:pt x="9576" y="11892"/>
                  </a:moveTo>
                  <a:cubicBezTo>
                    <a:pt x="9596" y="11871"/>
                    <a:pt x="9596" y="11820"/>
                    <a:pt x="9565" y="11820"/>
                  </a:cubicBezTo>
                  <a:cubicBezTo>
                    <a:pt x="9545" y="11841"/>
                    <a:pt x="9545" y="11892"/>
                    <a:pt x="9586" y="11902"/>
                  </a:cubicBezTo>
                  <a:close/>
                  <a:moveTo>
                    <a:pt x="8653" y="11933"/>
                  </a:moveTo>
                  <a:cubicBezTo>
                    <a:pt x="8530" y="11933"/>
                    <a:pt x="8499" y="11830"/>
                    <a:pt x="8376" y="11830"/>
                  </a:cubicBezTo>
                  <a:cubicBezTo>
                    <a:pt x="8315" y="12046"/>
                    <a:pt x="8622" y="12066"/>
                    <a:pt x="8653" y="11933"/>
                  </a:cubicBezTo>
                  <a:close/>
                  <a:moveTo>
                    <a:pt x="9043" y="11943"/>
                  </a:moveTo>
                  <a:cubicBezTo>
                    <a:pt x="9053" y="11912"/>
                    <a:pt x="9084" y="11902"/>
                    <a:pt x="9073" y="11861"/>
                  </a:cubicBezTo>
                  <a:cubicBezTo>
                    <a:pt x="9043" y="11861"/>
                    <a:pt x="9043" y="11892"/>
                    <a:pt x="9002" y="11871"/>
                  </a:cubicBezTo>
                  <a:cubicBezTo>
                    <a:pt x="9012" y="11912"/>
                    <a:pt x="9022" y="11943"/>
                    <a:pt x="9053" y="11954"/>
                  </a:cubicBezTo>
                  <a:close/>
                  <a:moveTo>
                    <a:pt x="9873" y="11943"/>
                  </a:moveTo>
                  <a:cubicBezTo>
                    <a:pt x="9904" y="11933"/>
                    <a:pt x="9893" y="11841"/>
                    <a:pt x="9842" y="11861"/>
                  </a:cubicBezTo>
                  <a:cubicBezTo>
                    <a:pt x="9852" y="11902"/>
                    <a:pt x="9822" y="11964"/>
                    <a:pt x="9873" y="11954"/>
                  </a:cubicBezTo>
                  <a:close/>
                  <a:moveTo>
                    <a:pt x="7495" y="11943"/>
                  </a:moveTo>
                  <a:cubicBezTo>
                    <a:pt x="7597" y="12005"/>
                    <a:pt x="7720" y="12025"/>
                    <a:pt x="7833" y="12005"/>
                  </a:cubicBezTo>
                  <a:cubicBezTo>
                    <a:pt x="7864" y="11820"/>
                    <a:pt x="7515" y="11861"/>
                    <a:pt x="7495" y="11954"/>
                  </a:cubicBezTo>
                  <a:close/>
                  <a:moveTo>
                    <a:pt x="12415" y="11933"/>
                  </a:moveTo>
                  <a:cubicBezTo>
                    <a:pt x="12415" y="11902"/>
                    <a:pt x="12415" y="11882"/>
                    <a:pt x="12395" y="11871"/>
                  </a:cubicBezTo>
                  <a:cubicBezTo>
                    <a:pt x="12395" y="11912"/>
                    <a:pt x="12374" y="11954"/>
                    <a:pt x="12426" y="11933"/>
                  </a:cubicBezTo>
                  <a:close/>
                  <a:moveTo>
                    <a:pt x="12221" y="11923"/>
                  </a:moveTo>
                  <a:cubicBezTo>
                    <a:pt x="12221" y="11995"/>
                    <a:pt x="12323" y="11954"/>
                    <a:pt x="12354" y="11933"/>
                  </a:cubicBezTo>
                  <a:cubicBezTo>
                    <a:pt x="12313" y="11902"/>
                    <a:pt x="12262" y="11902"/>
                    <a:pt x="12231" y="11923"/>
                  </a:cubicBezTo>
                  <a:close/>
                  <a:moveTo>
                    <a:pt x="12149" y="11943"/>
                  </a:moveTo>
                  <a:cubicBezTo>
                    <a:pt x="12108" y="11923"/>
                    <a:pt x="11954" y="11923"/>
                    <a:pt x="11954" y="11984"/>
                  </a:cubicBezTo>
                  <a:cubicBezTo>
                    <a:pt x="12015" y="12025"/>
                    <a:pt x="12139" y="12015"/>
                    <a:pt x="12159" y="11954"/>
                  </a:cubicBezTo>
                  <a:close/>
                  <a:moveTo>
                    <a:pt x="2359" y="11943"/>
                  </a:moveTo>
                  <a:cubicBezTo>
                    <a:pt x="2359" y="11964"/>
                    <a:pt x="2338" y="11974"/>
                    <a:pt x="2348" y="12005"/>
                  </a:cubicBezTo>
                  <a:cubicBezTo>
                    <a:pt x="2389" y="12036"/>
                    <a:pt x="2389" y="11954"/>
                    <a:pt x="2359" y="11954"/>
                  </a:cubicBezTo>
                  <a:close/>
                  <a:moveTo>
                    <a:pt x="11411" y="12189"/>
                  </a:moveTo>
                  <a:cubicBezTo>
                    <a:pt x="11534" y="12148"/>
                    <a:pt x="11677" y="12148"/>
                    <a:pt x="11749" y="12025"/>
                  </a:cubicBezTo>
                  <a:cubicBezTo>
                    <a:pt x="11616" y="12015"/>
                    <a:pt x="11482" y="12077"/>
                    <a:pt x="11411" y="12189"/>
                  </a:cubicBezTo>
                  <a:close/>
                  <a:moveTo>
                    <a:pt x="10098" y="12066"/>
                  </a:moveTo>
                  <a:cubicBezTo>
                    <a:pt x="10078" y="12107"/>
                    <a:pt x="10109" y="12128"/>
                    <a:pt x="10109" y="12179"/>
                  </a:cubicBezTo>
                  <a:cubicBezTo>
                    <a:pt x="10129" y="12189"/>
                    <a:pt x="10180" y="12159"/>
                    <a:pt x="10180" y="12189"/>
                  </a:cubicBezTo>
                  <a:cubicBezTo>
                    <a:pt x="10139" y="12251"/>
                    <a:pt x="10119" y="12312"/>
                    <a:pt x="10109" y="12384"/>
                  </a:cubicBezTo>
                  <a:cubicBezTo>
                    <a:pt x="10242" y="12364"/>
                    <a:pt x="10150" y="12230"/>
                    <a:pt x="10242" y="12179"/>
                  </a:cubicBezTo>
                  <a:cubicBezTo>
                    <a:pt x="10334" y="12118"/>
                    <a:pt x="10580" y="12261"/>
                    <a:pt x="10591" y="12046"/>
                  </a:cubicBezTo>
                  <a:cubicBezTo>
                    <a:pt x="10396" y="12046"/>
                    <a:pt x="10262" y="12128"/>
                    <a:pt x="10098" y="12066"/>
                  </a:cubicBezTo>
                  <a:close/>
                  <a:moveTo>
                    <a:pt x="3579" y="12251"/>
                  </a:moveTo>
                  <a:cubicBezTo>
                    <a:pt x="3620" y="12169"/>
                    <a:pt x="3476" y="12138"/>
                    <a:pt x="3425" y="12148"/>
                  </a:cubicBezTo>
                  <a:cubicBezTo>
                    <a:pt x="3455" y="12210"/>
                    <a:pt x="3517" y="12241"/>
                    <a:pt x="3579" y="12251"/>
                  </a:cubicBezTo>
                  <a:close/>
                  <a:moveTo>
                    <a:pt x="6295" y="12292"/>
                  </a:moveTo>
                  <a:cubicBezTo>
                    <a:pt x="6295" y="12261"/>
                    <a:pt x="6295" y="12230"/>
                    <a:pt x="6316" y="12220"/>
                  </a:cubicBezTo>
                  <a:cubicBezTo>
                    <a:pt x="6387" y="12200"/>
                    <a:pt x="6541" y="12261"/>
                    <a:pt x="6531" y="12159"/>
                  </a:cubicBezTo>
                  <a:cubicBezTo>
                    <a:pt x="6398" y="12189"/>
                    <a:pt x="6172" y="12056"/>
                    <a:pt x="6141" y="12261"/>
                  </a:cubicBezTo>
                  <a:cubicBezTo>
                    <a:pt x="6182" y="12282"/>
                    <a:pt x="6244" y="12302"/>
                    <a:pt x="6295" y="12292"/>
                  </a:cubicBezTo>
                  <a:close/>
                  <a:moveTo>
                    <a:pt x="9945" y="12179"/>
                  </a:moveTo>
                  <a:cubicBezTo>
                    <a:pt x="9975" y="12179"/>
                    <a:pt x="9986" y="12159"/>
                    <a:pt x="9986" y="12138"/>
                  </a:cubicBezTo>
                  <a:cubicBezTo>
                    <a:pt x="9955" y="12128"/>
                    <a:pt x="9945" y="12148"/>
                    <a:pt x="9945" y="12179"/>
                  </a:cubicBezTo>
                  <a:close/>
                  <a:moveTo>
                    <a:pt x="9494" y="12302"/>
                  </a:moveTo>
                  <a:cubicBezTo>
                    <a:pt x="9627" y="12302"/>
                    <a:pt x="9750" y="12251"/>
                    <a:pt x="9842" y="12169"/>
                  </a:cubicBezTo>
                  <a:cubicBezTo>
                    <a:pt x="9719" y="12159"/>
                    <a:pt x="9586" y="12210"/>
                    <a:pt x="9494" y="12302"/>
                  </a:cubicBezTo>
                  <a:close/>
                  <a:moveTo>
                    <a:pt x="11134" y="12169"/>
                  </a:moveTo>
                  <a:cubicBezTo>
                    <a:pt x="11134" y="12200"/>
                    <a:pt x="11113" y="12200"/>
                    <a:pt x="11124" y="12230"/>
                  </a:cubicBezTo>
                  <a:cubicBezTo>
                    <a:pt x="11185" y="12261"/>
                    <a:pt x="11175" y="12159"/>
                    <a:pt x="11134" y="12169"/>
                  </a:cubicBezTo>
                  <a:close/>
                  <a:moveTo>
                    <a:pt x="8376" y="12343"/>
                  </a:moveTo>
                  <a:cubicBezTo>
                    <a:pt x="8632" y="12312"/>
                    <a:pt x="8417" y="12056"/>
                    <a:pt x="8366" y="12323"/>
                  </a:cubicBezTo>
                  <a:cubicBezTo>
                    <a:pt x="8376" y="12323"/>
                    <a:pt x="8376" y="12333"/>
                    <a:pt x="8376" y="12343"/>
                  </a:cubicBezTo>
                  <a:close/>
                  <a:moveTo>
                    <a:pt x="5701" y="12630"/>
                  </a:moveTo>
                  <a:cubicBezTo>
                    <a:pt x="5854" y="12610"/>
                    <a:pt x="6049" y="12528"/>
                    <a:pt x="6213" y="12517"/>
                  </a:cubicBezTo>
                  <a:cubicBezTo>
                    <a:pt x="5803" y="12343"/>
                    <a:pt x="5362" y="12241"/>
                    <a:pt x="4921" y="12210"/>
                  </a:cubicBezTo>
                  <a:lnTo>
                    <a:pt x="4921" y="12251"/>
                  </a:lnTo>
                  <a:cubicBezTo>
                    <a:pt x="5198" y="12374"/>
                    <a:pt x="5629" y="12353"/>
                    <a:pt x="5844" y="12517"/>
                  </a:cubicBezTo>
                  <a:cubicBezTo>
                    <a:pt x="5752" y="12507"/>
                    <a:pt x="5670" y="12558"/>
                    <a:pt x="5701" y="12630"/>
                  </a:cubicBezTo>
                  <a:close/>
                  <a:moveTo>
                    <a:pt x="7269" y="12261"/>
                  </a:moveTo>
                  <a:cubicBezTo>
                    <a:pt x="7259" y="12179"/>
                    <a:pt x="7126" y="12200"/>
                    <a:pt x="7064" y="12210"/>
                  </a:cubicBezTo>
                  <a:cubicBezTo>
                    <a:pt x="7095" y="12302"/>
                    <a:pt x="7187" y="12271"/>
                    <a:pt x="7269" y="12261"/>
                  </a:cubicBezTo>
                  <a:close/>
                  <a:moveTo>
                    <a:pt x="8345" y="12251"/>
                  </a:moveTo>
                  <a:cubicBezTo>
                    <a:pt x="8345" y="12220"/>
                    <a:pt x="8345" y="12200"/>
                    <a:pt x="8325" y="12189"/>
                  </a:cubicBezTo>
                  <a:cubicBezTo>
                    <a:pt x="8325" y="12220"/>
                    <a:pt x="8304" y="12261"/>
                    <a:pt x="8345" y="12251"/>
                  </a:cubicBezTo>
                  <a:close/>
                  <a:moveTo>
                    <a:pt x="11195" y="12323"/>
                  </a:moveTo>
                  <a:cubicBezTo>
                    <a:pt x="11267" y="12302"/>
                    <a:pt x="11329" y="12261"/>
                    <a:pt x="11390" y="12210"/>
                  </a:cubicBezTo>
                  <a:cubicBezTo>
                    <a:pt x="11288" y="12220"/>
                    <a:pt x="11206" y="12230"/>
                    <a:pt x="11185" y="12323"/>
                  </a:cubicBezTo>
                  <a:close/>
                  <a:moveTo>
                    <a:pt x="2164" y="12220"/>
                  </a:moveTo>
                  <a:cubicBezTo>
                    <a:pt x="2154" y="12241"/>
                    <a:pt x="2143" y="12261"/>
                    <a:pt x="2154" y="12292"/>
                  </a:cubicBezTo>
                  <a:cubicBezTo>
                    <a:pt x="2205" y="12302"/>
                    <a:pt x="2205" y="12220"/>
                    <a:pt x="2164" y="12220"/>
                  </a:cubicBezTo>
                  <a:close/>
                  <a:moveTo>
                    <a:pt x="10088" y="12220"/>
                  </a:moveTo>
                  <a:close/>
                  <a:moveTo>
                    <a:pt x="10088" y="12230"/>
                  </a:moveTo>
                  <a:close/>
                  <a:moveTo>
                    <a:pt x="10088" y="12251"/>
                  </a:moveTo>
                  <a:close/>
                  <a:moveTo>
                    <a:pt x="10088" y="12230"/>
                  </a:moveTo>
                  <a:close/>
                  <a:moveTo>
                    <a:pt x="10088" y="12220"/>
                  </a:moveTo>
                  <a:close/>
                  <a:moveTo>
                    <a:pt x="10775" y="12312"/>
                  </a:moveTo>
                  <a:cubicBezTo>
                    <a:pt x="10775" y="12282"/>
                    <a:pt x="10796" y="12282"/>
                    <a:pt x="10785" y="12241"/>
                  </a:cubicBezTo>
                  <a:cubicBezTo>
                    <a:pt x="10765" y="12241"/>
                    <a:pt x="10755" y="12220"/>
                    <a:pt x="10734" y="12230"/>
                  </a:cubicBezTo>
                  <a:cubicBezTo>
                    <a:pt x="10724" y="12282"/>
                    <a:pt x="10724" y="12323"/>
                    <a:pt x="10765" y="12323"/>
                  </a:cubicBezTo>
                  <a:close/>
                  <a:moveTo>
                    <a:pt x="10898" y="12394"/>
                  </a:moveTo>
                  <a:cubicBezTo>
                    <a:pt x="11144" y="12333"/>
                    <a:pt x="10826" y="12128"/>
                    <a:pt x="10898" y="12394"/>
                  </a:cubicBezTo>
                  <a:close/>
                  <a:moveTo>
                    <a:pt x="3999" y="12425"/>
                  </a:moveTo>
                  <a:cubicBezTo>
                    <a:pt x="3978" y="12364"/>
                    <a:pt x="3917" y="12323"/>
                    <a:pt x="3845" y="12323"/>
                  </a:cubicBezTo>
                  <a:cubicBezTo>
                    <a:pt x="3855" y="12405"/>
                    <a:pt x="3917" y="12425"/>
                    <a:pt x="3999" y="12435"/>
                  </a:cubicBezTo>
                  <a:close/>
                  <a:moveTo>
                    <a:pt x="9125" y="12456"/>
                  </a:moveTo>
                  <a:cubicBezTo>
                    <a:pt x="9186" y="12466"/>
                    <a:pt x="9186" y="12425"/>
                    <a:pt x="9217" y="12405"/>
                  </a:cubicBezTo>
                  <a:cubicBezTo>
                    <a:pt x="9196" y="12405"/>
                    <a:pt x="9196" y="12394"/>
                    <a:pt x="9196" y="12384"/>
                  </a:cubicBezTo>
                  <a:cubicBezTo>
                    <a:pt x="9155" y="12394"/>
                    <a:pt x="9114" y="12405"/>
                    <a:pt x="9114" y="12456"/>
                  </a:cubicBezTo>
                  <a:close/>
                  <a:moveTo>
                    <a:pt x="2266" y="12497"/>
                  </a:moveTo>
                  <a:cubicBezTo>
                    <a:pt x="2307" y="12528"/>
                    <a:pt x="2359" y="12497"/>
                    <a:pt x="2338" y="12435"/>
                  </a:cubicBezTo>
                  <a:cubicBezTo>
                    <a:pt x="2277" y="12446"/>
                    <a:pt x="2266" y="12466"/>
                    <a:pt x="2266" y="12497"/>
                  </a:cubicBezTo>
                  <a:close/>
                  <a:moveTo>
                    <a:pt x="5014" y="12456"/>
                  </a:moveTo>
                  <a:cubicBezTo>
                    <a:pt x="4983" y="12425"/>
                    <a:pt x="4973" y="12456"/>
                    <a:pt x="4932" y="12456"/>
                  </a:cubicBezTo>
                  <a:lnTo>
                    <a:pt x="4932" y="12507"/>
                  </a:lnTo>
                  <a:cubicBezTo>
                    <a:pt x="4973" y="12517"/>
                    <a:pt x="5014" y="12517"/>
                    <a:pt x="5003" y="12456"/>
                  </a:cubicBezTo>
                  <a:close/>
                  <a:moveTo>
                    <a:pt x="7802" y="12579"/>
                  </a:moveTo>
                  <a:lnTo>
                    <a:pt x="7802" y="12538"/>
                  </a:lnTo>
                  <a:lnTo>
                    <a:pt x="7751" y="12538"/>
                  </a:lnTo>
                  <a:cubicBezTo>
                    <a:pt x="7741" y="12579"/>
                    <a:pt x="7751" y="12589"/>
                    <a:pt x="7792" y="12589"/>
                  </a:cubicBezTo>
                  <a:close/>
                  <a:moveTo>
                    <a:pt x="1231" y="12589"/>
                  </a:moveTo>
                  <a:lnTo>
                    <a:pt x="1231" y="12548"/>
                  </a:lnTo>
                  <a:cubicBezTo>
                    <a:pt x="1200" y="12548"/>
                    <a:pt x="1180" y="12548"/>
                    <a:pt x="1180" y="12579"/>
                  </a:cubicBezTo>
                  <a:cubicBezTo>
                    <a:pt x="1190" y="12589"/>
                    <a:pt x="1200" y="12610"/>
                    <a:pt x="1231" y="12599"/>
                  </a:cubicBezTo>
                  <a:close/>
                  <a:moveTo>
                    <a:pt x="10734" y="12548"/>
                  </a:moveTo>
                  <a:cubicBezTo>
                    <a:pt x="10734" y="12579"/>
                    <a:pt x="10683" y="12528"/>
                    <a:pt x="10683" y="12579"/>
                  </a:cubicBezTo>
                  <a:cubicBezTo>
                    <a:pt x="10714" y="12589"/>
                    <a:pt x="10724" y="12610"/>
                    <a:pt x="10755" y="12620"/>
                  </a:cubicBezTo>
                  <a:cubicBezTo>
                    <a:pt x="10734" y="12610"/>
                    <a:pt x="10755" y="12558"/>
                    <a:pt x="10724" y="12558"/>
                  </a:cubicBezTo>
                  <a:close/>
                  <a:moveTo>
                    <a:pt x="11072" y="12692"/>
                  </a:moveTo>
                  <a:cubicBezTo>
                    <a:pt x="11124" y="12415"/>
                    <a:pt x="10816" y="12702"/>
                    <a:pt x="11072" y="12692"/>
                  </a:cubicBezTo>
                  <a:close/>
                  <a:moveTo>
                    <a:pt x="7269" y="12661"/>
                  </a:moveTo>
                  <a:cubicBezTo>
                    <a:pt x="7300" y="12620"/>
                    <a:pt x="7320" y="12712"/>
                    <a:pt x="7382" y="12692"/>
                  </a:cubicBezTo>
                  <a:cubicBezTo>
                    <a:pt x="7392" y="12671"/>
                    <a:pt x="7402" y="12651"/>
                    <a:pt x="7392" y="12620"/>
                  </a:cubicBezTo>
                  <a:cubicBezTo>
                    <a:pt x="7351" y="12620"/>
                    <a:pt x="7310" y="12610"/>
                    <a:pt x="7259" y="12589"/>
                  </a:cubicBezTo>
                  <a:cubicBezTo>
                    <a:pt x="7249" y="12630"/>
                    <a:pt x="7238" y="12651"/>
                    <a:pt x="7259" y="12671"/>
                  </a:cubicBezTo>
                  <a:close/>
                  <a:moveTo>
                    <a:pt x="7577" y="12702"/>
                  </a:moveTo>
                  <a:cubicBezTo>
                    <a:pt x="7771" y="13081"/>
                    <a:pt x="7884" y="12446"/>
                    <a:pt x="7577" y="12702"/>
                  </a:cubicBezTo>
                  <a:close/>
                  <a:moveTo>
                    <a:pt x="9699" y="12702"/>
                  </a:moveTo>
                  <a:cubicBezTo>
                    <a:pt x="9688" y="12763"/>
                    <a:pt x="9729" y="12774"/>
                    <a:pt x="9770" y="12774"/>
                  </a:cubicBezTo>
                  <a:cubicBezTo>
                    <a:pt x="9781" y="12722"/>
                    <a:pt x="9750" y="12702"/>
                    <a:pt x="9688" y="12702"/>
                  </a:cubicBezTo>
                  <a:close/>
                  <a:moveTo>
                    <a:pt x="10088" y="12845"/>
                  </a:moveTo>
                  <a:cubicBezTo>
                    <a:pt x="10088" y="12835"/>
                    <a:pt x="10109" y="12835"/>
                    <a:pt x="10119" y="12835"/>
                  </a:cubicBezTo>
                  <a:cubicBezTo>
                    <a:pt x="10160" y="12774"/>
                    <a:pt x="10109" y="12722"/>
                    <a:pt x="10047" y="12722"/>
                  </a:cubicBezTo>
                  <a:cubicBezTo>
                    <a:pt x="10016" y="12763"/>
                    <a:pt x="10037" y="12835"/>
                    <a:pt x="10088" y="12856"/>
                  </a:cubicBezTo>
                  <a:close/>
                  <a:moveTo>
                    <a:pt x="2451" y="12763"/>
                  </a:moveTo>
                  <a:cubicBezTo>
                    <a:pt x="2451" y="12774"/>
                    <a:pt x="2441" y="12784"/>
                    <a:pt x="2420" y="12774"/>
                  </a:cubicBezTo>
                  <a:lnTo>
                    <a:pt x="2420" y="12804"/>
                  </a:lnTo>
                  <a:cubicBezTo>
                    <a:pt x="2441" y="12804"/>
                    <a:pt x="2451" y="12815"/>
                    <a:pt x="2471" y="12825"/>
                  </a:cubicBezTo>
                  <a:cubicBezTo>
                    <a:pt x="2451" y="12804"/>
                    <a:pt x="2461" y="12774"/>
                    <a:pt x="2441" y="12763"/>
                  </a:cubicBezTo>
                  <a:close/>
                  <a:moveTo>
                    <a:pt x="10262" y="12845"/>
                  </a:moveTo>
                  <a:cubicBezTo>
                    <a:pt x="10262" y="12804"/>
                    <a:pt x="10283" y="12815"/>
                    <a:pt x="10262" y="12794"/>
                  </a:cubicBezTo>
                  <a:cubicBezTo>
                    <a:pt x="10221" y="12784"/>
                    <a:pt x="10211" y="12845"/>
                    <a:pt x="10252" y="12856"/>
                  </a:cubicBezTo>
                  <a:close/>
                  <a:moveTo>
                    <a:pt x="13768" y="12958"/>
                  </a:moveTo>
                  <a:cubicBezTo>
                    <a:pt x="13768" y="12938"/>
                    <a:pt x="13789" y="12886"/>
                    <a:pt x="13758" y="12886"/>
                  </a:cubicBezTo>
                  <a:cubicBezTo>
                    <a:pt x="13727" y="12897"/>
                    <a:pt x="13727" y="12958"/>
                    <a:pt x="13768" y="12958"/>
                  </a:cubicBezTo>
                  <a:close/>
                  <a:moveTo>
                    <a:pt x="9617" y="12917"/>
                  </a:moveTo>
                  <a:cubicBezTo>
                    <a:pt x="9617" y="12948"/>
                    <a:pt x="9637" y="12979"/>
                    <a:pt x="9678" y="12979"/>
                  </a:cubicBezTo>
                  <a:cubicBezTo>
                    <a:pt x="9678" y="12927"/>
                    <a:pt x="9637" y="12897"/>
                    <a:pt x="9606" y="12927"/>
                  </a:cubicBezTo>
                  <a:close/>
                  <a:moveTo>
                    <a:pt x="9965" y="12917"/>
                  </a:moveTo>
                  <a:lnTo>
                    <a:pt x="9965" y="13020"/>
                  </a:lnTo>
                  <a:cubicBezTo>
                    <a:pt x="10047" y="13040"/>
                    <a:pt x="10057" y="12958"/>
                    <a:pt x="10027" y="12917"/>
                  </a:cubicBezTo>
                  <a:close/>
                  <a:moveTo>
                    <a:pt x="1754" y="12927"/>
                  </a:moveTo>
                  <a:cubicBezTo>
                    <a:pt x="1733" y="12999"/>
                    <a:pt x="1774" y="13061"/>
                    <a:pt x="1836" y="13071"/>
                  </a:cubicBezTo>
                  <a:cubicBezTo>
                    <a:pt x="1877" y="13009"/>
                    <a:pt x="1805" y="12948"/>
                    <a:pt x="1743" y="12938"/>
                  </a:cubicBezTo>
                  <a:close/>
                  <a:moveTo>
                    <a:pt x="9801" y="12958"/>
                  </a:moveTo>
                  <a:cubicBezTo>
                    <a:pt x="9801" y="13020"/>
                    <a:pt x="9822" y="13040"/>
                    <a:pt x="9883" y="13030"/>
                  </a:cubicBezTo>
                  <a:lnTo>
                    <a:pt x="9883" y="12958"/>
                  </a:lnTo>
                  <a:cubicBezTo>
                    <a:pt x="9852" y="12948"/>
                    <a:pt x="9822" y="12948"/>
                    <a:pt x="9791" y="12958"/>
                  </a:cubicBezTo>
                  <a:close/>
                  <a:moveTo>
                    <a:pt x="10344" y="13030"/>
                  </a:moveTo>
                  <a:cubicBezTo>
                    <a:pt x="10386" y="13040"/>
                    <a:pt x="10406" y="13009"/>
                    <a:pt x="10416" y="12989"/>
                  </a:cubicBezTo>
                  <a:cubicBezTo>
                    <a:pt x="10406" y="12989"/>
                    <a:pt x="10396" y="12989"/>
                    <a:pt x="10396" y="12979"/>
                  </a:cubicBezTo>
                  <a:cubicBezTo>
                    <a:pt x="10355" y="12979"/>
                    <a:pt x="10355" y="13020"/>
                    <a:pt x="10334" y="13030"/>
                  </a:cubicBezTo>
                  <a:close/>
                  <a:moveTo>
                    <a:pt x="13871" y="12989"/>
                  </a:moveTo>
                  <a:lnTo>
                    <a:pt x="13840" y="12989"/>
                  </a:lnTo>
                  <a:lnTo>
                    <a:pt x="13840" y="13020"/>
                  </a:lnTo>
                  <a:lnTo>
                    <a:pt x="13871" y="13020"/>
                  </a:lnTo>
                  <a:close/>
                  <a:moveTo>
                    <a:pt x="8079" y="13020"/>
                  </a:moveTo>
                  <a:cubicBezTo>
                    <a:pt x="8017" y="12979"/>
                    <a:pt x="7946" y="13030"/>
                    <a:pt x="7946" y="13102"/>
                  </a:cubicBezTo>
                  <a:cubicBezTo>
                    <a:pt x="8007" y="13132"/>
                    <a:pt x="8079" y="13081"/>
                    <a:pt x="8069" y="13020"/>
                  </a:cubicBezTo>
                  <a:close/>
                  <a:moveTo>
                    <a:pt x="3948" y="13091"/>
                  </a:moveTo>
                  <a:lnTo>
                    <a:pt x="3948" y="13132"/>
                  </a:lnTo>
                  <a:cubicBezTo>
                    <a:pt x="3989" y="13143"/>
                    <a:pt x="3999" y="13122"/>
                    <a:pt x="4030" y="13122"/>
                  </a:cubicBezTo>
                  <a:cubicBezTo>
                    <a:pt x="4040" y="13071"/>
                    <a:pt x="3958" y="13071"/>
                    <a:pt x="3948" y="13091"/>
                  </a:cubicBezTo>
                  <a:close/>
                  <a:moveTo>
                    <a:pt x="1979" y="13204"/>
                  </a:moveTo>
                  <a:cubicBezTo>
                    <a:pt x="2000" y="13204"/>
                    <a:pt x="2020" y="13204"/>
                    <a:pt x="2020" y="13173"/>
                  </a:cubicBezTo>
                  <a:cubicBezTo>
                    <a:pt x="2000" y="13173"/>
                    <a:pt x="1969" y="13184"/>
                    <a:pt x="1969" y="13204"/>
                  </a:cubicBezTo>
                  <a:close/>
                  <a:moveTo>
                    <a:pt x="2277" y="13214"/>
                  </a:moveTo>
                  <a:lnTo>
                    <a:pt x="2236" y="13214"/>
                  </a:lnTo>
                  <a:cubicBezTo>
                    <a:pt x="2225" y="13255"/>
                    <a:pt x="2205" y="13327"/>
                    <a:pt x="2266" y="13327"/>
                  </a:cubicBezTo>
                  <a:cubicBezTo>
                    <a:pt x="2297" y="13307"/>
                    <a:pt x="2287" y="13255"/>
                    <a:pt x="2277" y="13214"/>
                  </a:cubicBezTo>
                  <a:close/>
                  <a:moveTo>
                    <a:pt x="1180" y="13317"/>
                  </a:moveTo>
                  <a:cubicBezTo>
                    <a:pt x="1190" y="13143"/>
                    <a:pt x="995" y="13327"/>
                    <a:pt x="1180" y="13317"/>
                  </a:cubicBezTo>
                  <a:close/>
                  <a:moveTo>
                    <a:pt x="2256" y="13440"/>
                  </a:moveTo>
                  <a:cubicBezTo>
                    <a:pt x="2307" y="13430"/>
                    <a:pt x="2307" y="13358"/>
                    <a:pt x="2256" y="13348"/>
                  </a:cubicBezTo>
                  <a:cubicBezTo>
                    <a:pt x="2246" y="13368"/>
                    <a:pt x="2215" y="13430"/>
                    <a:pt x="2246" y="13440"/>
                  </a:cubicBezTo>
                  <a:close/>
                  <a:moveTo>
                    <a:pt x="2225" y="13440"/>
                  </a:moveTo>
                  <a:cubicBezTo>
                    <a:pt x="2164" y="13440"/>
                    <a:pt x="2143" y="13471"/>
                    <a:pt x="2082" y="13460"/>
                  </a:cubicBezTo>
                  <a:cubicBezTo>
                    <a:pt x="2051" y="13573"/>
                    <a:pt x="2256" y="13542"/>
                    <a:pt x="2215" y="13440"/>
                  </a:cubicBezTo>
                  <a:close/>
                  <a:moveTo>
                    <a:pt x="2687" y="13471"/>
                  </a:moveTo>
                  <a:cubicBezTo>
                    <a:pt x="2635" y="13471"/>
                    <a:pt x="2646" y="13522"/>
                    <a:pt x="2687" y="13532"/>
                  </a:cubicBezTo>
                  <a:close/>
                  <a:moveTo>
                    <a:pt x="2102" y="13706"/>
                  </a:moveTo>
                  <a:cubicBezTo>
                    <a:pt x="2102" y="13686"/>
                    <a:pt x="2113" y="13676"/>
                    <a:pt x="2113" y="13655"/>
                  </a:cubicBezTo>
                  <a:lnTo>
                    <a:pt x="2051" y="13655"/>
                  </a:lnTo>
                  <a:cubicBezTo>
                    <a:pt x="2051" y="13686"/>
                    <a:pt x="2072" y="13696"/>
                    <a:pt x="2092" y="13706"/>
                  </a:cubicBezTo>
                  <a:close/>
                  <a:moveTo>
                    <a:pt x="1661" y="13758"/>
                  </a:moveTo>
                  <a:cubicBezTo>
                    <a:pt x="1661" y="13676"/>
                    <a:pt x="1590" y="13665"/>
                    <a:pt x="1569" y="13727"/>
                  </a:cubicBezTo>
                  <a:cubicBezTo>
                    <a:pt x="1579" y="13727"/>
                    <a:pt x="1579" y="13737"/>
                    <a:pt x="1579" y="13758"/>
                  </a:cubicBezTo>
                  <a:close/>
                  <a:moveTo>
                    <a:pt x="688" y="13768"/>
                  </a:moveTo>
                  <a:cubicBezTo>
                    <a:pt x="729" y="13809"/>
                    <a:pt x="708" y="13717"/>
                    <a:pt x="688" y="13768"/>
                  </a:cubicBezTo>
                  <a:close/>
                  <a:moveTo>
                    <a:pt x="1374" y="13850"/>
                  </a:moveTo>
                  <a:lnTo>
                    <a:pt x="1313" y="13850"/>
                  </a:lnTo>
                  <a:cubicBezTo>
                    <a:pt x="1303" y="13901"/>
                    <a:pt x="1364" y="13891"/>
                    <a:pt x="1364" y="13850"/>
                  </a:cubicBezTo>
                  <a:close/>
                  <a:moveTo>
                    <a:pt x="1128" y="13983"/>
                  </a:moveTo>
                  <a:lnTo>
                    <a:pt x="1159" y="13983"/>
                  </a:lnTo>
                  <a:lnTo>
                    <a:pt x="1159" y="13953"/>
                  </a:lnTo>
                  <a:lnTo>
                    <a:pt x="1128" y="13953"/>
                  </a:lnTo>
                  <a:close/>
                  <a:moveTo>
                    <a:pt x="2031" y="14158"/>
                  </a:moveTo>
                  <a:cubicBezTo>
                    <a:pt x="2031" y="14137"/>
                    <a:pt x="2072" y="14147"/>
                    <a:pt x="2061" y="14106"/>
                  </a:cubicBezTo>
                  <a:cubicBezTo>
                    <a:pt x="2041" y="14106"/>
                    <a:pt x="2041" y="14086"/>
                    <a:pt x="2020" y="14096"/>
                  </a:cubicBezTo>
                  <a:cubicBezTo>
                    <a:pt x="2020" y="14106"/>
                    <a:pt x="1990" y="14158"/>
                    <a:pt x="2020" y="14158"/>
                  </a:cubicBezTo>
                  <a:close/>
                  <a:moveTo>
                    <a:pt x="1026" y="14291"/>
                  </a:moveTo>
                  <a:cubicBezTo>
                    <a:pt x="1005" y="14281"/>
                    <a:pt x="985" y="14270"/>
                    <a:pt x="964" y="14260"/>
                  </a:cubicBezTo>
                  <a:cubicBezTo>
                    <a:pt x="964" y="14281"/>
                    <a:pt x="944" y="14291"/>
                    <a:pt x="954" y="14322"/>
                  </a:cubicBezTo>
                  <a:cubicBezTo>
                    <a:pt x="985" y="14311"/>
                    <a:pt x="1016" y="14311"/>
                    <a:pt x="1016" y="14281"/>
                  </a:cubicBezTo>
                  <a:close/>
                  <a:moveTo>
                    <a:pt x="1426" y="14363"/>
                  </a:moveTo>
                  <a:cubicBezTo>
                    <a:pt x="1487" y="14373"/>
                    <a:pt x="1426" y="14322"/>
                    <a:pt x="1426" y="14363"/>
                  </a:cubicBezTo>
                  <a:close/>
                  <a:moveTo>
                    <a:pt x="226" y="14516"/>
                  </a:moveTo>
                  <a:cubicBezTo>
                    <a:pt x="226" y="14568"/>
                    <a:pt x="329" y="14619"/>
                    <a:pt x="339" y="14568"/>
                  </a:cubicBezTo>
                  <a:cubicBezTo>
                    <a:pt x="278" y="14557"/>
                    <a:pt x="288" y="14496"/>
                    <a:pt x="216" y="14506"/>
                  </a:cubicBezTo>
                  <a:close/>
                  <a:moveTo>
                    <a:pt x="1887" y="14588"/>
                  </a:moveTo>
                  <a:cubicBezTo>
                    <a:pt x="1795" y="14537"/>
                    <a:pt x="1672" y="14537"/>
                    <a:pt x="1569" y="14588"/>
                  </a:cubicBezTo>
                  <a:cubicBezTo>
                    <a:pt x="1672" y="14650"/>
                    <a:pt x="1795" y="14639"/>
                    <a:pt x="1887" y="14578"/>
                  </a:cubicBezTo>
                  <a:close/>
                  <a:moveTo>
                    <a:pt x="3425" y="13963"/>
                  </a:moveTo>
                  <a:cubicBezTo>
                    <a:pt x="3414" y="14014"/>
                    <a:pt x="3476" y="13983"/>
                    <a:pt x="3486" y="14004"/>
                  </a:cubicBezTo>
                  <a:cubicBezTo>
                    <a:pt x="3497" y="13953"/>
                    <a:pt x="3466" y="13953"/>
                    <a:pt x="3425" y="13963"/>
                  </a:cubicBezTo>
                  <a:close/>
                  <a:moveTo>
                    <a:pt x="2400" y="14024"/>
                  </a:moveTo>
                  <a:cubicBezTo>
                    <a:pt x="2400" y="14004"/>
                    <a:pt x="2441" y="14014"/>
                    <a:pt x="2430" y="13983"/>
                  </a:cubicBezTo>
                  <a:cubicBezTo>
                    <a:pt x="2400" y="13963"/>
                    <a:pt x="2369" y="14014"/>
                    <a:pt x="2410" y="14014"/>
                  </a:cubicBezTo>
                  <a:close/>
                  <a:moveTo>
                    <a:pt x="2359" y="14106"/>
                  </a:moveTo>
                  <a:cubicBezTo>
                    <a:pt x="2389" y="14137"/>
                    <a:pt x="2410" y="14178"/>
                    <a:pt x="2461" y="14147"/>
                  </a:cubicBezTo>
                  <a:cubicBezTo>
                    <a:pt x="2471" y="14096"/>
                    <a:pt x="2389" y="14065"/>
                    <a:pt x="2359" y="14096"/>
                  </a:cubicBezTo>
                  <a:close/>
                  <a:moveTo>
                    <a:pt x="1661" y="14147"/>
                  </a:moveTo>
                  <a:cubicBezTo>
                    <a:pt x="1579" y="14127"/>
                    <a:pt x="1405" y="14127"/>
                    <a:pt x="1497" y="14250"/>
                  </a:cubicBezTo>
                  <a:cubicBezTo>
                    <a:pt x="1569" y="14260"/>
                    <a:pt x="1641" y="14209"/>
                    <a:pt x="1661" y="14137"/>
                  </a:cubicBezTo>
                  <a:close/>
                  <a:moveTo>
                    <a:pt x="2656" y="14209"/>
                  </a:moveTo>
                  <a:cubicBezTo>
                    <a:pt x="2635" y="14188"/>
                    <a:pt x="2553" y="14178"/>
                    <a:pt x="2553" y="14219"/>
                  </a:cubicBezTo>
                  <a:cubicBezTo>
                    <a:pt x="2564" y="14219"/>
                    <a:pt x="2574" y="14229"/>
                    <a:pt x="2574" y="14250"/>
                  </a:cubicBezTo>
                  <a:cubicBezTo>
                    <a:pt x="2605" y="14250"/>
                    <a:pt x="2646" y="14229"/>
                    <a:pt x="2656" y="14199"/>
                  </a:cubicBezTo>
                  <a:close/>
                  <a:moveTo>
                    <a:pt x="2154" y="14414"/>
                  </a:moveTo>
                  <a:cubicBezTo>
                    <a:pt x="2133" y="14414"/>
                    <a:pt x="2113" y="14424"/>
                    <a:pt x="2113" y="14445"/>
                  </a:cubicBezTo>
                  <a:cubicBezTo>
                    <a:pt x="2133" y="14434"/>
                    <a:pt x="2154" y="14434"/>
                    <a:pt x="2154" y="14404"/>
                  </a:cubicBezTo>
                  <a:close/>
                  <a:moveTo>
                    <a:pt x="1518" y="14855"/>
                  </a:moveTo>
                  <a:cubicBezTo>
                    <a:pt x="1518" y="14762"/>
                    <a:pt x="1467" y="14793"/>
                    <a:pt x="1415" y="14814"/>
                  </a:cubicBezTo>
                  <a:cubicBezTo>
                    <a:pt x="1405" y="14855"/>
                    <a:pt x="1497" y="14865"/>
                    <a:pt x="1528" y="14844"/>
                  </a:cubicBezTo>
                  <a:close/>
                  <a:moveTo>
                    <a:pt x="1938" y="14834"/>
                  </a:moveTo>
                  <a:cubicBezTo>
                    <a:pt x="2000" y="14865"/>
                    <a:pt x="2061" y="14875"/>
                    <a:pt x="2051" y="14783"/>
                  </a:cubicBezTo>
                  <a:cubicBezTo>
                    <a:pt x="1990" y="14762"/>
                    <a:pt x="1959" y="14783"/>
                    <a:pt x="1938" y="14834"/>
                  </a:cubicBezTo>
                  <a:close/>
                  <a:moveTo>
                    <a:pt x="1344" y="15193"/>
                  </a:moveTo>
                  <a:cubicBezTo>
                    <a:pt x="1385" y="15121"/>
                    <a:pt x="1262" y="15090"/>
                    <a:pt x="1251" y="15172"/>
                  </a:cubicBezTo>
                  <a:cubicBezTo>
                    <a:pt x="1282" y="15183"/>
                    <a:pt x="1313" y="15193"/>
                    <a:pt x="1344" y="15183"/>
                  </a:cubicBezTo>
                  <a:close/>
                  <a:moveTo>
                    <a:pt x="2348" y="15726"/>
                  </a:moveTo>
                  <a:cubicBezTo>
                    <a:pt x="2389" y="15870"/>
                    <a:pt x="2471" y="15675"/>
                    <a:pt x="2348" y="15726"/>
                  </a:cubicBezTo>
                  <a:close/>
                  <a:moveTo>
                    <a:pt x="6295" y="17643"/>
                  </a:moveTo>
                  <a:cubicBezTo>
                    <a:pt x="6254" y="17633"/>
                    <a:pt x="6131" y="17653"/>
                    <a:pt x="6152" y="17746"/>
                  </a:cubicBezTo>
                  <a:cubicBezTo>
                    <a:pt x="6234" y="17735"/>
                    <a:pt x="6295" y="17715"/>
                    <a:pt x="6295" y="17643"/>
                  </a:cubicBezTo>
                  <a:close/>
                  <a:moveTo>
                    <a:pt x="11503" y="18104"/>
                  </a:moveTo>
                  <a:cubicBezTo>
                    <a:pt x="11534" y="18063"/>
                    <a:pt x="11595" y="18074"/>
                    <a:pt x="11595" y="18012"/>
                  </a:cubicBezTo>
                  <a:cubicBezTo>
                    <a:pt x="11370" y="18022"/>
                    <a:pt x="11124" y="17623"/>
                    <a:pt x="11462" y="17807"/>
                  </a:cubicBezTo>
                  <a:cubicBezTo>
                    <a:pt x="11575" y="17623"/>
                    <a:pt x="11134" y="17541"/>
                    <a:pt x="11195" y="17807"/>
                  </a:cubicBezTo>
                  <a:cubicBezTo>
                    <a:pt x="11093" y="17838"/>
                    <a:pt x="11001" y="17776"/>
                    <a:pt x="11001" y="17910"/>
                  </a:cubicBezTo>
                  <a:cubicBezTo>
                    <a:pt x="11072" y="17930"/>
                    <a:pt x="11134" y="17858"/>
                    <a:pt x="11226" y="17879"/>
                  </a:cubicBezTo>
                  <a:cubicBezTo>
                    <a:pt x="11247" y="18033"/>
                    <a:pt x="11441" y="18002"/>
                    <a:pt x="11503" y="18104"/>
                  </a:cubicBezTo>
                  <a:close/>
                  <a:moveTo>
                    <a:pt x="5742" y="17746"/>
                  </a:moveTo>
                  <a:cubicBezTo>
                    <a:pt x="5742" y="17582"/>
                    <a:pt x="5465" y="17725"/>
                    <a:pt x="5547" y="17910"/>
                  </a:cubicBezTo>
                  <a:cubicBezTo>
                    <a:pt x="5649" y="17889"/>
                    <a:pt x="5752" y="17828"/>
                    <a:pt x="5752" y="17746"/>
                  </a:cubicBezTo>
                  <a:close/>
                  <a:moveTo>
                    <a:pt x="4563" y="17838"/>
                  </a:moveTo>
                  <a:cubicBezTo>
                    <a:pt x="4614" y="17807"/>
                    <a:pt x="4665" y="17797"/>
                    <a:pt x="4675" y="17735"/>
                  </a:cubicBezTo>
                  <a:cubicBezTo>
                    <a:pt x="4604" y="17653"/>
                    <a:pt x="4501" y="17725"/>
                    <a:pt x="4573" y="17828"/>
                  </a:cubicBezTo>
                  <a:close/>
                  <a:moveTo>
                    <a:pt x="9924" y="17746"/>
                  </a:moveTo>
                  <a:cubicBezTo>
                    <a:pt x="9883" y="17746"/>
                    <a:pt x="9863" y="17766"/>
                    <a:pt x="9873" y="17807"/>
                  </a:cubicBezTo>
                  <a:lnTo>
                    <a:pt x="9924" y="17807"/>
                  </a:lnTo>
                  <a:close/>
                  <a:moveTo>
                    <a:pt x="7669" y="17920"/>
                  </a:moveTo>
                  <a:cubicBezTo>
                    <a:pt x="7700" y="17899"/>
                    <a:pt x="7720" y="17807"/>
                    <a:pt x="7669" y="17787"/>
                  </a:cubicBezTo>
                  <a:cubicBezTo>
                    <a:pt x="7638" y="17807"/>
                    <a:pt x="7587" y="17920"/>
                    <a:pt x="7679" y="17920"/>
                  </a:cubicBezTo>
                  <a:close/>
                  <a:moveTo>
                    <a:pt x="10293" y="17951"/>
                  </a:moveTo>
                  <a:cubicBezTo>
                    <a:pt x="10273" y="17899"/>
                    <a:pt x="10324" y="17807"/>
                    <a:pt x="10262" y="17807"/>
                  </a:cubicBezTo>
                  <a:cubicBezTo>
                    <a:pt x="10232" y="17869"/>
                    <a:pt x="10221" y="17930"/>
                    <a:pt x="10221" y="18002"/>
                  </a:cubicBezTo>
                  <a:cubicBezTo>
                    <a:pt x="10119" y="18022"/>
                    <a:pt x="9975" y="18012"/>
                    <a:pt x="9924" y="18084"/>
                  </a:cubicBezTo>
                  <a:cubicBezTo>
                    <a:pt x="10078" y="18084"/>
                    <a:pt x="10498" y="18104"/>
                    <a:pt x="10570" y="17930"/>
                  </a:cubicBezTo>
                  <a:cubicBezTo>
                    <a:pt x="10478" y="17951"/>
                    <a:pt x="10375" y="17992"/>
                    <a:pt x="10293" y="17951"/>
                  </a:cubicBezTo>
                  <a:close/>
                  <a:moveTo>
                    <a:pt x="13553" y="17817"/>
                  </a:moveTo>
                  <a:cubicBezTo>
                    <a:pt x="13533" y="17838"/>
                    <a:pt x="13533" y="17869"/>
                    <a:pt x="13533" y="17889"/>
                  </a:cubicBezTo>
                  <a:cubicBezTo>
                    <a:pt x="13604" y="17899"/>
                    <a:pt x="13584" y="17828"/>
                    <a:pt x="13553" y="17817"/>
                  </a:cubicBezTo>
                  <a:close/>
                  <a:moveTo>
                    <a:pt x="5865" y="17858"/>
                  </a:moveTo>
                  <a:cubicBezTo>
                    <a:pt x="5824" y="17807"/>
                    <a:pt x="5762" y="17879"/>
                    <a:pt x="5701" y="17889"/>
                  </a:cubicBezTo>
                  <a:cubicBezTo>
                    <a:pt x="5711" y="17981"/>
                    <a:pt x="5639" y="17992"/>
                    <a:pt x="5639" y="18084"/>
                  </a:cubicBezTo>
                  <a:cubicBezTo>
                    <a:pt x="5690" y="18104"/>
                    <a:pt x="5711" y="18156"/>
                    <a:pt x="5752" y="18186"/>
                  </a:cubicBezTo>
                  <a:cubicBezTo>
                    <a:pt x="5752" y="18145"/>
                    <a:pt x="5721" y="18125"/>
                    <a:pt x="5711" y="18084"/>
                  </a:cubicBezTo>
                  <a:cubicBezTo>
                    <a:pt x="5772" y="18012"/>
                    <a:pt x="5865" y="17981"/>
                    <a:pt x="5865" y="17858"/>
                  </a:cubicBezTo>
                  <a:close/>
                  <a:moveTo>
                    <a:pt x="10919" y="17889"/>
                  </a:moveTo>
                  <a:cubicBezTo>
                    <a:pt x="10837" y="17879"/>
                    <a:pt x="10703" y="17889"/>
                    <a:pt x="10662" y="17951"/>
                  </a:cubicBezTo>
                  <a:lnTo>
                    <a:pt x="10662" y="17971"/>
                  </a:lnTo>
                  <a:cubicBezTo>
                    <a:pt x="10714" y="17992"/>
                    <a:pt x="10960" y="17981"/>
                    <a:pt x="10929" y="17889"/>
                  </a:cubicBezTo>
                  <a:close/>
                  <a:moveTo>
                    <a:pt x="8284" y="17899"/>
                  </a:moveTo>
                  <a:cubicBezTo>
                    <a:pt x="8274" y="17899"/>
                    <a:pt x="8274" y="17889"/>
                    <a:pt x="8243" y="17889"/>
                  </a:cubicBezTo>
                  <a:cubicBezTo>
                    <a:pt x="8222" y="17920"/>
                    <a:pt x="8233" y="17992"/>
                    <a:pt x="8243" y="18033"/>
                  </a:cubicBezTo>
                  <a:cubicBezTo>
                    <a:pt x="8304" y="18033"/>
                    <a:pt x="8294" y="17961"/>
                    <a:pt x="8294" y="17910"/>
                  </a:cubicBezTo>
                  <a:close/>
                  <a:moveTo>
                    <a:pt x="11759" y="18104"/>
                  </a:moveTo>
                  <a:close/>
                  <a:moveTo>
                    <a:pt x="11759" y="18094"/>
                  </a:moveTo>
                  <a:close/>
                  <a:moveTo>
                    <a:pt x="11759" y="18094"/>
                  </a:moveTo>
                  <a:close/>
                  <a:moveTo>
                    <a:pt x="11759" y="18125"/>
                  </a:moveTo>
                  <a:close/>
                  <a:moveTo>
                    <a:pt x="11759" y="18104"/>
                  </a:moveTo>
                  <a:close/>
                  <a:moveTo>
                    <a:pt x="9207" y="18217"/>
                  </a:moveTo>
                  <a:cubicBezTo>
                    <a:pt x="9125" y="18227"/>
                    <a:pt x="8971" y="18186"/>
                    <a:pt x="8950" y="18309"/>
                  </a:cubicBezTo>
                  <a:cubicBezTo>
                    <a:pt x="9186" y="18268"/>
                    <a:pt x="9514" y="18248"/>
                    <a:pt x="9719" y="18115"/>
                  </a:cubicBezTo>
                  <a:cubicBezTo>
                    <a:pt x="9586" y="18084"/>
                    <a:pt x="9391" y="18176"/>
                    <a:pt x="9217" y="18217"/>
                  </a:cubicBezTo>
                  <a:close/>
                  <a:moveTo>
                    <a:pt x="8920" y="18340"/>
                  </a:moveTo>
                  <a:lnTo>
                    <a:pt x="8920" y="18268"/>
                  </a:lnTo>
                  <a:cubicBezTo>
                    <a:pt x="8858" y="18227"/>
                    <a:pt x="8745" y="18268"/>
                    <a:pt x="8807" y="18350"/>
                  </a:cubicBezTo>
                  <a:cubicBezTo>
                    <a:pt x="8858" y="18340"/>
                    <a:pt x="8879" y="18361"/>
                    <a:pt x="8930" y="18340"/>
                  </a:cubicBezTo>
                  <a:close/>
                  <a:moveTo>
                    <a:pt x="8202" y="18330"/>
                  </a:moveTo>
                  <a:cubicBezTo>
                    <a:pt x="8202" y="18361"/>
                    <a:pt x="8202" y="18391"/>
                    <a:pt x="8233" y="18402"/>
                  </a:cubicBezTo>
                  <a:cubicBezTo>
                    <a:pt x="8233" y="18371"/>
                    <a:pt x="8243" y="18371"/>
                    <a:pt x="8243" y="18340"/>
                  </a:cubicBezTo>
                  <a:cubicBezTo>
                    <a:pt x="8233" y="18340"/>
                    <a:pt x="8233" y="18320"/>
                    <a:pt x="8212" y="18330"/>
                  </a:cubicBezTo>
                  <a:close/>
                  <a:moveTo>
                    <a:pt x="9811" y="18648"/>
                  </a:moveTo>
                  <a:cubicBezTo>
                    <a:pt x="9791" y="18648"/>
                    <a:pt x="9791" y="18627"/>
                    <a:pt x="9770" y="18637"/>
                  </a:cubicBezTo>
                  <a:cubicBezTo>
                    <a:pt x="9760" y="18678"/>
                    <a:pt x="9729" y="18689"/>
                    <a:pt x="9729" y="18750"/>
                  </a:cubicBezTo>
                  <a:cubicBezTo>
                    <a:pt x="9811" y="18760"/>
                    <a:pt x="9822" y="18709"/>
                    <a:pt x="9822" y="18648"/>
                  </a:cubicBezTo>
                  <a:close/>
                  <a:moveTo>
                    <a:pt x="9576" y="18709"/>
                  </a:moveTo>
                  <a:cubicBezTo>
                    <a:pt x="9565" y="18740"/>
                    <a:pt x="9535" y="18689"/>
                    <a:pt x="9514" y="18678"/>
                  </a:cubicBezTo>
                  <a:cubicBezTo>
                    <a:pt x="9483" y="18709"/>
                    <a:pt x="9555" y="18740"/>
                    <a:pt x="9586" y="18750"/>
                  </a:cubicBezTo>
                  <a:lnTo>
                    <a:pt x="9586" y="18719"/>
                  </a:lnTo>
                  <a:cubicBezTo>
                    <a:pt x="9596" y="18709"/>
                    <a:pt x="9596" y="18699"/>
                    <a:pt x="9586" y="18709"/>
                  </a:cubicBezTo>
                  <a:close/>
                  <a:moveTo>
                    <a:pt x="944" y="18709"/>
                  </a:moveTo>
                  <a:lnTo>
                    <a:pt x="944" y="18760"/>
                  </a:lnTo>
                  <a:lnTo>
                    <a:pt x="964" y="18760"/>
                  </a:lnTo>
                  <a:cubicBezTo>
                    <a:pt x="975" y="18740"/>
                    <a:pt x="964" y="18719"/>
                    <a:pt x="954" y="18709"/>
                  </a:cubicBezTo>
                  <a:close/>
                  <a:moveTo>
                    <a:pt x="9401" y="18822"/>
                  </a:moveTo>
                  <a:lnTo>
                    <a:pt x="9401" y="18750"/>
                  </a:lnTo>
                  <a:lnTo>
                    <a:pt x="9360" y="18750"/>
                  </a:lnTo>
                  <a:cubicBezTo>
                    <a:pt x="9360" y="18791"/>
                    <a:pt x="9360" y="18822"/>
                    <a:pt x="9401" y="18822"/>
                  </a:cubicBezTo>
                  <a:close/>
                  <a:moveTo>
                    <a:pt x="12631" y="18760"/>
                  </a:moveTo>
                  <a:cubicBezTo>
                    <a:pt x="12518" y="18791"/>
                    <a:pt x="12528" y="18853"/>
                    <a:pt x="12600" y="18894"/>
                  </a:cubicBezTo>
                  <a:cubicBezTo>
                    <a:pt x="12702" y="18935"/>
                    <a:pt x="12948" y="19058"/>
                    <a:pt x="12969" y="18935"/>
                  </a:cubicBezTo>
                  <a:cubicBezTo>
                    <a:pt x="12979" y="18812"/>
                    <a:pt x="12682" y="18750"/>
                    <a:pt x="12631" y="18760"/>
                  </a:cubicBezTo>
                  <a:close/>
                  <a:moveTo>
                    <a:pt x="9166" y="18904"/>
                  </a:moveTo>
                  <a:cubicBezTo>
                    <a:pt x="9166" y="18883"/>
                    <a:pt x="9186" y="18883"/>
                    <a:pt x="9196" y="18873"/>
                  </a:cubicBezTo>
                  <a:cubicBezTo>
                    <a:pt x="9196" y="18822"/>
                    <a:pt x="9176" y="18781"/>
                    <a:pt x="9104" y="18791"/>
                  </a:cubicBezTo>
                  <a:cubicBezTo>
                    <a:pt x="9073" y="18842"/>
                    <a:pt x="9104" y="18914"/>
                    <a:pt x="9176" y="18904"/>
                  </a:cubicBezTo>
                  <a:close/>
                  <a:moveTo>
                    <a:pt x="8499" y="19099"/>
                  </a:moveTo>
                  <a:lnTo>
                    <a:pt x="8499" y="18996"/>
                  </a:lnTo>
                  <a:cubicBezTo>
                    <a:pt x="8438" y="19006"/>
                    <a:pt x="8386" y="18976"/>
                    <a:pt x="8356" y="18924"/>
                  </a:cubicBezTo>
                  <a:lnTo>
                    <a:pt x="8335" y="18924"/>
                  </a:lnTo>
                  <a:cubicBezTo>
                    <a:pt x="8294" y="18955"/>
                    <a:pt x="8345" y="19068"/>
                    <a:pt x="8284" y="19068"/>
                  </a:cubicBezTo>
                  <a:cubicBezTo>
                    <a:pt x="8202" y="19017"/>
                    <a:pt x="8089" y="19068"/>
                    <a:pt x="8120" y="19212"/>
                  </a:cubicBezTo>
                  <a:cubicBezTo>
                    <a:pt x="8315" y="19314"/>
                    <a:pt x="8376" y="19140"/>
                    <a:pt x="8499" y="19099"/>
                  </a:cubicBezTo>
                  <a:close/>
                  <a:moveTo>
                    <a:pt x="6131" y="19130"/>
                  </a:moveTo>
                  <a:cubicBezTo>
                    <a:pt x="6029" y="19130"/>
                    <a:pt x="6039" y="19191"/>
                    <a:pt x="6039" y="19304"/>
                  </a:cubicBezTo>
                  <a:cubicBezTo>
                    <a:pt x="6121" y="19283"/>
                    <a:pt x="6162" y="19201"/>
                    <a:pt x="6141" y="19130"/>
                  </a:cubicBezTo>
                  <a:close/>
                  <a:moveTo>
                    <a:pt x="6992" y="19181"/>
                  </a:moveTo>
                  <a:cubicBezTo>
                    <a:pt x="6951" y="19273"/>
                    <a:pt x="7074" y="19335"/>
                    <a:pt x="7146" y="19283"/>
                  </a:cubicBezTo>
                  <a:cubicBezTo>
                    <a:pt x="7167" y="19171"/>
                    <a:pt x="7074" y="19150"/>
                    <a:pt x="6992" y="19181"/>
                  </a:cubicBezTo>
                  <a:close/>
                  <a:moveTo>
                    <a:pt x="3086" y="19324"/>
                  </a:moveTo>
                  <a:cubicBezTo>
                    <a:pt x="3189" y="19365"/>
                    <a:pt x="3445" y="19386"/>
                    <a:pt x="3466" y="19253"/>
                  </a:cubicBezTo>
                  <a:cubicBezTo>
                    <a:pt x="3353" y="19212"/>
                    <a:pt x="3117" y="19191"/>
                    <a:pt x="3086" y="19324"/>
                  </a:cubicBezTo>
                  <a:close/>
                  <a:moveTo>
                    <a:pt x="14835" y="19386"/>
                  </a:moveTo>
                  <a:cubicBezTo>
                    <a:pt x="14742" y="19396"/>
                    <a:pt x="14640" y="19560"/>
                    <a:pt x="14753" y="19601"/>
                  </a:cubicBezTo>
                  <a:cubicBezTo>
                    <a:pt x="14783" y="19529"/>
                    <a:pt x="14855" y="19499"/>
                    <a:pt x="14835" y="19376"/>
                  </a:cubicBezTo>
                  <a:close/>
                  <a:moveTo>
                    <a:pt x="6111" y="19529"/>
                  </a:moveTo>
                  <a:cubicBezTo>
                    <a:pt x="6152" y="19581"/>
                    <a:pt x="6152" y="19478"/>
                    <a:pt x="6111" y="19529"/>
                  </a:cubicBezTo>
                  <a:close/>
                  <a:moveTo>
                    <a:pt x="10949" y="19591"/>
                  </a:moveTo>
                  <a:cubicBezTo>
                    <a:pt x="10908" y="19601"/>
                    <a:pt x="10878" y="19601"/>
                    <a:pt x="10878" y="19642"/>
                  </a:cubicBezTo>
                  <a:cubicBezTo>
                    <a:pt x="10939" y="19652"/>
                    <a:pt x="10939" y="19611"/>
                    <a:pt x="10949" y="19591"/>
                  </a:cubicBezTo>
                  <a:close/>
                  <a:moveTo>
                    <a:pt x="13943" y="19601"/>
                  </a:moveTo>
                  <a:cubicBezTo>
                    <a:pt x="13861" y="19560"/>
                    <a:pt x="13768" y="19642"/>
                    <a:pt x="13717" y="19622"/>
                  </a:cubicBezTo>
                  <a:cubicBezTo>
                    <a:pt x="13727" y="19745"/>
                    <a:pt x="13953" y="19714"/>
                    <a:pt x="13943" y="19601"/>
                  </a:cubicBezTo>
                  <a:close/>
                  <a:moveTo>
                    <a:pt x="10980" y="19704"/>
                  </a:moveTo>
                  <a:cubicBezTo>
                    <a:pt x="10919" y="19786"/>
                    <a:pt x="10939" y="19704"/>
                    <a:pt x="10847" y="19714"/>
                  </a:cubicBezTo>
                  <a:cubicBezTo>
                    <a:pt x="10847" y="19745"/>
                    <a:pt x="10847" y="19765"/>
                    <a:pt x="10857" y="19786"/>
                  </a:cubicBezTo>
                  <a:cubicBezTo>
                    <a:pt x="10929" y="19796"/>
                    <a:pt x="11072" y="19765"/>
                    <a:pt x="10980" y="19704"/>
                  </a:cubicBezTo>
                  <a:close/>
                  <a:moveTo>
                    <a:pt x="6111" y="19980"/>
                  </a:moveTo>
                  <a:cubicBezTo>
                    <a:pt x="6121" y="19909"/>
                    <a:pt x="6162" y="19868"/>
                    <a:pt x="6162" y="19775"/>
                  </a:cubicBezTo>
                  <a:cubicBezTo>
                    <a:pt x="6141" y="19775"/>
                    <a:pt x="6141" y="19755"/>
                    <a:pt x="6121" y="19745"/>
                  </a:cubicBezTo>
                  <a:cubicBezTo>
                    <a:pt x="6059" y="19755"/>
                    <a:pt x="6039" y="19960"/>
                    <a:pt x="6111" y="19980"/>
                  </a:cubicBezTo>
                  <a:close/>
                  <a:moveTo>
                    <a:pt x="11810" y="19847"/>
                  </a:moveTo>
                  <a:cubicBezTo>
                    <a:pt x="11872" y="19857"/>
                    <a:pt x="11872" y="19816"/>
                    <a:pt x="11882" y="19775"/>
                  </a:cubicBezTo>
                  <a:cubicBezTo>
                    <a:pt x="11851" y="19724"/>
                    <a:pt x="11780" y="19796"/>
                    <a:pt x="11821" y="19847"/>
                  </a:cubicBezTo>
                  <a:close/>
                  <a:moveTo>
                    <a:pt x="11749" y="19806"/>
                  </a:moveTo>
                  <a:cubicBezTo>
                    <a:pt x="11749" y="19847"/>
                    <a:pt x="11687" y="19827"/>
                    <a:pt x="11698" y="19888"/>
                  </a:cubicBezTo>
                  <a:cubicBezTo>
                    <a:pt x="11759" y="19898"/>
                    <a:pt x="11810" y="19806"/>
                    <a:pt x="11749" y="19796"/>
                  </a:cubicBezTo>
                  <a:close/>
                  <a:moveTo>
                    <a:pt x="8458" y="19827"/>
                  </a:moveTo>
                  <a:cubicBezTo>
                    <a:pt x="8468" y="19909"/>
                    <a:pt x="8581" y="19970"/>
                    <a:pt x="8643" y="19929"/>
                  </a:cubicBezTo>
                  <a:cubicBezTo>
                    <a:pt x="8632" y="19847"/>
                    <a:pt x="8561" y="19816"/>
                    <a:pt x="8458" y="19827"/>
                  </a:cubicBezTo>
                  <a:close/>
                  <a:moveTo>
                    <a:pt x="9227" y="20165"/>
                  </a:moveTo>
                  <a:cubicBezTo>
                    <a:pt x="9299" y="20103"/>
                    <a:pt x="9371" y="20042"/>
                    <a:pt x="9453" y="19980"/>
                  </a:cubicBezTo>
                  <a:cubicBezTo>
                    <a:pt x="9412" y="19939"/>
                    <a:pt x="9360" y="19909"/>
                    <a:pt x="9340" y="19847"/>
                  </a:cubicBezTo>
                  <a:cubicBezTo>
                    <a:pt x="9340" y="19970"/>
                    <a:pt x="9196" y="20032"/>
                    <a:pt x="9227" y="20165"/>
                  </a:cubicBezTo>
                  <a:close/>
                  <a:moveTo>
                    <a:pt x="14107" y="19929"/>
                  </a:moveTo>
                  <a:cubicBezTo>
                    <a:pt x="14168" y="19939"/>
                    <a:pt x="14107" y="19888"/>
                    <a:pt x="14107" y="19929"/>
                  </a:cubicBezTo>
                  <a:close/>
                  <a:moveTo>
                    <a:pt x="6541" y="19970"/>
                  </a:moveTo>
                  <a:cubicBezTo>
                    <a:pt x="6541" y="19991"/>
                    <a:pt x="6521" y="20001"/>
                    <a:pt x="6521" y="20021"/>
                  </a:cubicBezTo>
                  <a:cubicBezTo>
                    <a:pt x="6572" y="20052"/>
                    <a:pt x="6572" y="19960"/>
                    <a:pt x="6541" y="19970"/>
                  </a:cubicBezTo>
                  <a:close/>
                  <a:moveTo>
                    <a:pt x="6316" y="20165"/>
                  </a:moveTo>
                  <a:cubicBezTo>
                    <a:pt x="6336" y="20216"/>
                    <a:pt x="6346" y="20114"/>
                    <a:pt x="6316" y="20165"/>
                  </a:cubicBezTo>
                  <a:close/>
                  <a:moveTo>
                    <a:pt x="8899" y="20165"/>
                  </a:moveTo>
                  <a:cubicBezTo>
                    <a:pt x="8889" y="20185"/>
                    <a:pt x="8889" y="20216"/>
                    <a:pt x="8920" y="20226"/>
                  </a:cubicBezTo>
                  <a:cubicBezTo>
                    <a:pt x="8920" y="20196"/>
                    <a:pt x="8930" y="20165"/>
                    <a:pt x="8909" y="20165"/>
                  </a:cubicBezTo>
                  <a:close/>
                  <a:moveTo>
                    <a:pt x="6592" y="20278"/>
                  </a:moveTo>
                  <a:cubicBezTo>
                    <a:pt x="6592" y="20257"/>
                    <a:pt x="6603" y="20237"/>
                    <a:pt x="6613" y="20226"/>
                  </a:cubicBezTo>
                  <a:cubicBezTo>
                    <a:pt x="6562" y="20226"/>
                    <a:pt x="6521" y="20226"/>
                    <a:pt x="6521" y="20278"/>
                  </a:cubicBezTo>
                  <a:close/>
                  <a:moveTo>
                    <a:pt x="6654" y="20278"/>
                  </a:moveTo>
                  <a:cubicBezTo>
                    <a:pt x="6685" y="20278"/>
                    <a:pt x="6695" y="20257"/>
                    <a:pt x="6695" y="20226"/>
                  </a:cubicBezTo>
                  <a:cubicBezTo>
                    <a:pt x="6674" y="20216"/>
                    <a:pt x="6654" y="20226"/>
                    <a:pt x="6633" y="20237"/>
                  </a:cubicBezTo>
                  <a:cubicBezTo>
                    <a:pt x="6644" y="20247"/>
                    <a:pt x="6644" y="20267"/>
                    <a:pt x="6654" y="20278"/>
                  </a:cubicBezTo>
                  <a:close/>
                  <a:moveTo>
                    <a:pt x="6972" y="20278"/>
                  </a:moveTo>
                  <a:cubicBezTo>
                    <a:pt x="6859" y="20267"/>
                    <a:pt x="6808" y="20319"/>
                    <a:pt x="6808" y="20421"/>
                  </a:cubicBezTo>
                  <a:cubicBezTo>
                    <a:pt x="6859" y="20401"/>
                    <a:pt x="6920" y="20390"/>
                    <a:pt x="6972" y="20360"/>
                  </a:cubicBezTo>
                  <a:close/>
                  <a:moveTo>
                    <a:pt x="10344" y="20319"/>
                  </a:moveTo>
                  <a:cubicBezTo>
                    <a:pt x="10324" y="20329"/>
                    <a:pt x="10293" y="20319"/>
                    <a:pt x="10273" y="20308"/>
                  </a:cubicBezTo>
                  <a:cubicBezTo>
                    <a:pt x="10232" y="20411"/>
                    <a:pt x="10170" y="20616"/>
                    <a:pt x="10303" y="20657"/>
                  </a:cubicBezTo>
                  <a:cubicBezTo>
                    <a:pt x="10355" y="20554"/>
                    <a:pt x="10375" y="20431"/>
                    <a:pt x="10355" y="20319"/>
                  </a:cubicBezTo>
                  <a:close/>
                  <a:moveTo>
                    <a:pt x="7259" y="20513"/>
                  </a:moveTo>
                  <a:cubicBezTo>
                    <a:pt x="7259" y="20534"/>
                    <a:pt x="7238" y="20534"/>
                    <a:pt x="7238" y="20565"/>
                  </a:cubicBezTo>
                  <a:cubicBezTo>
                    <a:pt x="7279" y="20585"/>
                    <a:pt x="7290" y="20513"/>
                    <a:pt x="7259" y="20513"/>
                  </a:cubicBezTo>
                  <a:close/>
                  <a:moveTo>
                    <a:pt x="8868" y="20626"/>
                  </a:moveTo>
                  <a:cubicBezTo>
                    <a:pt x="8868" y="20595"/>
                    <a:pt x="8940" y="20565"/>
                    <a:pt x="8889" y="20534"/>
                  </a:cubicBezTo>
                  <a:cubicBezTo>
                    <a:pt x="8879" y="20554"/>
                    <a:pt x="8807" y="20606"/>
                    <a:pt x="8868" y="20626"/>
                  </a:cubicBezTo>
                  <a:close/>
                  <a:moveTo>
                    <a:pt x="12405" y="20718"/>
                  </a:moveTo>
                  <a:cubicBezTo>
                    <a:pt x="12487" y="20729"/>
                    <a:pt x="12661" y="20718"/>
                    <a:pt x="12672" y="20616"/>
                  </a:cubicBezTo>
                  <a:cubicBezTo>
                    <a:pt x="12590" y="20585"/>
                    <a:pt x="12436" y="20606"/>
                    <a:pt x="12405" y="20708"/>
                  </a:cubicBezTo>
                  <a:close/>
                  <a:moveTo>
                    <a:pt x="8622" y="20667"/>
                  </a:moveTo>
                  <a:cubicBezTo>
                    <a:pt x="8591" y="20708"/>
                    <a:pt x="8612" y="20790"/>
                    <a:pt x="8684" y="20770"/>
                  </a:cubicBezTo>
                  <a:cubicBezTo>
                    <a:pt x="8684" y="20739"/>
                    <a:pt x="8704" y="20729"/>
                    <a:pt x="8694" y="20688"/>
                  </a:cubicBezTo>
                  <a:cubicBezTo>
                    <a:pt x="8684" y="20667"/>
                    <a:pt x="8653" y="20667"/>
                    <a:pt x="8632" y="20667"/>
                  </a:cubicBezTo>
                  <a:close/>
                  <a:moveTo>
                    <a:pt x="2861" y="20698"/>
                  </a:moveTo>
                  <a:cubicBezTo>
                    <a:pt x="2861" y="20739"/>
                    <a:pt x="2861" y="20759"/>
                    <a:pt x="2902" y="20759"/>
                  </a:cubicBezTo>
                  <a:cubicBezTo>
                    <a:pt x="2943" y="20708"/>
                    <a:pt x="2933" y="20667"/>
                    <a:pt x="2861" y="20698"/>
                  </a:cubicBezTo>
                  <a:close/>
                  <a:moveTo>
                    <a:pt x="7269" y="20739"/>
                  </a:moveTo>
                  <a:lnTo>
                    <a:pt x="7269" y="20759"/>
                  </a:lnTo>
                  <a:close/>
                  <a:moveTo>
                    <a:pt x="7269" y="20759"/>
                  </a:moveTo>
                  <a:close/>
                  <a:moveTo>
                    <a:pt x="7105" y="20882"/>
                  </a:moveTo>
                  <a:cubicBezTo>
                    <a:pt x="7136" y="20934"/>
                    <a:pt x="7126" y="20841"/>
                    <a:pt x="7105" y="20882"/>
                  </a:cubicBezTo>
                  <a:close/>
                  <a:moveTo>
                    <a:pt x="1959" y="21047"/>
                  </a:moveTo>
                  <a:cubicBezTo>
                    <a:pt x="1702" y="21047"/>
                    <a:pt x="1528" y="20954"/>
                    <a:pt x="1313" y="20913"/>
                  </a:cubicBezTo>
                  <a:cubicBezTo>
                    <a:pt x="1436" y="21057"/>
                    <a:pt x="1743" y="21108"/>
                    <a:pt x="1959" y="21047"/>
                  </a:cubicBezTo>
                  <a:close/>
                  <a:moveTo>
                    <a:pt x="13902" y="21375"/>
                  </a:moveTo>
                  <a:cubicBezTo>
                    <a:pt x="13912" y="21313"/>
                    <a:pt x="13902" y="21241"/>
                    <a:pt x="13881" y="21180"/>
                  </a:cubicBezTo>
                  <a:cubicBezTo>
                    <a:pt x="13861" y="21241"/>
                    <a:pt x="13871" y="21313"/>
                    <a:pt x="13902" y="21375"/>
                  </a:cubicBezTo>
                  <a:close/>
                  <a:moveTo>
                    <a:pt x="4358" y="21457"/>
                  </a:moveTo>
                  <a:cubicBezTo>
                    <a:pt x="4358" y="21539"/>
                    <a:pt x="4378" y="21600"/>
                    <a:pt x="4460" y="21590"/>
                  </a:cubicBezTo>
                  <a:cubicBezTo>
                    <a:pt x="4481" y="21569"/>
                    <a:pt x="4470" y="21528"/>
                    <a:pt x="4470" y="21487"/>
                  </a:cubicBezTo>
                  <a:cubicBezTo>
                    <a:pt x="4440" y="21477"/>
                    <a:pt x="4399" y="21457"/>
                    <a:pt x="4358" y="21457"/>
                  </a:cubicBezTo>
                  <a:close/>
                  <a:moveTo>
                    <a:pt x="10139" y="21641"/>
                  </a:moveTo>
                  <a:cubicBezTo>
                    <a:pt x="10191" y="21662"/>
                    <a:pt x="10201" y="21569"/>
                    <a:pt x="10170" y="21559"/>
                  </a:cubicBezTo>
                  <a:cubicBezTo>
                    <a:pt x="10170" y="21600"/>
                    <a:pt x="10139" y="21600"/>
                    <a:pt x="10139" y="21641"/>
                  </a:cubicBezTo>
                  <a:close/>
                  <a:moveTo>
                    <a:pt x="10139" y="22123"/>
                  </a:moveTo>
                  <a:cubicBezTo>
                    <a:pt x="10078" y="22143"/>
                    <a:pt x="10109" y="22051"/>
                    <a:pt x="10057" y="22061"/>
                  </a:cubicBezTo>
                  <a:cubicBezTo>
                    <a:pt x="10047" y="22113"/>
                    <a:pt x="10057" y="22164"/>
                    <a:pt x="10088" y="22205"/>
                  </a:cubicBezTo>
                  <a:cubicBezTo>
                    <a:pt x="10129" y="22195"/>
                    <a:pt x="10150" y="22174"/>
                    <a:pt x="10139" y="22113"/>
                  </a:cubicBezTo>
                  <a:close/>
                  <a:moveTo>
                    <a:pt x="4870" y="22379"/>
                  </a:moveTo>
                  <a:cubicBezTo>
                    <a:pt x="4870" y="22441"/>
                    <a:pt x="4798" y="22574"/>
                    <a:pt x="4870" y="22635"/>
                  </a:cubicBezTo>
                  <a:cubicBezTo>
                    <a:pt x="4870" y="22543"/>
                    <a:pt x="4942" y="22400"/>
                    <a:pt x="4870" y="22369"/>
                  </a:cubicBezTo>
                  <a:close/>
                  <a:moveTo>
                    <a:pt x="10970" y="22430"/>
                  </a:moveTo>
                  <a:cubicBezTo>
                    <a:pt x="10898" y="22410"/>
                    <a:pt x="10714" y="22389"/>
                    <a:pt x="10673" y="22441"/>
                  </a:cubicBezTo>
                  <a:cubicBezTo>
                    <a:pt x="10683" y="22441"/>
                    <a:pt x="10693" y="22461"/>
                    <a:pt x="10683" y="22471"/>
                  </a:cubicBezTo>
                  <a:cubicBezTo>
                    <a:pt x="10775" y="22420"/>
                    <a:pt x="10919" y="22471"/>
                    <a:pt x="10970" y="22430"/>
                  </a:cubicBezTo>
                  <a:close/>
                  <a:moveTo>
                    <a:pt x="14312" y="22492"/>
                  </a:moveTo>
                  <a:cubicBezTo>
                    <a:pt x="14261" y="22430"/>
                    <a:pt x="14056" y="22420"/>
                    <a:pt x="13922" y="22430"/>
                  </a:cubicBezTo>
                  <a:cubicBezTo>
                    <a:pt x="13922" y="22461"/>
                    <a:pt x="13922" y="22482"/>
                    <a:pt x="13943" y="22492"/>
                  </a:cubicBezTo>
                  <a:cubicBezTo>
                    <a:pt x="13974" y="22492"/>
                    <a:pt x="13943" y="22441"/>
                    <a:pt x="13994" y="22441"/>
                  </a:cubicBezTo>
                  <a:cubicBezTo>
                    <a:pt x="14056" y="22523"/>
                    <a:pt x="14261" y="22471"/>
                    <a:pt x="14312" y="22482"/>
                  </a:cubicBezTo>
                  <a:close/>
                  <a:moveTo>
                    <a:pt x="13471" y="22471"/>
                  </a:moveTo>
                  <a:cubicBezTo>
                    <a:pt x="13420" y="22420"/>
                    <a:pt x="13440" y="22523"/>
                    <a:pt x="13471" y="22471"/>
                  </a:cubicBezTo>
                  <a:close/>
                  <a:moveTo>
                    <a:pt x="13604" y="22471"/>
                  </a:moveTo>
                  <a:lnTo>
                    <a:pt x="13604" y="22512"/>
                  </a:lnTo>
                  <a:cubicBezTo>
                    <a:pt x="13676" y="22543"/>
                    <a:pt x="13799" y="22523"/>
                    <a:pt x="13779" y="22461"/>
                  </a:cubicBezTo>
                  <a:cubicBezTo>
                    <a:pt x="13758" y="22482"/>
                    <a:pt x="13635" y="22430"/>
                    <a:pt x="13594" y="22471"/>
                  </a:cubicBezTo>
                  <a:close/>
                  <a:moveTo>
                    <a:pt x="8715" y="22759"/>
                  </a:moveTo>
                  <a:cubicBezTo>
                    <a:pt x="9094" y="22676"/>
                    <a:pt x="8632" y="22389"/>
                    <a:pt x="8715" y="22759"/>
                  </a:cubicBezTo>
                  <a:close/>
                  <a:moveTo>
                    <a:pt x="8591" y="22728"/>
                  </a:moveTo>
                  <a:cubicBezTo>
                    <a:pt x="8561" y="22697"/>
                    <a:pt x="8550" y="22748"/>
                    <a:pt x="8499" y="22738"/>
                  </a:cubicBezTo>
                  <a:cubicBezTo>
                    <a:pt x="8479" y="22646"/>
                    <a:pt x="8335" y="22533"/>
                    <a:pt x="8284" y="22666"/>
                  </a:cubicBezTo>
                  <a:cubicBezTo>
                    <a:pt x="8304" y="22707"/>
                    <a:pt x="8427" y="22656"/>
                    <a:pt x="8438" y="22707"/>
                  </a:cubicBezTo>
                  <a:cubicBezTo>
                    <a:pt x="8438" y="22769"/>
                    <a:pt x="8397" y="22769"/>
                    <a:pt x="8407" y="22820"/>
                  </a:cubicBezTo>
                  <a:cubicBezTo>
                    <a:pt x="8448" y="22892"/>
                    <a:pt x="8550" y="22861"/>
                    <a:pt x="8602" y="22820"/>
                  </a:cubicBezTo>
                  <a:cubicBezTo>
                    <a:pt x="8602" y="22779"/>
                    <a:pt x="8612" y="22738"/>
                    <a:pt x="8591" y="22718"/>
                  </a:cubicBezTo>
                  <a:close/>
                  <a:moveTo>
                    <a:pt x="9740" y="22923"/>
                  </a:moveTo>
                  <a:cubicBezTo>
                    <a:pt x="9740" y="22861"/>
                    <a:pt x="9770" y="22851"/>
                    <a:pt x="9770" y="22789"/>
                  </a:cubicBezTo>
                  <a:cubicBezTo>
                    <a:pt x="9545" y="22769"/>
                    <a:pt x="9401" y="22635"/>
                    <a:pt x="9207" y="22656"/>
                  </a:cubicBezTo>
                  <a:cubicBezTo>
                    <a:pt x="9145" y="22851"/>
                    <a:pt x="9278" y="22953"/>
                    <a:pt x="9494" y="22943"/>
                  </a:cubicBezTo>
                  <a:cubicBezTo>
                    <a:pt x="9535" y="22933"/>
                    <a:pt x="9524" y="22861"/>
                    <a:pt x="9586" y="22861"/>
                  </a:cubicBezTo>
                  <a:cubicBezTo>
                    <a:pt x="9647" y="22861"/>
                    <a:pt x="9647" y="22943"/>
                    <a:pt x="9740" y="22912"/>
                  </a:cubicBezTo>
                  <a:close/>
                  <a:moveTo>
                    <a:pt x="14322" y="22697"/>
                  </a:moveTo>
                  <a:cubicBezTo>
                    <a:pt x="14322" y="22800"/>
                    <a:pt x="14281" y="22861"/>
                    <a:pt x="14281" y="22953"/>
                  </a:cubicBezTo>
                  <a:cubicBezTo>
                    <a:pt x="14332" y="22923"/>
                    <a:pt x="14363" y="22728"/>
                    <a:pt x="14322" y="22697"/>
                  </a:cubicBezTo>
                  <a:close/>
                  <a:moveTo>
                    <a:pt x="9043" y="22964"/>
                  </a:moveTo>
                  <a:cubicBezTo>
                    <a:pt x="9043" y="22953"/>
                    <a:pt x="9043" y="22943"/>
                    <a:pt x="9053" y="22943"/>
                  </a:cubicBezTo>
                  <a:cubicBezTo>
                    <a:pt x="8930" y="22625"/>
                    <a:pt x="8612" y="23005"/>
                    <a:pt x="9032" y="22974"/>
                  </a:cubicBezTo>
                  <a:close/>
                  <a:moveTo>
                    <a:pt x="7761" y="23035"/>
                  </a:moveTo>
                  <a:cubicBezTo>
                    <a:pt x="7812" y="23025"/>
                    <a:pt x="7812" y="23076"/>
                    <a:pt x="7864" y="23066"/>
                  </a:cubicBezTo>
                  <a:cubicBezTo>
                    <a:pt x="7884" y="22974"/>
                    <a:pt x="7976" y="22953"/>
                    <a:pt x="7997" y="22861"/>
                  </a:cubicBezTo>
                  <a:cubicBezTo>
                    <a:pt x="7874" y="22841"/>
                    <a:pt x="7782" y="22943"/>
                    <a:pt x="7751" y="23046"/>
                  </a:cubicBezTo>
                  <a:close/>
                  <a:moveTo>
                    <a:pt x="10150" y="22964"/>
                  </a:moveTo>
                  <a:cubicBezTo>
                    <a:pt x="10150" y="22984"/>
                    <a:pt x="10150" y="23005"/>
                    <a:pt x="10160" y="23015"/>
                  </a:cubicBezTo>
                  <a:cubicBezTo>
                    <a:pt x="10180" y="23015"/>
                    <a:pt x="10191" y="22953"/>
                    <a:pt x="10139" y="22974"/>
                  </a:cubicBezTo>
                  <a:close/>
                  <a:moveTo>
                    <a:pt x="9043" y="23302"/>
                  </a:moveTo>
                  <a:cubicBezTo>
                    <a:pt x="8950" y="23322"/>
                    <a:pt x="8920" y="23394"/>
                    <a:pt x="8858" y="23435"/>
                  </a:cubicBezTo>
                  <a:cubicBezTo>
                    <a:pt x="8930" y="23435"/>
                    <a:pt x="9084" y="23435"/>
                    <a:pt x="9032" y="23312"/>
                  </a:cubicBezTo>
                  <a:close/>
                  <a:moveTo>
                    <a:pt x="9299" y="23374"/>
                  </a:moveTo>
                  <a:cubicBezTo>
                    <a:pt x="9299" y="23394"/>
                    <a:pt x="9278" y="23394"/>
                    <a:pt x="9289" y="23415"/>
                  </a:cubicBezTo>
                  <a:cubicBezTo>
                    <a:pt x="9309" y="23445"/>
                    <a:pt x="9319" y="23374"/>
                    <a:pt x="9289" y="23384"/>
                  </a:cubicBezTo>
                  <a:close/>
                  <a:moveTo>
                    <a:pt x="8848" y="23435"/>
                  </a:moveTo>
                  <a:cubicBezTo>
                    <a:pt x="8848" y="23404"/>
                    <a:pt x="8797" y="23435"/>
                    <a:pt x="8797" y="23445"/>
                  </a:cubicBezTo>
                  <a:cubicBezTo>
                    <a:pt x="8817" y="23435"/>
                    <a:pt x="8848" y="23497"/>
                    <a:pt x="8838" y="23435"/>
                  </a:cubicBezTo>
                  <a:close/>
                  <a:moveTo>
                    <a:pt x="8991" y="23456"/>
                  </a:moveTo>
                  <a:cubicBezTo>
                    <a:pt x="8991" y="23497"/>
                    <a:pt x="8971" y="23507"/>
                    <a:pt x="8961" y="23527"/>
                  </a:cubicBezTo>
                  <a:lnTo>
                    <a:pt x="9043" y="23527"/>
                  </a:lnTo>
                  <a:cubicBezTo>
                    <a:pt x="9043" y="23486"/>
                    <a:pt x="9022" y="23466"/>
                    <a:pt x="8981" y="23466"/>
                  </a:cubicBezTo>
                  <a:close/>
                  <a:moveTo>
                    <a:pt x="14127" y="23773"/>
                  </a:moveTo>
                  <a:cubicBezTo>
                    <a:pt x="14148" y="23681"/>
                    <a:pt x="14240" y="23538"/>
                    <a:pt x="14179" y="23456"/>
                  </a:cubicBezTo>
                  <a:cubicBezTo>
                    <a:pt x="14097" y="23497"/>
                    <a:pt x="14066" y="23712"/>
                    <a:pt x="14117" y="23773"/>
                  </a:cubicBezTo>
                  <a:close/>
                  <a:moveTo>
                    <a:pt x="8674" y="23558"/>
                  </a:moveTo>
                  <a:cubicBezTo>
                    <a:pt x="8674" y="23579"/>
                    <a:pt x="8674" y="23609"/>
                    <a:pt x="8684" y="23620"/>
                  </a:cubicBezTo>
                  <a:cubicBezTo>
                    <a:pt x="8684" y="23599"/>
                    <a:pt x="8684" y="23568"/>
                    <a:pt x="8663" y="23558"/>
                  </a:cubicBezTo>
                  <a:close/>
                  <a:moveTo>
                    <a:pt x="8950" y="23691"/>
                  </a:moveTo>
                  <a:cubicBezTo>
                    <a:pt x="8950" y="23722"/>
                    <a:pt x="8971" y="23763"/>
                    <a:pt x="8991" y="23804"/>
                  </a:cubicBezTo>
                  <a:cubicBezTo>
                    <a:pt x="9135" y="23804"/>
                    <a:pt x="9043" y="23589"/>
                    <a:pt x="8940" y="23691"/>
                  </a:cubicBezTo>
                  <a:close/>
                  <a:moveTo>
                    <a:pt x="9832" y="23702"/>
                  </a:moveTo>
                  <a:cubicBezTo>
                    <a:pt x="9781" y="23763"/>
                    <a:pt x="9914" y="23722"/>
                    <a:pt x="9832" y="23702"/>
                  </a:cubicBezTo>
                  <a:close/>
                  <a:moveTo>
                    <a:pt x="9945" y="23814"/>
                  </a:moveTo>
                  <a:close/>
                  <a:moveTo>
                    <a:pt x="11411" y="23866"/>
                  </a:moveTo>
                  <a:close/>
                  <a:moveTo>
                    <a:pt x="6613" y="23896"/>
                  </a:moveTo>
                  <a:cubicBezTo>
                    <a:pt x="6562" y="23948"/>
                    <a:pt x="6408" y="23917"/>
                    <a:pt x="6398" y="24009"/>
                  </a:cubicBezTo>
                  <a:cubicBezTo>
                    <a:pt x="6469" y="24050"/>
                    <a:pt x="6674" y="23968"/>
                    <a:pt x="6603" y="23896"/>
                  </a:cubicBezTo>
                  <a:close/>
                  <a:moveTo>
                    <a:pt x="7505" y="23927"/>
                  </a:moveTo>
                  <a:cubicBezTo>
                    <a:pt x="7556" y="23968"/>
                    <a:pt x="7546" y="23876"/>
                    <a:pt x="7505" y="23927"/>
                  </a:cubicBezTo>
                  <a:close/>
                  <a:moveTo>
                    <a:pt x="7454" y="23958"/>
                  </a:moveTo>
                  <a:cubicBezTo>
                    <a:pt x="7474" y="23958"/>
                    <a:pt x="7505" y="23958"/>
                    <a:pt x="7505" y="23937"/>
                  </a:cubicBezTo>
                  <a:cubicBezTo>
                    <a:pt x="7474" y="23927"/>
                    <a:pt x="7443" y="23927"/>
                    <a:pt x="7443" y="23958"/>
                  </a:cubicBezTo>
                  <a:close/>
                  <a:moveTo>
                    <a:pt x="8848" y="23958"/>
                  </a:moveTo>
                  <a:cubicBezTo>
                    <a:pt x="8858" y="23999"/>
                    <a:pt x="8848" y="24040"/>
                    <a:pt x="8838" y="24081"/>
                  </a:cubicBezTo>
                  <a:cubicBezTo>
                    <a:pt x="8899" y="24081"/>
                    <a:pt x="8920" y="23968"/>
                    <a:pt x="8838" y="23958"/>
                  </a:cubicBezTo>
                  <a:close/>
                  <a:moveTo>
                    <a:pt x="7351" y="23978"/>
                  </a:moveTo>
                  <a:cubicBezTo>
                    <a:pt x="7433" y="23999"/>
                    <a:pt x="7372" y="23937"/>
                    <a:pt x="7351" y="23978"/>
                  </a:cubicBezTo>
                  <a:close/>
                  <a:moveTo>
                    <a:pt x="11185" y="23999"/>
                  </a:moveTo>
                  <a:cubicBezTo>
                    <a:pt x="11185" y="24050"/>
                    <a:pt x="11206" y="24091"/>
                    <a:pt x="11257" y="24091"/>
                  </a:cubicBezTo>
                  <a:cubicBezTo>
                    <a:pt x="11257" y="24040"/>
                    <a:pt x="11277" y="24030"/>
                    <a:pt x="11257" y="23978"/>
                  </a:cubicBezTo>
                  <a:cubicBezTo>
                    <a:pt x="11226" y="23978"/>
                    <a:pt x="11206" y="23978"/>
                    <a:pt x="11175" y="23999"/>
                  </a:cubicBezTo>
                  <a:close/>
                  <a:moveTo>
                    <a:pt x="7126" y="24050"/>
                  </a:moveTo>
                  <a:close/>
                  <a:moveTo>
                    <a:pt x="7105" y="24050"/>
                  </a:moveTo>
                  <a:cubicBezTo>
                    <a:pt x="7064" y="24050"/>
                    <a:pt x="7033" y="24060"/>
                    <a:pt x="7013" y="24091"/>
                  </a:cubicBezTo>
                  <a:cubicBezTo>
                    <a:pt x="7033" y="24081"/>
                    <a:pt x="7085" y="24091"/>
                    <a:pt x="7095" y="24050"/>
                  </a:cubicBezTo>
                  <a:close/>
                  <a:moveTo>
                    <a:pt x="6879" y="24081"/>
                  </a:moveTo>
                  <a:cubicBezTo>
                    <a:pt x="6869" y="24142"/>
                    <a:pt x="6900" y="24163"/>
                    <a:pt x="6920" y="24194"/>
                  </a:cubicBezTo>
                  <a:cubicBezTo>
                    <a:pt x="6951" y="24183"/>
                    <a:pt x="6951" y="24142"/>
                    <a:pt x="6951" y="24091"/>
                  </a:cubicBezTo>
                  <a:cubicBezTo>
                    <a:pt x="6920" y="24101"/>
                    <a:pt x="6890" y="24101"/>
                    <a:pt x="6869" y="24081"/>
                  </a:cubicBezTo>
                  <a:close/>
                  <a:moveTo>
                    <a:pt x="10119" y="24112"/>
                  </a:moveTo>
                  <a:cubicBezTo>
                    <a:pt x="10119" y="24173"/>
                    <a:pt x="10180" y="24173"/>
                    <a:pt x="10221" y="24153"/>
                  </a:cubicBezTo>
                  <a:cubicBezTo>
                    <a:pt x="10211" y="24091"/>
                    <a:pt x="10160" y="24091"/>
                    <a:pt x="10109" y="24112"/>
                  </a:cubicBezTo>
                  <a:close/>
                  <a:moveTo>
                    <a:pt x="8561" y="24265"/>
                  </a:moveTo>
                  <a:cubicBezTo>
                    <a:pt x="8602" y="24265"/>
                    <a:pt x="8602" y="24214"/>
                    <a:pt x="8622" y="24194"/>
                  </a:cubicBezTo>
                  <a:cubicBezTo>
                    <a:pt x="8561" y="24194"/>
                    <a:pt x="8520" y="24235"/>
                    <a:pt x="8550" y="24265"/>
                  </a:cubicBezTo>
                  <a:close/>
                  <a:moveTo>
                    <a:pt x="11944" y="24224"/>
                  </a:moveTo>
                  <a:cubicBezTo>
                    <a:pt x="11995" y="24337"/>
                    <a:pt x="12026" y="24450"/>
                    <a:pt x="12036" y="24573"/>
                  </a:cubicBezTo>
                  <a:cubicBezTo>
                    <a:pt x="12036" y="24522"/>
                    <a:pt x="12056" y="24542"/>
                    <a:pt x="12098" y="24542"/>
                  </a:cubicBezTo>
                  <a:cubicBezTo>
                    <a:pt x="12098" y="24604"/>
                    <a:pt x="12108" y="24655"/>
                    <a:pt x="12128" y="24717"/>
                  </a:cubicBezTo>
                  <a:cubicBezTo>
                    <a:pt x="12159" y="24932"/>
                    <a:pt x="12149" y="24717"/>
                    <a:pt x="12169" y="24532"/>
                  </a:cubicBezTo>
                  <a:cubicBezTo>
                    <a:pt x="12036" y="24481"/>
                    <a:pt x="12056" y="24214"/>
                    <a:pt x="11933" y="24224"/>
                  </a:cubicBezTo>
                  <a:close/>
                  <a:moveTo>
                    <a:pt x="1405" y="24778"/>
                  </a:moveTo>
                  <a:cubicBezTo>
                    <a:pt x="1446" y="24829"/>
                    <a:pt x="1426" y="24737"/>
                    <a:pt x="1405" y="24778"/>
                  </a:cubicBezTo>
                  <a:close/>
                  <a:moveTo>
                    <a:pt x="11462" y="24993"/>
                  </a:moveTo>
                  <a:cubicBezTo>
                    <a:pt x="11462" y="25014"/>
                    <a:pt x="11452" y="25065"/>
                    <a:pt x="11493" y="25045"/>
                  </a:cubicBezTo>
                  <a:cubicBezTo>
                    <a:pt x="11493" y="25024"/>
                    <a:pt x="11482" y="25004"/>
                    <a:pt x="11462" y="24993"/>
                  </a:cubicBezTo>
                  <a:close/>
                  <a:moveTo>
                    <a:pt x="7310" y="25024"/>
                  </a:moveTo>
                  <a:lnTo>
                    <a:pt x="7310" y="25045"/>
                  </a:lnTo>
                  <a:lnTo>
                    <a:pt x="7351" y="25045"/>
                  </a:lnTo>
                  <a:cubicBezTo>
                    <a:pt x="7341" y="25024"/>
                    <a:pt x="7331" y="25014"/>
                    <a:pt x="7300" y="25024"/>
                  </a:cubicBezTo>
                  <a:close/>
                  <a:moveTo>
                    <a:pt x="11257" y="25096"/>
                  </a:moveTo>
                  <a:cubicBezTo>
                    <a:pt x="11236" y="25045"/>
                    <a:pt x="11134" y="25086"/>
                    <a:pt x="11154" y="25157"/>
                  </a:cubicBezTo>
                  <a:cubicBezTo>
                    <a:pt x="11206" y="25157"/>
                    <a:pt x="11236" y="25137"/>
                    <a:pt x="11247" y="25096"/>
                  </a:cubicBezTo>
                  <a:close/>
                  <a:moveTo>
                    <a:pt x="5813" y="25178"/>
                  </a:moveTo>
                  <a:cubicBezTo>
                    <a:pt x="5988" y="25168"/>
                    <a:pt x="6070" y="25393"/>
                    <a:pt x="6244" y="25383"/>
                  </a:cubicBezTo>
                  <a:cubicBezTo>
                    <a:pt x="6172" y="25393"/>
                    <a:pt x="6100" y="25414"/>
                    <a:pt x="6090" y="25444"/>
                  </a:cubicBezTo>
                  <a:cubicBezTo>
                    <a:pt x="6264" y="25465"/>
                    <a:pt x="6439" y="25465"/>
                    <a:pt x="6603" y="25424"/>
                  </a:cubicBezTo>
                  <a:cubicBezTo>
                    <a:pt x="6223" y="25424"/>
                    <a:pt x="6080" y="25127"/>
                    <a:pt x="5783" y="25106"/>
                  </a:cubicBezTo>
                  <a:cubicBezTo>
                    <a:pt x="5762" y="25147"/>
                    <a:pt x="5813" y="25137"/>
                    <a:pt x="5803" y="25178"/>
                  </a:cubicBezTo>
                  <a:close/>
                  <a:moveTo>
                    <a:pt x="13266" y="25291"/>
                  </a:moveTo>
                  <a:cubicBezTo>
                    <a:pt x="13307" y="25301"/>
                    <a:pt x="13328" y="25239"/>
                    <a:pt x="13297" y="25229"/>
                  </a:cubicBezTo>
                  <a:cubicBezTo>
                    <a:pt x="13287" y="25250"/>
                    <a:pt x="13266" y="25260"/>
                    <a:pt x="13266" y="25291"/>
                  </a:cubicBezTo>
                  <a:close/>
                  <a:moveTo>
                    <a:pt x="5383" y="25516"/>
                  </a:moveTo>
                  <a:cubicBezTo>
                    <a:pt x="5608" y="25526"/>
                    <a:pt x="5834" y="25496"/>
                    <a:pt x="6059" y="25434"/>
                  </a:cubicBezTo>
                  <a:cubicBezTo>
                    <a:pt x="5885" y="25403"/>
                    <a:pt x="5526" y="25424"/>
                    <a:pt x="5383" y="25516"/>
                  </a:cubicBezTo>
                  <a:close/>
                  <a:moveTo>
                    <a:pt x="7054" y="25567"/>
                  </a:moveTo>
                  <a:cubicBezTo>
                    <a:pt x="6910" y="25547"/>
                    <a:pt x="6797" y="25383"/>
                    <a:pt x="6623" y="25434"/>
                  </a:cubicBezTo>
                  <a:cubicBezTo>
                    <a:pt x="6910" y="25588"/>
                    <a:pt x="7197" y="25608"/>
                    <a:pt x="7454" y="25701"/>
                  </a:cubicBezTo>
                  <a:cubicBezTo>
                    <a:pt x="7372" y="25465"/>
                    <a:pt x="7218" y="25578"/>
                    <a:pt x="7054" y="25557"/>
                  </a:cubicBezTo>
                  <a:close/>
                  <a:moveTo>
                    <a:pt x="7935" y="25742"/>
                  </a:moveTo>
                  <a:cubicBezTo>
                    <a:pt x="7966" y="25680"/>
                    <a:pt x="7946" y="25588"/>
                    <a:pt x="7874" y="25588"/>
                  </a:cubicBezTo>
                  <a:cubicBezTo>
                    <a:pt x="7864" y="25649"/>
                    <a:pt x="7884" y="25701"/>
                    <a:pt x="7935" y="25742"/>
                  </a:cubicBezTo>
                  <a:close/>
                  <a:moveTo>
                    <a:pt x="8202" y="25670"/>
                  </a:moveTo>
                  <a:cubicBezTo>
                    <a:pt x="8192" y="25721"/>
                    <a:pt x="8284" y="25731"/>
                    <a:pt x="8294" y="25711"/>
                  </a:cubicBezTo>
                  <a:cubicBezTo>
                    <a:pt x="8274" y="25711"/>
                    <a:pt x="8284" y="25680"/>
                    <a:pt x="8294" y="25670"/>
                  </a:cubicBezTo>
                  <a:close/>
                  <a:moveTo>
                    <a:pt x="7454" y="25731"/>
                  </a:moveTo>
                  <a:cubicBezTo>
                    <a:pt x="7495" y="25783"/>
                    <a:pt x="7474" y="25680"/>
                    <a:pt x="7454" y="25731"/>
                  </a:cubicBezTo>
                  <a:close/>
                  <a:moveTo>
                    <a:pt x="7505" y="25783"/>
                  </a:moveTo>
                  <a:cubicBezTo>
                    <a:pt x="7566" y="25906"/>
                    <a:pt x="7659" y="26008"/>
                    <a:pt x="7782" y="26070"/>
                  </a:cubicBezTo>
                  <a:cubicBezTo>
                    <a:pt x="7679" y="25988"/>
                    <a:pt x="7618" y="25793"/>
                    <a:pt x="7495" y="25772"/>
                  </a:cubicBezTo>
                  <a:close/>
                  <a:moveTo>
                    <a:pt x="12128" y="25813"/>
                  </a:moveTo>
                  <a:cubicBezTo>
                    <a:pt x="12169" y="25875"/>
                    <a:pt x="12149" y="25772"/>
                    <a:pt x="12128" y="25813"/>
                  </a:cubicBezTo>
                  <a:close/>
                  <a:moveTo>
                    <a:pt x="2584" y="26080"/>
                  </a:moveTo>
                  <a:cubicBezTo>
                    <a:pt x="2758" y="26059"/>
                    <a:pt x="2943" y="26059"/>
                    <a:pt x="3035" y="25957"/>
                  </a:cubicBezTo>
                  <a:cubicBezTo>
                    <a:pt x="2871" y="25926"/>
                    <a:pt x="2707" y="25967"/>
                    <a:pt x="2584" y="26080"/>
                  </a:cubicBezTo>
                  <a:close/>
                  <a:moveTo>
                    <a:pt x="7782" y="26100"/>
                  </a:moveTo>
                  <a:cubicBezTo>
                    <a:pt x="7812" y="26141"/>
                    <a:pt x="7782" y="26162"/>
                    <a:pt x="7823" y="26193"/>
                  </a:cubicBezTo>
                  <a:cubicBezTo>
                    <a:pt x="7853" y="26152"/>
                    <a:pt x="7812" y="26111"/>
                    <a:pt x="7782" y="26090"/>
                  </a:cubicBezTo>
                  <a:close/>
                  <a:moveTo>
                    <a:pt x="2164" y="26223"/>
                  </a:moveTo>
                  <a:cubicBezTo>
                    <a:pt x="2215" y="26203"/>
                    <a:pt x="2297" y="26223"/>
                    <a:pt x="2297" y="26152"/>
                  </a:cubicBezTo>
                  <a:cubicBezTo>
                    <a:pt x="2256" y="26172"/>
                    <a:pt x="2195" y="26172"/>
                    <a:pt x="2154" y="26193"/>
                  </a:cubicBezTo>
                  <a:cubicBezTo>
                    <a:pt x="2164" y="26193"/>
                    <a:pt x="2164" y="26203"/>
                    <a:pt x="2164" y="26213"/>
                  </a:cubicBezTo>
                  <a:close/>
                  <a:moveTo>
                    <a:pt x="7905" y="26285"/>
                  </a:moveTo>
                  <a:cubicBezTo>
                    <a:pt x="7853" y="26285"/>
                    <a:pt x="7884" y="26193"/>
                    <a:pt x="7833" y="26182"/>
                  </a:cubicBezTo>
                  <a:cubicBezTo>
                    <a:pt x="7802" y="26203"/>
                    <a:pt x="7874" y="26306"/>
                    <a:pt x="7905" y="26275"/>
                  </a:cubicBezTo>
                  <a:close/>
                  <a:moveTo>
                    <a:pt x="954" y="26234"/>
                  </a:moveTo>
                  <a:lnTo>
                    <a:pt x="954" y="26264"/>
                  </a:lnTo>
                  <a:lnTo>
                    <a:pt x="964" y="26264"/>
                  </a:lnTo>
                  <a:cubicBezTo>
                    <a:pt x="964" y="26244"/>
                    <a:pt x="1005" y="26264"/>
                    <a:pt x="1005" y="26234"/>
                  </a:cubicBezTo>
                  <a:close/>
                  <a:moveTo>
                    <a:pt x="8028" y="26234"/>
                  </a:moveTo>
                  <a:cubicBezTo>
                    <a:pt x="8028" y="26264"/>
                    <a:pt x="7997" y="26275"/>
                    <a:pt x="8007" y="26326"/>
                  </a:cubicBezTo>
                  <a:cubicBezTo>
                    <a:pt x="8038" y="26326"/>
                    <a:pt x="8058" y="26244"/>
                    <a:pt x="8028" y="26234"/>
                  </a:cubicBezTo>
                  <a:close/>
                  <a:moveTo>
                    <a:pt x="1805" y="26326"/>
                  </a:moveTo>
                  <a:cubicBezTo>
                    <a:pt x="1877" y="26336"/>
                    <a:pt x="1887" y="26285"/>
                    <a:pt x="1959" y="26295"/>
                  </a:cubicBezTo>
                  <a:cubicBezTo>
                    <a:pt x="1928" y="26223"/>
                    <a:pt x="1815" y="26285"/>
                    <a:pt x="1805" y="26316"/>
                  </a:cubicBezTo>
                  <a:close/>
                  <a:moveTo>
                    <a:pt x="1231" y="26306"/>
                  </a:moveTo>
                  <a:close/>
                  <a:moveTo>
                    <a:pt x="1282" y="26306"/>
                  </a:moveTo>
                  <a:close/>
                  <a:moveTo>
                    <a:pt x="2584" y="26306"/>
                  </a:moveTo>
                  <a:cubicBezTo>
                    <a:pt x="2656" y="26418"/>
                    <a:pt x="2799" y="26459"/>
                    <a:pt x="2912" y="26398"/>
                  </a:cubicBezTo>
                  <a:cubicBezTo>
                    <a:pt x="2810" y="26347"/>
                    <a:pt x="2697" y="26316"/>
                    <a:pt x="2584" y="26306"/>
                  </a:cubicBezTo>
                  <a:close/>
                  <a:moveTo>
                    <a:pt x="7905" y="26367"/>
                  </a:moveTo>
                  <a:cubicBezTo>
                    <a:pt x="7935" y="26367"/>
                    <a:pt x="7925" y="26408"/>
                    <a:pt x="7946" y="26408"/>
                  </a:cubicBezTo>
                  <a:cubicBezTo>
                    <a:pt x="7966" y="26357"/>
                    <a:pt x="7915" y="26316"/>
                    <a:pt x="7905" y="26357"/>
                  </a:cubicBezTo>
                  <a:close/>
                  <a:moveTo>
                    <a:pt x="14148" y="26367"/>
                  </a:moveTo>
                  <a:cubicBezTo>
                    <a:pt x="14199" y="26377"/>
                    <a:pt x="14148" y="26326"/>
                    <a:pt x="14148" y="26367"/>
                  </a:cubicBezTo>
                  <a:close/>
                  <a:moveTo>
                    <a:pt x="14414" y="26347"/>
                  </a:moveTo>
                  <a:cubicBezTo>
                    <a:pt x="14414" y="26388"/>
                    <a:pt x="14414" y="26418"/>
                    <a:pt x="14445" y="26418"/>
                  </a:cubicBezTo>
                  <a:cubicBezTo>
                    <a:pt x="14435" y="26377"/>
                    <a:pt x="14435" y="26347"/>
                    <a:pt x="14414" y="26347"/>
                  </a:cubicBezTo>
                  <a:close/>
                  <a:moveTo>
                    <a:pt x="9678" y="26572"/>
                  </a:moveTo>
                  <a:cubicBezTo>
                    <a:pt x="9678" y="26593"/>
                    <a:pt x="9668" y="26593"/>
                    <a:pt x="9668" y="26613"/>
                  </a:cubicBezTo>
                  <a:cubicBezTo>
                    <a:pt x="9699" y="26644"/>
                    <a:pt x="9750" y="26705"/>
                    <a:pt x="9811" y="26664"/>
                  </a:cubicBezTo>
                  <a:cubicBezTo>
                    <a:pt x="9832" y="26562"/>
                    <a:pt x="9709" y="26552"/>
                    <a:pt x="9678" y="26572"/>
                  </a:cubicBezTo>
                  <a:close/>
                  <a:moveTo>
                    <a:pt x="10919" y="26562"/>
                  </a:moveTo>
                  <a:cubicBezTo>
                    <a:pt x="10919" y="26582"/>
                    <a:pt x="10898" y="26582"/>
                    <a:pt x="10898" y="26603"/>
                  </a:cubicBezTo>
                  <a:cubicBezTo>
                    <a:pt x="10929" y="26613"/>
                    <a:pt x="10939" y="26541"/>
                    <a:pt x="10908" y="26552"/>
                  </a:cubicBezTo>
                  <a:close/>
                  <a:moveTo>
                    <a:pt x="10098" y="26593"/>
                  </a:moveTo>
                  <a:cubicBezTo>
                    <a:pt x="10160" y="26603"/>
                    <a:pt x="10098" y="26552"/>
                    <a:pt x="10098" y="26593"/>
                  </a:cubicBezTo>
                  <a:close/>
                  <a:moveTo>
                    <a:pt x="10970" y="26644"/>
                  </a:moveTo>
                  <a:cubicBezTo>
                    <a:pt x="11062" y="26644"/>
                    <a:pt x="10960" y="26531"/>
                    <a:pt x="10970" y="26644"/>
                  </a:cubicBezTo>
                  <a:close/>
                  <a:moveTo>
                    <a:pt x="10303" y="26685"/>
                  </a:moveTo>
                  <a:cubicBezTo>
                    <a:pt x="10355" y="26695"/>
                    <a:pt x="10386" y="26736"/>
                    <a:pt x="10427" y="26685"/>
                  </a:cubicBezTo>
                  <a:cubicBezTo>
                    <a:pt x="10427" y="26603"/>
                    <a:pt x="10273" y="26572"/>
                    <a:pt x="10293" y="26675"/>
                  </a:cubicBezTo>
                  <a:close/>
                  <a:moveTo>
                    <a:pt x="11072" y="26685"/>
                  </a:moveTo>
                  <a:cubicBezTo>
                    <a:pt x="11062" y="26675"/>
                    <a:pt x="11072" y="26654"/>
                    <a:pt x="11083" y="26644"/>
                  </a:cubicBezTo>
                  <a:cubicBezTo>
                    <a:pt x="11062" y="26634"/>
                    <a:pt x="11031" y="26623"/>
                    <a:pt x="11011" y="26634"/>
                  </a:cubicBezTo>
                  <a:cubicBezTo>
                    <a:pt x="11021" y="26654"/>
                    <a:pt x="11042" y="26675"/>
                    <a:pt x="11062" y="26675"/>
                  </a:cubicBezTo>
                  <a:close/>
                  <a:moveTo>
                    <a:pt x="10867" y="26675"/>
                  </a:moveTo>
                  <a:cubicBezTo>
                    <a:pt x="10847" y="26695"/>
                    <a:pt x="10857" y="26726"/>
                    <a:pt x="10888" y="26746"/>
                  </a:cubicBezTo>
                  <a:cubicBezTo>
                    <a:pt x="10898" y="26726"/>
                    <a:pt x="10919" y="26654"/>
                    <a:pt x="10867" y="26664"/>
                  </a:cubicBezTo>
                  <a:close/>
                  <a:moveTo>
                    <a:pt x="10139" y="26705"/>
                  </a:moveTo>
                  <a:cubicBezTo>
                    <a:pt x="10139" y="26736"/>
                    <a:pt x="10119" y="26736"/>
                    <a:pt x="10129" y="26777"/>
                  </a:cubicBezTo>
                  <a:cubicBezTo>
                    <a:pt x="10170" y="26767"/>
                    <a:pt x="10180" y="26695"/>
                    <a:pt x="10139" y="26695"/>
                  </a:cubicBezTo>
                  <a:close/>
                  <a:moveTo>
                    <a:pt x="11349" y="26859"/>
                  </a:moveTo>
                  <a:cubicBezTo>
                    <a:pt x="11370" y="26859"/>
                    <a:pt x="11370" y="26900"/>
                    <a:pt x="11421" y="26880"/>
                  </a:cubicBezTo>
                  <a:lnTo>
                    <a:pt x="11421" y="26828"/>
                  </a:lnTo>
                  <a:cubicBezTo>
                    <a:pt x="11390" y="26828"/>
                    <a:pt x="11359" y="26828"/>
                    <a:pt x="11349" y="26849"/>
                  </a:cubicBezTo>
                  <a:close/>
                  <a:moveTo>
                    <a:pt x="6408" y="26910"/>
                  </a:moveTo>
                  <a:cubicBezTo>
                    <a:pt x="6469" y="26921"/>
                    <a:pt x="6408" y="26869"/>
                    <a:pt x="6408" y="26910"/>
                  </a:cubicBezTo>
                  <a:close/>
                  <a:moveTo>
                    <a:pt x="5752" y="26931"/>
                  </a:moveTo>
                  <a:cubicBezTo>
                    <a:pt x="5803" y="26941"/>
                    <a:pt x="5752" y="26880"/>
                    <a:pt x="5752" y="26931"/>
                  </a:cubicBezTo>
                  <a:close/>
                  <a:moveTo>
                    <a:pt x="7874" y="27167"/>
                  </a:moveTo>
                  <a:cubicBezTo>
                    <a:pt x="7894" y="27167"/>
                    <a:pt x="7915" y="27156"/>
                    <a:pt x="7915" y="27136"/>
                  </a:cubicBezTo>
                  <a:cubicBezTo>
                    <a:pt x="7894" y="27126"/>
                    <a:pt x="7874" y="27126"/>
                    <a:pt x="7874" y="27156"/>
                  </a:cubicBezTo>
                  <a:close/>
                  <a:moveTo>
                    <a:pt x="3025" y="27423"/>
                  </a:moveTo>
                  <a:cubicBezTo>
                    <a:pt x="3066" y="27423"/>
                    <a:pt x="3076" y="27402"/>
                    <a:pt x="3097" y="27382"/>
                  </a:cubicBezTo>
                  <a:cubicBezTo>
                    <a:pt x="3045" y="27361"/>
                    <a:pt x="3015" y="27361"/>
                    <a:pt x="3015" y="27413"/>
                  </a:cubicBezTo>
                  <a:close/>
                  <a:moveTo>
                    <a:pt x="11636" y="27700"/>
                  </a:moveTo>
                  <a:cubicBezTo>
                    <a:pt x="11605" y="27730"/>
                    <a:pt x="11667" y="27802"/>
                    <a:pt x="11708" y="27751"/>
                  </a:cubicBezTo>
                  <a:cubicBezTo>
                    <a:pt x="11708" y="27720"/>
                    <a:pt x="11677" y="27710"/>
                    <a:pt x="11636" y="27700"/>
                  </a:cubicBezTo>
                  <a:close/>
                  <a:moveTo>
                    <a:pt x="10898" y="27710"/>
                  </a:moveTo>
                  <a:cubicBezTo>
                    <a:pt x="10878" y="27730"/>
                    <a:pt x="10867" y="27802"/>
                    <a:pt x="10908" y="27802"/>
                  </a:cubicBezTo>
                  <a:cubicBezTo>
                    <a:pt x="10919" y="27771"/>
                    <a:pt x="10949" y="27761"/>
                    <a:pt x="10939" y="27710"/>
                  </a:cubicBezTo>
                  <a:close/>
                  <a:moveTo>
                    <a:pt x="11021" y="27843"/>
                  </a:moveTo>
                  <a:cubicBezTo>
                    <a:pt x="11093" y="27853"/>
                    <a:pt x="11185" y="27905"/>
                    <a:pt x="11185" y="27802"/>
                  </a:cubicBezTo>
                  <a:cubicBezTo>
                    <a:pt x="11134" y="27802"/>
                    <a:pt x="11093" y="27771"/>
                    <a:pt x="11031" y="27771"/>
                  </a:cubicBezTo>
                  <a:cubicBezTo>
                    <a:pt x="11042" y="27812"/>
                    <a:pt x="11011" y="27802"/>
                    <a:pt x="11021" y="27843"/>
                  </a:cubicBezTo>
                  <a:close/>
                  <a:moveTo>
                    <a:pt x="11513" y="27843"/>
                  </a:moveTo>
                  <a:lnTo>
                    <a:pt x="11513" y="27782"/>
                  </a:lnTo>
                  <a:cubicBezTo>
                    <a:pt x="11472" y="27782"/>
                    <a:pt x="11462" y="27853"/>
                    <a:pt x="11503" y="27843"/>
                  </a:cubicBezTo>
                  <a:close/>
                  <a:moveTo>
                    <a:pt x="11749" y="27802"/>
                  </a:moveTo>
                  <a:lnTo>
                    <a:pt x="11749" y="27823"/>
                  </a:lnTo>
                  <a:lnTo>
                    <a:pt x="11790" y="27823"/>
                  </a:lnTo>
                  <a:cubicBezTo>
                    <a:pt x="11790" y="27802"/>
                    <a:pt x="11780" y="27802"/>
                    <a:pt x="11749" y="27802"/>
                  </a:cubicBezTo>
                  <a:close/>
                  <a:moveTo>
                    <a:pt x="11236" y="27812"/>
                  </a:moveTo>
                  <a:cubicBezTo>
                    <a:pt x="11236" y="27833"/>
                    <a:pt x="11216" y="27833"/>
                    <a:pt x="11206" y="27853"/>
                  </a:cubicBezTo>
                  <a:cubicBezTo>
                    <a:pt x="11236" y="27874"/>
                    <a:pt x="11267" y="27823"/>
                    <a:pt x="11236" y="27812"/>
                  </a:cubicBezTo>
                  <a:close/>
                  <a:moveTo>
                    <a:pt x="4163" y="27894"/>
                  </a:moveTo>
                  <a:cubicBezTo>
                    <a:pt x="4194" y="27884"/>
                    <a:pt x="4265" y="27925"/>
                    <a:pt x="4255" y="27874"/>
                  </a:cubicBezTo>
                  <a:cubicBezTo>
                    <a:pt x="4235" y="27853"/>
                    <a:pt x="4153" y="27864"/>
                    <a:pt x="4153" y="27905"/>
                  </a:cubicBezTo>
                  <a:close/>
                  <a:moveTo>
                    <a:pt x="3753" y="27935"/>
                  </a:moveTo>
                  <a:cubicBezTo>
                    <a:pt x="3784" y="27935"/>
                    <a:pt x="3845" y="27956"/>
                    <a:pt x="3845" y="27925"/>
                  </a:cubicBezTo>
                  <a:cubicBezTo>
                    <a:pt x="3814" y="27905"/>
                    <a:pt x="3773" y="27905"/>
                    <a:pt x="3753" y="27946"/>
                  </a:cubicBezTo>
                  <a:close/>
                  <a:moveTo>
                    <a:pt x="2072" y="27956"/>
                  </a:moveTo>
                  <a:cubicBezTo>
                    <a:pt x="2102" y="27956"/>
                    <a:pt x="2123" y="27956"/>
                    <a:pt x="2133" y="27925"/>
                  </a:cubicBezTo>
                  <a:cubicBezTo>
                    <a:pt x="2102" y="27935"/>
                    <a:pt x="2051" y="27915"/>
                    <a:pt x="2072" y="27956"/>
                  </a:cubicBezTo>
                  <a:close/>
                  <a:moveTo>
                    <a:pt x="2922" y="27935"/>
                  </a:moveTo>
                  <a:cubicBezTo>
                    <a:pt x="2922" y="27966"/>
                    <a:pt x="2912" y="27935"/>
                    <a:pt x="2881" y="27935"/>
                  </a:cubicBezTo>
                  <a:lnTo>
                    <a:pt x="2881" y="27987"/>
                  </a:lnTo>
                  <a:cubicBezTo>
                    <a:pt x="2922" y="28007"/>
                    <a:pt x="2963" y="27956"/>
                    <a:pt x="2922" y="27946"/>
                  </a:cubicBezTo>
                  <a:close/>
                  <a:moveTo>
                    <a:pt x="1733" y="27966"/>
                  </a:moveTo>
                  <a:cubicBezTo>
                    <a:pt x="1795" y="27976"/>
                    <a:pt x="1733" y="27925"/>
                    <a:pt x="1733" y="27966"/>
                  </a:cubicBezTo>
                  <a:close/>
                  <a:moveTo>
                    <a:pt x="2953" y="27966"/>
                  </a:moveTo>
                  <a:cubicBezTo>
                    <a:pt x="3015" y="27976"/>
                    <a:pt x="2953" y="27925"/>
                    <a:pt x="2953" y="27966"/>
                  </a:cubicBezTo>
                  <a:close/>
                  <a:moveTo>
                    <a:pt x="3373" y="27987"/>
                  </a:moveTo>
                  <a:cubicBezTo>
                    <a:pt x="3394" y="27987"/>
                    <a:pt x="3414" y="27976"/>
                    <a:pt x="3414" y="27956"/>
                  </a:cubicBezTo>
                  <a:cubicBezTo>
                    <a:pt x="3394" y="27946"/>
                    <a:pt x="3373" y="27966"/>
                    <a:pt x="3373" y="27987"/>
                  </a:cubicBezTo>
                  <a:close/>
                  <a:moveTo>
                    <a:pt x="1446" y="27987"/>
                  </a:moveTo>
                  <a:close/>
                  <a:moveTo>
                    <a:pt x="1446" y="27987"/>
                  </a:moveTo>
                  <a:close/>
                  <a:moveTo>
                    <a:pt x="11657" y="28161"/>
                  </a:moveTo>
                  <a:cubicBezTo>
                    <a:pt x="11626" y="28120"/>
                    <a:pt x="11575" y="28100"/>
                    <a:pt x="11534" y="28110"/>
                  </a:cubicBezTo>
                  <a:cubicBezTo>
                    <a:pt x="11534" y="28130"/>
                    <a:pt x="11503" y="28141"/>
                    <a:pt x="11503" y="28182"/>
                  </a:cubicBezTo>
                  <a:cubicBezTo>
                    <a:pt x="11554" y="28182"/>
                    <a:pt x="11575" y="28233"/>
                    <a:pt x="11636" y="28223"/>
                  </a:cubicBezTo>
                  <a:cubicBezTo>
                    <a:pt x="11636" y="28202"/>
                    <a:pt x="11657" y="28192"/>
                    <a:pt x="11657" y="28171"/>
                  </a:cubicBezTo>
                  <a:close/>
                  <a:moveTo>
                    <a:pt x="9401" y="28120"/>
                  </a:moveTo>
                  <a:cubicBezTo>
                    <a:pt x="9432" y="28161"/>
                    <a:pt x="9473" y="28202"/>
                    <a:pt x="9555" y="28130"/>
                  </a:cubicBezTo>
                  <a:cubicBezTo>
                    <a:pt x="9483" y="28151"/>
                    <a:pt x="9463" y="28120"/>
                    <a:pt x="9401" y="28130"/>
                  </a:cubicBezTo>
                  <a:close/>
                  <a:moveTo>
                    <a:pt x="10683" y="28182"/>
                  </a:moveTo>
                  <a:cubicBezTo>
                    <a:pt x="10601" y="28223"/>
                    <a:pt x="10765" y="28356"/>
                    <a:pt x="10775" y="28233"/>
                  </a:cubicBezTo>
                  <a:cubicBezTo>
                    <a:pt x="10724" y="28233"/>
                    <a:pt x="10724" y="28182"/>
                    <a:pt x="10673" y="28182"/>
                  </a:cubicBezTo>
                  <a:close/>
                  <a:moveTo>
                    <a:pt x="11083" y="28284"/>
                  </a:moveTo>
                  <a:close/>
                  <a:moveTo>
                    <a:pt x="11083" y="28284"/>
                  </a:moveTo>
                  <a:close/>
                  <a:moveTo>
                    <a:pt x="9514" y="28458"/>
                  </a:moveTo>
                  <a:cubicBezTo>
                    <a:pt x="9576" y="28469"/>
                    <a:pt x="9514" y="28417"/>
                    <a:pt x="9514" y="28458"/>
                  </a:cubicBezTo>
                  <a:close/>
                  <a:moveTo>
                    <a:pt x="8899" y="28510"/>
                  </a:moveTo>
                  <a:lnTo>
                    <a:pt x="8899" y="28551"/>
                  </a:lnTo>
                  <a:cubicBezTo>
                    <a:pt x="8961" y="28551"/>
                    <a:pt x="9002" y="28551"/>
                    <a:pt x="8971" y="28499"/>
                  </a:cubicBezTo>
                  <a:cubicBezTo>
                    <a:pt x="8940" y="28489"/>
                    <a:pt x="8920" y="28499"/>
                    <a:pt x="8899" y="28520"/>
                  </a:cubicBezTo>
                  <a:close/>
                  <a:moveTo>
                    <a:pt x="12938" y="28499"/>
                  </a:moveTo>
                  <a:lnTo>
                    <a:pt x="12877" y="28499"/>
                  </a:lnTo>
                  <a:cubicBezTo>
                    <a:pt x="12856" y="28561"/>
                    <a:pt x="12948" y="28551"/>
                    <a:pt x="12938" y="28510"/>
                  </a:cubicBezTo>
                  <a:close/>
                  <a:moveTo>
                    <a:pt x="10816" y="28510"/>
                  </a:moveTo>
                  <a:cubicBezTo>
                    <a:pt x="10816" y="28530"/>
                    <a:pt x="10816" y="28551"/>
                    <a:pt x="10826" y="28551"/>
                  </a:cubicBezTo>
                  <a:cubicBezTo>
                    <a:pt x="10847" y="28561"/>
                    <a:pt x="10857" y="28510"/>
                    <a:pt x="10816" y="28520"/>
                  </a:cubicBezTo>
                  <a:close/>
                  <a:moveTo>
                    <a:pt x="13082" y="28510"/>
                  </a:moveTo>
                  <a:lnTo>
                    <a:pt x="13051" y="28510"/>
                  </a:lnTo>
                  <a:lnTo>
                    <a:pt x="13051" y="28540"/>
                  </a:lnTo>
                  <a:lnTo>
                    <a:pt x="13082" y="28540"/>
                  </a:lnTo>
                  <a:close/>
                  <a:moveTo>
                    <a:pt x="13430" y="28581"/>
                  </a:moveTo>
                  <a:cubicBezTo>
                    <a:pt x="13276" y="28581"/>
                    <a:pt x="13123" y="28612"/>
                    <a:pt x="12989" y="28684"/>
                  </a:cubicBezTo>
                  <a:cubicBezTo>
                    <a:pt x="13102" y="28797"/>
                    <a:pt x="13338" y="28715"/>
                    <a:pt x="13430" y="28592"/>
                  </a:cubicBezTo>
                  <a:close/>
                  <a:moveTo>
                    <a:pt x="12672" y="28858"/>
                  </a:moveTo>
                  <a:cubicBezTo>
                    <a:pt x="12774" y="28930"/>
                    <a:pt x="12897" y="28776"/>
                    <a:pt x="12959" y="28704"/>
                  </a:cubicBezTo>
                  <a:cubicBezTo>
                    <a:pt x="12846" y="28735"/>
                    <a:pt x="12754" y="28797"/>
                    <a:pt x="12672" y="28868"/>
                  </a:cubicBezTo>
                  <a:close/>
                  <a:moveTo>
                    <a:pt x="3773" y="29145"/>
                  </a:moveTo>
                  <a:cubicBezTo>
                    <a:pt x="3599" y="29125"/>
                    <a:pt x="3773" y="29299"/>
                    <a:pt x="3773" y="29145"/>
                  </a:cubicBezTo>
                  <a:close/>
                  <a:moveTo>
                    <a:pt x="1210" y="29463"/>
                  </a:moveTo>
                  <a:cubicBezTo>
                    <a:pt x="1210" y="29442"/>
                    <a:pt x="1231" y="29432"/>
                    <a:pt x="1231" y="29412"/>
                  </a:cubicBezTo>
                  <a:cubicBezTo>
                    <a:pt x="1159" y="29401"/>
                    <a:pt x="1169" y="29463"/>
                    <a:pt x="1210" y="29473"/>
                  </a:cubicBezTo>
                  <a:close/>
                  <a:moveTo>
                    <a:pt x="975" y="29422"/>
                  </a:moveTo>
                  <a:lnTo>
                    <a:pt x="944" y="29422"/>
                  </a:lnTo>
                  <a:lnTo>
                    <a:pt x="944" y="29494"/>
                  </a:lnTo>
                  <a:cubicBezTo>
                    <a:pt x="995" y="29504"/>
                    <a:pt x="975" y="29453"/>
                    <a:pt x="975" y="29432"/>
                  </a:cubicBezTo>
                  <a:close/>
                  <a:moveTo>
                    <a:pt x="1272" y="29453"/>
                  </a:moveTo>
                  <a:close/>
                  <a:moveTo>
                    <a:pt x="1272" y="29453"/>
                  </a:moveTo>
                  <a:close/>
                  <a:moveTo>
                    <a:pt x="995" y="29504"/>
                  </a:moveTo>
                  <a:lnTo>
                    <a:pt x="1026" y="29504"/>
                  </a:lnTo>
                  <a:cubicBezTo>
                    <a:pt x="1026" y="29494"/>
                    <a:pt x="1036" y="29494"/>
                    <a:pt x="1046" y="29473"/>
                  </a:cubicBezTo>
                  <a:cubicBezTo>
                    <a:pt x="1026" y="29473"/>
                    <a:pt x="1016" y="29473"/>
                    <a:pt x="995" y="29463"/>
                  </a:cubicBezTo>
                  <a:close/>
                  <a:moveTo>
                    <a:pt x="11687" y="29535"/>
                  </a:moveTo>
                  <a:close/>
                  <a:moveTo>
                    <a:pt x="11687" y="29535"/>
                  </a:moveTo>
                  <a:close/>
                  <a:moveTo>
                    <a:pt x="1292" y="29586"/>
                  </a:moveTo>
                  <a:cubicBezTo>
                    <a:pt x="1292" y="29688"/>
                    <a:pt x="1354" y="29719"/>
                    <a:pt x="1354" y="29791"/>
                  </a:cubicBezTo>
                  <a:cubicBezTo>
                    <a:pt x="1364" y="29750"/>
                    <a:pt x="1395" y="29811"/>
                    <a:pt x="1415" y="29811"/>
                  </a:cubicBezTo>
                  <a:cubicBezTo>
                    <a:pt x="1477" y="29740"/>
                    <a:pt x="1385" y="29627"/>
                    <a:pt x="1303" y="29596"/>
                  </a:cubicBezTo>
                  <a:close/>
                  <a:moveTo>
                    <a:pt x="14558" y="29791"/>
                  </a:moveTo>
                  <a:cubicBezTo>
                    <a:pt x="14517" y="29811"/>
                    <a:pt x="14435" y="29801"/>
                    <a:pt x="14445" y="29883"/>
                  </a:cubicBezTo>
                  <a:cubicBezTo>
                    <a:pt x="14517" y="29801"/>
                    <a:pt x="14691" y="29811"/>
                    <a:pt x="14701" y="29658"/>
                  </a:cubicBezTo>
                  <a:cubicBezTo>
                    <a:pt x="14609" y="29606"/>
                    <a:pt x="14568" y="29719"/>
                    <a:pt x="14568" y="29801"/>
                  </a:cubicBezTo>
                  <a:close/>
                  <a:moveTo>
                    <a:pt x="13287" y="29678"/>
                  </a:moveTo>
                  <a:cubicBezTo>
                    <a:pt x="13287" y="29750"/>
                    <a:pt x="13379" y="29770"/>
                    <a:pt x="13399" y="29688"/>
                  </a:cubicBezTo>
                  <a:cubicBezTo>
                    <a:pt x="13358" y="29699"/>
                    <a:pt x="13328" y="29647"/>
                    <a:pt x="13287" y="29688"/>
                  </a:cubicBezTo>
                  <a:close/>
                  <a:moveTo>
                    <a:pt x="14240" y="30058"/>
                  </a:moveTo>
                  <a:close/>
                  <a:moveTo>
                    <a:pt x="14240" y="30058"/>
                  </a:moveTo>
                  <a:close/>
                  <a:moveTo>
                    <a:pt x="5670" y="30160"/>
                  </a:moveTo>
                  <a:cubicBezTo>
                    <a:pt x="5711" y="30160"/>
                    <a:pt x="5742" y="30129"/>
                    <a:pt x="5721" y="30099"/>
                  </a:cubicBezTo>
                  <a:cubicBezTo>
                    <a:pt x="5680" y="30099"/>
                    <a:pt x="5680" y="30129"/>
                    <a:pt x="5680" y="30160"/>
                  </a:cubicBezTo>
                  <a:close/>
                  <a:moveTo>
                    <a:pt x="11862" y="30447"/>
                  </a:moveTo>
                  <a:cubicBezTo>
                    <a:pt x="11831" y="30447"/>
                    <a:pt x="11821" y="30416"/>
                    <a:pt x="11790" y="30427"/>
                  </a:cubicBezTo>
                  <a:cubicBezTo>
                    <a:pt x="11780" y="30468"/>
                    <a:pt x="11851" y="30488"/>
                    <a:pt x="11862" y="30457"/>
                  </a:cubicBezTo>
                  <a:close/>
                  <a:moveTo>
                    <a:pt x="11636" y="30519"/>
                  </a:moveTo>
                  <a:cubicBezTo>
                    <a:pt x="11657" y="30570"/>
                    <a:pt x="11790" y="30591"/>
                    <a:pt x="11790" y="30509"/>
                  </a:cubicBezTo>
                  <a:cubicBezTo>
                    <a:pt x="11728" y="30509"/>
                    <a:pt x="11728" y="30447"/>
                    <a:pt x="11657" y="30447"/>
                  </a:cubicBezTo>
                  <a:cubicBezTo>
                    <a:pt x="11677" y="30498"/>
                    <a:pt x="11626" y="30488"/>
                    <a:pt x="11636" y="30529"/>
                  </a:cubicBezTo>
                  <a:close/>
                  <a:moveTo>
                    <a:pt x="8509" y="30621"/>
                  </a:moveTo>
                  <a:cubicBezTo>
                    <a:pt x="8499" y="30632"/>
                    <a:pt x="8489" y="30724"/>
                    <a:pt x="8509" y="30734"/>
                  </a:cubicBezTo>
                  <a:cubicBezTo>
                    <a:pt x="8540" y="30724"/>
                    <a:pt x="8581" y="30621"/>
                    <a:pt x="8520" y="30621"/>
                  </a:cubicBezTo>
                  <a:close/>
                  <a:moveTo>
                    <a:pt x="9391" y="30673"/>
                  </a:moveTo>
                  <a:cubicBezTo>
                    <a:pt x="9360" y="30673"/>
                    <a:pt x="9350" y="30652"/>
                    <a:pt x="9330" y="30673"/>
                  </a:cubicBezTo>
                  <a:cubicBezTo>
                    <a:pt x="9319" y="30714"/>
                    <a:pt x="9350" y="30734"/>
                    <a:pt x="9381" y="30734"/>
                  </a:cubicBezTo>
                  <a:cubicBezTo>
                    <a:pt x="9381" y="30714"/>
                    <a:pt x="9401" y="30703"/>
                    <a:pt x="9401" y="30683"/>
                  </a:cubicBezTo>
                  <a:close/>
                  <a:moveTo>
                    <a:pt x="9391" y="30775"/>
                  </a:moveTo>
                  <a:lnTo>
                    <a:pt x="9422" y="30775"/>
                  </a:lnTo>
                  <a:cubicBezTo>
                    <a:pt x="9442" y="30734"/>
                    <a:pt x="9401" y="30755"/>
                    <a:pt x="9401" y="30775"/>
                  </a:cubicBezTo>
                  <a:close/>
                  <a:moveTo>
                    <a:pt x="11411" y="2020"/>
                  </a:moveTo>
                  <a:cubicBezTo>
                    <a:pt x="11431" y="1999"/>
                    <a:pt x="11421" y="1938"/>
                    <a:pt x="11390" y="1969"/>
                  </a:cubicBezTo>
                  <a:cubicBezTo>
                    <a:pt x="11431" y="1979"/>
                    <a:pt x="11349" y="2020"/>
                    <a:pt x="11411" y="2030"/>
                  </a:cubicBezTo>
                  <a:close/>
                  <a:moveTo>
                    <a:pt x="12477" y="2020"/>
                  </a:moveTo>
                  <a:cubicBezTo>
                    <a:pt x="12569" y="2102"/>
                    <a:pt x="12487" y="1958"/>
                    <a:pt x="12477" y="2020"/>
                  </a:cubicBezTo>
                  <a:close/>
                  <a:moveTo>
                    <a:pt x="11411" y="2307"/>
                  </a:moveTo>
                  <a:cubicBezTo>
                    <a:pt x="11421" y="2256"/>
                    <a:pt x="11441" y="2317"/>
                    <a:pt x="11452" y="2317"/>
                  </a:cubicBezTo>
                  <a:cubicBezTo>
                    <a:pt x="11472" y="2235"/>
                    <a:pt x="11380" y="2286"/>
                    <a:pt x="11411" y="2307"/>
                  </a:cubicBezTo>
                  <a:close/>
                  <a:moveTo>
                    <a:pt x="6111" y="2440"/>
                  </a:moveTo>
                  <a:cubicBezTo>
                    <a:pt x="6111" y="2440"/>
                    <a:pt x="6141" y="2389"/>
                    <a:pt x="6111" y="2389"/>
                  </a:cubicBezTo>
                  <a:cubicBezTo>
                    <a:pt x="6070" y="2389"/>
                    <a:pt x="6018" y="2471"/>
                    <a:pt x="5998" y="2420"/>
                  </a:cubicBezTo>
                  <a:cubicBezTo>
                    <a:pt x="5977" y="2502"/>
                    <a:pt x="6059" y="2420"/>
                    <a:pt x="6111" y="2450"/>
                  </a:cubicBezTo>
                  <a:close/>
                  <a:moveTo>
                    <a:pt x="9986" y="2737"/>
                  </a:moveTo>
                  <a:cubicBezTo>
                    <a:pt x="9986" y="2727"/>
                    <a:pt x="9986" y="2707"/>
                    <a:pt x="10006" y="2707"/>
                  </a:cubicBezTo>
                  <a:cubicBezTo>
                    <a:pt x="10037" y="2573"/>
                    <a:pt x="9965" y="2727"/>
                    <a:pt x="9986" y="2748"/>
                  </a:cubicBezTo>
                  <a:close/>
                  <a:moveTo>
                    <a:pt x="11185" y="2891"/>
                  </a:moveTo>
                  <a:cubicBezTo>
                    <a:pt x="11144" y="2932"/>
                    <a:pt x="11226" y="2850"/>
                    <a:pt x="11185" y="2891"/>
                  </a:cubicBezTo>
                  <a:close/>
                  <a:moveTo>
                    <a:pt x="3702" y="3189"/>
                  </a:moveTo>
                  <a:cubicBezTo>
                    <a:pt x="3722" y="3189"/>
                    <a:pt x="3763" y="3209"/>
                    <a:pt x="3732" y="3189"/>
                  </a:cubicBezTo>
                  <a:cubicBezTo>
                    <a:pt x="3743" y="3158"/>
                    <a:pt x="3650" y="3189"/>
                    <a:pt x="3702" y="3189"/>
                  </a:cubicBezTo>
                  <a:close/>
                  <a:moveTo>
                    <a:pt x="11226" y="3260"/>
                  </a:moveTo>
                  <a:cubicBezTo>
                    <a:pt x="11195" y="3219"/>
                    <a:pt x="11226" y="3199"/>
                    <a:pt x="11185" y="3178"/>
                  </a:cubicBezTo>
                  <a:cubicBezTo>
                    <a:pt x="11134" y="3250"/>
                    <a:pt x="11216" y="3219"/>
                    <a:pt x="11154" y="3291"/>
                  </a:cubicBezTo>
                  <a:cubicBezTo>
                    <a:pt x="11206" y="3301"/>
                    <a:pt x="11175" y="3240"/>
                    <a:pt x="11236" y="3260"/>
                  </a:cubicBezTo>
                  <a:close/>
                  <a:moveTo>
                    <a:pt x="11031" y="3414"/>
                  </a:moveTo>
                  <a:cubicBezTo>
                    <a:pt x="11021" y="3414"/>
                    <a:pt x="11011" y="3404"/>
                    <a:pt x="11021" y="3383"/>
                  </a:cubicBezTo>
                  <a:cubicBezTo>
                    <a:pt x="11021" y="3363"/>
                    <a:pt x="11052" y="3363"/>
                    <a:pt x="11031" y="3353"/>
                  </a:cubicBezTo>
                  <a:cubicBezTo>
                    <a:pt x="11031" y="3373"/>
                    <a:pt x="11011" y="3373"/>
                    <a:pt x="10990" y="3373"/>
                  </a:cubicBezTo>
                  <a:cubicBezTo>
                    <a:pt x="10990" y="3404"/>
                    <a:pt x="11021" y="3455"/>
                    <a:pt x="11031" y="3414"/>
                  </a:cubicBezTo>
                  <a:close/>
                  <a:moveTo>
                    <a:pt x="11195" y="3465"/>
                  </a:moveTo>
                  <a:cubicBezTo>
                    <a:pt x="11185" y="3424"/>
                    <a:pt x="11226" y="3435"/>
                    <a:pt x="11226" y="3414"/>
                  </a:cubicBezTo>
                  <a:cubicBezTo>
                    <a:pt x="11195" y="3424"/>
                    <a:pt x="11165" y="3435"/>
                    <a:pt x="11134" y="3424"/>
                  </a:cubicBezTo>
                  <a:cubicBezTo>
                    <a:pt x="11154" y="3476"/>
                    <a:pt x="11154" y="3465"/>
                    <a:pt x="11206" y="3476"/>
                  </a:cubicBezTo>
                  <a:close/>
                  <a:moveTo>
                    <a:pt x="11195" y="3486"/>
                  </a:moveTo>
                  <a:cubicBezTo>
                    <a:pt x="11185" y="3517"/>
                    <a:pt x="11236" y="3547"/>
                    <a:pt x="11247" y="3506"/>
                  </a:cubicBezTo>
                  <a:cubicBezTo>
                    <a:pt x="11216" y="3517"/>
                    <a:pt x="11216" y="3496"/>
                    <a:pt x="11206" y="3486"/>
                  </a:cubicBezTo>
                  <a:close/>
                  <a:moveTo>
                    <a:pt x="11298" y="3537"/>
                  </a:moveTo>
                  <a:cubicBezTo>
                    <a:pt x="11257" y="3578"/>
                    <a:pt x="11339" y="3496"/>
                    <a:pt x="11298" y="3537"/>
                  </a:cubicBezTo>
                  <a:close/>
                  <a:moveTo>
                    <a:pt x="11523" y="3998"/>
                  </a:moveTo>
                  <a:lnTo>
                    <a:pt x="11523" y="3988"/>
                  </a:lnTo>
                  <a:lnTo>
                    <a:pt x="11503" y="4029"/>
                  </a:lnTo>
                  <a:close/>
                  <a:moveTo>
                    <a:pt x="11523" y="3988"/>
                  </a:moveTo>
                  <a:close/>
                  <a:moveTo>
                    <a:pt x="11841" y="3998"/>
                  </a:moveTo>
                  <a:cubicBezTo>
                    <a:pt x="11810" y="4009"/>
                    <a:pt x="11780" y="4029"/>
                    <a:pt x="11749" y="4050"/>
                  </a:cubicBezTo>
                  <a:cubicBezTo>
                    <a:pt x="11790" y="4080"/>
                    <a:pt x="11831" y="4039"/>
                    <a:pt x="11851" y="4009"/>
                  </a:cubicBezTo>
                  <a:close/>
                  <a:moveTo>
                    <a:pt x="11165" y="4050"/>
                  </a:moveTo>
                  <a:cubicBezTo>
                    <a:pt x="11206" y="4080"/>
                    <a:pt x="11124" y="3998"/>
                    <a:pt x="11165" y="4050"/>
                  </a:cubicBezTo>
                  <a:close/>
                  <a:moveTo>
                    <a:pt x="11472" y="4050"/>
                  </a:moveTo>
                  <a:cubicBezTo>
                    <a:pt x="11513" y="4080"/>
                    <a:pt x="11431" y="3998"/>
                    <a:pt x="11472" y="4050"/>
                  </a:cubicBezTo>
                  <a:close/>
                  <a:moveTo>
                    <a:pt x="10929" y="4244"/>
                  </a:moveTo>
                  <a:close/>
                  <a:moveTo>
                    <a:pt x="10888" y="4234"/>
                  </a:moveTo>
                  <a:lnTo>
                    <a:pt x="10908" y="4234"/>
                  </a:lnTo>
                  <a:close/>
                  <a:moveTo>
                    <a:pt x="10878" y="4234"/>
                  </a:moveTo>
                  <a:lnTo>
                    <a:pt x="10888" y="4234"/>
                  </a:lnTo>
                  <a:close/>
                  <a:moveTo>
                    <a:pt x="10919" y="4244"/>
                  </a:moveTo>
                  <a:lnTo>
                    <a:pt x="10929" y="4244"/>
                  </a:lnTo>
                  <a:close/>
                  <a:moveTo>
                    <a:pt x="10919" y="4244"/>
                  </a:moveTo>
                  <a:lnTo>
                    <a:pt x="10919" y="4244"/>
                  </a:lnTo>
                  <a:lnTo>
                    <a:pt x="10919" y="4244"/>
                  </a:lnTo>
                  <a:close/>
                  <a:moveTo>
                    <a:pt x="10929" y="4244"/>
                  </a:moveTo>
                  <a:close/>
                  <a:moveTo>
                    <a:pt x="10816" y="4808"/>
                  </a:moveTo>
                  <a:cubicBezTo>
                    <a:pt x="10857" y="4839"/>
                    <a:pt x="10775" y="4767"/>
                    <a:pt x="10816" y="4808"/>
                  </a:cubicBezTo>
                  <a:close/>
                  <a:moveTo>
                    <a:pt x="11636" y="4870"/>
                  </a:moveTo>
                  <a:cubicBezTo>
                    <a:pt x="11677" y="4890"/>
                    <a:pt x="11687" y="4819"/>
                    <a:pt x="11667" y="4860"/>
                  </a:cubicBezTo>
                  <a:cubicBezTo>
                    <a:pt x="11646" y="4860"/>
                    <a:pt x="11616" y="4870"/>
                    <a:pt x="11636" y="4880"/>
                  </a:cubicBezTo>
                  <a:close/>
                  <a:moveTo>
                    <a:pt x="10427" y="5054"/>
                  </a:moveTo>
                  <a:cubicBezTo>
                    <a:pt x="10406" y="5054"/>
                    <a:pt x="10416" y="5024"/>
                    <a:pt x="10427" y="5013"/>
                  </a:cubicBezTo>
                  <a:cubicBezTo>
                    <a:pt x="10386" y="5013"/>
                    <a:pt x="10355" y="4983"/>
                    <a:pt x="10344" y="5034"/>
                  </a:cubicBezTo>
                  <a:cubicBezTo>
                    <a:pt x="10355" y="5034"/>
                    <a:pt x="10365" y="5024"/>
                    <a:pt x="10386" y="5013"/>
                  </a:cubicBezTo>
                  <a:cubicBezTo>
                    <a:pt x="10386" y="5034"/>
                    <a:pt x="10406" y="5095"/>
                    <a:pt x="10416" y="5054"/>
                  </a:cubicBezTo>
                  <a:close/>
                  <a:moveTo>
                    <a:pt x="11708" y="5054"/>
                  </a:moveTo>
                  <a:cubicBezTo>
                    <a:pt x="11728" y="5054"/>
                    <a:pt x="11728" y="5126"/>
                    <a:pt x="11749" y="5085"/>
                  </a:cubicBezTo>
                  <a:cubicBezTo>
                    <a:pt x="11708" y="5085"/>
                    <a:pt x="11780" y="5034"/>
                    <a:pt x="11728" y="5034"/>
                  </a:cubicBezTo>
                  <a:cubicBezTo>
                    <a:pt x="11728" y="5044"/>
                    <a:pt x="11728" y="5054"/>
                    <a:pt x="11718" y="5054"/>
                  </a:cubicBezTo>
                  <a:cubicBezTo>
                    <a:pt x="11718" y="5034"/>
                    <a:pt x="11677" y="5054"/>
                    <a:pt x="11708" y="5054"/>
                  </a:cubicBezTo>
                  <a:close/>
                  <a:moveTo>
                    <a:pt x="11359" y="5075"/>
                  </a:moveTo>
                  <a:cubicBezTo>
                    <a:pt x="11380" y="5229"/>
                    <a:pt x="11359" y="5034"/>
                    <a:pt x="11359" y="5075"/>
                  </a:cubicBezTo>
                  <a:close/>
                  <a:moveTo>
                    <a:pt x="10683" y="5095"/>
                  </a:moveTo>
                  <a:cubicBezTo>
                    <a:pt x="10642" y="5147"/>
                    <a:pt x="10724" y="5065"/>
                    <a:pt x="10683" y="5095"/>
                  </a:cubicBezTo>
                  <a:close/>
                  <a:moveTo>
                    <a:pt x="10724" y="5157"/>
                  </a:moveTo>
                  <a:cubicBezTo>
                    <a:pt x="10765" y="5198"/>
                    <a:pt x="10683" y="5116"/>
                    <a:pt x="10724" y="5157"/>
                  </a:cubicBezTo>
                  <a:close/>
                  <a:moveTo>
                    <a:pt x="10488" y="5280"/>
                  </a:moveTo>
                  <a:cubicBezTo>
                    <a:pt x="10519" y="5229"/>
                    <a:pt x="10437" y="5177"/>
                    <a:pt x="10427" y="5239"/>
                  </a:cubicBezTo>
                  <a:cubicBezTo>
                    <a:pt x="10447" y="5239"/>
                    <a:pt x="10457" y="5239"/>
                    <a:pt x="10478" y="5229"/>
                  </a:cubicBezTo>
                  <a:cubicBezTo>
                    <a:pt x="10478" y="5249"/>
                    <a:pt x="10468" y="5270"/>
                    <a:pt x="10488" y="5280"/>
                  </a:cubicBezTo>
                  <a:close/>
                  <a:moveTo>
                    <a:pt x="11062" y="5218"/>
                  </a:moveTo>
                  <a:cubicBezTo>
                    <a:pt x="11062" y="5239"/>
                    <a:pt x="11042" y="5290"/>
                    <a:pt x="11062" y="5311"/>
                  </a:cubicBezTo>
                  <a:cubicBezTo>
                    <a:pt x="11062" y="5270"/>
                    <a:pt x="11093" y="5259"/>
                    <a:pt x="11103" y="5229"/>
                  </a:cubicBezTo>
                  <a:cubicBezTo>
                    <a:pt x="11093" y="5229"/>
                    <a:pt x="11072" y="5218"/>
                    <a:pt x="11062" y="5218"/>
                  </a:cubicBezTo>
                  <a:close/>
                  <a:moveTo>
                    <a:pt x="10365" y="5423"/>
                  </a:moveTo>
                  <a:cubicBezTo>
                    <a:pt x="10365" y="5393"/>
                    <a:pt x="10324" y="5393"/>
                    <a:pt x="10324" y="5423"/>
                  </a:cubicBezTo>
                  <a:cubicBezTo>
                    <a:pt x="10365" y="5423"/>
                    <a:pt x="10437" y="5464"/>
                    <a:pt x="10478" y="5423"/>
                  </a:cubicBezTo>
                  <a:cubicBezTo>
                    <a:pt x="10437" y="5413"/>
                    <a:pt x="10427" y="5382"/>
                    <a:pt x="10406" y="5382"/>
                  </a:cubicBezTo>
                  <a:cubicBezTo>
                    <a:pt x="10396" y="5321"/>
                    <a:pt x="10447" y="5331"/>
                    <a:pt x="10427" y="5270"/>
                  </a:cubicBezTo>
                  <a:cubicBezTo>
                    <a:pt x="10365" y="5300"/>
                    <a:pt x="10406" y="5372"/>
                    <a:pt x="10365" y="5423"/>
                  </a:cubicBezTo>
                  <a:close/>
                  <a:moveTo>
                    <a:pt x="10898" y="5270"/>
                  </a:moveTo>
                  <a:cubicBezTo>
                    <a:pt x="10898" y="5290"/>
                    <a:pt x="10888" y="5311"/>
                    <a:pt x="10867" y="5321"/>
                  </a:cubicBezTo>
                  <a:cubicBezTo>
                    <a:pt x="10867" y="5311"/>
                    <a:pt x="10847" y="5290"/>
                    <a:pt x="10837" y="5311"/>
                  </a:cubicBezTo>
                  <a:cubicBezTo>
                    <a:pt x="10826" y="5331"/>
                    <a:pt x="10857" y="5321"/>
                    <a:pt x="10847" y="5341"/>
                  </a:cubicBezTo>
                  <a:cubicBezTo>
                    <a:pt x="10878" y="5341"/>
                    <a:pt x="10878" y="5321"/>
                    <a:pt x="10908" y="5321"/>
                  </a:cubicBezTo>
                  <a:cubicBezTo>
                    <a:pt x="10908" y="5311"/>
                    <a:pt x="10919" y="5270"/>
                    <a:pt x="10898" y="5270"/>
                  </a:cubicBezTo>
                  <a:close/>
                  <a:moveTo>
                    <a:pt x="10344" y="5341"/>
                  </a:moveTo>
                  <a:cubicBezTo>
                    <a:pt x="10334" y="5341"/>
                    <a:pt x="10334" y="5341"/>
                    <a:pt x="10334" y="5321"/>
                  </a:cubicBezTo>
                  <a:cubicBezTo>
                    <a:pt x="10334" y="5311"/>
                    <a:pt x="10344" y="5311"/>
                    <a:pt x="10334" y="5311"/>
                  </a:cubicBezTo>
                  <a:cubicBezTo>
                    <a:pt x="10334" y="5341"/>
                    <a:pt x="10283" y="5321"/>
                    <a:pt x="10293" y="5352"/>
                  </a:cubicBezTo>
                  <a:cubicBezTo>
                    <a:pt x="10314" y="5352"/>
                    <a:pt x="10344" y="5362"/>
                    <a:pt x="10355" y="5341"/>
                  </a:cubicBezTo>
                  <a:close/>
                  <a:moveTo>
                    <a:pt x="11072" y="5331"/>
                  </a:moveTo>
                  <a:lnTo>
                    <a:pt x="11072" y="5331"/>
                  </a:lnTo>
                  <a:lnTo>
                    <a:pt x="11072" y="5331"/>
                  </a:lnTo>
                  <a:close/>
                  <a:moveTo>
                    <a:pt x="11175" y="5382"/>
                  </a:moveTo>
                  <a:cubicBezTo>
                    <a:pt x="11185" y="5382"/>
                    <a:pt x="11185" y="5393"/>
                    <a:pt x="11185" y="5413"/>
                  </a:cubicBezTo>
                  <a:cubicBezTo>
                    <a:pt x="11216" y="5413"/>
                    <a:pt x="11267" y="5434"/>
                    <a:pt x="11257" y="5382"/>
                  </a:cubicBezTo>
                  <a:cubicBezTo>
                    <a:pt x="11226" y="5403"/>
                    <a:pt x="11175" y="5352"/>
                    <a:pt x="11175" y="5382"/>
                  </a:cubicBezTo>
                  <a:close/>
                  <a:moveTo>
                    <a:pt x="11154" y="5475"/>
                  </a:moveTo>
                  <a:lnTo>
                    <a:pt x="11206" y="5475"/>
                  </a:lnTo>
                  <a:cubicBezTo>
                    <a:pt x="11195" y="5454"/>
                    <a:pt x="11185" y="5423"/>
                    <a:pt x="11175" y="5393"/>
                  </a:cubicBezTo>
                  <a:cubicBezTo>
                    <a:pt x="11134" y="5393"/>
                    <a:pt x="11083" y="5403"/>
                    <a:pt x="11103" y="5434"/>
                  </a:cubicBezTo>
                  <a:cubicBezTo>
                    <a:pt x="11134" y="5403"/>
                    <a:pt x="11195" y="5444"/>
                    <a:pt x="11165" y="5475"/>
                  </a:cubicBezTo>
                  <a:close/>
                  <a:moveTo>
                    <a:pt x="10427" y="5475"/>
                  </a:moveTo>
                  <a:cubicBezTo>
                    <a:pt x="10478" y="5475"/>
                    <a:pt x="10375" y="5505"/>
                    <a:pt x="10427" y="5526"/>
                  </a:cubicBezTo>
                  <a:cubicBezTo>
                    <a:pt x="10457" y="5475"/>
                    <a:pt x="10478" y="5546"/>
                    <a:pt x="10498" y="5546"/>
                  </a:cubicBezTo>
                  <a:cubicBezTo>
                    <a:pt x="10488" y="5526"/>
                    <a:pt x="10539" y="5495"/>
                    <a:pt x="10498" y="5475"/>
                  </a:cubicBezTo>
                  <a:cubicBezTo>
                    <a:pt x="10498" y="5567"/>
                    <a:pt x="10468" y="5413"/>
                    <a:pt x="10437" y="5475"/>
                  </a:cubicBezTo>
                  <a:close/>
                  <a:moveTo>
                    <a:pt x="10324" y="5505"/>
                  </a:moveTo>
                  <a:cubicBezTo>
                    <a:pt x="10283" y="5546"/>
                    <a:pt x="10365" y="5475"/>
                    <a:pt x="10324" y="5505"/>
                  </a:cubicBezTo>
                  <a:close/>
                  <a:moveTo>
                    <a:pt x="10211" y="5782"/>
                  </a:moveTo>
                  <a:close/>
                  <a:moveTo>
                    <a:pt x="10191" y="5710"/>
                  </a:moveTo>
                  <a:cubicBezTo>
                    <a:pt x="10191" y="5731"/>
                    <a:pt x="10170" y="5731"/>
                    <a:pt x="10170" y="5751"/>
                  </a:cubicBezTo>
                  <a:cubicBezTo>
                    <a:pt x="10180" y="5751"/>
                    <a:pt x="10201" y="5772"/>
                    <a:pt x="10211" y="5782"/>
                  </a:cubicBezTo>
                  <a:lnTo>
                    <a:pt x="10211" y="5772"/>
                  </a:lnTo>
                  <a:cubicBezTo>
                    <a:pt x="10191" y="5741"/>
                    <a:pt x="10221" y="5731"/>
                    <a:pt x="10191" y="5710"/>
                  </a:cubicBezTo>
                  <a:close/>
                  <a:moveTo>
                    <a:pt x="11370" y="5792"/>
                  </a:moveTo>
                  <a:cubicBezTo>
                    <a:pt x="11370" y="5813"/>
                    <a:pt x="11370" y="5844"/>
                    <a:pt x="11380" y="5823"/>
                  </a:cubicBezTo>
                  <a:cubicBezTo>
                    <a:pt x="11400" y="5792"/>
                    <a:pt x="11329" y="5772"/>
                    <a:pt x="11370" y="5782"/>
                  </a:cubicBezTo>
                  <a:close/>
                  <a:moveTo>
                    <a:pt x="11554" y="5987"/>
                  </a:moveTo>
                  <a:cubicBezTo>
                    <a:pt x="11585" y="5987"/>
                    <a:pt x="11595" y="6008"/>
                    <a:pt x="11636" y="5997"/>
                  </a:cubicBezTo>
                  <a:lnTo>
                    <a:pt x="11636" y="5844"/>
                  </a:lnTo>
                  <a:cubicBezTo>
                    <a:pt x="11616" y="5833"/>
                    <a:pt x="11595" y="5823"/>
                    <a:pt x="11575" y="5813"/>
                  </a:cubicBezTo>
                  <a:cubicBezTo>
                    <a:pt x="11503" y="5895"/>
                    <a:pt x="11575" y="5864"/>
                    <a:pt x="11554" y="5987"/>
                  </a:cubicBezTo>
                  <a:close/>
                  <a:moveTo>
                    <a:pt x="11411" y="6284"/>
                  </a:moveTo>
                  <a:cubicBezTo>
                    <a:pt x="11370" y="6325"/>
                    <a:pt x="11452" y="6243"/>
                    <a:pt x="11411" y="6284"/>
                  </a:cubicBezTo>
                  <a:close/>
                  <a:moveTo>
                    <a:pt x="12067" y="7402"/>
                  </a:moveTo>
                  <a:cubicBezTo>
                    <a:pt x="12241" y="7392"/>
                    <a:pt x="12292" y="7248"/>
                    <a:pt x="12477" y="7238"/>
                  </a:cubicBezTo>
                  <a:cubicBezTo>
                    <a:pt x="12569" y="7094"/>
                    <a:pt x="12918" y="7135"/>
                    <a:pt x="12825" y="6838"/>
                  </a:cubicBezTo>
                  <a:cubicBezTo>
                    <a:pt x="12661" y="6838"/>
                    <a:pt x="12620" y="7033"/>
                    <a:pt x="12477" y="7012"/>
                  </a:cubicBezTo>
                  <a:cubicBezTo>
                    <a:pt x="12436" y="7074"/>
                    <a:pt x="12333" y="7135"/>
                    <a:pt x="12292" y="7125"/>
                  </a:cubicBezTo>
                  <a:cubicBezTo>
                    <a:pt x="12282" y="7207"/>
                    <a:pt x="12139" y="7258"/>
                    <a:pt x="12056" y="7248"/>
                  </a:cubicBezTo>
                  <a:cubicBezTo>
                    <a:pt x="12067" y="7248"/>
                    <a:pt x="12067" y="7248"/>
                    <a:pt x="12067" y="7269"/>
                  </a:cubicBezTo>
                  <a:cubicBezTo>
                    <a:pt x="12056" y="7320"/>
                    <a:pt x="12015" y="7351"/>
                    <a:pt x="12067" y="7402"/>
                  </a:cubicBezTo>
                  <a:close/>
                  <a:moveTo>
                    <a:pt x="3773" y="10313"/>
                  </a:moveTo>
                  <a:cubicBezTo>
                    <a:pt x="3691" y="10272"/>
                    <a:pt x="3661" y="10375"/>
                    <a:pt x="3579" y="10385"/>
                  </a:cubicBezTo>
                  <a:cubicBezTo>
                    <a:pt x="3548" y="10334"/>
                    <a:pt x="3445" y="10344"/>
                    <a:pt x="3476" y="10395"/>
                  </a:cubicBezTo>
                  <a:cubicBezTo>
                    <a:pt x="3558" y="10416"/>
                    <a:pt x="3743" y="10447"/>
                    <a:pt x="3773" y="10313"/>
                  </a:cubicBezTo>
                  <a:close/>
                  <a:moveTo>
                    <a:pt x="1692" y="10508"/>
                  </a:moveTo>
                  <a:lnTo>
                    <a:pt x="1713" y="10498"/>
                  </a:lnTo>
                  <a:close/>
                  <a:moveTo>
                    <a:pt x="4460" y="11841"/>
                  </a:moveTo>
                  <a:lnTo>
                    <a:pt x="4388" y="11841"/>
                  </a:lnTo>
                  <a:cubicBezTo>
                    <a:pt x="4347" y="11912"/>
                    <a:pt x="4419" y="12025"/>
                    <a:pt x="4470" y="11995"/>
                  </a:cubicBezTo>
                  <a:cubicBezTo>
                    <a:pt x="4429" y="12005"/>
                    <a:pt x="4501" y="11882"/>
                    <a:pt x="4460" y="11841"/>
                  </a:cubicBezTo>
                  <a:close/>
                  <a:moveTo>
                    <a:pt x="175" y="11954"/>
                  </a:moveTo>
                  <a:cubicBezTo>
                    <a:pt x="226" y="11995"/>
                    <a:pt x="144" y="11912"/>
                    <a:pt x="175" y="11954"/>
                  </a:cubicBezTo>
                  <a:close/>
                  <a:moveTo>
                    <a:pt x="5526" y="12220"/>
                  </a:moveTo>
                  <a:lnTo>
                    <a:pt x="5526" y="12210"/>
                  </a:lnTo>
                  <a:cubicBezTo>
                    <a:pt x="5526" y="12210"/>
                    <a:pt x="5526" y="12220"/>
                    <a:pt x="5526" y="12220"/>
                  </a:cubicBezTo>
                  <a:close/>
                  <a:moveTo>
                    <a:pt x="5598" y="12220"/>
                  </a:moveTo>
                  <a:cubicBezTo>
                    <a:pt x="5629" y="12148"/>
                    <a:pt x="5660" y="12087"/>
                    <a:pt x="5680" y="12015"/>
                  </a:cubicBezTo>
                  <a:cubicBezTo>
                    <a:pt x="5547" y="11995"/>
                    <a:pt x="5537" y="12138"/>
                    <a:pt x="5526" y="12210"/>
                  </a:cubicBezTo>
                  <a:cubicBezTo>
                    <a:pt x="5526" y="12159"/>
                    <a:pt x="5567" y="12230"/>
                    <a:pt x="5598" y="12220"/>
                  </a:cubicBezTo>
                  <a:close/>
                  <a:moveTo>
                    <a:pt x="4809" y="12630"/>
                  </a:moveTo>
                  <a:cubicBezTo>
                    <a:pt x="4921" y="12651"/>
                    <a:pt x="4870" y="12804"/>
                    <a:pt x="4973" y="12794"/>
                  </a:cubicBezTo>
                  <a:cubicBezTo>
                    <a:pt x="5044" y="12794"/>
                    <a:pt x="5096" y="12558"/>
                    <a:pt x="5270" y="12630"/>
                  </a:cubicBezTo>
                  <a:cubicBezTo>
                    <a:pt x="5229" y="12517"/>
                    <a:pt x="4880" y="12538"/>
                    <a:pt x="4809" y="12630"/>
                  </a:cubicBezTo>
                  <a:close/>
                  <a:moveTo>
                    <a:pt x="1774" y="14547"/>
                  </a:moveTo>
                  <a:cubicBezTo>
                    <a:pt x="1815" y="14547"/>
                    <a:pt x="1846" y="14537"/>
                    <a:pt x="1877" y="14506"/>
                  </a:cubicBezTo>
                  <a:cubicBezTo>
                    <a:pt x="1826" y="14537"/>
                    <a:pt x="1795" y="14506"/>
                    <a:pt x="1764" y="14547"/>
                  </a:cubicBezTo>
                  <a:close/>
                  <a:moveTo>
                    <a:pt x="4870" y="17725"/>
                  </a:moveTo>
                  <a:cubicBezTo>
                    <a:pt x="4870" y="17715"/>
                    <a:pt x="4870" y="17694"/>
                    <a:pt x="4850" y="17694"/>
                  </a:cubicBezTo>
                  <a:cubicBezTo>
                    <a:pt x="4870" y="17756"/>
                    <a:pt x="4839" y="17776"/>
                    <a:pt x="4870" y="17838"/>
                  </a:cubicBezTo>
                  <a:cubicBezTo>
                    <a:pt x="4901" y="17828"/>
                    <a:pt x="4921" y="17817"/>
                    <a:pt x="4952" y="17807"/>
                  </a:cubicBezTo>
                  <a:cubicBezTo>
                    <a:pt x="4962" y="17735"/>
                    <a:pt x="4901" y="17746"/>
                    <a:pt x="4870" y="17725"/>
                  </a:cubicBezTo>
                  <a:close/>
                  <a:moveTo>
                    <a:pt x="9196" y="20647"/>
                  </a:moveTo>
                  <a:cubicBezTo>
                    <a:pt x="9248" y="20677"/>
                    <a:pt x="9166" y="20595"/>
                    <a:pt x="9196" y="20647"/>
                  </a:cubicBezTo>
                  <a:close/>
                  <a:moveTo>
                    <a:pt x="7044" y="21067"/>
                  </a:moveTo>
                  <a:cubicBezTo>
                    <a:pt x="7064" y="21077"/>
                    <a:pt x="7095" y="21067"/>
                    <a:pt x="7115" y="21047"/>
                  </a:cubicBezTo>
                  <a:cubicBezTo>
                    <a:pt x="7105" y="21036"/>
                    <a:pt x="7054" y="21026"/>
                    <a:pt x="7054" y="21067"/>
                  </a:cubicBezTo>
                  <a:close/>
                  <a:moveTo>
                    <a:pt x="7044" y="22748"/>
                  </a:moveTo>
                  <a:cubicBezTo>
                    <a:pt x="6951" y="22882"/>
                    <a:pt x="6787" y="22687"/>
                    <a:pt x="6726" y="22830"/>
                  </a:cubicBezTo>
                  <a:cubicBezTo>
                    <a:pt x="6818" y="22912"/>
                    <a:pt x="7085" y="22800"/>
                    <a:pt x="7054" y="22748"/>
                  </a:cubicBezTo>
                  <a:close/>
                  <a:moveTo>
                    <a:pt x="8971" y="23189"/>
                  </a:moveTo>
                  <a:cubicBezTo>
                    <a:pt x="8971" y="23169"/>
                    <a:pt x="8991" y="23158"/>
                    <a:pt x="8991" y="23138"/>
                  </a:cubicBezTo>
                  <a:cubicBezTo>
                    <a:pt x="8981" y="23138"/>
                    <a:pt x="8971" y="23117"/>
                    <a:pt x="8940" y="23128"/>
                  </a:cubicBezTo>
                  <a:cubicBezTo>
                    <a:pt x="8940" y="23158"/>
                    <a:pt x="8961" y="23158"/>
                    <a:pt x="8971" y="23169"/>
                  </a:cubicBezTo>
                  <a:cubicBezTo>
                    <a:pt x="8981" y="23189"/>
                    <a:pt x="8940" y="23179"/>
                    <a:pt x="8971" y="23189"/>
                  </a:cubicBezTo>
                  <a:close/>
                  <a:moveTo>
                    <a:pt x="11359" y="24081"/>
                  </a:moveTo>
                  <a:cubicBezTo>
                    <a:pt x="11370" y="24009"/>
                    <a:pt x="11411" y="23927"/>
                    <a:pt x="11390" y="23917"/>
                  </a:cubicBezTo>
                  <a:cubicBezTo>
                    <a:pt x="11380" y="23968"/>
                    <a:pt x="11318" y="24030"/>
                    <a:pt x="11359" y="24081"/>
                  </a:cubicBezTo>
                  <a:close/>
                  <a:moveTo>
                    <a:pt x="1231" y="26264"/>
                  </a:moveTo>
                  <a:cubicBezTo>
                    <a:pt x="1159" y="26275"/>
                    <a:pt x="1098" y="26213"/>
                    <a:pt x="1057" y="26244"/>
                  </a:cubicBezTo>
                  <a:cubicBezTo>
                    <a:pt x="1128" y="26244"/>
                    <a:pt x="1200" y="26347"/>
                    <a:pt x="1231" y="26254"/>
                  </a:cubicBezTo>
                  <a:close/>
                  <a:moveTo>
                    <a:pt x="1415" y="26306"/>
                  </a:moveTo>
                  <a:cubicBezTo>
                    <a:pt x="1436" y="26377"/>
                    <a:pt x="1610" y="26326"/>
                    <a:pt x="1651" y="26347"/>
                  </a:cubicBezTo>
                  <a:cubicBezTo>
                    <a:pt x="1620" y="26264"/>
                    <a:pt x="1405" y="26285"/>
                    <a:pt x="1415" y="26306"/>
                  </a:cubicBezTo>
                  <a:close/>
                  <a:moveTo>
                    <a:pt x="9135" y="28151"/>
                  </a:moveTo>
                  <a:cubicBezTo>
                    <a:pt x="9155" y="28130"/>
                    <a:pt x="9248" y="28171"/>
                    <a:pt x="9268" y="28110"/>
                  </a:cubicBezTo>
                  <a:cubicBezTo>
                    <a:pt x="9227" y="28130"/>
                    <a:pt x="9104" y="28120"/>
                    <a:pt x="9135" y="2815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1" name="Google Shape;1201;p42"/>
          <p:cNvGrpSpPr/>
          <p:nvPr/>
        </p:nvGrpSpPr>
        <p:grpSpPr>
          <a:xfrm rot="-3788724" flipH="1">
            <a:off x="848442" y="423448"/>
            <a:ext cx="671381" cy="788070"/>
            <a:chOff x="3959950" y="1155275"/>
            <a:chExt cx="266200" cy="312500"/>
          </a:xfrm>
        </p:grpSpPr>
        <p:sp>
          <p:nvSpPr>
            <p:cNvPr id="1202" name="Google Shape;1202;p42"/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2"/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2"/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2"/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2"/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2"/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2"/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2"/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42"/>
          <p:cNvGrpSpPr/>
          <p:nvPr/>
        </p:nvGrpSpPr>
        <p:grpSpPr>
          <a:xfrm rot="2860149" flipH="1">
            <a:off x="7788868" y="622738"/>
            <a:ext cx="671380" cy="788062"/>
            <a:chOff x="3959950" y="1155275"/>
            <a:chExt cx="266200" cy="312500"/>
          </a:xfrm>
        </p:grpSpPr>
        <p:sp>
          <p:nvSpPr>
            <p:cNvPr id="1211" name="Google Shape;1211;p42"/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2"/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2"/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2"/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2"/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2"/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2"/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2"/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9" name="Google Shape;1219;p42"/>
          <p:cNvSpPr/>
          <p:nvPr/>
        </p:nvSpPr>
        <p:spPr>
          <a:xfrm>
            <a:off x="2732687" y="4406274"/>
            <a:ext cx="4149683" cy="117103"/>
          </a:xfrm>
          <a:custGeom>
            <a:avLst/>
            <a:gdLst/>
            <a:ahLst/>
            <a:cxnLst/>
            <a:rect l="l" t="t" r="r" b="b"/>
            <a:pathLst>
              <a:path w="39273" h="3544" extrusionOk="0">
                <a:moveTo>
                  <a:pt x="25132" y="0"/>
                </a:moveTo>
                <a:cubicBezTo>
                  <a:pt x="20918" y="0"/>
                  <a:pt x="16701" y="166"/>
                  <a:pt x="12493" y="494"/>
                </a:cubicBezTo>
                <a:lnTo>
                  <a:pt x="1544" y="494"/>
                </a:lnTo>
                <a:cubicBezTo>
                  <a:pt x="1" y="494"/>
                  <a:pt x="1" y="2885"/>
                  <a:pt x="1544" y="2885"/>
                </a:cubicBezTo>
                <a:lnTo>
                  <a:pt x="5836" y="2885"/>
                </a:lnTo>
                <a:cubicBezTo>
                  <a:pt x="6015" y="3183"/>
                  <a:pt x="6344" y="3402"/>
                  <a:pt x="6829" y="3426"/>
                </a:cubicBezTo>
                <a:lnTo>
                  <a:pt x="8758" y="3541"/>
                </a:lnTo>
                <a:cubicBezTo>
                  <a:pt x="8783" y="3542"/>
                  <a:pt x="8808" y="3543"/>
                  <a:pt x="8832" y="3543"/>
                </a:cubicBezTo>
                <a:cubicBezTo>
                  <a:pt x="9239" y="3543"/>
                  <a:pt x="9534" y="3374"/>
                  <a:pt x="9717" y="3126"/>
                </a:cubicBezTo>
                <a:lnTo>
                  <a:pt x="9717" y="3126"/>
                </a:lnTo>
                <a:cubicBezTo>
                  <a:pt x="10656" y="3038"/>
                  <a:pt x="11595" y="2957"/>
                  <a:pt x="12534" y="2885"/>
                </a:cubicBezTo>
                <a:lnTo>
                  <a:pt x="37690" y="2885"/>
                </a:lnTo>
                <a:cubicBezTo>
                  <a:pt x="39272" y="2885"/>
                  <a:pt x="39233" y="609"/>
                  <a:pt x="37690" y="494"/>
                </a:cubicBezTo>
                <a:cubicBezTo>
                  <a:pt x="33514" y="164"/>
                  <a:pt x="29324" y="0"/>
                  <a:pt x="251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42"/>
          <p:cNvSpPr/>
          <p:nvPr/>
        </p:nvSpPr>
        <p:spPr>
          <a:xfrm>
            <a:off x="3345084" y="4533498"/>
            <a:ext cx="2799812" cy="349374"/>
          </a:xfrm>
          <a:custGeom>
            <a:avLst/>
            <a:gdLst/>
            <a:ahLst/>
            <a:cxnLst/>
            <a:rect l="l" t="t" r="r" b="b"/>
            <a:pathLst>
              <a:path w="27545" h="9388" extrusionOk="0">
                <a:moveTo>
                  <a:pt x="7176" y="1"/>
                </a:moveTo>
                <a:cubicBezTo>
                  <a:pt x="6258" y="1"/>
                  <a:pt x="5873" y="820"/>
                  <a:pt x="6021" y="1507"/>
                </a:cubicBezTo>
                <a:lnTo>
                  <a:pt x="6021" y="1507"/>
                </a:lnTo>
                <a:cubicBezTo>
                  <a:pt x="4649" y="1611"/>
                  <a:pt x="3277" y="1719"/>
                  <a:pt x="1907" y="1829"/>
                </a:cubicBezTo>
                <a:lnTo>
                  <a:pt x="1907" y="1829"/>
                </a:lnTo>
                <a:cubicBezTo>
                  <a:pt x="1812" y="1824"/>
                  <a:pt x="1716" y="1819"/>
                  <a:pt x="1621" y="1814"/>
                </a:cubicBezTo>
                <a:lnTo>
                  <a:pt x="1621" y="1852"/>
                </a:lnTo>
                <a:cubicBezTo>
                  <a:pt x="1" y="1852"/>
                  <a:pt x="1" y="4244"/>
                  <a:pt x="1621" y="4244"/>
                </a:cubicBezTo>
                <a:cubicBezTo>
                  <a:pt x="3535" y="4350"/>
                  <a:pt x="5445" y="4402"/>
                  <a:pt x="7353" y="4402"/>
                </a:cubicBezTo>
                <a:cubicBezTo>
                  <a:pt x="7720" y="4402"/>
                  <a:pt x="8088" y="4400"/>
                  <a:pt x="8455" y="4397"/>
                </a:cubicBezTo>
                <a:lnTo>
                  <a:pt x="8455" y="4397"/>
                </a:lnTo>
                <a:cubicBezTo>
                  <a:pt x="7108" y="4690"/>
                  <a:pt x="5756" y="4961"/>
                  <a:pt x="4399" y="5208"/>
                </a:cubicBezTo>
                <a:cubicBezTo>
                  <a:pt x="3241" y="5401"/>
                  <a:pt x="3203" y="7330"/>
                  <a:pt x="4399" y="7523"/>
                </a:cubicBezTo>
                <a:cubicBezTo>
                  <a:pt x="5862" y="7731"/>
                  <a:pt x="7336" y="7874"/>
                  <a:pt x="8814" y="7952"/>
                </a:cubicBezTo>
                <a:lnTo>
                  <a:pt x="8814" y="7952"/>
                </a:lnTo>
                <a:cubicBezTo>
                  <a:pt x="8755" y="8425"/>
                  <a:pt x="8972" y="8908"/>
                  <a:pt x="9414" y="9143"/>
                </a:cubicBezTo>
                <a:lnTo>
                  <a:pt x="9568" y="9259"/>
                </a:lnTo>
                <a:cubicBezTo>
                  <a:pt x="9757" y="9340"/>
                  <a:pt x="9984" y="9388"/>
                  <a:pt x="10210" y="9388"/>
                </a:cubicBezTo>
                <a:cubicBezTo>
                  <a:pt x="10588" y="9388"/>
                  <a:pt x="10966" y="9254"/>
                  <a:pt x="11166" y="8918"/>
                </a:cubicBezTo>
                <a:lnTo>
                  <a:pt x="11166" y="8918"/>
                </a:lnTo>
                <a:cubicBezTo>
                  <a:pt x="11173" y="8916"/>
                  <a:pt x="11181" y="8914"/>
                  <a:pt x="11188" y="8912"/>
                </a:cubicBezTo>
                <a:lnTo>
                  <a:pt x="12577" y="8642"/>
                </a:lnTo>
                <a:lnTo>
                  <a:pt x="15354" y="8179"/>
                </a:lnTo>
                <a:lnTo>
                  <a:pt x="20585" y="7184"/>
                </a:lnTo>
                <a:lnTo>
                  <a:pt x="20585" y="7184"/>
                </a:lnTo>
                <a:cubicBezTo>
                  <a:pt x="20668" y="7169"/>
                  <a:pt x="20750" y="7153"/>
                  <a:pt x="20832" y="7137"/>
                </a:cubicBezTo>
                <a:lnTo>
                  <a:pt x="20832" y="7137"/>
                </a:lnTo>
                <a:lnTo>
                  <a:pt x="20832" y="7137"/>
                </a:lnTo>
                <a:cubicBezTo>
                  <a:pt x="22291" y="6846"/>
                  <a:pt x="21785" y="4762"/>
                  <a:pt x="20455" y="4762"/>
                </a:cubicBezTo>
                <a:cubicBezTo>
                  <a:pt x="20378" y="4762"/>
                  <a:pt x="20298" y="4769"/>
                  <a:pt x="20215" y="4784"/>
                </a:cubicBezTo>
                <a:lnTo>
                  <a:pt x="19392" y="4935"/>
                </a:lnTo>
                <a:lnTo>
                  <a:pt x="19392" y="4935"/>
                </a:lnTo>
                <a:cubicBezTo>
                  <a:pt x="17546" y="5256"/>
                  <a:pt x="15686" y="5468"/>
                  <a:pt x="13821" y="5566"/>
                </a:cubicBezTo>
                <a:lnTo>
                  <a:pt x="13821" y="5566"/>
                </a:lnTo>
                <a:cubicBezTo>
                  <a:pt x="16109" y="4969"/>
                  <a:pt x="18382" y="4297"/>
                  <a:pt x="20639" y="3550"/>
                </a:cubicBezTo>
                <a:cubicBezTo>
                  <a:pt x="21016" y="3428"/>
                  <a:pt x="21263" y="3134"/>
                  <a:pt x="21379" y="2794"/>
                </a:cubicBezTo>
                <a:lnTo>
                  <a:pt x="21379" y="2794"/>
                </a:lnTo>
                <a:cubicBezTo>
                  <a:pt x="22908" y="2686"/>
                  <a:pt x="24436" y="2579"/>
                  <a:pt x="25963" y="2469"/>
                </a:cubicBezTo>
                <a:cubicBezTo>
                  <a:pt x="27506" y="2354"/>
                  <a:pt x="27545" y="39"/>
                  <a:pt x="25963" y="39"/>
                </a:cubicBezTo>
                <a:lnTo>
                  <a:pt x="7176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962551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DDE88A-C1BE-2234-34F7-03DBEB549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EJEMPLO SOLO PARA LAS PROFESORAS</a:t>
            </a:r>
            <a:endParaRPr lang="es-CO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F3AF8F5-89A8-92BB-BF86-A3E45B253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902" y="1605516"/>
            <a:ext cx="5829042" cy="342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0987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27C4A90B-D9AA-28DD-5BE2-706D9C9906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035" y="585498"/>
            <a:ext cx="6809132" cy="456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FE8311D8-C3E6-8CB9-A6DE-519413184D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/>
        </p:blipFill>
        <p:spPr bwMode="auto">
          <a:xfrm rot="21422600">
            <a:off x="2701071" y="1676614"/>
            <a:ext cx="4000468" cy="23825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04" name="Google Shape;1304;p44"/>
          <p:cNvGrpSpPr/>
          <p:nvPr/>
        </p:nvGrpSpPr>
        <p:grpSpPr>
          <a:xfrm rot="2128062" flipH="1">
            <a:off x="7645425" y="345021"/>
            <a:ext cx="671414" cy="788036"/>
            <a:chOff x="3959950" y="1155275"/>
            <a:chExt cx="266200" cy="312500"/>
          </a:xfrm>
        </p:grpSpPr>
        <p:sp>
          <p:nvSpPr>
            <p:cNvPr id="1305" name="Google Shape;1305;p44"/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44"/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44"/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44"/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44"/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44"/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44"/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44"/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>
          <a:extLst>
            <a:ext uri="{FF2B5EF4-FFF2-40B4-BE49-F238E27FC236}">
              <a16:creationId xmlns:a16="http://schemas.microsoft.com/office/drawing/2014/main" id="{360386EE-3028-ACF8-2864-99A36F6570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42">
            <a:extLst>
              <a:ext uri="{FF2B5EF4-FFF2-40B4-BE49-F238E27FC236}">
                <a16:creationId xmlns:a16="http://schemas.microsoft.com/office/drawing/2014/main" id="{1FFAA275-41FB-6081-52E1-51D3CBB9360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938053" y="24786"/>
            <a:ext cx="6751982" cy="75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Orientación de la atención 	    </a:t>
            </a:r>
            <a:endParaRPr dirty="0"/>
          </a:p>
        </p:txBody>
      </p:sp>
      <p:sp>
        <p:nvSpPr>
          <p:cNvPr id="1190" name="Google Shape;1190;p42">
            <a:extLst>
              <a:ext uri="{FF2B5EF4-FFF2-40B4-BE49-F238E27FC236}">
                <a16:creationId xmlns:a16="http://schemas.microsoft.com/office/drawing/2014/main" id="{160F11B2-7956-2027-6184-1721A2F5ABE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53965" y="677025"/>
            <a:ext cx="8625787" cy="14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just">
              <a:buNone/>
            </a:pPr>
            <a:r>
              <a:rPr lang="es-MX" sz="2400" dirty="0">
                <a:solidFill>
                  <a:srgbClr val="000000"/>
                </a:solidFill>
                <a:latin typeface="Mandali" panose="020B0604020202020204" charset="0"/>
                <a:cs typeface="Mandali" panose="020B0604020202020204" charset="0"/>
              </a:rPr>
              <a:t>La docente comparte que </a:t>
            </a:r>
            <a:r>
              <a:rPr lang="es-MX" sz="1800" dirty="0">
                <a:solidFill>
                  <a:srgbClr val="000000"/>
                </a:solidFill>
                <a:effectLst/>
                <a:latin typeface="Mandali" panose="020B0604020202020204" charset="0"/>
                <a:ea typeface="Times New Roman" panose="02020603050405020304" pitchFamily="18" charset="0"/>
                <a:cs typeface="Mandali" panose="020B0604020202020204" charset="0"/>
              </a:rPr>
              <a:t>La inferencia es una operación lógica de deducción que consiste en razonar para encontrar y comprender una información que no está escrita en el texto o que se muestra en una imagen. Metafóricamente, podemos decir que el trabajo sobre la inferencia permite a los niños convertirse en detectives que buscan «la verdad» y permite anticipar situaciones a partir de pistas en el texto.</a:t>
            </a:r>
            <a:endParaRPr lang="es-CO" sz="1800" dirty="0">
              <a:solidFill>
                <a:srgbClr val="000000"/>
              </a:solidFill>
              <a:effectLst/>
              <a:latin typeface="Mandali" panose="020B0604020202020204" charset="0"/>
              <a:ea typeface="Times New Roman" panose="02020603050405020304" pitchFamily="18" charset="0"/>
              <a:cs typeface="Mandali" panose="020B0604020202020204" charset="0"/>
            </a:endParaRPr>
          </a:p>
          <a:p>
            <a:pPr algn="just">
              <a:buNone/>
            </a:pPr>
            <a:r>
              <a:rPr lang="es-MX" sz="1800" dirty="0">
                <a:solidFill>
                  <a:srgbClr val="000000"/>
                </a:solidFill>
                <a:effectLst/>
                <a:latin typeface="Mandali" panose="020B0604020202020204" charset="0"/>
                <a:ea typeface="Times New Roman" panose="02020603050405020304" pitchFamily="18" charset="0"/>
                <a:cs typeface="Mandali" panose="020B0604020202020204" charset="0"/>
              </a:rPr>
              <a:t>Inferir es:</a:t>
            </a:r>
            <a:endParaRPr lang="es-CO" sz="1800" dirty="0">
              <a:solidFill>
                <a:srgbClr val="000000"/>
              </a:solidFill>
              <a:effectLst/>
              <a:latin typeface="Mandali" panose="020B0604020202020204" charset="0"/>
              <a:ea typeface="Times New Roman" panose="02020603050405020304" pitchFamily="18" charset="0"/>
              <a:cs typeface="Mandali" panose="020B060402020202020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Mandali" panose="020B0604020202020204" charset="0"/>
                <a:ea typeface="Times New Roman" panose="02020603050405020304" pitchFamily="18" charset="0"/>
                <a:cs typeface="Mandali" panose="020B0604020202020204" charset="0"/>
              </a:rPr>
              <a:t>Establecer conexiones lógicas.</a:t>
            </a:r>
            <a:endParaRPr lang="es-CO" sz="1800" dirty="0">
              <a:solidFill>
                <a:srgbClr val="000000"/>
              </a:solidFill>
              <a:effectLst/>
              <a:latin typeface="Mandali" panose="020B0604020202020204" charset="0"/>
              <a:ea typeface="Times New Roman" panose="02020603050405020304" pitchFamily="18" charset="0"/>
              <a:cs typeface="Mandali" panose="020B060402020202020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Mandali" panose="020B0604020202020204" charset="0"/>
                <a:ea typeface="Times New Roman" panose="02020603050405020304" pitchFamily="18" charset="0"/>
                <a:cs typeface="Mandali" panose="020B0604020202020204" charset="0"/>
              </a:rPr>
              <a:t>Ir más allá de la comprensión literal.</a:t>
            </a:r>
            <a:endParaRPr lang="es-CO" sz="1800" dirty="0">
              <a:solidFill>
                <a:srgbClr val="000000"/>
              </a:solidFill>
              <a:effectLst/>
              <a:latin typeface="Mandali" panose="020B0604020202020204" charset="0"/>
              <a:ea typeface="Times New Roman" panose="02020603050405020304" pitchFamily="18" charset="0"/>
              <a:cs typeface="Mandali" panose="020B060402020202020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Mandali" panose="020B0604020202020204" charset="0"/>
                <a:ea typeface="Times New Roman" panose="02020603050405020304" pitchFamily="18" charset="0"/>
                <a:cs typeface="Mandali" panose="020B0604020202020204" charset="0"/>
              </a:rPr>
              <a:t>Buscar aquello que el texto no dice.</a:t>
            </a:r>
            <a:endParaRPr lang="es-CO" sz="1800" dirty="0">
              <a:solidFill>
                <a:srgbClr val="000000"/>
              </a:solidFill>
              <a:effectLst/>
              <a:latin typeface="Mandali" panose="020B0604020202020204" charset="0"/>
              <a:ea typeface="Times New Roman" panose="02020603050405020304" pitchFamily="18" charset="0"/>
              <a:cs typeface="Mandali" panose="020B060402020202020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Mandali" panose="020B0604020202020204" charset="0"/>
                <a:ea typeface="Times New Roman" panose="02020603050405020304" pitchFamily="18" charset="0"/>
                <a:cs typeface="Mandali" panose="020B0604020202020204" charset="0"/>
              </a:rPr>
              <a:t>Hacer uso de nuestra experiencia cultural: «lo que ya sabemos»</a:t>
            </a:r>
            <a:endParaRPr lang="es-CO" sz="1800" dirty="0">
              <a:solidFill>
                <a:srgbClr val="000000"/>
              </a:solidFill>
              <a:effectLst/>
              <a:latin typeface="Mandali" panose="020B0604020202020204" charset="0"/>
              <a:ea typeface="Times New Roman" panose="02020603050405020304" pitchFamily="18" charset="0"/>
              <a:cs typeface="Mandali" panose="020B060402020202020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Mandali" panose="020B0604020202020204" charset="0"/>
                <a:ea typeface="Times New Roman" panose="02020603050405020304" pitchFamily="18" charset="0"/>
                <a:cs typeface="Mandali" panose="020B0604020202020204" charset="0"/>
              </a:rPr>
              <a:t>Anticipar consecuencia.</a:t>
            </a:r>
            <a:endParaRPr lang="es-CO" sz="1800" dirty="0">
              <a:solidFill>
                <a:srgbClr val="000000"/>
              </a:solidFill>
              <a:effectLst/>
              <a:latin typeface="Mandali" panose="020B0604020202020204" charset="0"/>
              <a:ea typeface="Times New Roman" panose="02020603050405020304" pitchFamily="18" charset="0"/>
              <a:cs typeface="Mandali" panose="020B0604020202020204" charset="0"/>
            </a:endParaRPr>
          </a:p>
          <a:p>
            <a:pPr marL="342900" lvl="0" indent="-342900" algn="just">
              <a:buFont typeface="Symbol" panose="05050102010706020507" pitchFamily="18" charset="2"/>
              <a:buChar char=""/>
            </a:pPr>
            <a:r>
              <a:rPr lang="es-MX" sz="1800" dirty="0">
                <a:solidFill>
                  <a:srgbClr val="000000"/>
                </a:solidFill>
                <a:effectLst/>
                <a:latin typeface="Mandali" panose="020B0604020202020204" charset="0"/>
                <a:ea typeface="Times New Roman" panose="02020603050405020304" pitchFamily="18" charset="0"/>
                <a:cs typeface="Mandali" panose="020B0604020202020204" charset="0"/>
              </a:rPr>
              <a:t>Interpretar informaciones bajo formas textuales o visuales y producir una nueva información a partir de ellas.</a:t>
            </a:r>
            <a:endParaRPr lang="es-CO" sz="1800" dirty="0">
              <a:solidFill>
                <a:srgbClr val="000000"/>
              </a:solidFill>
              <a:effectLst/>
              <a:latin typeface="Mandali" panose="020B0604020202020204" charset="0"/>
              <a:ea typeface="Times New Roman" panose="02020603050405020304" pitchFamily="18" charset="0"/>
              <a:cs typeface="Mandali" panose="020B0604020202020204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" sz="24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201" name="Google Shape;1201;p42">
            <a:extLst>
              <a:ext uri="{FF2B5EF4-FFF2-40B4-BE49-F238E27FC236}">
                <a16:creationId xmlns:a16="http://schemas.microsoft.com/office/drawing/2014/main" id="{8BAF3A98-F435-69F1-FADC-1443D96FFA4C}"/>
              </a:ext>
            </a:extLst>
          </p:cNvPr>
          <p:cNvGrpSpPr/>
          <p:nvPr/>
        </p:nvGrpSpPr>
        <p:grpSpPr>
          <a:xfrm rot="-3788724" flipH="1">
            <a:off x="836706" y="-50918"/>
            <a:ext cx="671381" cy="788070"/>
            <a:chOff x="3959950" y="1155275"/>
            <a:chExt cx="266200" cy="312500"/>
          </a:xfrm>
        </p:grpSpPr>
        <p:sp>
          <p:nvSpPr>
            <p:cNvPr id="1202" name="Google Shape;1202;p42">
              <a:extLst>
                <a:ext uri="{FF2B5EF4-FFF2-40B4-BE49-F238E27FC236}">
                  <a16:creationId xmlns:a16="http://schemas.microsoft.com/office/drawing/2014/main" id="{E7844308-D645-F056-E6E0-4B2918AE30F4}"/>
                </a:ext>
              </a:extLst>
            </p:cNvPr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42">
              <a:extLst>
                <a:ext uri="{FF2B5EF4-FFF2-40B4-BE49-F238E27FC236}">
                  <a16:creationId xmlns:a16="http://schemas.microsoft.com/office/drawing/2014/main" id="{E7DFAB64-EACE-F498-7A0F-9234FD1A8A1E}"/>
                </a:ext>
              </a:extLst>
            </p:cNvPr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42">
              <a:extLst>
                <a:ext uri="{FF2B5EF4-FFF2-40B4-BE49-F238E27FC236}">
                  <a16:creationId xmlns:a16="http://schemas.microsoft.com/office/drawing/2014/main" id="{F0EE9CFD-A675-BF38-C43E-83220D37415D}"/>
                </a:ext>
              </a:extLst>
            </p:cNvPr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42">
              <a:extLst>
                <a:ext uri="{FF2B5EF4-FFF2-40B4-BE49-F238E27FC236}">
                  <a16:creationId xmlns:a16="http://schemas.microsoft.com/office/drawing/2014/main" id="{2A279835-963B-FED4-CF24-D7BD992791EC}"/>
                </a:ext>
              </a:extLst>
            </p:cNvPr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42">
              <a:extLst>
                <a:ext uri="{FF2B5EF4-FFF2-40B4-BE49-F238E27FC236}">
                  <a16:creationId xmlns:a16="http://schemas.microsoft.com/office/drawing/2014/main" id="{75A120BE-77B6-0299-B2D8-5A11BD93E97B}"/>
                </a:ext>
              </a:extLst>
            </p:cNvPr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42">
              <a:extLst>
                <a:ext uri="{FF2B5EF4-FFF2-40B4-BE49-F238E27FC236}">
                  <a16:creationId xmlns:a16="http://schemas.microsoft.com/office/drawing/2014/main" id="{3ED88AE9-EE59-F6D0-1655-9D028F5B3DD6}"/>
                </a:ext>
              </a:extLst>
            </p:cNvPr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42">
              <a:extLst>
                <a:ext uri="{FF2B5EF4-FFF2-40B4-BE49-F238E27FC236}">
                  <a16:creationId xmlns:a16="http://schemas.microsoft.com/office/drawing/2014/main" id="{A8DBF9F7-30EC-B27E-B6CF-EB35EAE19DE0}"/>
                </a:ext>
              </a:extLst>
            </p:cNvPr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42">
              <a:extLst>
                <a:ext uri="{FF2B5EF4-FFF2-40B4-BE49-F238E27FC236}">
                  <a16:creationId xmlns:a16="http://schemas.microsoft.com/office/drawing/2014/main" id="{F2426819-2E2E-91C0-D127-61C8C1CC0607}"/>
                </a:ext>
              </a:extLst>
            </p:cNvPr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0" name="Google Shape;1210;p42">
            <a:extLst>
              <a:ext uri="{FF2B5EF4-FFF2-40B4-BE49-F238E27FC236}">
                <a16:creationId xmlns:a16="http://schemas.microsoft.com/office/drawing/2014/main" id="{D0940324-2B69-2E87-A80C-819279854716}"/>
              </a:ext>
            </a:extLst>
          </p:cNvPr>
          <p:cNvGrpSpPr/>
          <p:nvPr/>
        </p:nvGrpSpPr>
        <p:grpSpPr>
          <a:xfrm rot="2860149" flipH="1">
            <a:off x="8410317" y="3440"/>
            <a:ext cx="671380" cy="788062"/>
            <a:chOff x="3959950" y="1155275"/>
            <a:chExt cx="266200" cy="312500"/>
          </a:xfrm>
        </p:grpSpPr>
        <p:sp>
          <p:nvSpPr>
            <p:cNvPr id="1211" name="Google Shape;1211;p42">
              <a:extLst>
                <a:ext uri="{FF2B5EF4-FFF2-40B4-BE49-F238E27FC236}">
                  <a16:creationId xmlns:a16="http://schemas.microsoft.com/office/drawing/2014/main" id="{451F8225-6337-55D1-1AF2-910317973A46}"/>
                </a:ext>
              </a:extLst>
            </p:cNvPr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42">
              <a:extLst>
                <a:ext uri="{FF2B5EF4-FFF2-40B4-BE49-F238E27FC236}">
                  <a16:creationId xmlns:a16="http://schemas.microsoft.com/office/drawing/2014/main" id="{4C832F92-391F-16BE-23A0-D45CC69647F6}"/>
                </a:ext>
              </a:extLst>
            </p:cNvPr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42">
              <a:extLst>
                <a:ext uri="{FF2B5EF4-FFF2-40B4-BE49-F238E27FC236}">
                  <a16:creationId xmlns:a16="http://schemas.microsoft.com/office/drawing/2014/main" id="{38F081FB-6F59-9C0D-B07E-439C007F9BCF}"/>
                </a:ext>
              </a:extLst>
            </p:cNvPr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42">
              <a:extLst>
                <a:ext uri="{FF2B5EF4-FFF2-40B4-BE49-F238E27FC236}">
                  <a16:creationId xmlns:a16="http://schemas.microsoft.com/office/drawing/2014/main" id="{60241406-243F-8DD1-8446-B007CC9BBEF1}"/>
                </a:ext>
              </a:extLst>
            </p:cNvPr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42">
              <a:extLst>
                <a:ext uri="{FF2B5EF4-FFF2-40B4-BE49-F238E27FC236}">
                  <a16:creationId xmlns:a16="http://schemas.microsoft.com/office/drawing/2014/main" id="{7E600FC6-1FAD-E3FB-BEB4-F58EB6676ABB}"/>
                </a:ext>
              </a:extLst>
            </p:cNvPr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42">
              <a:extLst>
                <a:ext uri="{FF2B5EF4-FFF2-40B4-BE49-F238E27FC236}">
                  <a16:creationId xmlns:a16="http://schemas.microsoft.com/office/drawing/2014/main" id="{E82863DA-F18A-E94F-B7D7-60F8B478152E}"/>
                </a:ext>
              </a:extLst>
            </p:cNvPr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42">
              <a:extLst>
                <a:ext uri="{FF2B5EF4-FFF2-40B4-BE49-F238E27FC236}">
                  <a16:creationId xmlns:a16="http://schemas.microsoft.com/office/drawing/2014/main" id="{2B2C5B6B-2ED2-0450-74F2-8ED12C007357}"/>
                </a:ext>
              </a:extLst>
            </p:cNvPr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42">
              <a:extLst>
                <a:ext uri="{FF2B5EF4-FFF2-40B4-BE49-F238E27FC236}">
                  <a16:creationId xmlns:a16="http://schemas.microsoft.com/office/drawing/2014/main" id="{049766C2-41DB-7E0C-1DA6-C8AE2FB54042}"/>
                </a:ext>
              </a:extLst>
            </p:cNvPr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67985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p45"/>
          <p:cNvSpPr txBox="1">
            <a:spLocks noGrp="1"/>
          </p:cNvSpPr>
          <p:nvPr>
            <p:ph type="body" idx="1"/>
          </p:nvPr>
        </p:nvSpPr>
        <p:spPr>
          <a:xfrm>
            <a:off x="681112" y="1681325"/>
            <a:ext cx="4956183" cy="255374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0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Técnica cooperativa: Los pares discuten </a:t>
            </a:r>
          </a:p>
          <a:p>
            <a:pPr marL="342900" lvl="0" algn="just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Los estudiantes leen las actividades propuestas en la guía.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MX" sz="1800" b="0" i="0" dirty="0">
              <a:solidFill>
                <a:srgbClr val="000000"/>
              </a:solidFill>
              <a:effectLst/>
              <a:latin typeface="Roboto" panose="02000000000000000000" pitchFamily="2" charset="0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2. Los miembros de la pareja buscan diferentes soluciones a cada actividad. 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1800" b="0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3. En el tiempo indicado, deben debatir para buscar una solución consensuada. </a:t>
            </a:r>
            <a:endParaRPr sz="1800" dirty="0">
              <a:solidFill>
                <a:schemeClr val="dk2"/>
              </a:solidFill>
            </a:endParaRPr>
          </a:p>
        </p:txBody>
      </p:sp>
      <p:sp>
        <p:nvSpPr>
          <p:cNvPr id="1318" name="Google Shape;1318;p45"/>
          <p:cNvSpPr txBox="1">
            <a:spLocks noGrp="1"/>
          </p:cNvSpPr>
          <p:nvPr>
            <p:ph type="title"/>
          </p:nvPr>
        </p:nvSpPr>
        <p:spPr>
          <a:xfrm>
            <a:off x="1080750" y="368825"/>
            <a:ext cx="7333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/>
              <a:t>P</a:t>
            </a:r>
            <a:r>
              <a:rPr lang="en" dirty="0"/>
              <a:t>rocesamiento de la información</a:t>
            </a:r>
            <a:endParaRPr dirty="0"/>
          </a:p>
        </p:txBody>
      </p:sp>
      <p:pic>
        <p:nvPicPr>
          <p:cNvPr id="1327" name="Google Shape;1327;p45"/>
          <p:cNvPicPr preferRelativeResize="0"/>
          <p:nvPr/>
        </p:nvPicPr>
        <p:blipFill rotWithShape="1">
          <a:blip r:embed="rId3">
            <a:alphaModFix/>
          </a:blip>
          <a:srcRect l="16645" r="16638"/>
          <a:stretch/>
        </p:blipFill>
        <p:spPr>
          <a:xfrm rot="-440801">
            <a:off x="6403749" y="1518174"/>
            <a:ext cx="2414119" cy="2414004"/>
          </a:xfrm>
          <a:prstGeom prst="snip2SameRect">
            <a:avLst>
              <a:gd name="adj1" fmla="val 16667"/>
              <a:gd name="adj2" fmla="val 0"/>
            </a:avLst>
          </a:prstGeom>
          <a:noFill/>
          <a:ln w="1143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2">
                <a:alpha val="25000"/>
              </a:schemeClr>
            </a:outerShdw>
          </a:effectLst>
        </p:spPr>
      </p:pic>
      <p:sp>
        <p:nvSpPr>
          <p:cNvPr id="1328" name="Google Shape;1328;p45"/>
          <p:cNvSpPr/>
          <p:nvPr/>
        </p:nvSpPr>
        <p:spPr>
          <a:xfrm rot="-458484">
            <a:off x="7411047" y="4035968"/>
            <a:ext cx="4149617" cy="81305"/>
          </a:xfrm>
          <a:custGeom>
            <a:avLst/>
            <a:gdLst/>
            <a:ahLst/>
            <a:cxnLst/>
            <a:rect l="l" t="t" r="r" b="b"/>
            <a:pathLst>
              <a:path w="39273" h="3544" extrusionOk="0">
                <a:moveTo>
                  <a:pt x="25132" y="0"/>
                </a:moveTo>
                <a:cubicBezTo>
                  <a:pt x="20918" y="0"/>
                  <a:pt x="16701" y="166"/>
                  <a:pt x="12493" y="494"/>
                </a:cubicBezTo>
                <a:lnTo>
                  <a:pt x="1544" y="494"/>
                </a:lnTo>
                <a:cubicBezTo>
                  <a:pt x="1" y="494"/>
                  <a:pt x="1" y="2885"/>
                  <a:pt x="1544" y="2885"/>
                </a:cubicBezTo>
                <a:lnTo>
                  <a:pt x="5836" y="2885"/>
                </a:lnTo>
                <a:cubicBezTo>
                  <a:pt x="6015" y="3183"/>
                  <a:pt x="6344" y="3402"/>
                  <a:pt x="6829" y="3426"/>
                </a:cubicBezTo>
                <a:lnTo>
                  <a:pt x="8758" y="3541"/>
                </a:lnTo>
                <a:cubicBezTo>
                  <a:pt x="8783" y="3542"/>
                  <a:pt x="8808" y="3543"/>
                  <a:pt x="8832" y="3543"/>
                </a:cubicBezTo>
                <a:cubicBezTo>
                  <a:pt x="9239" y="3543"/>
                  <a:pt x="9534" y="3374"/>
                  <a:pt x="9717" y="3126"/>
                </a:cubicBezTo>
                <a:lnTo>
                  <a:pt x="9717" y="3126"/>
                </a:lnTo>
                <a:cubicBezTo>
                  <a:pt x="10656" y="3038"/>
                  <a:pt x="11595" y="2957"/>
                  <a:pt x="12534" y="2885"/>
                </a:cubicBezTo>
                <a:lnTo>
                  <a:pt x="37690" y="2885"/>
                </a:lnTo>
                <a:cubicBezTo>
                  <a:pt x="39272" y="2885"/>
                  <a:pt x="39233" y="609"/>
                  <a:pt x="37690" y="494"/>
                </a:cubicBezTo>
                <a:cubicBezTo>
                  <a:pt x="33514" y="164"/>
                  <a:pt x="29324" y="0"/>
                  <a:pt x="251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9" name="Google Shape;1329;p45"/>
          <p:cNvSpPr/>
          <p:nvPr/>
        </p:nvSpPr>
        <p:spPr>
          <a:xfrm rot="10039284" flipH="1">
            <a:off x="5662442" y="4423581"/>
            <a:ext cx="1736477" cy="168653"/>
          </a:xfrm>
          <a:custGeom>
            <a:avLst/>
            <a:gdLst/>
            <a:ahLst/>
            <a:cxnLst/>
            <a:rect l="l" t="t" r="r" b="b"/>
            <a:pathLst>
              <a:path w="35470" h="7401" extrusionOk="0">
                <a:moveTo>
                  <a:pt x="11183" y="0"/>
                </a:moveTo>
                <a:cubicBezTo>
                  <a:pt x="11091" y="0"/>
                  <a:pt x="10995" y="11"/>
                  <a:pt x="10898" y="32"/>
                </a:cubicBezTo>
                <a:cubicBezTo>
                  <a:pt x="7696" y="726"/>
                  <a:pt x="4495" y="1614"/>
                  <a:pt x="1370" y="2617"/>
                </a:cubicBezTo>
                <a:cubicBezTo>
                  <a:pt x="1" y="3038"/>
                  <a:pt x="421" y="4992"/>
                  <a:pt x="1612" y="4992"/>
                </a:cubicBezTo>
                <a:cubicBezTo>
                  <a:pt x="1730" y="4992"/>
                  <a:pt x="1855" y="4973"/>
                  <a:pt x="1987" y="4931"/>
                </a:cubicBezTo>
                <a:cubicBezTo>
                  <a:pt x="4106" y="4260"/>
                  <a:pt x="6225" y="3657"/>
                  <a:pt x="8366" y="3112"/>
                </a:cubicBezTo>
                <a:lnTo>
                  <a:pt x="8366" y="3112"/>
                </a:lnTo>
                <a:cubicBezTo>
                  <a:pt x="7655" y="3924"/>
                  <a:pt x="6867" y="4666"/>
                  <a:pt x="5999" y="5317"/>
                </a:cubicBezTo>
                <a:cubicBezTo>
                  <a:pt x="5150" y="6012"/>
                  <a:pt x="5883" y="7400"/>
                  <a:pt x="6848" y="7400"/>
                </a:cubicBezTo>
                <a:cubicBezTo>
                  <a:pt x="9394" y="7400"/>
                  <a:pt x="11361" y="6436"/>
                  <a:pt x="13792" y="5934"/>
                </a:cubicBezTo>
                <a:cubicBezTo>
                  <a:pt x="15836" y="5549"/>
                  <a:pt x="17958" y="5741"/>
                  <a:pt x="20041" y="5471"/>
                </a:cubicBezTo>
                <a:cubicBezTo>
                  <a:pt x="22510" y="5086"/>
                  <a:pt x="24940" y="4121"/>
                  <a:pt x="27371" y="3813"/>
                </a:cubicBezTo>
                <a:cubicBezTo>
                  <a:pt x="27623" y="3780"/>
                  <a:pt x="27873" y="3768"/>
                  <a:pt x="28120" y="3768"/>
                </a:cubicBezTo>
                <a:cubicBezTo>
                  <a:pt x="28795" y="3768"/>
                  <a:pt x="29456" y="3857"/>
                  <a:pt x="30132" y="3857"/>
                </a:cubicBezTo>
                <a:cubicBezTo>
                  <a:pt x="30379" y="3857"/>
                  <a:pt x="30628" y="3845"/>
                  <a:pt x="30881" y="3813"/>
                </a:cubicBezTo>
                <a:cubicBezTo>
                  <a:pt x="32038" y="3620"/>
                  <a:pt x="33157" y="3311"/>
                  <a:pt x="34199" y="2848"/>
                </a:cubicBezTo>
                <a:cubicBezTo>
                  <a:pt x="35470" y="2333"/>
                  <a:pt x="35120" y="441"/>
                  <a:pt x="34020" y="441"/>
                </a:cubicBezTo>
                <a:cubicBezTo>
                  <a:pt x="33885" y="441"/>
                  <a:pt x="33738" y="470"/>
                  <a:pt x="33581" y="534"/>
                </a:cubicBezTo>
                <a:cubicBezTo>
                  <a:pt x="32347" y="1074"/>
                  <a:pt x="31035" y="1421"/>
                  <a:pt x="29724" y="1498"/>
                </a:cubicBezTo>
                <a:cubicBezTo>
                  <a:pt x="28974" y="1498"/>
                  <a:pt x="28364" y="1335"/>
                  <a:pt x="27694" y="1335"/>
                </a:cubicBezTo>
                <a:cubicBezTo>
                  <a:pt x="27503" y="1335"/>
                  <a:pt x="27306" y="1348"/>
                  <a:pt x="27101" y="1382"/>
                </a:cubicBezTo>
                <a:cubicBezTo>
                  <a:pt x="24555" y="1807"/>
                  <a:pt x="22124" y="2732"/>
                  <a:pt x="19540" y="3080"/>
                </a:cubicBezTo>
                <a:cubicBezTo>
                  <a:pt x="17534" y="3350"/>
                  <a:pt x="15566" y="3234"/>
                  <a:pt x="13599" y="3543"/>
                </a:cubicBezTo>
                <a:cubicBezTo>
                  <a:pt x="12519" y="3702"/>
                  <a:pt x="11512" y="4016"/>
                  <a:pt x="10508" y="4308"/>
                </a:cubicBezTo>
                <a:lnTo>
                  <a:pt x="10508" y="4308"/>
                </a:lnTo>
                <a:cubicBezTo>
                  <a:pt x="11158" y="3523"/>
                  <a:pt x="11740" y="2687"/>
                  <a:pt x="12249" y="1807"/>
                </a:cubicBezTo>
                <a:cubicBezTo>
                  <a:pt x="12738" y="967"/>
                  <a:pt x="12086" y="0"/>
                  <a:pt x="1118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30" name="Google Shape;1330;p45"/>
          <p:cNvGrpSpPr/>
          <p:nvPr/>
        </p:nvGrpSpPr>
        <p:grpSpPr>
          <a:xfrm rot="-3788724" flipH="1">
            <a:off x="337112" y="1024959"/>
            <a:ext cx="671381" cy="788070"/>
            <a:chOff x="3959950" y="1155275"/>
            <a:chExt cx="266200" cy="312500"/>
          </a:xfrm>
        </p:grpSpPr>
        <p:sp>
          <p:nvSpPr>
            <p:cNvPr id="1331" name="Google Shape;1331;p45"/>
            <p:cNvSpPr/>
            <p:nvPr/>
          </p:nvSpPr>
          <p:spPr>
            <a:xfrm>
              <a:off x="3959950" y="1168775"/>
              <a:ext cx="220875" cy="299000"/>
            </a:xfrm>
            <a:custGeom>
              <a:avLst/>
              <a:gdLst/>
              <a:ahLst/>
              <a:cxnLst/>
              <a:rect l="l" t="t" r="r" b="b"/>
              <a:pathLst>
                <a:path w="8835" h="11960" extrusionOk="0">
                  <a:moveTo>
                    <a:pt x="4746" y="1"/>
                  </a:moveTo>
                  <a:cubicBezTo>
                    <a:pt x="1351" y="348"/>
                    <a:pt x="1" y="2084"/>
                    <a:pt x="271" y="3357"/>
                  </a:cubicBezTo>
                  <a:cubicBezTo>
                    <a:pt x="416" y="4183"/>
                    <a:pt x="1067" y="4336"/>
                    <a:pt x="1529" y="4336"/>
                  </a:cubicBezTo>
                  <a:cubicBezTo>
                    <a:pt x="1800" y="4336"/>
                    <a:pt x="2007" y="4283"/>
                    <a:pt x="2007" y="4283"/>
                  </a:cubicBezTo>
                  <a:lnTo>
                    <a:pt x="3627" y="6945"/>
                  </a:lnTo>
                  <a:cubicBezTo>
                    <a:pt x="3598" y="8999"/>
                    <a:pt x="5243" y="9245"/>
                    <a:pt x="6032" y="9245"/>
                  </a:cubicBezTo>
                  <a:cubicBezTo>
                    <a:pt x="6280" y="9245"/>
                    <a:pt x="6443" y="9221"/>
                    <a:pt x="6443" y="9221"/>
                  </a:cubicBezTo>
                  <a:lnTo>
                    <a:pt x="8835" y="11960"/>
                  </a:lnTo>
                  <a:lnTo>
                    <a:pt x="4746" y="1"/>
                  </a:lnTo>
                  <a:close/>
                </a:path>
              </a:pathLst>
            </a:custGeom>
            <a:solidFill>
              <a:srgbClr val="1C323D">
                <a:alpha val="273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45"/>
            <p:cNvSpPr/>
            <p:nvPr/>
          </p:nvSpPr>
          <p:spPr>
            <a:xfrm>
              <a:off x="4141275" y="1359725"/>
              <a:ext cx="39550" cy="108050"/>
            </a:xfrm>
            <a:custGeom>
              <a:avLst/>
              <a:gdLst/>
              <a:ahLst/>
              <a:cxnLst/>
              <a:rect l="l" t="t" r="r" b="b"/>
              <a:pathLst>
                <a:path w="1582" h="4322" extrusionOk="0">
                  <a:moveTo>
                    <a:pt x="810" y="1"/>
                  </a:moveTo>
                  <a:lnTo>
                    <a:pt x="0" y="232"/>
                  </a:lnTo>
                  <a:lnTo>
                    <a:pt x="1582" y="4322"/>
                  </a:lnTo>
                  <a:lnTo>
                    <a:pt x="81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45"/>
            <p:cNvSpPr/>
            <p:nvPr/>
          </p:nvSpPr>
          <p:spPr>
            <a:xfrm>
              <a:off x="4079550" y="1301975"/>
              <a:ext cx="139850" cy="88200"/>
            </a:xfrm>
            <a:custGeom>
              <a:avLst/>
              <a:gdLst/>
              <a:ahLst/>
              <a:cxnLst/>
              <a:rect l="l" t="t" r="r" b="b"/>
              <a:pathLst>
                <a:path w="5594" h="3528" extrusionOk="0">
                  <a:moveTo>
                    <a:pt x="3493" y="0"/>
                  </a:moveTo>
                  <a:cubicBezTo>
                    <a:pt x="3110" y="0"/>
                    <a:pt x="2695" y="61"/>
                    <a:pt x="2276" y="189"/>
                  </a:cubicBezTo>
                  <a:cubicBezTo>
                    <a:pt x="887" y="652"/>
                    <a:pt x="0" y="1732"/>
                    <a:pt x="309" y="2581"/>
                  </a:cubicBezTo>
                  <a:cubicBezTo>
                    <a:pt x="495" y="3191"/>
                    <a:pt x="1191" y="3528"/>
                    <a:pt x="2060" y="3528"/>
                  </a:cubicBezTo>
                  <a:cubicBezTo>
                    <a:pt x="2454" y="3528"/>
                    <a:pt x="2884" y="3459"/>
                    <a:pt x="3318" y="3314"/>
                  </a:cubicBezTo>
                  <a:cubicBezTo>
                    <a:pt x="4707" y="2851"/>
                    <a:pt x="5594" y="1809"/>
                    <a:pt x="5285" y="922"/>
                  </a:cubicBezTo>
                  <a:cubicBezTo>
                    <a:pt x="5097" y="329"/>
                    <a:pt x="4381" y="0"/>
                    <a:pt x="34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45"/>
            <p:cNvSpPr/>
            <p:nvPr/>
          </p:nvSpPr>
          <p:spPr>
            <a:xfrm>
              <a:off x="4189475" y="1305725"/>
              <a:ext cx="36675" cy="61750"/>
            </a:xfrm>
            <a:custGeom>
              <a:avLst/>
              <a:gdLst/>
              <a:ahLst/>
              <a:cxnLst/>
              <a:rect l="l" t="t" r="r" b="b"/>
              <a:pathLst>
                <a:path w="1467" h="2470" extrusionOk="0">
                  <a:moveTo>
                    <a:pt x="1" y="1"/>
                  </a:moveTo>
                  <a:cubicBezTo>
                    <a:pt x="1" y="1"/>
                    <a:pt x="1467" y="1158"/>
                    <a:pt x="117" y="2470"/>
                  </a:cubicBezTo>
                  <a:cubicBezTo>
                    <a:pt x="618" y="2200"/>
                    <a:pt x="927" y="1698"/>
                    <a:pt x="965" y="1119"/>
                  </a:cubicBezTo>
                  <a:cubicBezTo>
                    <a:pt x="927" y="579"/>
                    <a:pt x="502" y="116"/>
                    <a:pt x="1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45"/>
            <p:cNvSpPr/>
            <p:nvPr/>
          </p:nvSpPr>
          <p:spPr>
            <a:xfrm>
              <a:off x="4050600" y="1217975"/>
              <a:ext cx="139875" cy="153025"/>
            </a:xfrm>
            <a:custGeom>
              <a:avLst/>
              <a:gdLst/>
              <a:ahLst/>
              <a:cxnLst/>
              <a:rect l="l" t="t" r="r" b="b"/>
              <a:pathLst>
                <a:path w="5595" h="6121" extrusionOk="0">
                  <a:moveTo>
                    <a:pt x="5286" y="0"/>
                  </a:moveTo>
                  <a:lnTo>
                    <a:pt x="1" y="1736"/>
                  </a:lnTo>
                  <a:lnTo>
                    <a:pt x="2354" y="5941"/>
                  </a:lnTo>
                  <a:cubicBezTo>
                    <a:pt x="2669" y="6063"/>
                    <a:pt x="2994" y="6120"/>
                    <a:pt x="3315" y="6120"/>
                  </a:cubicBezTo>
                  <a:cubicBezTo>
                    <a:pt x="4215" y="6120"/>
                    <a:pt x="5083" y="5667"/>
                    <a:pt x="5595" y="4899"/>
                  </a:cubicBezTo>
                  <a:lnTo>
                    <a:pt x="528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45"/>
            <p:cNvSpPr/>
            <p:nvPr/>
          </p:nvSpPr>
          <p:spPr>
            <a:xfrm>
              <a:off x="4023600" y="1195775"/>
              <a:ext cx="176525" cy="98875"/>
            </a:xfrm>
            <a:custGeom>
              <a:avLst/>
              <a:gdLst/>
              <a:ahLst/>
              <a:cxnLst/>
              <a:rect l="l" t="t" r="r" b="b"/>
              <a:pathLst>
                <a:path w="7061" h="3955" extrusionOk="0">
                  <a:moveTo>
                    <a:pt x="6945" y="1"/>
                  </a:moveTo>
                  <a:lnTo>
                    <a:pt x="1" y="1505"/>
                  </a:lnTo>
                  <a:cubicBezTo>
                    <a:pt x="1" y="2393"/>
                    <a:pt x="502" y="3203"/>
                    <a:pt x="1274" y="3627"/>
                  </a:cubicBezTo>
                  <a:cubicBezTo>
                    <a:pt x="1837" y="3847"/>
                    <a:pt x="2420" y="3954"/>
                    <a:pt x="2996" y="3954"/>
                  </a:cubicBezTo>
                  <a:cubicBezTo>
                    <a:pt x="4038" y="3954"/>
                    <a:pt x="5058" y="3603"/>
                    <a:pt x="5903" y="2933"/>
                  </a:cubicBezTo>
                  <a:cubicBezTo>
                    <a:pt x="6597" y="2431"/>
                    <a:pt x="6983" y="1660"/>
                    <a:pt x="7060" y="811"/>
                  </a:cubicBezTo>
                  <a:cubicBezTo>
                    <a:pt x="7060" y="541"/>
                    <a:pt x="7022" y="271"/>
                    <a:pt x="694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45"/>
            <p:cNvSpPr/>
            <p:nvPr/>
          </p:nvSpPr>
          <p:spPr>
            <a:xfrm>
              <a:off x="4015900" y="1155500"/>
              <a:ext cx="189050" cy="120650"/>
            </a:xfrm>
            <a:custGeom>
              <a:avLst/>
              <a:gdLst/>
              <a:ahLst/>
              <a:cxnLst/>
              <a:rect l="l" t="t" r="r" b="b"/>
              <a:pathLst>
                <a:path w="7562" h="4826" extrusionOk="0">
                  <a:moveTo>
                    <a:pt x="4772" y="0"/>
                  </a:moveTo>
                  <a:cubicBezTo>
                    <a:pt x="4240" y="0"/>
                    <a:pt x="3663" y="96"/>
                    <a:pt x="3086" y="300"/>
                  </a:cubicBezTo>
                  <a:cubicBezTo>
                    <a:pt x="1196" y="918"/>
                    <a:pt x="0" y="2383"/>
                    <a:pt x="386" y="3541"/>
                  </a:cubicBezTo>
                  <a:cubicBezTo>
                    <a:pt x="653" y="4368"/>
                    <a:pt x="1620" y="4826"/>
                    <a:pt x="2816" y="4826"/>
                  </a:cubicBezTo>
                  <a:cubicBezTo>
                    <a:pt x="3350" y="4826"/>
                    <a:pt x="3930" y="4734"/>
                    <a:pt x="4514" y="4544"/>
                  </a:cubicBezTo>
                  <a:cubicBezTo>
                    <a:pt x="6365" y="3927"/>
                    <a:pt x="7561" y="2461"/>
                    <a:pt x="7175" y="1265"/>
                  </a:cubicBezTo>
                  <a:cubicBezTo>
                    <a:pt x="6910" y="468"/>
                    <a:pt x="5949" y="0"/>
                    <a:pt x="47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45"/>
            <p:cNvSpPr/>
            <p:nvPr/>
          </p:nvSpPr>
          <p:spPr>
            <a:xfrm>
              <a:off x="4129700" y="1155275"/>
              <a:ext cx="85850" cy="93575"/>
            </a:xfrm>
            <a:custGeom>
              <a:avLst/>
              <a:gdLst/>
              <a:ahLst/>
              <a:cxnLst/>
              <a:rect l="l" t="t" r="r" b="b"/>
              <a:pathLst>
                <a:path w="3434" h="3743" extrusionOk="0">
                  <a:moveTo>
                    <a:pt x="17" y="1"/>
                  </a:moveTo>
                  <a:cubicBezTo>
                    <a:pt x="6" y="1"/>
                    <a:pt x="0" y="1"/>
                    <a:pt x="0" y="1"/>
                  </a:cubicBezTo>
                  <a:cubicBezTo>
                    <a:pt x="0" y="1"/>
                    <a:pt x="3434" y="1004"/>
                    <a:pt x="1428" y="3743"/>
                  </a:cubicBezTo>
                  <a:cubicBezTo>
                    <a:pt x="1428" y="3743"/>
                    <a:pt x="2855" y="2971"/>
                    <a:pt x="2662" y="1467"/>
                  </a:cubicBezTo>
                  <a:cubicBezTo>
                    <a:pt x="2442" y="35"/>
                    <a:pt x="232" y="1"/>
                    <a:pt x="17" y="1"/>
                  </a:cubicBezTo>
                  <a:close/>
                </a:path>
              </a:pathLst>
            </a:custGeom>
            <a:solidFill>
              <a:srgbClr val="FFFFFF">
                <a:alpha val="5084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DF78E184-54B0-293F-E9BE-60A06A494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5229" y="2333482"/>
            <a:ext cx="315702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SEMANA 7 INSTRUCTIVO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INFERENCIAS.docx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oreign Language Subject for Elementary: Full Spanish Alphabet - Audio and pronunciation by Slidesgo">
  <a:themeElements>
    <a:clrScheme name="Simple Light">
      <a:dk1>
        <a:srgbClr val="019877"/>
      </a:dk1>
      <a:lt1>
        <a:srgbClr val="FCF1E7"/>
      </a:lt1>
      <a:dk2>
        <a:srgbClr val="1C323D"/>
      </a:dk2>
      <a:lt2>
        <a:srgbClr val="9144AE"/>
      </a:lt2>
      <a:accent1>
        <a:srgbClr val="FFDF07"/>
      </a:accent1>
      <a:accent2>
        <a:srgbClr val="FB803D"/>
      </a:accent2>
      <a:accent3>
        <a:srgbClr val="0072BB"/>
      </a:accent3>
      <a:accent4>
        <a:srgbClr val="EB1B69"/>
      </a:accent4>
      <a:accent5>
        <a:srgbClr val="C4BDCA"/>
      </a:accent5>
      <a:accent6>
        <a:srgbClr val="FFFFFF"/>
      </a:accent6>
      <a:hlink>
        <a:srgbClr val="1C32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345</Words>
  <Application>Microsoft Office PowerPoint</Application>
  <PresentationFormat>Presentación en pantalla (16:9)</PresentationFormat>
  <Paragraphs>38</Paragraphs>
  <Slides>10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Arial</vt:lpstr>
      <vt:lpstr>Roboto</vt:lpstr>
      <vt:lpstr>Mandali</vt:lpstr>
      <vt:lpstr>Barriecito</vt:lpstr>
      <vt:lpstr>Symbol</vt:lpstr>
      <vt:lpstr>Foreign Language Subject for Elementary: Full Spanish Alphabet - Audio and pronunciation by Slidesgo</vt:lpstr>
      <vt:lpstr>SEMANA 7 </vt:lpstr>
      <vt:lpstr>Propósito </vt:lpstr>
      <vt:lpstr>AGENDA</vt:lpstr>
      <vt:lpstr>ACTIVADOR COGNITIVO</vt:lpstr>
      <vt:lpstr>Retroalimentación      </vt:lpstr>
      <vt:lpstr>EJEMPLO SOLO PARA LAS PROFESORAS</vt:lpstr>
      <vt:lpstr>Presentación de PowerPoint</vt:lpstr>
      <vt:lpstr>Orientación de la atención      </vt:lpstr>
      <vt:lpstr>Procesamiento de la información</vt:lpstr>
      <vt:lpstr>Cierre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SEMANA 4</dc:title>
  <dc:creator>Usuario</dc:creator>
  <cp:lastModifiedBy>DIANA MILENA GUARNIZO AYALA</cp:lastModifiedBy>
  <cp:revision>10</cp:revision>
  <dcterms:modified xsi:type="dcterms:W3CDTF">2025-05-24T17:21:23Z</dcterms:modified>
</cp:coreProperties>
</file>