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Barrio" panose="020B0604020202020204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Nunito Black" pitchFamily="2" charset="0"/>
      <p:bold r:id="rId21"/>
      <p:boldItalic r:id="rId22"/>
    </p:embeddedFont>
    <p:embeddedFont>
      <p:font typeface="Perpetua Titling MT" panose="02020502060505020804" pitchFamily="18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orient="horz" pos="336">
          <p15:clr>
            <a:srgbClr val="9AA0A6"/>
          </p15:clr>
        </p15:guide>
        <p15:guide id="4" orient="horz" pos="2904">
          <p15:clr>
            <a:srgbClr val="9AA0A6"/>
          </p15:clr>
        </p15:guide>
        <p15:guide id="5" pos="5299">
          <p15:clr>
            <a:srgbClr val="9AA0A6"/>
          </p15:clr>
        </p15:guide>
        <p15:guide id="6" orient="horz" pos="1055">
          <p15:clr>
            <a:srgbClr val="9AA0A6"/>
          </p15:clr>
        </p15:guide>
        <p15:guide id="7" orient="horz" pos="2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5CE307-F732-4DB2-8816-34315D68DAD8}">
  <a:tblStyle styleId="{605CE307-F732-4DB2-8816-34315D68DA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48"/>
      </p:cViewPr>
      <p:guideLst>
        <p:guide pos="2880"/>
        <p:guide pos="454"/>
        <p:guide orient="horz" pos="336"/>
        <p:guide orient="horz" pos="2904"/>
        <p:guide pos="5299"/>
        <p:guide orient="horz" pos="1055"/>
        <p:guide orient="horz"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b8e28cb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b8e28cb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9ce3d34c3b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9ce3d34c3b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9af01fa61c_0_15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9af01fa61c_0_15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9af01fa61c_0_16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9af01fa61c_0_16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>
          <a:extLst>
            <a:ext uri="{FF2B5EF4-FFF2-40B4-BE49-F238E27FC236}">
              <a16:creationId xmlns:a16="http://schemas.microsoft.com/office/drawing/2014/main" id="{2C1D07F2-9BDD-8044-AF95-032DBFDBA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>
            <a:extLst>
              <a:ext uri="{FF2B5EF4-FFF2-40B4-BE49-F238E27FC236}">
                <a16:creationId xmlns:a16="http://schemas.microsoft.com/office/drawing/2014/main" id="{1915BEC2-4CA5-9F42-B735-A65815824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>
            <a:extLst>
              <a:ext uri="{FF2B5EF4-FFF2-40B4-BE49-F238E27FC236}">
                <a16:creationId xmlns:a16="http://schemas.microsoft.com/office/drawing/2014/main" id="{6E889517-B6C6-01F8-0DAA-9160C66CEF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9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>
          <a:extLst>
            <a:ext uri="{FF2B5EF4-FFF2-40B4-BE49-F238E27FC236}">
              <a16:creationId xmlns:a16="http://schemas.microsoft.com/office/drawing/2014/main" id="{78CD6694-BF06-D347-4FAF-5594CB045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g8b8e28cb56_0_5:notes">
            <a:extLst>
              <a:ext uri="{FF2B5EF4-FFF2-40B4-BE49-F238E27FC236}">
                <a16:creationId xmlns:a16="http://schemas.microsoft.com/office/drawing/2014/main" id="{6109F6A6-09A4-8FAB-5381-0E0B6B7DC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9" name="Google Shape;1459;g8b8e28cb56_0_5:notes">
            <a:extLst>
              <a:ext uri="{FF2B5EF4-FFF2-40B4-BE49-F238E27FC236}">
                <a16:creationId xmlns:a16="http://schemas.microsoft.com/office/drawing/2014/main" id="{8F6BA307-744C-93C1-7930-CAC4FFCCB6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132025" y="3319625"/>
            <a:ext cx="228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9418" y="5251615"/>
            <a:ext cx="2317" cy="30270"/>
          </a:xfrm>
          <a:custGeom>
            <a:avLst/>
            <a:gdLst/>
            <a:ahLst/>
            <a:cxnLst/>
            <a:rect l="l" t="t" r="r" b="b"/>
            <a:pathLst>
              <a:path w="63" h="823" extrusionOk="0">
                <a:moveTo>
                  <a:pt x="0" y="1"/>
                </a:moveTo>
                <a:lnTo>
                  <a:pt x="27" y="510"/>
                </a:lnTo>
                <a:lnTo>
                  <a:pt x="63" y="82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95389" y="5493053"/>
            <a:ext cx="7246" cy="8901"/>
          </a:xfrm>
          <a:custGeom>
            <a:avLst/>
            <a:gdLst/>
            <a:ahLst/>
            <a:cxnLst/>
            <a:rect l="l" t="t" r="r" b="b"/>
            <a:pathLst>
              <a:path w="197" h="242" extrusionOk="0">
                <a:moveTo>
                  <a:pt x="0" y="0"/>
                </a:moveTo>
                <a:lnTo>
                  <a:pt x="54" y="134"/>
                </a:lnTo>
                <a:lnTo>
                  <a:pt x="197" y="241"/>
                </a:lnTo>
                <a:lnTo>
                  <a:pt x="80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527280" y="5366927"/>
            <a:ext cx="3347" cy="16772"/>
          </a:xfrm>
          <a:custGeom>
            <a:avLst/>
            <a:gdLst/>
            <a:ahLst/>
            <a:cxnLst/>
            <a:rect l="l" t="t" r="r" b="b"/>
            <a:pathLst>
              <a:path w="91" h="456" extrusionOk="0">
                <a:moveTo>
                  <a:pt x="1" y="0"/>
                </a:moveTo>
                <a:lnTo>
                  <a:pt x="46" y="277"/>
                </a:lnTo>
                <a:lnTo>
                  <a:pt x="90" y="456"/>
                </a:lnTo>
                <a:lnTo>
                  <a:pt x="46" y="232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01140" y="2639105"/>
            <a:ext cx="5243742" cy="2621213"/>
          </a:xfrm>
          <a:custGeom>
            <a:avLst/>
            <a:gdLst/>
            <a:ahLst/>
            <a:cxnLst/>
            <a:rect l="l" t="t" r="r" b="b"/>
            <a:pathLst>
              <a:path w="51811" h="25899" extrusionOk="0">
                <a:moveTo>
                  <a:pt x="23877" y="1"/>
                </a:moveTo>
                <a:cubicBezTo>
                  <a:pt x="23372" y="1"/>
                  <a:pt x="22844" y="30"/>
                  <a:pt x="22291" y="90"/>
                </a:cubicBezTo>
                <a:cubicBezTo>
                  <a:pt x="22098" y="187"/>
                  <a:pt x="22002" y="187"/>
                  <a:pt x="21881" y="187"/>
                </a:cubicBezTo>
                <a:cubicBezTo>
                  <a:pt x="12049" y="1898"/>
                  <a:pt x="12146" y="13440"/>
                  <a:pt x="12146" y="13440"/>
                </a:cubicBezTo>
                <a:cubicBezTo>
                  <a:pt x="12146" y="13440"/>
                  <a:pt x="10748" y="12236"/>
                  <a:pt x="8748" y="12043"/>
                </a:cubicBezTo>
                <a:cubicBezTo>
                  <a:pt x="8531" y="11946"/>
                  <a:pt x="8242" y="11946"/>
                  <a:pt x="8025" y="11946"/>
                </a:cubicBezTo>
                <a:cubicBezTo>
                  <a:pt x="6531" y="11946"/>
                  <a:pt x="4724" y="12452"/>
                  <a:pt x="3109" y="14260"/>
                </a:cubicBezTo>
                <a:cubicBezTo>
                  <a:pt x="3013" y="14356"/>
                  <a:pt x="2916" y="14453"/>
                  <a:pt x="2820" y="14549"/>
                </a:cubicBezTo>
                <a:lnTo>
                  <a:pt x="2724" y="14645"/>
                </a:lnTo>
                <a:cubicBezTo>
                  <a:pt x="1" y="17874"/>
                  <a:pt x="603" y="22091"/>
                  <a:pt x="1519" y="24790"/>
                </a:cubicBezTo>
                <a:cubicBezTo>
                  <a:pt x="1712" y="25489"/>
                  <a:pt x="2314" y="25899"/>
                  <a:pt x="3013" y="25899"/>
                </a:cubicBezTo>
                <a:lnTo>
                  <a:pt x="50100" y="25899"/>
                </a:lnTo>
                <a:cubicBezTo>
                  <a:pt x="51015" y="25899"/>
                  <a:pt x="51811" y="25007"/>
                  <a:pt x="51618" y="24092"/>
                </a:cubicBezTo>
                <a:cubicBezTo>
                  <a:pt x="51112" y="20887"/>
                  <a:pt x="49714" y="19079"/>
                  <a:pt x="48292" y="18164"/>
                </a:cubicBezTo>
                <a:cubicBezTo>
                  <a:pt x="48100" y="18067"/>
                  <a:pt x="48003" y="17971"/>
                  <a:pt x="47907" y="17971"/>
                </a:cubicBezTo>
                <a:cubicBezTo>
                  <a:pt x="46709" y="17262"/>
                  <a:pt x="45559" y="17156"/>
                  <a:pt x="44976" y="17156"/>
                </a:cubicBezTo>
                <a:cubicBezTo>
                  <a:pt x="44727" y="17156"/>
                  <a:pt x="44581" y="17176"/>
                  <a:pt x="44581" y="17176"/>
                </a:cubicBezTo>
                <a:cubicBezTo>
                  <a:pt x="44388" y="16356"/>
                  <a:pt x="44172" y="15754"/>
                  <a:pt x="43882" y="15151"/>
                </a:cubicBezTo>
                <a:cubicBezTo>
                  <a:pt x="43786" y="15055"/>
                  <a:pt x="43786" y="14959"/>
                  <a:pt x="43690" y="14862"/>
                </a:cubicBezTo>
                <a:cubicBezTo>
                  <a:pt x="42237" y="12119"/>
                  <a:pt x="39800" y="11454"/>
                  <a:pt x="37778" y="11454"/>
                </a:cubicBezTo>
                <a:cubicBezTo>
                  <a:pt x="35875" y="11454"/>
                  <a:pt x="34340" y="12043"/>
                  <a:pt x="34340" y="12043"/>
                </a:cubicBezTo>
                <a:cubicBezTo>
                  <a:pt x="34340" y="12043"/>
                  <a:pt x="34340" y="11248"/>
                  <a:pt x="34147" y="10139"/>
                </a:cubicBezTo>
                <a:cubicBezTo>
                  <a:pt x="34147" y="10043"/>
                  <a:pt x="34051" y="9826"/>
                  <a:pt x="34051" y="9729"/>
                </a:cubicBezTo>
                <a:cubicBezTo>
                  <a:pt x="33641" y="7633"/>
                  <a:pt x="32629" y="4524"/>
                  <a:pt x="30436" y="2404"/>
                </a:cubicBezTo>
                <a:lnTo>
                  <a:pt x="30123" y="2115"/>
                </a:lnTo>
                <a:cubicBezTo>
                  <a:pt x="28600" y="835"/>
                  <a:pt x="26580" y="1"/>
                  <a:pt x="238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74825" y="1764712"/>
            <a:ext cx="2409056" cy="3055709"/>
            <a:chOff x="808954" y="1407348"/>
            <a:chExt cx="2533449" cy="3213491"/>
          </a:xfrm>
        </p:grpSpPr>
        <p:sp>
          <p:nvSpPr>
            <p:cNvPr id="16" name="Google Shape;16;p2"/>
            <p:cNvSpPr/>
            <p:nvPr/>
          </p:nvSpPr>
          <p:spPr>
            <a:xfrm rot="10800000">
              <a:off x="1866000" y="1407348"/>
              <a:ext cx="213569" cy="319069"/>
            </a:xfrm>
            <a:custGeom>
              <a:avLst/>
              <a:gdLst/>
              <a:ahLst/>
              <a:cxnLst/>
              <a:rect l="l" t="t" r="r" b="b"/>
              <a:pathLst>
                <a:path w="93160" h="36580" extrusionOk="0">
                  <a:moveTo>
                    <a:pt x="1" y="11069"/>
                  </a:moveTo>
                  <a:lnTo>
                    <a:pt x="1" y="11069"/>
                  </a:lnTo>
                  <a:lnTo>
                    <a:pt x="534" y="11574"/>
                  </a:lnTo>
                  <a:lnTo>
                    <a:pt x="1261" y="12125"/>
                  </a:lnTo>
                  <a:lnTo>
                    <a:pt x="2134" y="12721"/>
                  </a:lnTo>
                  <a:lnTo>
                    <a:pt x="3151" y="13363"/>
                  </a:lnTo>
                  <a:lnTo>
                    <a:pt x="4315" y="14052"/>
                  </a:lnTo>
                  <a:lnTo>
                    <a:pt x="5575" y="14763"/>
                  </a:lnTo>
                  <a:lnTo>
                    <a:pt x="7029" y="15508"/>
                  </a:lnTo>
                  <a:lnTo>
                    <a:pt x="8580" y="16288"/>
                  </a:lnTo>
                  <a:lnTo>
                    <a:pt x="10276" y="17103"/>
                  </a:lnTo>
                  <a:lnTo>
                    <a:pt x="12070" y="17929"/>
                  </a:lnTo>
                  <a:lnTo>
                    <a:pt x="13960" y="18777"/>
                  </a:lnTo>
                  <a:lnTo>
                    <a:pt x="15996" y="19649"/>
                  </a:lnTo>
                  <a:lnTo>
                    <a:pt x="18080" y="20544"/>
                  </a:lnTo>
                  <a:lnTo>
                    <a:pt x="20310" y="21438"/>
                  </a:lnTo>
                  <a:lnTo>
                    <a:pt x="22588" y="22345"/>
                  </a:lnTo>
                  <a:lnTo>
                    <a:pt x="25011" y="23262"/>
                  </a:lnTo>
                  <a:lnTo>
                    <a:pt x="27483" y="24191"/>
                  </a:lnTo>
                  <a:lnTo>
                    <a:pt x="30004" y="25109"/>
                  </a:lnTo>
                  <a:lnTo>
                    <a:pt x="32621" y="26027"/>
                  </a:lnTo>
                  <a:lnTo>
                    <a:pt x="35287" y="26944"/>
                  </a:lnTo>
                  <a:lnTo>
                    <a:pt x="38001" y="27862"/>
                  </a:lnTo>
                  <a:lnTo>
                    <a:pt x="40764" y="28757"/>
                  </a:lnTo>
                  <a:lnTo>
                    <a:pt x="43575" y="29640"/>
                  </a:lnTo>
                  <a:lnTo>
                    <a:pt x="46435" y="30511"/>
                  </a:lnTo>
                  <a:lnTo>
                    <a:pt x="49343" y="31360"/>
                  </a:lnTo>
                  <a:lnTo>
                    <a:pt x="52299" y="32186"/>
                  </a:lnTo>
                  <a:lnTo>
                    <a:pt x="55208" y="32989"/>
                  </a:lnTo>
                  <a:lnTo>
                    <a:pt x="58213" y="33769"/>
                  </a:lnTo>
                  <a:lnTo>
                    <a:pt x="61169" y="34515"/>
                  </a:lnTo>
                  <a:lnTo>
                    <a:pt x="64174" y="35226"/>
                  </a:lnTo>
                  <a:lnTo>
                    <a:pt x="67180" y="35902"/>
                  </a:lnTo>
                  <a:lnTo>
                    <a:pt x="68634" y="36235"/>
                  </a:lnTo>
                  <a:lnTo>
                    <a:pt x="70136" y="36545"/>
                  </a:lnTo>
                  <a:lnTo>
                    <a:pt x="70136" y="36545"/>
                  </a:lnTo>
                  <a:lnTo>
                    <a:pt x="70282" y="36568"/>
                  </a:lnTo>
                  <a:lnTo>
                    <a:pt x="70427" y="36579"/>
                  </a:lnTo>
                  <a:lnTo>
                    <a:pt x="70621" y="36579"/>
                  </a:lnTo>
                  <a:lnTo>
                    <a:pt x="70766" y="36556"/>
                  </a:lnTo>
                  <a:lnTo>
                    <a:pt x="70960" y="36533"/>
                  </a:lnTo>
                  <a:lnTo>
                    <a:pt x="71154" y="36499"/>
                  </a:lnTo>
                  <a:lnTo>
                    <a:pt x="71542" y="36396"/>
                  </a:lnTo>
                  <a:lnTo>
                    <a:pt x="71978" y="36258"/>
                  </a:lnTo>
                  <a:lnTo>
                    <a:pt x="72463" y="36063"/>
                  </a:lnTo>
                  <a:lnTo>
                    <a:pt x="72996" y="35834"/>
                  </a:lnTo>
                  <a:lnTo>
                    <a:pt x="73529" y="35570"/>
                  </a:lnTo>
                  <a:lnTo>
                    <a:pt x="74062" y="35272"/>
                  </a:lnTo>
                  <a:lnTo>
                    <a:pt x="74692" y="34928"/>
                  </a:lnTo>
                  <a:lnTo>
                    <a:pt x="75274" y="34560"/>
                  </a:lnTo>
                  <a:lnTo>
                    <a:pt x="75904" y="34148"/>
                  </a:lnTo>
                  <a:lnTo>
                    <a:pt x="77213" y="33241"/>
                  </a:lnTo>
                  <a:lnTo>
                    <a:pt x="78570" y="32209"/>
                  </a:lnTo>
                  <a:lnTo>
                    <a:pt x="79927" y="31085"/>
                  </a:lnTo>
                  <a:lnTo>
                    <a:pt x="81333" y="29846"/>
                  </a:lnTo>
                  <a:lnTo>
                    <a:pt x="82738" y="28539"/>
                  </a:lnTo>
                  <a:lnTo>
                    <a:pt x="84144" y="27151"/>
                  </a:lnTo>
                  <a:lnTo>
                    <a:pt x="85501" y="25694"/>
                  </a:lnTo>
                  <a:lnTo>
                    <a:pt x="86761" y="24180"/>
                  </a:lnTo>
                  <a:lnTo>
                    <a:pt x="88021" y="22631"/>
                  </a:lnTo>
                  <a:lnTo>
                    <a:pt x="88603" y="21851"/>
                  </a:lnTo>
                  <a:lnTo>
                    <a:pt x="89136" y="21049"/>
                  </a:lnTo>
                  <a:lnTo>
                    <a:pt x="89669" y="20257"/>
                  </a:lnTo>
                  <a:lnTo>
                    <a:pt x="90154" y="19443"/>
                  </a:lnTo>
                  <a:lnTo>
                    <a:pt x="90639" y="18640"/>
                  </a:lnTo>
                  <a:lnTo>
                    <a:pt x="91075" y="17837"/>
                  </a:lnTo>
                  <a:lnTo>
                    <a:pt x="91463" y="17022"/>
                  </a:lnTo>
                  <a:lnTo>
                    <a:pt x="91850" y="16220"/>
                  </a:lnTo>
                  <a:lnTo>
                    <a:pt x="92141" y="15405"/>
                  </a:lnTo>
                  <a:lnTo>
                    <a:pt x="92432" y="14614"/>
                  </a:lnTo>
                  <a:lnTo>
                    <a:pt x="92674" y="13811"/>
                  </a:lnTo>
                  <a:lnTo>
                    <a:pt x="92868" y="13019"/>
                  </a:lnTo>
                  <a:lnTo>
                    <a:pt x="93014" y="12239"/>
                  </a:lnTo>
                  <a:lnTo>
                    <a:pt x="93111" y="11471"/>
                  </a:lnTo>
                  <a:lnTo>
                    <a:pt x="93159" y="10714"/>
                  </a:lnTo>
                  <a:lnTo>
                    <a:pt x="93159" y="9957"/>
                  </a:lnTo>
                  <a:lnTo>
                    <a:pt x="93062" y="9223"/>
                  </a:lnTo>
                  <a:lnTo>
                    <a:pt x="92965" y="8500"/>
                  </a:lnTo>
                  <a:lnTo>
                    <a:pt x="92771" y="7789"/>
                  </a:lnTo>
                  <a:lnTo>
                    <a:pt x="92481" y="7101"/>
                  </a:lnTo>
                  <a:lnTo>
                    <a:pt x="92190" y="6435"/>
                  </a:lnTo>
                  <a:lnTo>
                    <a:pt x="91802" y="5782"/>
                  </a:lnTo>
                  <a:lnTo>
                    <a:pt x="91317" y="5151"/>
                  </a:lnTo>
                  <a:lnTo>
                    <a:pt x="90784" y="4543"/>
                  </a:lnTo>
                  <a:lnTo>
                    <a:pt x="90203" y="3958"/>
                  </a:lnTo>
                  <a:lnTo>
                    <a:pt x="89524" y="3407"/>
                  </a:lnTo>
                  <a:lnTo>
                    <a:pt x="88748" y="2868"/>
                  </a:lnTo>
                  <a:lnTo>
                    <a:pt x="88312" y="2616"/>
                  </a:lnTo>
                  <a:lnTo>
                    <a:pt x="87924" y="2363"/>
                  </a:lnTo>
                  <a:lnTo>
                    <a:pt x="87440" y="2123"/>
                  </a:lnTo>
                  <a:lnTo>
                    <a:pt x="86955" y="1893"/>
                  </a:lnTo>
                  <a:lnTo>
                    <a:pt x="86470" y="1664"/>
                  </a:lnTo>
                  <a:lnTo>
                    <a:pt x="85986" y="1446"/>
                  </a:lnTo>
                  <a:lnTo>
                    <a:pt x="85404" y="1239"/>
                  </a:lnTo>
                  <a:lnTo>
                    <a:pt x="84871" y="1033"/>
                  </a:lnTo>
                  <a:lnTo>
                    <a:pt x="84289" y="838"/>
                  </a:lnTo>
                  <a:lnTo>
                    <a:pt x="83659" y="654"/>
                  </a:lnTo>
                  <a:lnTo>
                    <a:pt x="83029" y="471"/>
                  </a:lnTo>
                  <a:lnTo>
                    <a:pt x="82399" y="310"/>
                  </a:lnTo>
                  <a:lnTo>
                    <a:pt x="81720" y="150"/>
                  </a:lnTo>
                  <a:lnTo>
                    <a:pt x="81042" y="1"/>
                  </a:lnTo>
                  <a:lnTo>
                    <a:pt x="1" y="110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1029075" y="1574637"/>
              <a:ext cx="1852530" cy="2378975"/>
            </a:xfrm>
            <a:custGeom>
              <a:avLst/>
              <a:gdLst/>
              <a:ahLst/>
              <a:cxnLst/>
              <a:rect l="l" t="t" r="r" b="b"/>
              <a:pathLst>
                <a:path w="808083" h="272740" extrusionOk="0">
                  <a:moveTo>
                    <a:pt x="313937" y="272740"/>
                  </a:moveTo>
                  <a:lnTo>
                    <a:pt x="313937" y="272740"/>
                  </a:lnTo>
                  <a:lnTo>
                    <a:pt x="313307" y="272740"/>
                  </a:lnTo>
                  <a:lnTo>
                    <a:pt x="312580" y="272729"/>
                  </a:lnTo>
                  <a:lnTo>
                    <a:pt x="311077" y="272694"/>
                  </a:lnTo>
                  <a:lnTo>
                    <a:pt x="309333" y="272625"/>
                  </a:lnTo>
                  <a:lnTo>
                    <a:pt x="307394" y="272534"/>
                  </a:lnTo>
                  <a:lnTo>
                    <a:pt x="305310" y="272407"/>
                  </a:lnTo>
                  <a:lnTo>
                    <a:pt x="302983" y="272258"/>
                  </a:lnTo>
                  <a:lnTo>
                    <a:pt x="300560" y="272086"/>
                  </a:lnTo>
                  <a:lnTo>
                    <a:pt x="297894" y="271891"/>
                  </a:lnTo>
                  <a:lnTo>
                    <a:pt x="295083" y="271673"/>
                  </a:lnTo>
                  <a:lnTo>
                    <a:pt x="292126" y="271432"/>
                  </a:lnTo>
                  <a:lnTo>
                    <a:pt x="285679" y="270882"/>
                  </a:lnTo>
                  <a:lnTo>
                    <a:pt x="278651" y="270262"/>
                  </a:lnTo>
                  <a:lnTo>
                    <a:pt x="271042" y="269586"/>
                  </a:lnTo>
                  <a:lnTo>
                    <a:pt x="254223" y="268060"/>
                  </a:lnTo>
                  <a:lnTo>
                    <a:pt x="245111" y="267246"/>
                  </a:lnTo>
                  <a:lnTo>
                    <a:pt x="235514" y="266397"/>
                  </a:lnTo>
                  <a:lnTo>
                    <a:pt x="225529" y="265525"/>
                  </a:lnTo>
                  <a:lnTo>
                    <a:pt x="215156" y="264642"/>
                  </a:lnTo>
                  <a:lnTo>
                    <a:pt x="209825" y="264206"/>
                  </a:lnTo>
                  <a:lnTo>
                    <a:pt x="204445" y="263759"/>
                  </a:lnTo>
                  <a:lnTo>
                    <a:pt x="198968" y="263323"/>
                  </a:lnTo>
                  <a:lnTo>
                    <a:pt x="193394" y="262887"/>
                  </a:lnTo>
                  <a:lnTo>
                    <a:pt x="187771" y="262451"/>
                  </a:lnTo>
                  <a:lnTo>
                    <a:pt x="182100" y="262027"/>
                  </a:lnTo>
                  <a:lnTo>
                    <a:pt x="176381" y="261602"/>
                  </a:lnTo>
                  <a:lnTo>
                    <a:pt x="170565" y="261189"/>
                  </a:lnTo>
                  <a:lnTo>
                    <a:pt x="164700" y="260776"/>
                  </a:lnTo>
                  <a:lnTo>
                    <a:pt x="158787" y="260387"/>
                  </a:lnTo>
                  <a:lnTo>
                    <a:pt x="152825" y="259997"/>
                  </a:lnTo>
                  <a:lnTo>
                    <a:pt x="146863" y="259618"/>
                  </a:lnTo>
                  <a:lnTo>
                    <a:pt x="140853" y="259262"/>
                  </a:lnTo>
                  <a:lnTo>
                    <a:pt x="134794" y="258918"/>
                  </a:lnTo>
                  <a:lnTo>
                    <a:pt x="128687" y="258586"/>
                  </a:lnTo>
                  <a:lnTo>
                    <a:pt x="122580" y="258265"/>
                  </a:lnTo>
                  <a:lnTo>
                    <a:pt x="116473" y="257966"/>
                  </a:lnTo>
                  <a:lnTo>
                    <a:pt x="110317" y="257680"/>
                  </a:lnTo>
                  <a:lnTo>
                    <a:pt x="104162" y="257427"/>
                  </a:lnTo>
                  <a:lnTo>
                    <a:pt x="98006" y="257186"/>
                  </a:lnTo>
                  <a:lnTo>
                    <a:pt x="91850" y="256968"/>
                  </a:lnTo>
                  <a:lnTo>
                    <a:pt x="85646" y="256762"/>
                  </a:lnTo>
                  <a:lnTo>
                    <a:pt x="79491" y="256590"/>
                  </a:lnTo>
                  <a:lnTo>
                    <a:pt x="73335" y="256452"/>
                  </a:lnTo>
                  <a:lnTo>
                    <a:pt x="67228" y="256326"/>
                  </a:lnTo>
                  <a:lnTo>
                    <a:pt x="64174" y="256280"/>
                  </a:lnTo>
                  <a:lnTo>
                    <a:pt x="61121" y="256234"/>
                  </a:lnTo>
                  <a:lnTo>
                    <a:pt x="58067" y="256200"/>
                  </a:lnTo>
                  <a:lnTo>
                    <a:pt x="55014" y="256165"/>
                  </a:lnTo>
                  <a:lnTo>
                    <a:pt x="51960" y="256143"/>
                  </a:lnTo>
                  <a:lnTo>
                    <a:pt x="48955" y="256131"/>
                  </a:lnTo>
                  <a:lnTo>
                    <a:pt x="45901" y="256120"/>
                  </a:lnTo>
                  <a:lnTo>
                    <a:pt x="42896" y="256131"/>
                  </a:lnTo>
                  <a:lnTo>
                    <a:pt x="39891" y="256131"/>
                  </a:lnTo>
                  <a:lnTo>
                    <a:pt x="36886" y="256154"/>
                  </a:lnTo>
                  <a:lnTo>
                    <a:pt x="33881" y="256177"/>
                  </a:lnTo>
                  <a:lnTo>
                    <a:pt x="30924" y="256211"/>
                  </a:lnTo>
                  <a:lnTo>
                    <a:pt x="27968" y="256257"/>
                  </a:lnTo>
                  <a:lnTo>
                    <a:pt x="25011" y="256303"/>
                  </a:lnTo>
                  <a:lnTo>
                    <a:pt x="22054" y="256360"/>
                  </a:lnTo>
                  <a:lnTo>
                    <a:pt x="19098" y="256429"/>
                  </a:lnTo>
                  <a:lnTo>
                    <a:pt x="16190" y="256510"/>
                  </a:lnTo>
                  <a:lnTo>
                    <a:pt x="13281" y="256601"/>
                  </a:lnTo>
                  <a:lnTo>
                    <a:pt x="10373" y="256693"/>
                  </a:lnTo>
                  <a:lnTo>
                    <a:pt x="7514" y="256796"/>
                  </a:lnTo>
                  <a:lnTo>
                    <a:pt x="4654" y="256911"/>
                  </a:lnTo>
                  <a:lnTo>
                    <a:pt x="1794" y="257037"/>
                  </a:lnTo>
                  <a:lnTo>
                    <a:pt x="1794" y="257037"/>
                  </a:lnTo>
                  <a:lnTo>
                    <a:pt x="1406" y="256670"/>
                  </a:lnTo>
                  <a:lnTo>
                    <a:pt x="1067" y="256303"/>
                  </a:lnTo>
                  <a:lnTo>
                    <a:pt x="776" y="255936"/>
                  </a:lnTo>
                  <a:lnTo>
                    <a:pt x="534" y="255569"/>
                  </a:lnTo>
                  <a:lnTo>
                    <a:pt x="340" y="255202"/>
                  </a:lnTo>
                  <a:lnTo>
                    <a:pt x="195" y="254835"/>
                  </a:lnTo>
                  <a:lnTo>
                    <a:pt x="98" y="254468"/>
                  </a:lnTo>
                  <a:lnTo>
                    <a:pt x="49" y="254101"/>
                  </a:lnTo>
                  <a:lnTo>
                    <a:pt x="1" y="253745"/>
                  </a:lnTo>
                  <a:lnTo>
                    <a:pt x="49" y="253378"/>
                  </a:lnTo>
                  <a:lnTo>
                    <a:pt x="98" y="253011"/>
                  </a:lnTo>
                  <a:lnTo>
                    <a:pt x="195" y="252644"/>
                  </a:lnTo>
                  <a:lnTo>
                    <a:pt x="340" y="252289"/>
                  </a:lnTo>
                  <a:lnTo>
                    <a:pt x="534" y="251921"/>
                  </a:lnTo>
                  <a:lnTo>
                    <a:pt x="776" y="251566"/>
                  </a:lnTo>
                  <a:lnTo>
                    <a:pt x="1019" y="251199"/>
                  </a:lnTo>
                  <a:lnTo>
                    <a:pt x="1358" y="250832"/>
                  </a:lnTo>
                  <a:lnTo>
                    <a:pt x="1697" y="250476"/>
                  </a:lnTo>
                  <a:lnTo>
                    <a:pt x="2036" y="250121"/>
                  </a:lnTo>
                  <a:lnTo>
                    <a:pt x="2473" y="249754"/>
                  </a:lnTo>
                  <a:lnTo>
                    <a:pt x="2909" y="249398"/>
                  </a:lnTo>
                  <a:lnTo>
                    <a:pt x="3394" y="249031"/>
                  </a:lnTo>
                  <a:lnTo>
                    <a:pt x="3927" y="248675"/>
                  </a:lnTo>
                  <a:lnTo>
                    <a:pt x="4508" y="248320"/>
                  </a:lnTo>
                  <a:lnTo>
                    <a:pt x="5090" y="247964"/>
                  </a:lnTo>
                  <a:lnTo>
                    <a:pt x="5720" y="247597"/>
                  </a:lnTo>
                  <a:lnTo>
                    <a:pt x="6350" y="247242"/>
                  </a:lnTo>
                  <a:lnTo>
                    <a:pt x="7029" y="246886"/>
                  </a:lnTo>
                  <a:lnTo>
                    <a:pt x="8531" y="246175"/>
                  </a:lnTo>
                  <a:lnTo>
                    <a:pt x="10082" y="245464"/>
                  </a:lnTo>
                  <a:lnTo>
                    <a:pt x="11779" y="244753"/>
                  </a:lnTo>
                  <a:lnTo>
                    <a:pt x="13621" y="244041"/>
                  </a:lnTo>
                  <a:lnTo>
                    <a:pt x="15511" y="243342"/>
                  </a:lnTo>
                  <a:lnTo>
                    <a:pt x="17547" y="242631"/>
                  </a:lnTo>
                  <a:lnTo>
                    <a:pt x="19631" y="241931"/>
                  </a:lnTo>
                  <a:lnTo>
                    <a:pt x="21860" y="241231"/>
                  </a:lnTo>
                  <a:lnTo>
                    <a:pt x="24139" y="240532"/>
                  </a:lnTo>
                  <a:lnTo>
                    <a:pt x="26514" y="239832"/>
                  </a:lnTo>
                  <a:lnTo>
                    <a:pt x="28937" y="239144"/>
                  </a:lnTo>
                  <a:lnTo>
                    <a:pt x="31457" y="238444"/>
                  </a:lnTo>
                  <a:lnTo>
                    <a:pt x="34026" y="237756"/>
                  </a:lnTo>
                  <a:lnTo>
                    <a:pt x="36692" y="237067"/>
                  </a:lnTo>
                  <a:lnTo>
                    <a:pt x="39358" y="236379"/>
                  </a:lnTo>
                  <a:lnTo>
                    <a:pt x="42121" y="235691"/>
                  </a:lnTo>
                  <a:lnTo>
                    <a:pt x="44932" y="235003"/>
                  </a:lnTo>
                  <a:lnTo>
                    <a:pt x="47743" y="234326"/>
                  </a:lnTo>
                  <a:lnTo>
                    <a:pt x="50603" y="233649"/>
                  </a:lnTo>
                  <a:lnTo>
                    <a:pt x="53511" y="232961"/>
                  </a:lnTo>
                  <a:lnTo>
                    <a:pt x="59424" y="231619"/>
                  </a:lnTo>
                  <a:lnTo>
                    <a:pt x="65386" y="230266"/>
                  </a:lnTo>
                  <a:lnTo>
                    <a:pt x="71348" y="228935"/>
                  </a:lnTo>
                  <a:lnTo>
                    <a:pt x="83223" y="226285"/>
                  </a:lnTo>
                  <a:lnTo>
                    <a:pt x="89088" y="224978"/>
                  </a:lnTo>
                  <a:lnTo>
                    <a:pt x="94807" y="223670"/>
                  </a:lnTo>
                  <a:lnTo>
                    <a:pt x="100332" y="222374"/>
                  </a:lnTo>
                  <a:lnTo>
                    <a:pt x="103047" y="221732"/>
                  </a:lnTo>
                  <a:lnTo>
                    <a:pt x="105664" y="221089"/>
                  </a:lnTo>
                  <a:lnTo>
                    <a:pt x="108233" y="220447"/>
                  </a:lnTo>
                  <a:lnTo>
                    <a:pt x="110753" y="219805"/>
                  </a:lnTo>
                  <a:lnTo>
                    <a:pt x="113225" y="219174"/>
                  </a:lnTo>
                  <a:lnTo>
                    <a:pt x="115600" y="218532"/>
                  </a:lnTo>
                  <a:lnTo>
                    <a:pt x="117878" y="217901"/>
                  </a:lnTo>
                  <a:lnTo>
                    <a:pt x="120059" y="217270"/>
                  </a:lnTo>
                  <a:lnTo>
                    <a:pt x="122192" y="216650"/>
                  </a:lnTo>
                  <a:lnTo>
                    <a:pt x="124179" y="216020"/>
                  </a:lnTo>
                  <a:lnTo>
                    <a:pt x="126118" y="215400"/>
                  </a:lnTo>
                  <a:lnTo>
                    <a:pt x="127912" y="214781"/>
                  </a:lnTo>
                  <a:lnTo>
                    <a:pt x="129656" y="214161"/>
                  </a:lnTo>
                  <a:lnTo>
                    <a:pt x="131207" y="213542"/>
                  </a:lnTo>
                  <a:lnTo>
                    <a:pt x="131207" y="213542"/>
                  </a:lnTo>
                  <a:lnTo>
                    <a:pt x="134213" y="212326"/>
                  </a:lnTo>
                  <a:lnTo>
                    <a:pt x="137169" y="211122"/>
                  </a:lnTo>
                  <a:lnTo>
                    <a:pt x="139980" y="209929"/>
                  </a:lnTo>
                  <a:lnTo>
                    <a:pt x="142695" y="208759"/>
                  </a:lnTo>
                  <a:lnTo>
                    <a:pt x="145264" y="207589"/>
                  </a:lnTo>
                  <a:lnTo>
                    <a:pt x="147736" y="206442"/>
                  </a:lnTo>
                  <a:lnTo>
                    <a:pt x="150111" y="205306"/>
                  </a:lnTo>
                  <a:lnTo>
                    <a:pt x="152292" y="204182"/>
                  </a:lnTo>
                  <a:lnTo>
                    <a:pt x="154376" y="203070"/>
                  </a:lnTo>
                  <a:lnTo>
                    <a:pt x="155394" y="202519"/>
                  </a:lnTo>
                  <a:lnTo>
                    <a:pt x="156315" y="201957"/>
                  </a:lnTo>
                  <a:lnTo>
                    <a:pt x="157236" y="201406"/>
                  </a:lnTo>
                  <a:lnTo>
                    <a:pt x="158108" y="200856"/>
                  </a:lnTo>
                  <a:lnTo>
                    <a:pt x="158932" y="200317"/>
                  </a:lnTo>
                  <a:lnTo>
                    <a:pt x="159707" y="199766"/>
                  </a:lnTo>
                  <a:lnTo>
                    <a:pt x="160483" y="199227"/>
                  </a:lnTo>
                  <a:lnTo>
                    <a:pt x="161210" y="198677"/>
                  </a:lnTo>
                  <a:lnTo>
                    <a:pt x="161840" y="198137"/>
                  </a:lnTo>
                  <a:lnTo>
                    <a:pt x="162470" y="197587"/>
                  </a:lnTo>
                  <a:lnTo>
                    <a:pt x="163052" y="197048"/>
                  </a:lnTo>
                  <a:lnTo>
                    <a:pt x="163585" y="196509"/>
                  </a:lnTo>
                  <a:lnTo>
                    <a:pt x="164070" y="195970"/>
                  </a:lnTo>
                  <a:lnTo>
                    <a:pt x="164554" y="195430"/>
                  </a:lnTo>
                  <a:lnTo>
                    <a:pt x="164942" y="194891"/>
                  </a:lnTo>
                  <a:lnTo>
                    <a:pt x="165281" y="194352"/>
                  </a:lnTo>
                  <a:lnTo>
                    <a:pt x="165572" y="193813"/>
                  </a:lnTo>
                  <a:lnTo>
                    <a:pt x="165815" y="193274"/>
                  </a:lnTo>
                  <a:lnTo>
                    <a:pt x="166008" y="192735"/>
                  </a:lnTo>
                  <a:lnTo>
                    <a:pt x="166202" y="192184"/>
                  </a:lnTo>
                  <a:lnTo>
                    <a:pt x="166299" y="191645"/>
                  </a:lnTo>
                  <a:lnTo>
                    <a:pt x="166348" y="191106"/>
                  </a:lnTo>
                  <a:lnTo>
                    <a:pt x="166299" y="190567"/>
                  </a:lnTo>
                  <a:lnTo>
                    <a:pt x="166251" y="190017"/>
                  </a:lnTo>
                  <a:lnTo>
                    <a:pt x="166154" y="189477"/>
                  </a:lnTo>
                  <a:lnTo>
                    <a:pt x="165960" y="188927"/>
                  </a:lnTo>
                  <a:lnTo>
                    <a:pt x="165766" y="188376"/>
                  </a:lnTo>
                  <a:lnTo>
                    <a:pt x="165475" y="187826"/>
                  </a:lnTo>
                  <a:lnTo>
                    <a:pt x="165136" y="187275"/>
                  </a:lnTo>
                  <a:lnTo>
                    <a:pt x="164700" y="186725"/>
                  </a:lnTo>
                  <a:lnTo>
                    <a:pt x="164264" y="186174"/>
                  </a:lnTo>
                  <a:lnTo>
                    <a:pt x="163730" y="185612"/>
                  </a:lnTo>
                  <a:lnTo>
                    <a:pt x="163149" y="185050"/>
                  </a:lnTo>
                  <a:lnTo>
                    <a:pt x="162519" y="184488"/>
                  </a:lnTo>
                  <a:lnTo>
                    <a:pt x="161792" y="183926"/>
                  </a:lnTo>
                  <a:lnTo>
                    <a:pt x="161065" y="183352"/>
                  </a:lnTo>
                  <a:lnTo>
                    <a:pt x="160192" y="182790"/>
                  </a:lnTo>
                  <a:lnTo>
                    <a:pt x="159320" y="182217"/>
                  </a:lnTo>
                  <a:lnTo>
                    <a:pt x="158350" y="181643"/>
                  </a:lnTo>
                  <a:lnTo>
                    <a:pt x="157332" y="181058"/>
                  </a:lnTo>
                  <a:lnTo>
                    <a:pt x="156218" y="180473"/>
                  </a:lnTo>
                  <a:lnTo>
                    <a:pt x="155054" y="179888"/>
                  </a:lnTo>
                  <a:lnTo>
                    <a:pt x="153843" y="179303"/>
                  </a:lnTo>
                  <a:lnTo>
                    <a:pt x="152534" y="178707"/>
                  </a:lnTo>
                  <a:lnTo>
                    <a:pt x="151177" y="178110"/>
                  </a:lnTo>
                  <a:lnTo>
                    <a:pt x="149723" y="177514"/>
                  </a:lnTo>
                  <a:lnTo>
                    <a:pt x="149723" y="177514"/>
                  </a:lnTo>
                  <a:lnTo>
                    <a:pt x="148220" y="176895"/>
                  </a:lnTo>
                  <a:lnTo>
                    <a:pt x="146766" y="176275"/>
                  </a:lnTo>
                  <a:lnTo>
                    <a:pt x="145312" y="175633"/>
                  </a:lnTo>
                  <a:lnTo>
                    <a:pt x="143906" y="174979"/>
                  </a:lnTo>
                  <a:lnTo>
                    <a:pt x="142452" y="174314"/>
                  </a:lnTo>
                  <a:lnTo>
                    <a:pt x="141047" y="173626"/>
                  </a:lnTo>
                  <a:lnTo>
                    <a:pt x="139641" y="172937"/>
                  </a:lnTo>
                  <a:lnTo>
                    <a:pt x="138284" y="172238"/>
                  </a:lnTo>
                  <a:lnTo>
                    <a:pt x="136878" y="171526"/>
                  </a:lnTo>
                  <a:lnTo>
                    <a:pt x="135521" y="170804"/>
                  </a:lnTo>
                  <a:lnTo>
                    <a:pt x="132855" y="169336"/>
                  </a:lnTo>
                  <a:lnTo>
                    <a:pt x="130287" y="167845"/>
                  </a:lnTo>
                  <a:lnTo>
                    <a:pt x="127718" y="166330"/>
                  </a:lnTo>
                  <a:lnTo>
                    <a:pt x="125246" y="164816"/>
                  </a:lnTo>
                  <a:lnTo>
                    <a:pt x="122871" y="163279"/>
                  </a:lnTo>
                  <a:lnTo>
                    <a:pt x="120544" y="161742"/>
                  </a:lnTo>
                  <a:lnTo>
                    <a:pt x="118266" y="160217"/>
                  </a:lnTo>
                  <a:lnTo>
                    <a:pt x="116133" y="158703"/>
                  </a:lnTo>
                  <a:lnTo>
                    <a:pt x="114049" y="157212"/>
                  </a:lnTo>
                  <a:lnTo>
                    <a:pt x="112014" y="155743"/>
                  </a:lnTo>
                  <a:lnTo>
                    <a:pt x="110123" y="154298"/>
                  </a:lnTo>
                  <a:lnTo>
                    <a:pt x="108281" y="152899"/>
                  </a:lnTo>
                  <a:lnTo>
                    <a:pt x="106585" y="151534"/>
                  </a:lnTo>
                  <a:lnTo>
                    <a:pt x="104937" y="150226"/>
                  </a:lnTo>
                  <a:lnTo>
                    <a:pt x="103434" y="148976"/>
                  </a:lnTo>
                  <a:lnTo>
                    <a:pt x="100720" y="146670"/>
                  </a:lnTo>
                  <a:lnTo>
                    <a:pt x="98442" y="144675"/>
                  </a:lnTo>
                  <a:lnTo>
                    <a:pt x="96600" y="143034"/>
                  </a:lnTo>
                  <a:lnTo>
                    <a:pt x="95292" y="141796"/>
                  </a:lnTo>
                  <a:lnTo>
                    <a:pt x="94177" y="140740"/>
                  </a:lnTo>
                  <a:lnTo>
                    <a:pt x="119236" y="146625"/>
                  </a:lnTo>
                  <a:lnTo>
                    <a:pt x="119236" y="146625"/>
                  </a:lnTo>
                  <a:lnTo>
                    <a:pt x="118751" y="145145"/>
                  </a:lnTo>
                  <a:lnTo>
                    <a:pt x="118169" y="143413"/>
                  </a:lnTo>
                  <a:lnTo>
                    <a:pt x="117539" y="141119"/>
                  </a:lnTo>
                  <a:lnTo>
                    <a:pt x="117200" y="139777"/>
                  </a:lnTo>
                  <a:lnTo>
                    <a:pt x="116861" y="138332"/>
                  </a:lnTo>
                  <a:lnTo>
                    <a:pt x="116521" y="136783"/>
                  </a:lnTo>
                  <a:lnTo>
                    <a:pt x="116230" y="135143"/>
                  </a:lnTo>
                  <a:lnTo>
                    <a:pt x="115940" y="133422"/>
                  </a:lnTo>
                  <a:lnTo>
                    <a:pt x="115697" y="131621"/>
                  </a:lnTo>
                  <a:lnTo>
                    <a:pt x="115455" y="129752"/>
                  </a:lnTo>
                  <a:lnTo>
                    <a:pt x="115309" y="127836"/>
                  </a:lnTo>
                  <a:lnTo>
                    <a:pt x="115213" y="125875"/>
                  </a:lnTo>
                  <a:lnTo>
                    <a:pt x="115213" y="123879"/>
                  </a:lnTo>
                  <a:lnTo>
                    <a:pt x="115261" y="121849"/>
                  </a:lnTo>
                  <a:lnTo>
                    <a:pt x="115406" y="119807"/>
                  </a:lnTo>
                  <a:lnTo>
                    <a:pt x="115600" y="117754"/>
                  </a:lnTo>
                  <a:lnTo>
                    <a:pt x="115940" y="115712"/>
                  </a:lnTo>
                  <a:lnTo>
                    <a:pt x="116182" y="114691"/>
                  </a:lnTo>
                  <a:lnTo>
                    <a:pt x="116376" y="113682"/>
                  </a:lnTo>
                  <a:lnTo>
                    <a:pt x="116667" y="112673"/>
                  </a:lnTo>
                  <a:lnTo>
                    <a:pt x="116957" y="111663"/>
                  </a:lnTo>
                  <a:lnTo>
                    <a:pt x="117297" y="110665"/>
                  </a:lnTo>
                  <a:lnTo>
                    <a:pt x="117684" y="109679"/>
                  </a:lnTo>
                  <a:lnTo>
                    <a:pt x="118072" y="108704"/>
                  </a:lnTo>
                  <a:lnTo>
                    <a:pt x="118508" y="107740"/>
                  </a:lnTo>
                  <a:lnTo>
                    <a:pt x="118993" y="106788"/>
                  </a:lnTo>
                  <a:lnTo>
                    <a:pt x="119478" y="105848"/>
                  </a:lnTo>
                  <a:lnTo>
                    <a:pt x="120011" y="104919"/>
                  </a:lnTo>
                  <a:lnTo>
                    <a:pt x="120593" y="104013"/>
                  </a:lnTo>
                  <a:lnTo>
                    <a:pt x="121223" y="103118"/>
                  </a:lnTo>
                  <a:lnTo>
                    <a:pt x="121901" y="102246"/>
                  </a:lnTo>
                  <a:lnTo>
                    <a:pt x="122628" y="101397"/>
                  </a:lnTo>
                  <a:lnTo>
                    <a:pt x="123404" y="100560"/>
                  </a:lnTo>
                  <a:lnTo>
                    <a:pt x="124179" y="99757"/>
                  </a:lnTo>
                  <a:lnTo>
                    <a:pt x="125052" y="98966"/>
                  </a:lnTo>
                  <a:lnTo>
                    <a:pt x="125924" y="98209"/>
                  </a:lnTo>
                  <a:lnTo>
                    <a:pt x="126894" y="97463"/>
                  </a:lnTo>
                  <a:lnTo>
                    <a:pt x="126894" y="97463"/>
                  </a:lnTo>
                  <a:lnTo>
                    <a:pt x="130626" y="94687"/>
                  </a:lnTo>
                  <a:lnTo>
                    <a:pt x="134213" y="92129"/>
                  </a:lnTo>
                  <a:lnTo>
                    <a:pt x="137557" y="89801"/>
                  </a:lnTo>
                  <a:lnTo>
                    <a:pt x="140659" y="87690"/>
                  </a:lnTo>
                  <a:lnTo>
                    <a:pt x="143519" y="85809"/>
                  </a:lnTo>
                  <a:lnTo>
                    <a:pt x="146088" y="84135"/>
                  </a:lnTo>
                  <a:lnTo>
                    <a:pt x="148463" y="82689"/>
                  </a:lnTo>
                  <a:lnTo>
                    <a:pt x="150547" y="81451"/>
                  </a:lnTo>
                  <a:lnTo>
                    <a:pt x="152340" y="80418"/>
                  </a:lnTo>
                  <a:lnTo>
                    <a:pt x="153843" y="79592"/>
                  </a:lnTo>
                  <a:lnTo>
                    <a:pt x="155054" y="78985"/>
                  </a:lnTo>
                  <a:lnTo>
                    <a:pt x="155539" y="78755"/>
                  </a:lnTo>
                  <a:lnTo>
                    <a:pt x="155927" y="78572"/>
                  </a:lnTo>
                  <a:lnTo>
                    <a:pt x="156266" y="78445"/>
                  </a:lnTo>
                  <a:lnTo>
                    <a:pt x="156508" y="78365"/>
                  </a:lnTo>
                  <a:lnTo>
                    <a:pt x="156605" y="78342"/>
                  </a:lnTo>
                  <a:lnTo>
                    <a:pt x="156702" y="78342"/>
                  </a:lnTo>
                  <a:lnTo>
                    <a:pt x="156751" y="78342"/>
                  </a:lnTo>
                  <a:lnTo>
                    <a:pt x="156751" y="78365"/>
                  </a:lnTo>
                  <a:lnTo>
                    <a:pt x="156751" y="78434"/>
                  </a:lnTo>
                  <a:lnTo>
                    <a:pt x="156654" y="78549"/>
                  </a:lnTo>
                  <a:lnTo>
                    <a:pt x="156508" y="78721"/>
                  </a:lnTo>
                  <a:lnTo>
                    <a:pt x="156266" y="78939"/>
                  </a:lnTo>
                  <a:lnTo>
                    <a:pt x="156266" y="78939"/>
                  </a:lnTo>
                  <a:lnTo>
                    <a:pt x="156121" y="79065"/>
                  </a:lnTo>
                  <a:lnTo>
                    <a:pt x="155975" y="79202"/>
                  </a:lnTo>
                  <a:lnTo>
                    <a:pt x="155781" y="79512"/>
                  </a:lnTo>
                  <a:lnTo>
                    <a:pt x="155685" y="79868"/>
                  </a:lnTo>
                  <a:lnTo>
                    <a:pt x="155636" y="80269"/>
                  </a:lnTo>
                  <a:lnTo>
                    <a:pt x="155685" y="80694"/>
                  </a:lnTo>
                  <a:lnTo>
                    <a:pt x="155781" y="81152"/>
                  </a:lnTo>
                  <a:lnTo>
                    <a:pt x="155927" y="81634"/>
                  </a:lnTo>
                  <a:lnTo>
                    <a:pt x="156121" y="82139"/>
                  </a:lnTo>
                  <a:lnTo>
                    <a:pt x="156363" y="82655"/>
                  </a:lnTo>
                  <a:lnTo>
                    <a:pt x="156702" y="83194"/>
                  </a:lnTo>
                  <a:lnTo>
                    <a:pt x="157042" y="83733"/>
                  </a:lnTo>
                  <a:lnTo>
                    <a:pt x="157429" y="84272"/>
                  </a:lnTo>
                  <a:lnTo>
                    <a:pt x="157866" y="84823"/>
                  </a:lnTo>
                  <a:lnTo>
                    <a:pt x="158350" y="85362"/>
                  </a:lnTo>
                  <a:lnTo>
                    <a:pt x="158835" y="85890"/>
                  </a:lnTo>
                  <a:lnTo>
                    <a:pt x="159368" y="86406"/>
                  </a:lnTo>
                  <a:lnTo>
                    <a:pt x="159901" y="86899"/>
                  </a:lnTo>
                  <a:lnTo>
                    <a:pt x="160483" y="87369"/>
                  </a:lnTo>
                  <a:lnTo>
                    <a:pt x="161065" y="87817"/>
                  </a:lnTo>
                  <a:lnTo>
                    <a:pt x="161646" y="88241"/>
                  </a:lnTo>
                  <a:lnTo>
                    <a:pt x="162228" y="88620"/>
                  </a:lnTo>
                  <a:lnTo>
                    <a:pt x="162858" y="88964"/>
                  </a:lnTo>
                  <a:lnTo>
                    <a:pt x="163440" y="89262"/>
                  </a:lnTo>
                  <a:lnTo>
                    <a:pt x="164021" y="89503"/>
                  </a:lnTo>
                  <a:lnTo>
                    <a:pt x="164312" y="89606"/>
                  </a:lnTo>
                  <a:lnTo>
                    <a:pt x="164651" y="89698"/>
                  </a:lnTo>
                  <a:lnTo>
                    <a:pt x="164894" y="89778"/>
                  </a:lnTo>
                  <a:lnTo>
                    <a:pt x="165185" y="89835"/>
                  </a:lnTo>
                  <a:lnTo>
                    <a:pt x="165475" y="89893"/>
                  </a:lnTo>
                  <a:lnTo>
                    <a:pt x="165766" y="89916"/>
                  </a:lnTo>
                  <a:lnTo>
                    <a:pt x="166057" y="89927"/>
                  </a:lnTo>
                  <a:lnTo>
                    <a:pt x="166299" y="89927"/>
                  </a:lnTo>
                  <a:lnTo>
                    <a:pt x="166590" y="89904"/>
                  </a:lnTo>
                  <a:lnTo>
                    <a:pt x="166832" y="89870"/>
                  </a:lnTo>
                  <a:lnTo>
                    <a:pt x="167075" y="89812"/>
                  </a:lnTo>
                  <a:lnTo>
                    <a:pt x="167317" y="89744"/>
                  </a:lnTo>
                  <a:lnTo>
                    <a:pt x="167560" y="89640"/>
                  </a:lnTo>
                  <a:lnTo>
                    <a:pt x="167753" y="89526"/>
                  </a:lnTo>
                  <a:lnTo>
                    <a:pt x="167996" y="89388"/>
                  </a:lnTo>
                  <a:lnTo>
                    <a:pt x="168190" y="89227"/>
                  </a:lnTo>
                  <a:lnTo>
                    <a:pt x="168190" y="89227"/>
                  </a:lnTo>
                  <a:lnTo>
                    <a:pt x="170613" y="87197"/>
                  </a:lnTo>
                  <a:lnTo>
                    <a:pt x="172406" y="85718"/>
                  </a:lnTo>
                  <a:lnTo>
                    <a:pt x="174539" y="83974"/>
                  </a:lnTo>
                  <a:lnTo>
                    <a:pt x="176963" y="82013"/>
                  </a:lnTo>
                  <a:lnTo>
                    <a:pt x="179774" y="79856"/>
                  </a:lnTo>
                  <a:lnTo>
                    <a:pt x="182827" y="77551"/>
                  </a:lnTo>
                  <a:lnTo>
                    <a:pt x="184427" y="76358"/>
                  </a:lnTo>
                  <a:lnTo>
                    <a:pt x="186172" y="75142"/>
                  </a:lnTo>
                  <a:lnTo>
                    <a:pt x="187917" y="73903"/>
                  </a:lnTo>
                  <a:lnTo>
                    <a:pt x="189759" y="72641"/>
                  </a:lnTo>
                  <a:lnTo>
                    <a:pt x="191649" y="71380"/>
                  </a:lnTo>
                  <a:lnTo>
                    <a:pt x="193588" y="70107"/>
                  </a:lnTo>
                  <a:lnTo>
                    <a:pt x="195575" y="68833"/>
                  </a:lnTo>
                  <a:lnTo>
                    <a:pt x="197611" y="67572"/>
                  </a:lnTo>
                  <a:lnTo>
                    <a:pt x="199695" y="66310"/>
                  </a:lnTo>
                  <a:lnTo>
                    <a:pt x="201827" y="65060"/>
                  </a:lnTo>
                  <a:lnTo>
                    <a:pt x="204057" y="63821"/>
                  </a:lnTo>
                  <a:lnTo>
                    <a:pt x="206287" y="62605"/>
                  </a:lnTo>
                  <a:lnTo>
                    <a:pt x="208565" y="61424"/>
                  </a:lnTo>
                  <a:lnTo>
                    <a:pt x="210843" y="60265"/>
                  </a:lnTo>
                  <a:lnTo>
                    <a:pt x="213169" y="59141"/>
                  </a:lnTo>
                  <a:lnTo>
                    <a:pt x="215544" y="58063"/>
                  </a:lnTo>
                  <a:lnTo>
                    <a:pt x="216756" y="57535"/>
                  </a:lnTo>
                  <a:lnTo>
                    <a:pt x="217968" y="57019"/>
                  </a:lnTo>
                  <a:lnTo>
                    <a:pt x="219179" y="56514"/>
                  </a:lnTo>
                  <a:lnTo>
                    <a:pt x="220391" y="56033"/>
                  </a:lnTo>
                  <a:lnTo>
                    <a:pt x="220391" y="56033"/>
                  </a:lnTo>
                  <a:lnTo>
                    <a:pt x="225141" y="54151"/>
                  </a:lnTo>
                  <a:lnTo>
                    <a:pt x="229552" y="52351"/>
                  </a:lnTo>
                  <a:lnTo>
                    <a:pt x="233623" y="50664"/>
                  </a:lnTo>
                  <a:lnTo>
                    <a:pt x="237355" y="49070"/>
                  </a:lnTo>
                  <a:lnTo>
                    <a:pt x="240797" y="47590"/>
                  </a:lnTo>
                  <a:lnTo>
                    <a:pt x="243899" y="46214"/>
                  </a:lnTo>
                  <a:lnTo>
                    <a:pt x="246710" y="44952"/>
                  </a:lnTo>
                  <a:lnTo>
                    <a:pt x="249230" y="43805"/>
                  </a:lnTo>
                  <a:lnTo>
                    <a:pt x="251412" y="42784"/>
                  </a:lnTo>
                  <a:lnTo>
                    <a:pt x="253302" y="41878"/>
                  </a:lnTo>
                  <a:lnTo>
                    <a:pt x="256210" y="40467"/>
                  </a:lnTo>
                  <a:lnTo>
                    <a:pt x="257906" y="39596"/>
                  </a:lnTo>
                  <a:lnTo>
                    <a:pt x="258488" y="39297"/>
                  </a:lnTo>
                  <a:lnTo>
                    <a:pt x="280202" y="7387"/>
                  </a:lnTo>
                  <a:lnTo>
                    <a:pt x="280202" y="7387"/>
                  </a:lnTo>
                  <a:lnTo>
                    <a:pt x="281850" y="7284"/>
                  </a:lnTo>
                  <a:lnTo>
                    <a:pt x="286600" y="7020"/>
                  </a:lnTo>
                  <a:lnTo>
                    <a:pt x="294210" y="6596"/>
                  </a:lnTo>
                  <a:lnTo>
                    <a:pt x="299057" y="6332"/>
                  </a:lnTo>
                  <a:lnTo>
                    <a:pt x="304486" y="6045"/>
                  </a:lnTo>
                  <a:lnTo>
                    <a:pt x="310544" y="5735"/>
                  </a:lnTo>
                  <a:lnTo>
                    <a:pt x="317185" y="5403"/>
                  </a:lnTo>
                  <a:lnTo>
                    <a:pt x="324358" y="5059"/>
                  </a:lnTo>
                  <a:lnTo>
                    <a:pt x="332065" y="4703"/>
                  </a:lnTo>
                  <a:lnTo>
                    <a:pt x="340256" y="4336"/>
                  </a:lnTo>
                  <a:lnTo>
                    <a:pt x="348932" y="3958"/>
                  </a:lnTo>
                  <a:lnTo>
                    <a:pt x="357996" y="3579"/>
                  </a:lnTo>
                  <a:lnTo>
                    <a:pt x="367496" y="3201"/>
                  </a:lnTo>
                  <a:lnTo>
                    <a:pt x="377384" y="2834"/>
                  </a:lnTo>
                  <a:lnTo>
                    <a:pt x="387611" y="2466"/>
                  </a:lnTo>
                  <a:lnTo>
                    <a:pt x="398128" y="2122"/>
                  </a:lnTo>
                  <a:lnTo>
                    <a:pt x="408937" y="1778"/>
                  </a:lnTo>
                  <a:lnTo>
                    <a:pt x="414463" y="1618"/>
                  </a:lnTo>
                  <a:lnTo>
                    <a:pt x="420037" y="1469"/>
                  </a:lnTo>
                  <a:lnTo>
                    <a:pt x="425659" y="1319"/>
                  </a:lnTo>
                  <a:lnTo>
                    <a:pt x="431330" y="1170"/>
                  </a:lnTo>
                  <a:lnTo>
                    <a:pt x="437098" y="1033"/>
                  </a:lnTo>
                  <a:lnTo>
                    <a:pt x="442866" y="895"/>
                  </a:lnTo>
                  <a:lnTo>
                    <a:pt x="448682" y="769"/>
                  </a:lnTo>
                  <a:lnTo>
                    <a:pt x="454595" y="654"/>
                  </a:lnTo>
                  <a:lnTo>
                    <a:pt x="460460" y="551"/>
                  </a:lnTo>
                  <a:lnTo>
                    <a:pt x="466422" y="448"/>
                  </a:lnTo>
                  <a:lnTo>
                    <a:pt x="472384" y="356"/>
                  </a:lnTo>
                  <a:lnTo>
                    <a:pt x="478394" y="276"/>
                  </a:lnTo>
                  <a:lnTo>
                    <a:pt x="484404" y="207"/>
                  </a:lnTo>
                  <a:lnTo>
                    <a:pt x="490414" y="138"/>
                  </a:lnTo>
                  <a:lnTo>
                    <a:pt x="496473" y="92"/>
                  </a:lnTo>
                  <a:lnTo>
                    <a:pt x="502532" y="46"/>
                  </a:lnTo>
                  <a:lnTo>
                    <a:pt x="508639" y="23"/>
                  </a:lnTo>
                  <a:lnTo>
                    <a:pt x="514697" y="0"/>
                  </a:lnTo>
                  <a:lnTo>
                    <a:pt x="520756" y="0"/>
                  </a:lnTo>
                  <a:lnTo>
                    <a:pt x="526815" y="12"/>
                  </a:lnTo>
                  <a:lnTo>
                    <a:pt x="532922" y="35"/>
                  </a:lnTo>
                  <a:lnTo>
                    <a:pt x="538981" y="69"/>
                  </a:lnTo>
                  <a:lnTo>
                    <a:pt x="544991" y="115"/>
                  </a:lnTo>
                  <a:lnTo>
                    <a:pt x="551049" y="184"/>
                  </a:lnTo>
                  <a:lnTo>
                    <a:pt x="551049" y="184"/>
                  </a:lnTo>
                  <a:lnTo>
                    <a:pt x="562973" y="333"/>
                  </a:lnTo>
                  <a:lnTo>
                    <a:pt x="574799" y="517"/>
                  </a:lnTo>
                  <a:lnTo>
                    <a:pt x="580664" y="608"/>
                  </a:lnTo>
                  <a:lnTo>
                    <a:pt x="586481" y="723"/>
                  </a:lnTo>
                  <a:lnTo>
                    <a:pt x="592248" y="826"/>
                  </a:lnTo>
                  <a:lnTo>
                    <a:pt x="597968" y="941"/>
                  </a:lnTo>
                  <a:lnTo>
                    <a:pt x="603639" y="1067"/>
                  </a:lnTo>
                  <a:lnTo>
                    <a:pt x="609261" y="1205"/>
                  </a:lnTo>
                  <a:lnTo>
                    <a:pt x="614835" y="1342"/>
                  </a:lnTo>
                  <a:lnTo>
                    <a:pt x="620361" y="1480"/>
                  </a:lnTo>
                  <a:lnTo>
                    <a:pt x="625886" y="1641"/>
                  </a:lnTo>
                  <a:lnTo>
                    <a:pt x="631315" y="1801"/>
                  </a:lnTo>
                  <a:lnTo>
                    <a:pt x="636695" y="1962"/>
                  </a:lnTo>
                  <a:lnTo>
                    <a:pt x="641978" y="2145"/>
                  </a:lnTo>
                  <a:lnTo>
                    <a:pt x="647261" y="2329"/>
                  </a:lnTo>
                  <a:lnTo>
                    <a:pt x="652447" y="2524"/>
                  </a:lnTo>
                  <a:lnTo>
                    <a:pt x="657585" y="2730"/>
                  </a:lnTo>
                  <a:lnTo>
                    <a:pt x="662675" y="2937"/>
                  </a:lnTo>
                  <a:lnTo>
                    <a:pt x="667715" y="3155"/>
                  </a:lnTo>
                  <a:lnTo>
                    <a:pt x="672659" y="3384"/>
                  </a:lnTo>
                  <a:lnTo>
                    <a:pt x="677555" y="3625"/>
                  </a:lnTo>
                  <a:lnTo>
                    <a:pt x="682402" y="3877"/>
                  </a:lnTo>
                  <a:lnTo>
                    <a:pt x="687152" y="4130"/>
                  </a:lnTo>
                  <a:lnTo>
                    <a:pt x="691805" y="4405"/>
                  </a:lnTo>
                  <a:lnTo>
                    <a:pt x="696458" y="4680"/>
                  </a:lnTo>
                  <a:lnTo>
                    <a:pt x="700965" y="4967"/>
                  </a:lnTo>
                  <a:lnTo>
                    <a:pt x="705425" y="5265"/>
                  </a:lnTo>
                  <a:lnTo>
                    <a:pt x="709835" y="5575"/>
                  </a:lnTo>
                  <a:lnTo>
                    <a:pt x="714149" y="5896"/>
                  </a:lnTo>
                  <a:lnTo>
                    <a:pt x="718366" y="6229"/>
                  </a:lnTo>
                  <a:lnTo>
                    <a:pt x="722534" y="6573"/>
                  </a:lnTo>
                  <a:lnTo>
                    <a:pt x="726606" y="6928"/>
                  </a:lnTo>
                  <a:lnTo>
                    <a:pt x="730580" y="7295"/>
                  </a:lnTo>
                  <a:lnTo>
                    <a:pt x="734506" y="7674"/>
                  </a:lnTo>
                  <a:lnTo>
                    <a:pt x="738287" y="8064"/>
                  </a:lnTo>
                  <a:lnTo>
                    <a:pt x="742019" y="8465"/>
                  </a:lnTo>
                  <a:lnTo>
                    <a:pt x="745654" y="8878"/>
                  </a:lnTo>
                  <a:lnTo>
                    <a:pt x="749241" y="9314"/>
                  </a:lnTo>
                  <a:lnTo>
                    <a:pt x="752682" y="9750"/>
                  </a:lnTo>
                  <a:lnTo>
                    <a:pt x="756027" y="10209"/>
                  </a:lnTo>
                  <a:lnTo>
                    <a:pt x="759323" y="10668"/>
                  </a:lnTo>
                  <a:lnTo>
                    <a:pt x="762473" y="11149"/>
                  </a:lnTo>
                  <a:lnTo>
                    <a:pt x="765575" y="11643"/>
                  </a:lnTo>
                  <a:lnTo>
                    <a:pt x="768532" y="12159"/>
                  </a:lnTo>
                  <a:lnTo>
                    <a:pt x="771391" y="12675"/>
                  </a:lnTo>
                  <a:lnTo>
                    <a:pt x="774154" y="13214"/>
                  </a:lnTo>
                  <a:lnTo>
                    <a:pt x="776820" y="13765"/>
                  </a:lnTo>
                  <a:lnTo>
                    <a:pt x="778129" y="14040"/>
                  </a:lnTo>
                  <a:lnTo>
                    <a:pt x="779389" y="14327"/>
                  </a:lnTo>
                  <a:lnTo>
                    <a:pt x="780649" y="14613"/>
                  </a:lnTo>
                  <a:lnTo>
                    <a:pt x="781861" y="14900"/>
                  </a:lnTo>
                  <a:lnTo>
                    <a:pt x="783024" y="15198"/>
                  </a:lnTo>
                  <a:lnTo>
                    <a:pt x="784187" y="15497"/>
                  </a:lnTo>
                  <a:lnTo>
                    <a:pt x="785302" y="15806"/>
                  </a:lnTo>
                  <a:lnTo>
                    <a:pt x="786417" y="16105"/>
                  </a:lnTo>
                  <a:lnTo>
                    <a:pt x="787483" y="16414"/>
                  </a:lnTo>
                  <a:lnTo>
                    <a:pt x="788550" y="16735"/>
                  </a:lnTo>
                  <a:lnTo>
                    <a:pt x="789567" y="17057"/>
                  </a:lnTo>
                  <a:lnTo>
                    <a:pt x="790537" y="17378"/>
                  </a:lnTo>
                  <a:lnTo>
                    <a:pt x="791506" y="17699"/>
                  </a:lnTo>
                  <a:lnTo>
                    <a:pt x="792476" y="18032"/>
                  </a:lnTo>
                  <a:lnTo>
                    <a:pt x="793348" y="18364"/>
                  </a:lnTo>
                  <a:lnTo>
                    <a:pt x="794221" y="18697"/>
                  </a:lnTo>
                  <a:lnTo>
                    <a:pt x="795093" y="19041"/>
                  </a:lnTo>
                  <a:lnTo>
                    <a:pt x="795917" y="19385"/>
                  </a:lnTo>
                  <a:lnTo>
                    <a:pt x="796692" y="19741"/>
                  </a:lnTo>
                  <a:lnTo>
                    <a:pt x="797468" y="20096"/>
                  </a:lnTo>
                  <a:lnTo>
                    <a:pt x="798195" y="20452"/>
                  </a:lnTo>
                  <a:lnTo>
                    <a:pt x="798874" y="20807"/>
                  </a:lnTo>
                  <a:lnTo>
                    <a:pt x="799552" y="21174"/>
                  </a:lnTo>
                  <a:lnTo>
                    <a:pt x="800182" y="21553"/>
                  </a:lnTo>
                  <a:lnTo>
                    <a:pt x="800764" y="21920"/>
                  </a:lnTo>
                  <a:lnTo>
                    <a:pt x="801346" y="22299"/>
                  </a:lnTo>
                  <a:lnTo>
                    <a:pt x="801879" y="22689"/>
                  </a:lnTo>
                  <a:lnTo>
                    <a:pt x="802412" y="23067"/>
                  </a:lnTo>
                  <a:lnTo>
                    <a:pt x="802897" y="23468"/>
                  </a:lnTo>
                  <a:lnTo>
                    <a:pt x="803333" y="23858"/>
                  </a:lnTo>
                  <a:lnTo>
                    <a:pt x="803333" y="23858"/>
                  </a:lnTo>
                  <a:lnTo>
                    <a:pt x="804157" y="24661"/>
                  </a:lnTo>
                  <a:lnTo>
                    <a:pt x="804932" y="25487"/>
                  </a:lnTo>
                  <a:lnTo>
                    <a:pt x="805562" y="26336"/>
                  </a:lnTo>
                  <a:lnTo>
                    <a:pt x="806144" y="27208"/>
                  </a:lnTo>
                  <a:lnTo>
                    <a:pt x="806677" y="28091"/>
                  </a:lnTo>
                  <a:lnTo>
                    <a:pt x="807113" y="28997"/>
                  </a:lnTo>
                  <a:lnTo>
                    <a:pt x="807453" y="29915"/>
                  </a:lnTo>
                  <a:lnTo>
                    <a:pt x="807695" y="30844"/>
                  </a:lnTo>
                  <a:lnTo>
                    <a:pt x="807889" y="31807"/>
                  </a:lnTo>
                  <a:lnTo>
                    <a:pt x="808034" y="32771"/>
                  </a:lnTo>
                  <a:lnTo>
                    <a:pt x="808083" y="33757"/>
                  </a:lnTo>
                  <a:lnTo>
                    <a:pt x="808034" y="34755"/>
                  </a:lnTo>
                  <a:lnTo>
                    <a:pt x="807937" y="35776"/>
                  </a:lnTo>
                  <a:lnTo>
                    <a:pt x="807792" y="36797"/>
                  </a:lnTo>
                  <a:lnTo>
                    <a:pt x="807550" y="37841"/>
                  </a:lnTo>
                  <a:lnTo>
                    <a:pt x="807210" y="38896"/>
                  </a:lnTo>
                  <a:lnTo>
                    <a:pt x="806823" y="39963"/>
                  </a:lnTo>
                  <a:lnTo>
                    <a:pt x="806386" y="41052"/>
                  </a:lnTo>
                  <a:lnTo>
                    <a:pt x="805853" y="42142"/>
                  </a:lnTo>
                  <a:lnTo>
                    <a:pt x="805272" y="43243"/>
                  </a:lnTo>
                  <a:lnTo>
                    <a:pt x="804593" y="44356"/>
                  </a:lnTo>
                  <a:lnTo>
                    <a:pt x="803914" y="45480"/>
                  </a:lnTo>
                  <a:lnTo>
                    <a:pt x="803090" y="46604"/>
                  </a:lnTo>
                  <a:lnTo>
                    <a:pt x="802266" y="47751"/>
                  </a:lnTo>
                  <a:lnTo>
                    <a:pt x="801346" y="48898"/>
                  </a:lnTo>
                  <a:lnTo>
                    <a:pt x="800376" y="50057"/>
                  </a:lnTo>
                  <a:lnTo>
                    <a:pt x="799310" y="51215"/>
                  </a:lnTo>
                  <a:lnTo>
                    <a:pt x="798195" y="52385"/>
                  </a:lnTo>
                  <a:lnTo>
                    <a:pt x="797032" y="53566"/>
                  </a:lnTo>
                  <a:lnTo>
                    <a:pt x="795820" y="54748"/>
                  </a:lnTo>
                  <a:lnTo>
                    <a:pt x="794560" y="55929"/>
                  </a:lnTo>
                  <a:lnTo>
                    <a:pt x="793203" y="57122"/>
                  </a:lnTo>
                  <a:lnTo>
                    <a:pt x="791797" y="58327"/>
                  </a:lnTo>
                  <a:lnTo>
                    <a:pt x="790343" y="59519"/>
                  </a:lnTo>
                  <a:lnTo>
                    <a:pt x="788840" y="60724"/>
                  </a:lnTo>
                  <a:lnTo>
                    <a:pt x="787241" y="61928"/>
                  </a:lnTo>
                  <a:lnTo>
                    <a:pt x="785641" y="63144"/>
                  </a:lnTo>
                  <a:lnTo>
                    <a:pt x="783945" y="64348"/>
                  </a:lnTo>
                  <a:lnTo>
                    <a:pt x="782249" y="65553"/>
                  </a:lnTo>
                  <a:lnTo>
                    <a:pt x="780455" y="66769"/>
                  </a:lnTo>
                  <a:lnTo>
                    <a:pt x="778613" y="67985"/>
                  </a:lnTo>
                  <a:lnTo>
                    <a:pt x="776723" y="69189"/>
                  </a:lnTo>
                  <a:lnTo>
                    <a:pt x="774784" y="70405"/>
                  </a:lnTo>
                  <a:lnTo>
                    <a:pt x="772797" y="71609"/>
                  </a:lnTo>
                  <a:lnTo>
                    <a:pt x="770761" y="72814"/>
                  </a:lnTo>
                  <a:lnTo>
                    <a:pt x="768726" y="74018"/>
                  </a:lnTo>
                  <a:lnTo>
                    <a:pt x="766593" y="75211"/>
                  </a:lnTo>
                  <a:lnTo>
                    <a:pt x="764412" y="76415"/>
                  </a:lnTo>
                  <a:lnTo>
                    <a:pt x="762182" y="77608"/>
                  </a:lnTo>
                  <a:lnTo>
                    <a:pt x="759904" y="78790"/>
                  </a:lnTo>
                  <a:lnTo>
                    <a:pt x="757626" y="79971"/>
                  </a:lnTo>
                  <a:lnTo>
                    <a:pt x="755251" y="81152"/>
                  </a:lnTo>
                  <a:lnTo>
                    <a:pt x="752876" y="82322"/>
                  </a:lnTo>
                  <a:lnTo>
                    <a:pt x="750453" y="83481"/>
                  </a:lnTo>
                  <a:lnTo>
                    <a:pt x="747981" y="84639"/>
                  </a:lnTo>
                  <a:lnTo>
                    <a:pt x="745460" y="85786"/>
                  </a:lnTo>
                  <a:lnTo>
                    <a:pt x="742891" y="86933"/>
                  </a:lnTo>
                  <a:lnTo>
                    <a:pt x="740274" y="88057"/>
                  </a:lnTo>
                  <a:lnTo>
                    <a:pt x="737657" y="89182"/>
                  </a:lnTo>
                  <a:lnTo>
                    <a:pt x="734991" y="90294"/>
                  </a:lnTo>
                  <a:lnTo>
                    <a:pt x="732277" y="91395"/>
                  </a:lnTo>
                  <a:lnTo>
                    <a:pt x="729562" y="92485"/>
                  </a:lnTo>
                  <a:lnTo>
                    <a:pt x="726751" y="93575"/>
                  </a:lnTo>
                  <a:lnTo>
                    <a:pt x="723940" y="94641"/>
                  </a:lnTo>
                  <a:lnTo>
                    <a:pt x="723940" y="94641"/>
                  </a:lnTo>
                  <a:lnTo>
                    <a:pt x="721129" y="95685"/>
                  </a:lnTo>
                  <a:lnTo>
                    <a:pt x="718269" y="96695"/>
                  </a:lnTo>
                  <a:lnTo>
                    <a:pt x="715361" y="97681"/>
                  </a:lnTo>
                  <a:lnTo>
                    <a:pt x="712453" y="98645"/>
                  </a:lnTo>
                  <a:lnTo>
                    <a:pt x="709544" y="99574"/>
                  </a:lnTo>
                  <a:lnTo>
                    <a:pt x="706588" y="100491"/>
                  </a:lnTo>
                  <a:lnTo>
                    <a:pt x="703631" y="101374"/>
                  </a:lnTo>
                  <a:lnTo>
                    <a:pt x="700626" y="102235"/>
                  </a:lnTo>
                  <a:lnTo>
                    <a:pt x="697621" y="103072"/>
                  </a:lnTo>
                  <a:lnTo>
                    <a:pt x="694567" y="103898"/>
                  </a:lnTo>
                  <a:lnTo>
                    <a:pt x="691562" y="104701"/>
                  </a:lnTo>
                  <a:lnTo>
                    <a:pt x="688460" y="105492"/>
                  </a:lnTo>
                  <a:lnTo>
                    <a:pt x="685407" y="106261"/>
                  </a:lnTo>
                  <a:lnTo>
                    <a:pt x="682305" y="107018"/>
                  </a:lnTo>
                  <a:lnTo>
                    <a:pt x="679203" y="107763"/>
                  </a:lnTo>
                  <a:lnTo>
                    <a:pt x="676052" y="108509"/>
                  </a:lnTo>
                  <a:lnTo>
                    <a:pt x="672902" y="109232"/>
                  </a:lnTo>
                  <a:lnTo>
                    <a:pt x="669751" y="109943"/>
                  </a:lnTo>
                  <a:lnTo>
                    <a:pt x="663402" y="111365"/>
                  </a:lnTo>
                  <a:lnTo>
                    <a:pt x="657004" y="112753"/>
                  </a:lnTo>
                  <a:lnTo>
                    <a:pt x="650557" y="114141"/>
                  </a:lnTo>
                  <a:lnTo>
                    <a:pt x="644062" y="115540"/>
                  </a:lnTo>
                  <a:lnTo>
                    <a:pt x="637519" y="116951"/>
                  </a:lnTo>
                  <a:lnTo>
                    <a:pt x="630976" y="118385"/>
                  </a:lnTo>
                  <a:lnTo>
                    <a:pt x="627680" y="119119"/>
                  </a:lnTo>
                  <a:lnTo>
                    <a:pt x="624384" y="119864"/>
                  </a:lnTo>
                  <a:lnTo>
                    <a:pt x="621088" y="120610"/>
                  </a:lnTo>
                  <a:lnTo>
                    <a:pt x="617792" y="121379"/>
                  </a:lnTo>
                  <a:lnTo>
                    <a:pt x="614496" y="122170"/>
                  </a:lnTo>
                  <a:lnTo>
                    <a:pt x="611200" y="122961"/>
                  </a:lnTo>
                  <a:lnTo>
                    <a:pt x="607856" y="123776"/>
                  </a:lnTo>
                  <a:lnTo>
                    <a:pt x="604560" y="124613"/>
                  </a:lnTo>
                  <a:lnTo>
                    <a:pt x="601215" y="125473"/>
                  </a:lnTo>
                  <a:lnTo>
                    <a:pt x="597919" y="126345"/>
                  </a:lnTo>
                  <a:lnTo>
                    <a:pt x="594623" y="127251"/>
                  </a:lnTo>
                  <a:lnTo>
                    <a:pt x="591279" y="128169"/>
                  </a:lnTo>
                  <a:lnTo>
                    <a:pt x="587983" y="129121"/>
                  </a:lnTo>
                  <a:lnTo>
                    <a:pt x="584639" y="130096"/>
                  </a:lnTo>
                  <a:lnTo>
                    <a:pt x="581343" y="131105"/>
                  </a:lnTo>
                  <a:lnTo>
                    <a:pt x="578047" y="132138"/>
                  </a:lnTo>
                  <a:lnTo>
                    <a:pt x="574703" y="133204"/>
                  </a:lnTo>
                  <a:lnTo>
                    <a:pt x="571407" y="134306"/>
                  </a:lnTo>
                  <a:lnTo>
                    <a:pt x="568111" y="135441"/>
                  </a:lnTo>
                  <a:lnTo>
                    <a:pt x="564815" y="136611"/>
                  </a:lnTo>
                  <a:lnTo>
                    <a:pt x="561519" y="137815"/>
                  </a:lnTo>
                  <a:lnTo>
                    <a:pt x="558223" y="139054"/>
                  </a:lnTo>
                  <a:lnTo>
                    <a:pt x="554975" y="140339"/>
                  </a:lnTo>
                  <a:lnTo>
                    <a:pt x="551680" y="141658"/>
                  </a:lnTo>
                  <a:lnTo>
                    <a:pt x="548432" y="143023"/>
                  </a:lnTo>
                  <a:lnTo>
                    <a:pt x="545185" y="144434"/>
                  </a:lnTo>
                  <a:lnTo>
                    <a:pt x="541937" y="145890"/>
                  </a:lnTo>
                  <a:lnTo>
                    <a:pt x="538690" y="147393"/>
                  </a:lnTo>
                  <a:lnTo>
                    <a:pt x="535442" y="148942"/>
                  </a:lnTo>
                  <a:lnTo>
                    <a:pt x="532243" y="150536"/>
                  </a:lnTo>
                  <a:lnTo>
                    <a:pt x="529044" y="152176"/>
                  </a:lnTo>
                  <a:lnTo>
                    <a:pt x="525845" y="153874"/>
                  </a:lnTo>
                  <a:lnTo>
                    <a:pt x="522646" y="155629"/>
                  </a:lnTo>
                  <a:lnTo>
                    <a:pt x="519496" y="157441"/>
                  </a:lnTo>
                  <a:lnTo>
                    <a:pt x="519496" y="157441"/>
                  </a:lnTo>
                  <a:lnTo>
                    <a:pt x="518139" y="158244"/>
                  </a:lnTo>
                  <a:lnTo>
                    <a:pt x="516830" y="159070"/>
                  </a:lnTo>
                  <a:lnTo>
                    <a:pt x="515618" y="159907"/>
                  </a:lnTo>
                  <a:lnTo>
                    <a:pt x="514407" y="160767"/>
                  </a:lnTo>
                  <a:lnTo>
                    <a:pt x="513292" y="161639"/>
                  </a:lnTo>
                  <a:lnTo>
                    <a:pt x="512177" y="162522"/>
                  </a:lnTo>
                  <a:lnTo>
                    <a:pt x="511111" y="163428"/>
                  </a:lnTo>
                  <a:lnTo>
                    <a:pt x="510141" y="164335"/>
                  </a:lnTo>
                  <a:lnTo>
                    <a:pt x="509172" y="165264"/>
                  </a:lnTo>
                  <a:lnTo>
                    <a:pt x="508251" y="166204"/>
                  </a:lnTo>
                  <a:lnTo>
                    <a:pt x="507427" y="167168"/>
                  </a:lnTo>
                  <a:lnTo>
                    <a:pt x="506555" y="168131"/>
                  </a:lnTo>
                  <a:lnTo>
                    <a:pt x="505779" y="169106"/>
                  </a:lnTo>
                  <a:lnTo>
                    <a:pt x="505052" y="170104"/>
                  </a:lnTo>
                  <a:lnTo>
                    <a:pt x="504325" y="171102"/>
                  </a:lnTo>
                  <a:lnTo>
                    <a:pt x="503646" y="172123"/>
                  </a:lnTo>
                  <a:lnTo>
                    <a:pt x="503016" y="173144"/>
                  </a:lnTo>
                  <a:lnTo>
                    <a:pt x="502386" y="174188"/>
                  </a:lnTo>
                  <a:lnTo>
                    <a:pt x="501805" y="175231"/>
                  </a:lnTo>
                  <a:lnTo>
                    <a:pt x="501271" y="176287"/>
                  </a:lnTo>
                  <a:lnTo>
                    <a:pt x="500738" y="177353"/>
                  </a:lnTo>
                  <a:lnTo>
                    <a:pt x="500205" y="178432"/>
                  </a:lnTo>
                  <a:lnTo>
                    <a:pt x="499284" y="180599"/>
                  </a:lnTo>
                  <a:lnTo>
                    <a:pt x="498460" y="182813"/>
                  </a:lnTo>
                  <a:lnTo>
                    <a:pt x="497733" y="185050"/>
                  </a:lnTo>
                  <a:lnTo>
                    <a:pt x="497006" y="187321"/>
                  </a:lnTo>
                  <a:lnTo>
                    <a:pt x="496424" y="189615"/>
                  </a:lnTo>
                  <a:lnTo>
                    <a:pt x="495794" y="191921"/>
                  </a:lnTo>
                  <a:lnTo>
                    <a:pt x="495261" y="194249"/>
                  </a:lnTo>
                  <a:lnTo>
                    <a:pt x="494243" y="198952"/>
                  </a:lnTo>
                  <a:lnTo>
                    <a:pt x="493177" y="203701"/>
                  </a:lnTo>
                  <a:lnTo>
                    <a:pt x="492644" y="206075"/>
                  </a:lnTo>
                  <a:lnTo>
                    <a:pt x="492062" y="208461"/>
                  </a:lnTo>
                  <a:lnTo>
                    <a:pt x="491432" y="210846"/>
                  </a:lnTo>
                  <a:lnTo>
                    <a:pt x="490754" y="213221"/>
                  </a:lnTo>
                  <a:lnTo>
                    <a:pt x="490026" y="215584"/>
                  </a:lnTo>
                  <a:lnTo>
                    <a:pt x="489202" y="217947"/>
                  </a:lnTo>
                  <a:lnTo>
                    <a:pt x="488282" y="220298"/>
                  </a:lnTo>
                  <a:lnTo>
                    <a:pt x="487264" y="222626"/>
                  </a:lnTo>
                  <a:lnTo>
                    <a:pt x="486731" y="223785"/>
                  </a:lnTo>
                  <a:lnTo>
                    <a:pt x="486149" y="224943"/>
                  </a:lnTo>
                  <a:lnTo>
                    <a:pt x="485567" y="226090"/>
                  </a:lnTo>
                  <a:lnTo>
                    <a:pt x="484889" y="227237"/>
                  </a:lnTo>
                  <a:lnTo>
                    <a:pt x="484259" y="228373"/>
                  </a:lnTo>
                  <a:lnTo>
                    <a:pt x="483532" y="229509"/>
                  </a:lnTo>
                  <a:lnTo>
                    <a:pt x="482805" y="230633"/>
                  </a:lnTo>
                  <a:lnTo>
                    <a:pt x="482029" y="231745"/>
                  </a:lnTo>
                  <a:lnTo>
                    <a:pt x="481205" y="232858"/>
                  </a:lnTo>
                  <a:lnTo>
                    <a:pt x="480333" y="233959"/>
                  </a:lnTo>
                  <a:lnTo>
                    <a:pt x="479460" y="235060"/>
                  </a:lnTo>
                  <a:lnTo>
                    <a:pt x="478491" y="236138"/>
                  </a:lnTo>
                  <a:lnTo>
                    <a:pt x="477521" y="237217"/>
                  </a:lnTo>
                  <a:lnTo>
                    <a:pt x="476455" y="238295"/>
                  </a:lnTo>
                  <a:lnTo>
                    <a:pt x="475389" y="239350"/>
                  </a:lnTo>
                  <a:lnTo>
                    <a:pt x="474274" y="240394"/>
                  </a:lnTo>
                  <a:lnTo>
                    <a:pt x="473062" y="241438"/>
                  </a:lnTo>
                  <a:lnTo>
                    <a:pt x="471850" y="242470"/>
                  </a:lnTo>
                  <a:lnTo>
                    <a:pt x="470590" y="243479"/>
                  </a:lnTo>
                  <a:lnTo>
                    <a:pt x="469233" y="244489"/>
                  </a:lnTo>
                  <a:lnTo>
                    <a:pt x="467827" y="245487"/>
                  </a:lnTo>
                  <a:lnTo>
                    <a:pt x="466373" y="246473"/>
                  </a:lnTo>
                  <a:lnTo>
                    <a:pt x="464871" y="247437"/>
                  </a:lnTo>
                  <a:lnTo>
                    <a:pt x="463320" y="248400"/>
                  </a:lnTo>
                  <a:lnTo>
                    <a:pt x="461672" y="249341"/>
                  </a:lnTo>
                  <a:lnTo>
                    <a:pt x="459975" y="250281"/>
                  </a:lnTo>
                  <a:lnTo>
                    <a:pt x="458231" y="251199"/>
                  </a:lnTo>
                  <a:lnTo>
                    <a:pt x="456437" y="252094"/>
                  </a:lnTo>
                  <a:lnTo>
                    <a:pt x="454547" y="252988"/>
                  </a:lnTo>
                  <a:lnTo>
                    <a:pt x="452560" y="253860"/>
                  </a:lnTo>
                  <a:lnTo>
                    <a:pt x="450524" y="254720"/>
                  </a:lnTo>
                  <a:lnTo>
                    <a:pt x="448440" y="255569"/>
                  </a:lnTo>
                  <a:lnTo>
                    <a:pt x="446259" y="256395"/>
                  </a:lnTo>
                  <a:lnTo>
                    <a:pt x="444029" y="257209"/>
                  </a:lnTo>
                  <a:lnTo>
                    <a:pt x="441702" y="258012"/>
                  </a:lnTo>
                  <a:lnTo>
                    <a:pt x="439327" y="258792"/>
                  </a:lnTo>
                  <a:lnTo>
                    <a:pt x="436856" y="259549"/>
                  </a:lnTo>
                  <a:lnTo>
                    <a:pt x="434287" y="260295"/>
                  </a:lnTo>
                  <a:lnTo>
                    <a:pt x="431669" y="261017"/>
                  </a:lnTo>
                  <a:lnTo>
                    <a:pt x="428955" y="261729"/>
                  </a:lnTo>
                  <a:lnTo>
                    <a:pt x="426144" y="262417"/>
                  </a:lnTo>
                  <a:lnTo>
                    <a:pt x="424738" y="262761"/>
                  </a:lnTo>
                  <a:lnTo>
                    <a:pt x="423284" y="263094"/>
                  </a:lnTo>
                  <a:lnTo>
                    <a:pt x="421782" y="263415"/>
                  </a:lnTo>
                  <a:lnTo>
                    <a:pt x="420279" y="263747"/>
                  </a:lnTo>
                  <a:lnTo>
                    <a:pt x="418776" y="264057"/>
                  </a:lnTo>
                  <a:lnTo>
                    <a:pt x="417225" y="264378"/>
                  </a:lnTo>
                  <a:lnTo>
                    <a:pt x="415674" y="264688"/>
                  </a:lnTo>
                  <a:lnTo>
                    <a:pt x="414075" y="264986"/>
                  </a:lnTo>
                  <a:lnTo>
                    <a:pt x="412475" y="265284"/>
                  </a:lnTo>
                  <a:lnTo>
                    <a:pt x="410876" y="265583"/>
                  </a:lnTo>
                  <a:lnTo>
                    <a:pt x="409228" y="265869"/>
                  </a:lnTo>
                  <a:lnTo>
                    <a:pt x="407532" y="266145"/>
                  </a:lnTo>
                  <a:lnTo>
                    <a:pt x="405835" y="266431"/>
                  </a:lnTo>
                  <a:lnTo>
                    <a:pt x="404090" y="266695"/>
                  </a:lnTo>
                  <a:lnTo>
                    <a:pt x="402345" y="266970"/>
                  </a:lnTo>
                  <a:lnTo>
                    <a:pt x="400600" y="267223"/>
                  </a:lnTo>
                  <a:lnTo>
                    <a:pt x="398807" y="267487"/>
                  </a:lnTo>
                  <a:lnTo>
                    <a:pt x="396965" y="267739"/>
                  </a:lnTo>
                  <a:lnTo>
                    <a:pt x="395123" y="267980"/>
                  </a:lnTo>
                  <a:lnTo>
                    <a:pt x="393282" y="268221"/>
                  </a:lnTo>
                  <a:lnTo>
                    <a:pt x="391391" y="268450"/>
                  </a:lnTo>
                  <a:lnTo>
                    <a:pt x="389452" y="268680"/>
                  </a:lnTo>
                  <a:lnTo>
                    <a:pt x="387514" y="268909"/>
                  </a:lnTo>
                  <a:lnTo>
                    <a:pt x="385526" y="269127"/>
                  </a:lnTo>
                  <a:lnTo>
                    <a:pt x="383539" y="269333"/>
                  </a:lnTo>
                  <a:lnTo>
                    <a:pt x="381552" y="269540"/>
                  </a:lnTo>
                  <a:lnTo>
                    <a:pt x="379516" y="269735"/>
                  </a:lnTo>
                  <a:lnTo>
                    <a:pt x="377432" y="269930"/>
                  </a:lnTo>
                  <a:lnTo>
                    <a:pt x="375348" y="270113"/>
                  </a:lnTo>
                  <a:lnTo>
                    <a:pt x="373215" y="270297"/>
                  </a:lnTo>
                  <a:lnTo>
                    <a:pt x="371034" y="270480"/>
                  </a:lnTo>
                  <a:lnTo>
                    <a:pt x="368901" y="270641"/>
                  </a:lnTo>
                  <a:lnTo>
                    <a:pt x="366672" y="270813"/>
                  </a:lnTo>
                  <a:lnTo>
                    <a:pt x="364442" y="270962"/>
                  </a:lnTo>
                  <a:lnTo>
                    <a:pt x="362213" y="271111"/>
                  </a:lnTo>
                  <a:lnTo>
                    <a:pt x="359935" y="271260"/>
                  </a:lnTo>
                  <a:lnTo>
                    <a:pt x="357608" y="271398"/>
                  </a:lnTo>
                  <a:lnTo>
                    <a:pt x="355282" y="271524"/>
                  </a:lnTo>
                  <a:lnTo>
                    <a:pt x="352907" y="271650"/>
                  </a:lnTo>
                  <a:lnTo>
                    <a:pt x="350483" y="271776"/>
                  </a:lnTo>
                  <a:lnTo>
                    <a:pt x="348060" y="271891"/>
                  </a:lnTo>
                  <a:lnTo>
                    <a:pt x="345636" y="271994"/>
                  </a:lnTo>
                  <a:lnTo>
                    <a:pt x="343164" y="272086"/>
                  </a:lnTo>
                  <a:lnTo>
                    <a:pt x="340644" y="272189"/>
                  </a:lnTo>
                  <a:lnTo>
                    <a:pt x="338123" y="272270"/>
                  </a:lnTo>
                  <a:lnTo>
                    <a:pt x="335554" y="272350"/>
                  </a:lnTo>
                  <a:lnTo>
                    <a:pt x="332937" y="272419"/>
                  </a:lnTo>
                  <a:lnTo>
                    <a:pt x="330320" y="272488"/>
                  </a:lnTo>
                  <a:lnTo>
                    <a:pt x="327654" y="272545"/>
                  </a:lnTo>
                  <a:lnTo>
                    <a:pt x="324988" y="272602"/>
                  </a:lnTo>
                  <a:lnTo>
                    <a:pt x="322274" y="272648"/>
                  </a:lnTo>
                  <a:lnTo>
                    <a:pt x="319511" y="272683"/>
                  </a:lnTo>
                  <a:lnTo>
                    <a:pt x="316748" y="272717"/>
                  </a:lnTo>
                  <a:lnTo>
                    <a:pt x="313937" y="272740"/>
                  </a:lnTo>
                  <a:lnTo>
                    <a:pt x="313937" y="2727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065455" y="1711598"/>
              <a:ext cx="816483" cy="1929365"/>
            </a:xfrm>
            <a:custGeom>
              <a:avLst/>
              <a:gdLst/>
              <a:ahLst/>
              <a:cxnLst/>
              <a:rect l="l" t="t" r="r" b="b"/>
              <a:pathLst>
                <a:path w="356154" h="221194" extrusionOk="0">
                  <a:moveTo>
                    <a:pt x="1939" y="221193"/>
                  </a:moveTo>
                  <a:lnTo>
                    <a:pt x="1939" y="221193"/>
                  </a:lnTo>
                  <a:lnTo>
                    <a:pt x="1551" y="220826"/>
                  </a:lnTo>
                  <a:lnTo>
                    <a:pt x="1212" y="220459"/>
                  </a:lnTo>
                  <a:lnTo>
                    <a:pt x="921" y="220092"/>
                  </a:lnTo>
                  <a:lnTo>
                    <a:pt x="679" y="219714"/>
                  </a:lnTo>
                  <a:lnTo>
                    <a:pt x="437" y="219346"/>
                  </a:lnTo>
                  <a:lnTo>
                    <a:pt x="291" y="218979"/>
                  </a:lnTo>
                  <a:lnTo>
                    <a:pt x="146" y="218601"/>
                  </a:lnTo>
                  <a:lnTo>
                    <a:pt x="49" y="218234"/>
                  </a:lnTo>
                  <a:lnTo>
                    <a:pt x="49" y="217867"/>
                  </a:lnTo>
                  <a:lnTo>
                    <a:pt x="0" y="217488"/>
                  </a:lnTo>
                  <a:lnTo>
                    <a:pt x="49" y="217121"/>
                  </a:lnTo>
                  <a:lnTo>
                    <a:pt x="97" y="216743"/>
                  </a:lnTo>
                  <a:lnTo>
                    <a:pt x="243" y="216376"/>
                  </a:lnTo>
                  <a:lnTo>
                    <a:pt x="388" y="215997"/>
                  </a:lnTo>
                  <a:lnTo>
                    <a:pt x="582" y="215619"/>
                  </a:lnTo>
                  <a:lnTo>
                    <a:pt x="776" y="215252"/>
                  </a:lnTo>
                  <a:lnTo>
                    <a:pt x="1018" y="214873"/>
                  </a:lnTo>
                  <a:lnTo>
                    <a:pt x="1309" y="214506"/>
                  </a:lnTo>
                  <a:lnTo>
                    <a:pt x="1648" y="214128"/>
                  </a:lnTo>
                  <a:lnTo>
                    <a:pt x="1988" y="213749"/>
                  </a:lnTo>
                  <a:lnTo>
                    <a:pt x="2424" y="213370"/>
                  </a:lnTo>
                  <a:lnTo>
                    <a:pt x="2812" y="213003"/>
                  </a:lnTo>
                  <a:lnTo>
                    <a:pt x="3296" y="212625"/>
                  </a:lnTo>
                  <a:lnTo>
                    <a:pt x="3781" y="212246"/>
                  </a:lnTo>
                  <a:lnTo>
                    <a:pt x="4314" y="211868"/>
                  </a:lnTo>
                  <a:lnTo>
                    <a:pt x="4847" y="211501"/>
                  </a:lnTo>
                  <a:lnTo>
                    <a:pt x="6059" y="210744"/>
                  </a:lnTo>
                  <a:lnTo>
                    <a:pt x="7368" y="209987"/>
                  </a:lnTo>
                  <a:lnTo>
                    <a:pt x="8822" y="209241"/>
                  </a:lnTo>
                  <a:lnTo>
                    <a:pt x="10324" y="208484"/>
                  </a:lnTo>
                  <a:lnTo>
                    <a:pt x="11972" y="207727"/>
                  </a:lnTo>
                  <a:lnTo>
                    <a:pt x="13717" y="206982"/>
                  </a:lnTo>
                  <a:lnTo>
                    <a:pt x="15559" y="206225"/>
                  </a:lnTo>
                  <a:lnTo>
                    <a:pt x="17449" y="205467"/>
                  </a:lnTo>
                  <a:lnTo>
                    <a:pt x="19485" y="204722"/>
                  </a:lnTo>
                  <a:lnTo>
                    <a:pt x="21569" y="203965"/>
                  </a:lnTo>
                  <a:lnTo>
                    <a:pt x="23702" y="203219"/>
                  </a:lnTo>
                  <a:lnTo>
                    <a:pt x="25980" y="202474"/>
                  </a:lnTo>
                  <a:lnTo>
                    <a:pt x="28258" y="201717"/>
                  </a:lnTo>
                  <a:lnTo>
                    <a:pt x="30633" y="200971"/>
                  </a:lnTo>
                  <a:lnTo>
                    <a:pt x="33056" y="200226"/>
                  </a:lnTo>
                  <a:lnTo>
                    <a:pt x="35528" y="199480"/>
                  </a:lnTo>
                  <a:lnTo>
                    <a:pt x="38097" y="198734"/>
                  </a:lnTo>
                  <a:lnTo>
                    <a:pt x="40666" y="198000"/>
                  </a:lnTo>
                  <a:lnTo>
                    <a:pt x="43284" y="197255"/>
                  </a:lnTo>
                  <a:lnTo>
                    <a:pt x="45949" y="196521"/>
                  </a:lnTo>
                  <a:lnTo>
                    <a:pt x="48615" y="195787"/>
                  </a:lnTo>
                  <a:lnTo>
                    <a:pt x="54092" y="194318"/>
                  </a:lnTo>
                  <a:lnTo>
                    <a:pt x="59618" y="192862"/>
                  </a:lnTo>
                  <a:lnTo>
                    <a:pt x="65192" y="191416"/>
                  </a:lnTo>
                  <a:lnTo>
                    <a:pt x="76291" y="188560"/>
                  </a:lnTo>
                  <a:lnTo>
                    <a:pt x="81768" y="187149"/>
                  </a:lnTo>
                  <a:lnTo>
                    <a:pt x="87148" y="185762"/>
                  </a:lnTo>
                  <a:lnTo>
                    <a:pt x="92383" y="184385"/>
                  </a:lnTo>
                  <a:lnTo>
                    <a:pt x="97424" y="183020"/>
                  </a:lnTo>
                  <a:lnTo>
                    <a:pt x="99896" y="182343"/>
                  </a:lnTo>
                  <a:lnTo>
                    <a:pt x="102271" y="181678"/>
                  </a:lnTo>
                  <a:lnTo>
                    <a:pt x="104597" y="181013"/>
                  </a:lnTo>
                  <a:lnTo>
                    <a:pt x="106875" y="180348"/>
                  </a:lnTo>
                  <a:lnTo>
                    <a:pt x="109057" y="179694"/>
                  </a:lnTo>
                  <a:lnTo>
                    <a:pt x="111189" y="179051"/>
                  </a:lnTo>
                  <a:lnTo>
                    <a:pt x="113225" y="178398"/>
                  </a:lnTo>
                  <a:lnTo>
                    <a:pt x="115212" y="177755"/>
                  </a:lnTo>
                  <a:lnTo>
                    <a:pt x="117102" y="177124"/>
                  </a:lnTo>
                  <a:lnTo>
                    <a:pt x="118847" y="176494"/>
                  </a:lnTo>
                  <a:lnTo>
                    <a:pt x="120544" y="175874"/>
                  </a:lnTo>
                  <a:lnTo>
                    <a:pt x="122143" y="175255"/>
                  </a:lnTo>
                  <a:lnTo>
                    <a:pt x="122143" y="175255"/>
                  </a:lnTo>
                  <a:lnTo>
                    <a:pt x="125148" y="174028"/>
                  </a:lnTo>
                  <a:lnTo>
                    <a:pt x="128057" y="172823"/>
                  </a:lnTo>
                  <a:lnTo>
                    <a:pt x="130868" y="171642"/>
                  </a:lnTo>
                  <a:lnTo>
                    <a:pt x="133582" y="170460"/>
                  </a:lnTo>
                  <a:lnTo>
                    <a:pt x="136151" y="169302"/>
                  </a:lnTo>
                  <a:lnTo>
                    <a:pt x="138671" y="168155"/>
                  </a:lnTo>
                  <a:lnTo>
                    <a:pt x="140998" y="167019"/>
                  </a:lnTo>
                  <a:lnTo>
                    <a:pt x="143227" y="165895"/>
                  </a:lnTo>
                  <a:lnTo>
                    <a:pt x="145312" y="164783"/>
                  </a:lnTo>
                  <a:lnTo>
                    <a:pt x="146281" y="164220"/>
                  </a:lnTo>
                  <a:lnTo>
                    <a:pt x="147202" y="163670"/>
                  </a:lnTo>
                  <a:lnTo>
                    <a:pt x="148123" y="163119"/>
                  </a:lnTo>
                  <a:lnTo>
                    <a:pt x="148995" y="162569"/>
                  </a:lnTo>
                  <a:lnTo>
                    <a:pt x="149819" y="162030"/>
                  </a:lnTo>
                  <a:lnTo>
                    <a:pt x="150643" y="161479"/>
                  </a:lnTo>
                  <a:lnTo>
                    <a:pt x="151370" y="160929"/>
                  </a:lnTo>
                  <a:lnTo>
                    <a:pt x="152097" y="160389"/>
                  </a:lnTo>
                  <a:lnTo>
                    <a:pt x="152776" y="159850"/>
                  </a:lnTo>
                  <a:lnTo>
                    <a:pt x="153406" y="159300"/>
                  </a:lnTo>
                  <a:lnTo>
                    <a:pt x="153939" y="158761"/>
                  </a:lnTo>
                  <a:lnTo>
                    <a:pt x="154521" y="158222"/>
                  </a:lnTo>
                  <a:lnTo>
                    <a:pt x="155006" y="157682"/>
                  </a:lnTo>
                  <a:lnTo>
                    <a:pt x="155442" y="157143"/>
                  </a:lnTo>
                  <a:lnTo>
                    <a:pt x="155830" y="156604"/>
                  </a:lnTo>
                  <a:lnTo>
                    <a:pt x="156169" y="156065"/>
                  </a:lnTo>
                  <a:lnTo>
                    <a:pt x="156460" y="155526"/>
                  </a:lnTo>
                  <a:lnTo>
                    <a:pt x="156750" y="154987"/>
                  </a:lnTo>
                  <a:lnTo>
                    <a:pt x="156944" y="154436"/>
                  </a:lnTo>
                  <a:lnTo>
                    <a:pt x="157090" y="153897"/>
                  </a:lnTo>
                  <a:lnTo>
                    <a:pt x="157187" y="153358"/>
                  </a:lnTo>
                  <a:lnTo>
                    <a:pt x="157235" y="152819"/>
                  </a:lnTo>
                  <a:lnTo>
                    <a:pt x="157235" y="152268"/>
                  </a:lnTo>
                  <a:lnTo>
                    <a:pt x="157138" y="151729"/>
                  </a:lnTo>
                  <a:lnTo>
                    <a:pt x="157041" y="151179"/>
                  </a:lnTo>
                  <a:lnTo>
                    <a:pt x="156896" y="150640"/>
                  </a:lnTo>
                  <a:lnTo>
                    <a:pt x="156653" y="150089"/>
                  </a:lnTo>
                  <a:lnTo>
                    <a:pt x="156363" y="149539"/>
                  </a:lnTo>
                  <a:lnTo>
                    <a:pt x="156023" y="148988"/>
                  </a:lnTo>
                  <a:lnTo>
                    <a:pt x="155636" y="148437"/>
                  </a:lnTo>
                  <a:lnTo>
                    <a:pt x="155151" y="147875"/>
                  </a:lnTo>
                  <a:lnTo>
                    <a:pt x="154618" y="147325"/>
                  </a:lnTo>
                  <a:lnTo>
                    <a:pt x="154036" y="146763"/>
                  </a:lnTo>
                  <a:lnTo>
                    <a:pt x="153406" y="146201"/>
                  </a:lnTo>
                  <a:lnTo>
                    <a:pt x="152727" y="145639"/>
                  </a:lnTo>
                  <a:lnTo>
                    <a:pt x="151952" y="145065"/>
                  </a:lnTo>
                  <a:lnTo>
                    <a:pt x="151128" y="144503"/>
                  </a:lnTo>
                  <a:lnTo>
                    <a:pt x="150207" y="143930"/>
                  </a:lnTo>
                  <a:lnTo>
                    <a:pt x="149238" y="143345"/>
                  </a:lnTo>
                  <a:lnTo>
                    <a:pt x="148220" y="142771"/>
                  </a:lnTo>
                  <a:lnTo>
                    <a:pt x="147105" y="142186"/>
                  </a:lnTo>
                  <a:lnTo>
                    <a:pt x="145942" y="141601"/>
                  </a:lnTo>
                  <a:lnTo>
                    <a:pt x="144730" y="141016"/>
                  </a:lnTo>
                  <a:lnTo>
                    <a:pt x="143421" y="140420"/>
                  </a:lnTo>
                  <a:lnTo>
                    <a:pt x="142064" y="139823"/>
                  </a:lnTo>
                  <a:lnTo>
                    <a:pt x="140610" y="139227"/>
                  </a:lnTo>
                  <a:lnTo>
                    <a:pt x="140610" y="139227"/>
                  </a:lnTo>
                  <a:lnTo>
                    <a:pt x="139156" y="138607"/>
                  </a:lnTo>
                  <a:lnTo>
                    <a:pt x="137702" y="137977"/>
                  </a:lnTo>
                  <a:lnTo>
                    <a:pt x="136248" y="137334"/>
                  </a:lnTo>
                  <a:lnTo>
                    <a:pt x="134842" y="136680"/>
                  </a:lnTo>
                  <a:lnTo>
                    <a:pt x="133437" y="136004"/>
                  </a:lnTo>
                  <a:lnTo>
                    <a:pt x="132031" y="135315"/>
                  </a:lnTo>
                  <a:lnTo>
                    <a:pt x="130674" y="134627"/>
                  </a:lnTo>
                  <a:lnTo>
                    <a:pt x="129317" y="133916"/>
                  </a:lnTo>
                  <a:lnTo>
                    <a:pt x="127960" y="133193"/>
                  </a:lnTo>
                  <a:lnTo>
                    <a:pt x="126651" y="132459"/>
                  </a:lnTo>
                  <a:lnTo>
                    <a:pt x="125342" y="131725"/>
                  </a:lnTo>
                  <a:lnTo>
                    <a:pt x="124082" y="130980"/>
                  </a:lnTo>
                  <a:lnTo>
                    <a:pt x="121562" y="129454"/>
                  </a:lnTo>
                  <a:lnTo>
                    <a:pt x="119138" y="127917"/>
                  </a:lnTo>
                  <a:lnTo>
                    <a:pt x="116812" y="126369"/>
                  </a:lnTo>
                  <a:lnTo>
                    <a:pt x="114534" y="124809"/>
                  </a:lnTo>
                  <a:lnTo>
                    <a:pt x="112352" y="123237"/>
                  </a:lnTo>
                  <a:lnTo>
                    <a:pt x="110220" y="121677"/>
                  </a:lnTo>
                  <a:lnTo>
                    <a:pt x="108233" y="120129"/>
                  </a:lnTo>
                  <a:lnTo>
                    <a:pt x="106294" y="118592"/>
                  </a:lnTo>
                  <a:lnTo>
                    <a:pt x="104452" y="117089"/>
                  </a:lnTo>
                  <a:lnTo>
                    <a:pt x="102707" y="115610"/>
                  </a:lnTo>
                  <a:lnTo>
                    <a:pt x="101011" y="114164"/>
                  </a:lnTo>
                  <a:lnTo>
                    <a:pt x="99460" y="112776"/>
                  </a:lnTo>
                  <a:lnTo>
                    <a:pt x="98006" y="111434"/>
                  </a:lnTo>
                  <a:lnTo>
                    <a:pt x="96600" y="110138"/>
                  </a:lnTo>
                  <a:lnTo>
                    <a:pt x="94176" y="107764"/>
                  </a:lnTo>
                  <a:lnTo>
                    <a:pt x="92141" y="105711"/>
                  </a:lnTo>
                  <a:lnTo>
                    <a:pt x="90541" y="104013"/>
                  </a:lnTo>
                  <a:lnTo>
                    <a:pt x="89378" y="102728"/>
                  </a:lnTo>
                  <a:lnTo>
                    <a:pt x="88409" y="101650"/>
                  </a:lnTo>
                  <a:lnTo>
                    <a:pt x="110171" y="108337"/>
                  </a:lnTo>
                  <a:lnTo>
                    <a:pt x="110171" y="108337"/>
                  </a:lnTo>
                  <a:lnTo>
                    <a:pt x="109638" y="106858"/>
                  </a:lnTo>
                  <a:lnTo>
                    <a:pt x="109105" y="105126"/>
                  </a:lnTo>
                  <a:lnTo>
                    <a:pt x="108426" y="102832"/>
                  </a:lnTo>
                  <a:lnTo>
                    <a:pt x="108087" y="101490"/>
                  </a:lnTo>
                  <a:lnTo>
                    <a:pt x="107748" y="100044"/>
                  </a:lnTo>
                  <a:lnTo>
                    <a:pt x="107457" y="98496"/>
                  </a:lnTo>
                  <a:lnTo>
                    <a:pt x="107118" y="96856"/>
                  </a:lnTo>
                  <a:lnTo>
                    <a:pt x="106827" y="95135"/>
                  </a:lnTo>
                  <a:lnTo>
                    <a:pt x="106585" y="93334"/>
                  </a:lnTo>
                  <a:lnTo>
                    <a:pt x="106391" y="91465"/>
                  </a:lnTo>
                  <a:lnTo>
                    <a:pt x="106197" y="89549"/>
                  </a:lnTo>
                  <a:lnTo>
                    <a:pt x="106100" y="87588"/>
                  </a:lnTo>
                  <a:lnTo>
                    <a:pt x="106100" y="85592"/>
                  </a:lnTo>
                  <a:lnTo>
                    <a:pt x="106148" y="83562"/>
                  </a:lnTo>
                  <a:lnTo>
                    <a:pt x="106294" y="81520"/>
                  </a:lnTo>
                  <a:lnTo>
                    <a:pt x="106536" y="79467"/>
                  </a:lnTo>
                  <a:lnTo>
                    <a:pt x="106875" y="77425"/>
                  </a:lnTo>
                  <a:lnTo>
                    <a:pt x="107069" y="76404"/>
                  </a:lnTo>
                  <a:lnTo>
                    <a:pt x="107312" y="75383"/>
                  </a:lnTo>
                  <a:lnTo>
                    <a:pt x="107554" y="74374"/>
                  </a:lnTo>
                  <a:lnTo>
                    <a:pt x="107845" y="73376"/>
                  </a:lnTo>
                  <a:lnTo>
                    <a:pt x="108184" y="72378"/>
                  </a:lnTo>
                  <a:lnTo>
                    <a:pt x="108572" y="71392"/>
                  </a:lnTo>
                  <a:lnTo>
                    <a:pt x="108960" y="70417"/>
                  </a:lnTo>
                  <a:lnTo>
                    <a:pt x="109396" y="69453"/>
                  </a:lnTo>
                  <a:lnTo>
                    <a:pt x="109881" y="68501"/>
                  </a:lnTo>
                  <a:lnTo>
                    <a:pt x="110365" y="67561"/>
                  </a:lnTo>
                  <a:lnTo>
                    <a:pt x="110947" y="66632"/>
                  </a:lnTo>
                  <a:lnTo>
                    <a:pt x="111528" y="65725"/>
                  </a:lnTo>
                  <a:lnTo>
                    <a:pt x="112159" y="64831"/>
                  </a:lnTo>
                  <a:lnTo>
                    <a:pt x="112837" y="63959"/>
                  </a:lnTo>
                  <a:lnTo>
                    <a:pt x="113516" y="63110"/>
                  </a:lnTo>
                  <a:lnTo>
                    <a:pt x="114291" y="62273"/>
                  </a:lnTo>
                  <a:lnTo>
                    <a:pt x="115067" y="61470"/>
                  </a:lnTo>
                  <a:lnTo>
                    <a:pt x="115939" y="60679"/>
                  </a:lnTo>
                  <a:lnTo>
                    <a:pt x="116812" y="59921"/>
                  </a:lnTo>
                  <a:lnTo>
                    <a:pt x="117781" y="59176"/>
                  </a:lnTo>
                  <a:lnTo>
                    <a:pt x="117781" y="59176"/>
                  </a:lnTo>
                  <a:lnTo>
                    <a:pt x="119720" y="57754"/>
                  </a:lnTo>
                  <a:lnTo>
                    <a:pt x="121659" y="56366"/>
                  </a:lnTo>
                  <a:lnTo>
                    <a:pt x="123646" y="55024"/>
                  </a:lnTo>
                  <a:lnTo>
                    <a:pt x="125633" y="53716"/>
                  </a:lnTo>
                  <a:lnTo>
                    <a:pt x="127572" y="52466"/>
                  </a:lnTo>
                  <a:lnTo>
                    <a:pt x="129559" y="51250"/>
                  </a:lnTo>
                  <a:lnTo>
                    <a:pt x="131498" y="50080"/>
                  </a:lnTo>
                  <a:lnTo>
                    <a:pt x="133388" y="48967"/>
                  </a:lnTo>
                  <a:lnTo>
                    <a:pt x="135327" y="47889"/>
                  </a:lnTo>
                  <a:lnTo>
                    <a:pt x="137169" y="46868"/>
                  </a:lnTo>
                  <a:lnTo>
                    <a:pt x="139011" y="45882"/>
                  </a:lnTo>
                  <a:lnTo>
                    <a:pt x="140804" y="44953"/>
                  </a:lnTo>
                  <a:lnTo>
                    <a:pt x="142549" y="44070"/>
                  </a:lnTo>
                  <a:lnTo>
                    <a:pt x="144245" y="43244"/>
                  </a:lnTo>
                  <a:lnTo>
                    <a:pt x="145845" y="42464"/>
                  </a:lnTo>
                  <a:lnTo>
                    <a:pt x="147396" y="41741"/>
                  </a:lnTo>
                  <a:lnTo>
                    <a:pt x="148898" y="41064"/>
                  </a:lnTo>
                  <a:lnTo>
                    <a:pt x="150304" y="40445"/>
                  </a:lnTo>
                  <a:lnTo>
                    <a:pt x="151661" y="39883"/>
                  </a:lnTo>
                  <a:lnTo>
                    <a:pt x="152921" y="39378"/>
                  </a:lnTo>
                  <a:lnTo>
                    <a:pt x="154085" y="38919"/>
                  </a:lnTo>
                  <a:lnTo>
                    <a:pt x="155151" y="38518"/>
                  </a:lnTo>
                  <a:lnTo>
                    <a:pt x="156072" y="38174"/>
                  </a:lnTo>
                  <a:lnTo>
                    <a:pt x="156944" y="37899"/>
                  </a:lnTo>
                  <a:lnTo>
                    <a:pt x="157671" y="37669"/>
                  </a:lnTo>
                  <a:lnTo>
                    <a:pt x="158253" y="37509"/>
                  </a:lnTo>
                  <a:lnTo>
                    <a:pt x="158738" y="37405"/>
                  </a:lnTo>
                  <a:lnTo>
                    <a:pt x="158932" y="37371"/>
                  </a:lnTo>
                  <a:lnTo>
                    <a:pt x="159125" y="37360"/>
                  </a:lnTo>
                  <a:lnTo>
                    <a:pt x="159222" y="37360"/>
                  </a:lnTo>
                  <a:lnTo>
                    <a:pt x="159319" y="37382"/>
                  </a:lnTo>
                  <a:lnTo>
                    <a:pt x="159368" y="37417"/>
                  </a:lnTo>
                  <a:lnTo>
                    <a:pt x="159416" y="37463"/>
                  </a:lnTo>
                  <a:lnTo>
                    <a:pt x="159368" y="37532"/>
                  </a:lnTo>
                  <a:lnTo>
                    <a:pt x="159319" y="37612"/>
                  </a:lnTo>
                  <a:lnTo>
                    <a:pt x="159125" y="37818"/>
                  </a:lnTo>
                  <a:lnTo>
                    <a:pt x="159125" y="37818"/>
                  </a:lnTo>
                  <a:lnTo>
                    <a:pt x="158980" y="37944"/>
                  </a:lnTo>
                  <a:lnTo>
                    <a:pt x="158835" y="38082"/>
                  </a:lnTo>
                  <a:lnTo>
                    <a:pt x="158641" y="38369"/>
                  </a:lnTo>
                  <a:lnTo>
                    <a:pt x="158544" y="38702"/>
                  </a:lnTo>
                  <a:lnTo>
                    <a:pt x="158495" y="39057"/>
                  </a:lnTo>
                  <a:lnTo>
                    <a:pt x="158544" y="39447"/>
                  </a:lnTo>
                  <a:lnTo>
                    <a:pt x="158641" y="39849"/>
                  </a:lnTo>
                  <a:lnTo>
                    <a:pt x="158786" y="40273"/>
                  </a:lnTo>
                  <a:lnTo>
                    <a:pt x="158980" y="40720"/>
                  </a:lnTo>
                  <a:lnTo>
                    <a:pt x="159271" y="41168"/>
                  </a:lnTo>
                  <a:lnTo>
                    <a:pt x="159562" y="41626"/>
                  </a:lnTo>
                  <a:lnTo>
                    <a:pt x="159901" y="42085"/>
                  </a:lnTo>
                  <a:lnTo>
                    <a:pt x="160289" y="42544"/>
                  </a:lnTo>
                  <a:lnTo>
                    <a:pt x="160725" y="43003"/>
                  </a:lnTo>
                  <a:lnTo>
                    <a:pt x="161210" y="43450"/>
                  </a:lnTo>
                  <a:lnTo>
                    <a:pt x="161694" y="43886"/>
                  </a:lnTo>
                  <a:lnTo>
                    <a:pt x="162227" y="44310"/>
                  </a:lnTo>
                  <a:lnTo>
                    <a:pt x="162761" y="44723"/>
                  </a:lnTo>
                  <a:lnTo>
                    <a:pt x="163342" y="45102"/>
                  </a:lnTo>
                  <a:lnTo>
                    <a:pt x="163924" y="45469"/>
                  </a:lnTo>
                  <a:lnTo>
                    <a:pt x="164506" y="45802"/>
                  </a:lnTo>
                  <a:lnTo>
                    <a:pt x="165087" y="46100"/>
                  </a:lnTo>
                  <a:lnTo>
                    <a:pt x="165717" y="46352"/>
                  </a:lnTo>
                  <a:lnTo>
                    <a:pt x="166299" y="46582"/>
                  </a:lnTo>
                  <a:lnTo>
                    <a:pt x="166881" y="46754"/>
                  </a:lnTo>
                  <a:lnTo>
                    <a:pt x="167220" y="46834"/>
                  </a:lnTo>
                  <a:lnTo>
                    <a:pt x="167511" y="46891"/>
                  </a:lnTo>
                  <a:lnTo>
                    <a:pt x="167801" y="46937"/>
                  </a:lnTo>
                  <a:lnTo>
                    <a:pt x="168044" y="46972"/>
                  </a:lnTo>
                  <a:lnTo>
                    <a:pt x="168335" y="46983"/>
                  </a:lnTo>
                  <a:lnTo>
                    <a:pt x="168625" y="46995"/>
                  </a:lnTo>
                  <a:lnTo>
                    <a:pt x="168916" y="46983"/>
                  </a:lnTo>
                  <a:lnTo>
                    <a:pt x="169159" y="46960"/>
                  </a:lnTo>
                  <a:lnTo>
                    <a:pt x="169449" y="46926"/>
                  </a:lnTo>
                  <a:lnTo>
                    <a:pt x="169692" y="46868"/>
                  </a:lnTo>
                  <a:lnTo>
                    <a:pt x="169934" y="46800"/>
                  </a:lnTo>
                  <a:lnTo>
                    <a:pt x="170176" y="46708"/>
                  </a:lnTo>
                  <a:lnTo>
                    <a:pt x="170419" y="46605"/>
                  </a:lnTo>
                  <a:lnTo>
                    <a:pt x="170661" y="46478"/>
                  </a:lnTo>
                  <a:lnTo>
                    <a:pt x="170855" y="46341"/>
                  </a:lnTo>
                  <a:lnTo>
                    <a:pt x="171049" y="46180"/>
                  </a:lnTo>
                  <a:lnTo>
                    <a:pt x="171049" y="46180"/>
                  </a:lnTo>
                  <a:lnTo>
                    <a:pt x="171485" y="45813"/>
                  </a:lnTo>
                  <a:lnTo>
                    <a:pt x="171970" y="45377"/>
                  </a:lnTo>
                  <a:lnTo>
                    <a:pt x="172988" y="44345"/>
                  </a:lnTo>
                  <a:lnTo>
                    <a:pt x="175508" y="41661"/>
                  </a:lnTo>
                  <a:lnTo>
                    <a:pt x="177059" y="40066"/>
                  </a:lnTo>
                  <a:lnTo>
                    <a:pt x="178852" y="38312"/>
                  </a:lnTo>
                  <a:lnTo>
                    <a:pt x="180791" y="36442"/>
                  </a:lnTo>
                  <a:lnTo>
                    <a:pt x="181906" y="35467"/>
                  </a:lnTo>
                  <a:lnTo>
                    <a:pt x="183021" y="34469"/>
                  </a:lnTo>
                  <a:lnTo>
                    <a:pt x="184233" y="33460"/>
                  </a:lnTo>
                  <a:lnTo>
                    <a:pt x="185493" y="32416"/>
                  </a:lnTo>
                  <a:lnTo>
                    <a:pt x="186850" y="31372"/>
                  </a:lnTo>
                  <a:lnTo>
                    <a:pt x="188256" y="30317"/>
                  </a:lnTo>
                  <a:lnTo>
                    <a:pt x="189710" y="29250"/>
                  </a:lnTo>
                  <a:lnTo>
                    <a:pt x="191309" y="28172"/>
                  </a:lnTo>
                  <a:lnTo>
                    <a:pt x="192909" y="27094"/>
                  </a:lnTo>
                  <a:lnTo>
                    <a:pt x="194605" y="26027"/>
                  </a:lnTo>
                  <a:lnTo>
                    <a:pt x="196398" y="24949"/>
                  </a:lnTo>
                  <a:lnTo>
                    <a:pt x="198289" y="23882"/>
                  </a:lnTo>
                  <a:lnTo>
                    <a:pt x="200227" y="22815"/>
                  </a:lnTo>
                  <a:lnTo>
                    <a:pt x="202263" y="21771"/>
                  </a:lnTo>
                  <a:lnTo>
                    <a:pt x="204396" y="20739"/>
                  </a:lnTo>
                  <a:lnTo>
                    <a:pt x="205462" y="20223"/>
                  </a:lnTo>
                  <a:lnTo>
                    <a:pt x="206625" y="19718"/>
                  </a:lnTo>
                  <a:lnTo>
                    <a:pt x="207740" y="19214"/>
                  </a:lnTo>
                  <a:lnTo>
                    <a:pt x="208904" y="18720"/>
                  </a:lnTo>
                  <a:lnTo>
                    <a:pt x="210115" y="18227"/>
                  </a:lnTo>
                  <a:lnTo>
                    <a:pt x="211327" y="17745"/>
                  </a:lnTo>
                  <a:lnTo>
                    <a:pt x="211327" y="17745"/>
                  </a:lnTo>
                  <a:lnTo>
                    <a:pt x="213750" y="16793"/>
                  </a:lnTo>
                  <a:lnTo>
                    <a:pt x="216125" y="15887"/>
                  </a:lnTo>
                  <a:lnTo>
                    <a:pt x="218500" y="15015"/>
                  </a:lnTo>
                  <a:lnTo>
                    <a:pt x="220827" y="14167"/>
                  </a:lnTo>
                  <a:lnTo>
                    <a:pt x="223105" y="13364"/>
                  </a:lnTo>
                  <a:lnTo>
                    <a:pt x="225383" y="12595"/>
                  </a:lnTo>
                  <a:lnTo>
                    <a:pt x="227564" y="11861"/>
                  </a:lnTo>
                  <a:lnTo>
                    <a:pt x="229697" y="11161"/>
                  </a:lnTo>
                  <a:lnTo>
                    <a:pt x="231830" y="10496"/>
                  </a:lnTo>
                  <a:lnTo>
                    <a:pt x="233865" y="9865"/>
                  </a:lnTo>
                  <a:lnTo>
                    <a:pt x="235804" y="9269"/>
                  </a:lnTo>
                  <a:lnTo>
                    <a:pt x="237743" y="8695"/>
                  </a:lnTo>
                  <a:lnTo>
                    <a:pt x="239585" y="8156"/>
                  </a:lnTo>
                  <a:lnTo>
                    <a:pt x="241378" y="7652"/>
                  </a:lnTo>
                  <a:lnTo>
                    <a:pt x="243123" y="7181"/>
                  </a:lnTo>
                  <a:lnTo>
                    <a:pt x="244771" y="6734"/>
                  </a:lnTo>
                  <a:lnTo>
                    <a:pt x="247824" y="5942"/>
                  </a:lnTo>
                  <a:lnTo>
                    <a:pt x="250539" y="5266"/>
                  </a:lnTo>
                  <a:lnTo>
                    <a:pt x="252914" y="4692"/>
                  </a:lnTo>
                  <a:lnTo>
                    <a:pt x="254901" y="4245"/>
                  </a:lnTo>
                  <a:lnTo>
                    <a:pt x="256500" y="3889"/>
                  </a:lnTo>
                  <a:lnTo>
                    <a:pt x="257664" y="3648"/>
                  </a:lnTo>
                  <a:lnTo>
                    <a:pt x="258633" y="3453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0960" y="1"/>
                  </a:lnTo>
                  <a:lnTo>
                    <a:pt x="261396" y="471"/>
                  </a:lnTo>
                  <a:lnTo>
                    <a:pt x="261881" y="964"/>
                  </a:lnTo>
                  <a:lnTo>
                    <a:pt x="262462" y="1481"/>
                  </a:lnTo>
                  <a:lnTo>
                    <a:pt x="263092" y="2008"/>
                  </a:lnTo>
                  <a:lnTo>
                    <a:pt x="263819" y="2570"/>
                  </a:lnTo>
                  <a:lnTo>
                    <a:pt x="264595" y="3132"/>
                  </a:lnTo>
                  <a:lnTo>
                    <a:pt x="265419" y="3729"/>
                  </a:lnTo>
                  <a:lnTo>
                    <a:pt x="266340" y="4325"/>
                  </a:lnTo>
                  <a:lnTo>
                    <a:pt x="267309" y="4945"/>
                  </a:lnTo>
                  <a:lnTo>
                    <a:pt x="268327" y="5575"/>
                  </a:lnTo>
                  <a:lnTo>
                    <a:pt x="270460" y="6883"/>
                  </a:lnTo>
                  <a:lnTo>
                    <a:pt x="272835" y="8225"/>
                  </a:lnTo>
                  <a:lnTo>
                    <a:pt x="275404" y="9613"/>
                  </a:lnTo>
                  <a:lnTo>
                    <a:pt x="278069" y="11024"/>
                  </a:lnTo>
                  <a:lnTo>
                    <a:pt x="280881" y="12469"/>
                  </a:lnTo>
                  <a:lnTo>
                    <a:pt x="283789" y="13914"/>
                  </a:lnTo>
                  <a:lnTo>
                    <a:pt x="286745" y="15383"/>
                  </a:lnTo>
                  <a:lnTo>
                    <a:pt x="289799" y="16839"/>
                  </a:lnTo>
                  <a:lnTo>
                    <a:pt x="292901" y="18296"/>
                  </a:lnTo>
                  <a:lnTo>
                    <a:pt x="296003" y="19741"/>
                  </a:lnTo>
                  <a:lnTo>
                    <a:pt x="299105" y="21152"/>
                  </a:lnTo>
                  <a:lnTo>
                    <a:pt x="302207" y="22551"/>
                  </a:lnTo>
                  <a:lnTo>
                    <a:pt x="305212" y="23905"/>
                  </a:lnTo>
                  <a:lnTo>
                    <a:pt x="311077" y="26474"/>
                  </a:lnTo>
                  <a:lnTo>
                    <a:pt x="316506" y="28814"/>
                  </a:lnTo>
                  <a:lnTo>
                    <a:pt x="321304" y="30856"/>
                  </a:lnTo>
                  <a:lnTo>
                    <a:pt x="325375" y="32553"/>
                  </a:lnTo>
                  <a:lnTo>
                    <a:pt x="328478" y="33827"/>
                  </a:lnTo>
                  <a:lnTo>
                    <a:pt x="331143" y="34928"/>
                  </a:lnTo>
                  <a:lnTo>
                    <a:pt x="356154" y="32875"/>
                  </a:lnTo>
                  <a:lnTo>
                    <a:pt x="356154" y="32875"/>
                  </a:lnTo>
                  <a:lnTo>
                    <a:pt x="355378" y="33368"/>
                  </a:lnTo>
                  <a:lnTo>
                    <a:pt x="353294" y="34790"/>
                  </a:lnTo>
                  <a:lnTo>
                    <a:pt x="351840" y="35811"/>
                  </a:lnTo>
                  <a:lnTo>
                    <a:pt x="350192" y="37004"/>
                  </a:lnTo>
                  <a:lnTo>
                    <a:pt x="348350" y="38380"/>
                  </a:lnTo>
                  <a:lnTo>
                    <a:pt x="346363" y="39917"/>
                  </a:lnTo>
                  <a:lnTo>
                    <a:pt x="344279" y="41592"/>
                  </a:lnTo>
                  <a:lnTo>
                    <a:pt x="342146" y="43393"/>
                  </a:lnTo>
                  <a:lnTo>
                    <a:pt x="339965" y="45297"/>
                  </a:lnTo>
                  <a:lnTo>
                    <a:pt x="338850" y="46295"/>
                  </a:lnTo>
                  <a:lnTo>
                    <a:pt x="337784" y="47316"/>
                  </a:lnTo>
                  <a:lnTo>
                    <a:pt x="336717" y="48348"/>
                  </a:lnTo>
                  <a:lnTo>
                    <a:pt x="335699" y="49403"/>
                  </a:lnTo>
                  <a:lnTo>
                    <a:pt x="334682" y="50481"/>
                  </a:lnTo>
                  <a:lnTo>
                    <a:pt x="333664" y="51560"/>
                  </a:lnTo>
                  <a:lnTo>
                    <a:pt x="332694" y="52661"/>
                  </a:lnTo>
                  <a:lnTo>
                    <a:pt x="331773" y="53773"/>
                  </a:lnTo>
                  <a:lnTo>
                    <a:pt x="330901" y="54898"/>
                  </a:lnTo>
                  <a:lnTo>
                    <a:pt x="330029" y="56033"/>
                  </a:lnTo>
                  <a:lnTo>
                    <a:pt x="330029" y="56033"/>
                  </a:lnTo>
                  <a:lnTo>
                    <a:pt x="329205" y="57237"/>
                  </a:lnTo>
                  <a:lnTo>
                    <a:pt x="328332" y="58568"/>
                  </a:lnTo>
                  <a:lnTo>
                    <a:pt x="327411" y="60013"/>
                  </a:lnTo>
                  <a:lnTo>
                    <a:pt x="326442" y="61573"/>
                  </a:lnTo>
                  <a:lnTo>
                    <a:pt x="324406" y="64968"/>
                  </a:lnTo>
                  <a:lnTo>
                    <a:pt x="322322" y="68650"/>
                  </a:lnTo>
                  <a:lnTo>
                    <a:pt x="320141" y="72550"/>
                  </a:lnTo>
                  <a:lnTo>
                    <a:pt x="317960" y="76576"/>
                  </a:lnTo>
                  <a:lnTo>
                    <a:pt x="315827" y="80637"/>
                  </a:lnTo>
                  <a:lnTo>
                    <a:pt x="313743" y="84628"/>
                  </a:lnTo>
                  <a:lnTo>
                    <a:pt x="309914" y="92118"/>
                  </a:lnTo>
                  <a:lnTo>
                    <a:pt x="306812" y="98347"/>
                  </a:lnTo>
                  <a:lnTo>
                    <a:pt x="303952" y="104162"/>
                  </a:lnTo>
                  <a:lnTo>
                    <a:pt x="310495" y="98244"/>
                  </a:lnTo>
                  <a:lnTo>
                    <a:pt x="310495" y="98244"/>
                  </a:lnTo>
                  <a:lnTo>
                    <a:pt x="310932" y="98519"/>
                  </a:lnTo>
                  <a:lnTo>
                    <a:pt x="311465" y="98886"/>
                  </a:lnTo>
                  <a:lnTo>
                    <a:pt x="312240" y="99402"/>
                  </a:lnTo>
                  <a:lnTo>
                    <a:pt x="313258" y="100102"/>
                  </a:lnTo>
                  <a:lnTo>
                    <a:pt x="314421" y="100985"/>
                  </a:lnTo>
                  <a:lnTo>
                    <a:pt x="315827" y="102052"/>
                  </a:lnTo>
                  <a:lnTo>
                    <a:pt x="317426" y="103325"/>
                  </a:lnTo>
                  <a:lnTo>
                    <a:pt x="319171" y="104805"/>
                  </a:lnTo>
                  <a:lnTo>
                    <a:pt x="321159" y="106514"/>
                  </a:lnTo>
                  <a:lnTo>
                    <a:pt x="323291" y="108441"/>
                  </a:lnTo>
                  <a:lnTo>
                    <a:pt x="325618" y="110620"/>
                  </a:lnTo>
                  <a:lnTo>
                    <a:pt x="328090" y="113040"/>
                  </a:lnTo>
                  <a:lnTo>
                    <a:pt x="330756" y="115724"/>
                  </a:lnTo>
                  <a:lnTo>
                    <a:pt x="333615" y="118684"/>
                  </a:lnTo>
                  <a:lnTo>
                    <a:pt x="336572" y="121918"/>
                  </a:lnTo>
                  <a:lnTo>
                    <a:pt x="336572" y="121918"/>
                  </a:lnTo>
                  <a:lnTo>
                    <a:pt x="337347" y="122767"/>
                  </a:lnTo>
                  <a:lnTo>
                    <a:pt x="338074" y="123627"/>
                  </a:lnTo>
                  <a:lnTo>
                    <a:pt x="338753" y="124488"/>
                  </a:lnTo>
                  <a:lnTo>
                    <a:pt x="339432" y="125359"/>
                  </a:lnTo>
                  <a:lnTo>
                    <a:pt x="340062" y="126242"/>
                  </a:lnTo>
                  <a:lnTo>
                    <a:pt x="340643" y="127126"/>
                  </a:lnTo>
                  <a:lnTo>
                    <a:pt x="341225" y="128020"/>
                  </a:lnTo>
                  <a:lnTo>
                    <a:pt x="341758" y="128927"/>
                  </a:lnTo>
                  <a:lnTo>
                    <a:pt x="342291" y="129833"/>
                  </a:lnTo>
                  <a:lnTo>
                    <a:pt x="342776" y="130739"/>
                  </a:lnTo>
                  <a:lnTo>
                    <a:pt x="343212" y="131656"/>
                  </a:lnTo>
                  <a:lnTo>
                    <a:pt x="343648" y="132574"/>
                  </a:lnTo>
                  <a:lnTo>
                    <a:pt x="344036" y="133503"/>
                  </a:lnTo>
                  <a:lnTo>
                    <a:pt x="344375" y="134432"/>
                  </a:lnTo>
                  <a:lnTo>
                    <a:pt x="344666" y="135361"/>
                  </a:lnTo>
                  <a:lnTo>
                    <a:pt x="344957" y="136290"/>
                  </a:lnTo>
                  <a:lnTo>
                    <a:pt x="345199" y="137231"/>
                  </a:lnTo>
                  <a:lnTo>
                    <a:pt x="345393" y="138172"/>
                  </a:lnTo>
                  <a:lnTo>
                    <a:pt x="345587" y="139124"/>
                  </a:lnTo>
                  <a:lnTo>
                    <a:pt x="345684" y="140064"/>
                  </a:lnTo>
                  <a:lnTo>
                    <a:pt x="345781" y="141016"/>
                  </a:lnTo>
                  <a:lnTo>
                    <a:pt x="345830" y="141957"/>
                  </a:lnTo>
                  <a:lnTo>
                    <a:pt x="345830" y="142909"/>
                  </a:lnTo>
                  <a:lnTo>
                    <a:pt x="345830" y="143861"/>
                  </a:lnTo>
                  <a:lnTo>
                    <a:pt x="345733" y="144801"/>
                  </a:lnTo>
                  <a:lnTo>
                    <a:pt x="345636" y="145753"/>
                  </a:lnTo>
                  <a:lnTo>
                    <a:pt x="345490" y="146705"/>
                  </a:lnTo>
                  <a:lnTo>
                    <a:pt x="345296" y="147646"/>
                  </a:lnTo>
                  <a:lnTo>
                    <a:pt x="345054" y="148598"/>
                  </a:lnTo>
                  <a:lnTo>
                    <a:pt x="344763" y="149539"/>
                  </a:lnTo>
                  <a:lnTo>
                    <a:pt x="344424" y="150479"/>
                  </a:lnTo>
                  <a:lnTo>
                    <a:pt x="344036" y="151420"/>
                  </a:lnTo>
                  <a:lnTo>
                    <a:pt x="343648" y="152360"/>
                  </a:lnTo>
                  <a:lnTo>
                    <a:pt x="343164" y="153289"/>
                  </a:lnTo>
                  <a:lnTo>
                    <a:pt x="342679" y="154218"/>
                  </a:lnTo>
                  <a:lnTo>
                    <a:pt x="342097" y="155147"/>
                  </a:lnTo>
                  <a:lnTo>
                    <a:pt x="341516" y="156065"/>
                  </a:lnTo>
                  <a:lnTo>
                    <a:pt x="340837" y="156983"/>
                  </a:lnTo>
                  <a:lnTo>
                    <a:pt x="340159" y="157900"/>
                  </a:lnTo>
                  <a:lnTo>
                    <a:pt x="339383" y="158807"/>
                  </a:lnTo>
                  <a:lnTo>
                    <a:pt x="338608" y="159701"/>
                  </a:lnTo>
                  <a:lnTo>
                    <a:pt x="337735" y="160596"/>
                  </a:lnTo>
                  <a:lnTo>
                    <a:pt x="336863" y="161491"/>
                  </a:lnTo>
                  <a:lnTo>
                    <a:pt x="335893" y="162374"/>
                  </a:lnTo>
                  <a:lnTo>
                    <a:pt x="334875" y="163245"/>
                  </a:lnTo>
                  <a:lnTo>
                    <a:pt x="333809" y="164106"/>
                  </a:lnTo>
                  <a:lnTo>
                    <a:pt x="332694" y="164966"/>
                  </a:lnTo>
                  <a:lnTo>
                    <a:pt x="331531" y="165815"/>
                  </a:lnTo>
                  <a:lnTo>
                    <a:pt x="330319" y="166664"/>
                  </a:lnTo>
                  <a:lnTo>
                    <a:pt x="329059" y="167501"/>
                  </a:lnTo>
                  <a:lnTo>
                    <a:pt x="327702" y="168315"/>
                  </a:lnTo>
                  <a:lnTo>
                    <a:pt x="326296" y="169130"/>
                  </a:lnTo>
                  <a:lnTo>
                    <a:pt x="324891" y="169944"/>
                  </a:lnTo>
                  <a:lnTo>
                    <a:pt x="323388" y="170736"/>
                  </a:lnTo>
                  <a:lnTo>
                    <a:pt x="321789" y="171516"/>
                  </a:lnTo>
                  <a:lnTo>
                    <a:pt x="320189" y="172284"/>
                  </a:lnTo>
                  <a:lnTo>
                    <a:pt x="318493" y="173053"/>
                  </a:lnTo>
                  <a:lnTo>
                    <a:pt x="316748" y="173798"/>
                  </a:lnTo>
                  <a:lnTo>
                    <a:pt x="314955" y="174532"/>
                  </a:lnTo>
                  <a:lnTo>
                    <a:pt x="313113" y="175255"/>
                  </a:lnTo>
                  <a:lnTo>
                    <a:pt x="311174" y="175977"/>
                  </a:lnTo>
                  <a:lnTo>
                    <a:pt x="309187" y="176666"/>
                  </a:lnTo>
                  <a:lnTo>
                    <a:pt x="307151" y="177354"/>
                  </a:lnTo>
                  <a:lnTo>
                    <a:pt x="305067" y="178031"/>
                  </a:lnTo>
                  <a:lnTo>
                    <a:pt x="305067" y="178031"/>
                  </a:lnTo>
                  <a:lnTo>
                    <a:pt x="300898" y="179304"/>
                  </a:lnTo>
                  <a:lnTo>
                    <a:pt x="297021" y="180474"/>
                  </a:lnTo>
                  <a:lnTo>
                    <a:pt x="293337" y="181541"/>
                  </a:lnTo>
                  <a:lnTo>
                    <a:pt x="289847" y="182527"/>
                  </a:lnTo>
                  <a:lnTo>
                    <a:pt x="288151" y="182986"/>
                  </a:lnTo>
                  <a:lnTo>
                    <a:pt x="286503" y="183433"/>
                  </a:lnTo>
                  <a:lnTo>
                    <a:pt x="284904" y="183858"/>
                  </a:lnTo>
                  <a:lnTo>
                    <a:pt x="283304" y="184259"/>
                  </a:lnTo>
                  <a:lnTo>
                    <a:pt x="281753" y="184638"/>
                  </a:lnTo>
                  <a:lnTo>
                    <a:pt x="280202" y="185005"/>
                  </a:lnTo>
                  <a:lnTo>
                    <a:pt x="278651" y="185360"/>
                  </a:lnTo>
                  <a:lnTo>
                    <a:pt x="277148" y="185693"/>
                  </a:lnTo>
                  <a:lnTo>
                    <a:pt x="275646" y="186014"/>
                  </a:lnTo>
                  <a:lnTo>
                    <a:pt x="274143" y="186324"/>
                  </a:lnTo>
                  <a:lnTo>
                    <a:pt x="272641" y="186610"/>
                  </a:lnTo>
                  <a:lnTo>
                    <a:pt x="271138" y="186897"/>
                  </a:lnTo>
                  <a:lnTo>
                    <a:pt x="269636" y="187161"/>
                  </a:lnTo>
                  <a:lnTo>
                    <a:pt x="268085" y="187425"/>
                  </a:lnTo>
                  <a:lnTo>
                    <a:pt x="266582" y="187677"/>
                  </a:lnTo>
                  <a:lnTo>
                    <a:pt x="265031" y="187907"/>
                  </a:lnTo>
                  <a:lnTo>
                    <a:pt x="263432" y="188136"/>
                  </a:lnTo>
                  <a:lnTo>
                    <a:pt x="261832" y="188365"/>
                  </a:lnTo>
                  <a:lnTo>
                    <a:pt x="260233" y="188583"/>
                  </a:lnTo>
                  <a:lnTo>
                    <a:pt x="258536" y="188790"/>
                  </a:lnTo>
                  <a:lnTo>
                    <a:pt x="256840" y="188985"/>
                  </a:lnTo>
                  <a:lnTo>
                    <a:pt x="255095" y="189191"/>
                  </a:lnTo>
                  <a:lnTo>
                    <a:pt x="253301" y="189386"/>
                  </a:lnTo>
                  <a:lnTo>
                    <a:pt x="251460" y="189570"/>
                  </a:lnTo>
                  <a:lnTo>
                    <a:pt x="247631" y="189948"/>
                  </a:lnTo>
                  <a:lnTo>
                    <a:pt x="243559" y="190327"/>
                  </a:lnTo>
                  <a:lnTo>
                    <a:pt x="239245" y="190694"/>
                  </a:lnTo>
                  <a:lnTo>
                    <a:pt x="234592" y="191084"/>
                  </a:lnTo>
                  <a:lnTo>
                    <a:pt x="229600" y="191485"/>
                  </a:lnTo>
                  <a:lnTo>
                    <a:pt x="224268" y="191898"/>
                  </a:lnTo>
                  <a:lnTo>
                    <a:pt x="212345" y="192827"/>
                  </a:lnTo>
                  <a:lnTo>
                    <a:pt x="205753" y="193343"/>
                  </a:lnTo>
                  <a:lnTo>
                    <a:pt x="198628" y="193917"/>
                  </a:lnTo>
                  <a:lnTo>
                    <a:pt x="191018" y="194536"/>
                  </a:lnTo>
                  <a:lnTo>
                    <a:pt x="182875" y="195213"/>
                  </a:lnTo>
                  <a:lnTo>
                    <a:pt x="174102" y="195947"/>
                  </a:lnTo>
                  <a:lnTo>
                    <a:pt x="164748" y="196762"/>
                  </a:lnTo>
                  <a:lnTo>
                    <a:pt x="154763" y="197645"/>
                  </a:lnTo>
                  <a:lnTo>
                    <a:pt x="144100" y="198620"/>
                  </a:lnTo>
                  <a:lnTo>
                    <a:pt x="144100" y="198620"/>
                  </a:lnTo>
                  <a:lnTo>
                    <a:pt x="138671" y="199124"/>
                  </a:lnTo>
                  <a:lnTo>
                    <a:pt x="133340" y="199629"/>
                  </a:lnTo>
                  <a:lnTo>
                    <a:pt x="128153" y="200145"/>
                  </a:lnTo>
                  <a:lnTo>
                    <a:pt x="123113" y="200650"/>
                  </a:lnTo>
                  <a:lnTo>
                    <a:pt x="118217" y="201155"/>
                  </a:lnTo>
                  <a:lnTo>
                    <a:pt x="113419" y="201671"/>
                  </a:lnTo>
                  <a:lnTo>
                    <a:pt x="108766" y="202176"/>
                  </a:lnTo>
                  <a:lnTo>
                    <a:pt x="104258" y="202692"/>
                  </a:lnTo>
                  <a:lnTo>
                    <a:pt x="99847" y="203196"/>
                  </a:lnTo>
                  <a:lnTo>
                    <a:pt x="95582" y="203701"/>
                  </a:lnTo>
                  <a:lnTo>
                    <a:pt x="91414" y="204206"/>
                  </a:lnTo>
                  <a:lnTo>
                    <a:pt x="87342" y="204710"/>
                  </a:lnTo>
                  <a:lnTo>
                    <a:pt x="83416" y="205215"/>
                  </a:lnTo>
                  <a:lnTo>
                    <a:pt x="79587" y="205708"/>
                  </a:lnTo>
                  <a:lnTo>
                    <a:pt x="75903" y="206213"/>
                  </a:lnTo>
                  <a:lnTo>
                    <a:pt x="72317" y="206706"/>
                  </a:lnTo>
                  <a:lnTo>
                    <a:pt x="68827" y="207188"/>
                  </a:lnTo>
                  <a:lnTo>
                    <a:pt x="65483" y="207681"/>
                  </a:lnTo>
                  <a:lnTo>
                    <a:pt x="62235" y="208163"/>
                  </a:lnTo>
                  <a:lnTo>
                    <a:pt x="59085" y="208645"/>
                  </a:lnTo>
                  <a:lnTo>
                    <a:pt x="56031" y="209115"/>
                  </a:lnTo>
                  <a:lnTo>
                    <a:pt x="53074" y="209585"/>
                  </a:lnTo>
                  <a:lnTo>
                    <a:pt x="50263" y="210056"/>
                  </a:lnTo>
                  <a:lnTo>
                    <a:pt x="47500" y="210514"/>
                  </a:lnTo>
                  <a:lnTo>
                    <a:pt x="44835" y="210962"/>
                  </a:lnTo>
                  <a:lnTo>
                    <a:pt x="42314" y="211409"/>
                  </a:lnTo>
                  <a:lnTo>
                    <a:pt x="39842" y="211856"/>
                  </a:lnTo>
                  <a:lnTo>
                    <a:pt x="37516" y="212292"/>
                  </a:lnTo>
                  <a:lnTo>
                    <a:pt x="35238" y="212717"/>
                  </a:lnTo>
                  <a:lnTo>
                    <a:pt x="33056" y="213141"/>
                  </a:lnTo>
                  <a:lnTo>
                    <a:pt x="30972" y="213554"/>
                  </a:lnTo>
                  <a:lnTo>
                    <a:pt x="28985" y="213955"/>
                  </a:lnTo>
                  <a:lnTo>
                    <a:pt x="27046" y="214357"/>
                  </a:lnTo>
                  <a:lnTo>
                    <a:pt x="25253" y="214747"/>
                  </a:lnTo>
                  <a:lnTo>
                    <a:pt x="23508" y="215125"/>
                  </a:lnTo>
                  <a:lnTo>
                    <a:pt x="21812" y="215504"/>
                  </a:lnTo>
                  <a:lnTo>
                    <a:pt x="18758" y="216215"/>
                  </a:lnTo>
                  <a:lnTo>
                    <a:pt x="15947" y="216903"/>
                  </a:lnTo>
                  <a:lnTo>
                    <a:pt x="13475" y="217534"/>
                  </a:lnTo>
                  <a:lnTo>
                    <a:pt x="11245" y="218131"/>
                  </a:lnTo>
                  <a:lnTo>
                    <a:pt x="9306" y="218681"/>
                  </a:lnTo>
                  <a:lnTo>
                    <a:pt x="7659" y="219186"/>
                  </a:lnTo>
                  <a:lnTo>
                    <a:pt x="6204" y="219633"/>
                  </a:lnTo>
                  <a:lnTo>
                    <a:pt x="4993" y="220035"/>
                  </a:lnTo>
                  <a:lnTo>
                    <a:pt x="4023" y="220379"/>
                  </a:lnTo>
                  <a:lnTo>
                    <a:pt x="3248" y="220666"/>
                  </a:lnTo>
                  <a:lnTo>
                    <a:pt x="2278" y="221056"/>
                  </a:lnTo>
                  <a:lnTo>
                    <a:pt x="1939" y="221193"/>
                  </a:lnTo>
                  <a:lnTo>
                    <a:pt x="1939" y="221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1534541" y="1596347"/>
              <a:ext cx="439578" cy="342777"/>
            </a:xfrm>
            <a:custGeom>
              <a:avLst/>
              <a:gdLst/>
              <a:ahLst/>
              <a:cxnLst/>
              <a:rect l="l" t="t" r="r" b="b"/>
              <a:pathLst>
                <a:path w="191746" h="39298" extrusionOk="0">
                  <a:moveTo>
                    <a:pt x="0" y="26428"/>
                  </a:moveTo>
                  <a:lnTo>
                    <a:pt x="0" y="26428"/>
                  </a:lnTo>
                  <a:lnTo>
                    <a:pt x="1018" y="26681"/>
                  </a:lnTo>
                  <a:lnTo>
                    <a:pt x="2085" y="26944"/>
                  </a:lnTo>
                  <a:lnTo>
                    <a:pt x="3248" y="27197"/>
                  </a:lnTo>
                  <a:lnTo>
                    <a:pt x="4411" y="27438"/>
                  </a:lnTo>
                  <a:lnTo>
                    <a:pt x="5671" y="27690"/>
                  </a:lnTo>
                  <a:lnTo>
                    <a:pt x="6980" y="27942"/>
                  </a:lnTo>
                  <a:lnTo>
                    <a:pt x="8337" y="28183"/>
                  </a:lnTo>
                  <a:lnTo>
                    <a:pt x="9694" y="28424"/>
                  </a:lnTo>
                  <a:lnTo>
                    <a:pt x="11148" y="28665"/>
                  </a:lnTo>
                  <a:lnTo>
                    <a:pt x="12651" y="28894"/>
                  </a:lnTo>
                  <a:lnTo>
                    <a:pt x="14202" y="29135"/>
                  </a:lnTo>
                  <a:lnTo>
                    <a:pt x="15801" y="29365"/>
                  </a:lnTo>
                  <a:lnTo>
                    <a:pt x="17449" y="29594"/>
                  </a:lnTo>
                  <a:lnTo>
                    <a:pt x="19097" y="29823"/>
                  </a:lnTo>
                  <a:lnTo>
                    <a:pt x="20842" y="30041"/>
                  </a:lnTo>
                  <a:lnTo>
                    <a:pt x="22587" y="30259"/>
                  </a:lnTo>
                  <a:lnTo>
                    <a:pt x="26222" y="30695"/>
                  </a:lnTo>
                  <a:lnTo>
                    <a:pt x="30003" y="31120"/>
                  </a:lnTo>
                  <a:lnTo>
                    <a:pt x="33977" y="31533"/>
                  </a:lnTo>
                  <a:lnTo>
                    <a:pt x="38049" y="31934"/>
                  </a:lnTo>
                  <a:lnTo>
                    <a:pt x="42217" y="32335"/>
                  </a:lnTo>
                  <a:lnTo>
                    <a:pt x="46531" y="32714"/>
                  </a:lnTo>
                  <a:lnTo>
                    <a:pt x="50942" y="33081"/>
                  </a:lnTo>
                  <a:lnTo>
                    <a:pt x="55449" y="33448"/>
                  </a:lnTo>
                  <a:lnTo>
                    <a:pt x="60006" y="33792"/>
                  </a:lnTo>
                  <a:lnTo>
                    <a:pt x="64707" y="34136"/>
                  </a:lnTo>
                  <a:lnTo>
                    <a:pt x="69409" y="34457"/>
                  </a:lnTo>
                  <a:lnTo>
                    <a:pt x="74207" y="34779"/>
                  </a:lnTo>
                  <a:lnTo>
                    <a:pt x="79054" y="35088"/>
                  </a:lnTo>
                  <a:lnTo>
                    <a:pt x="83949" y="35375"/>
                  </a:lnTo>
                  <a:lnTo>
                    <a:pt x="88845" y="35662"/>
                  </a:lnTo>
                  <a:lnTo>
                    <a:pt x="93789" y="35926"/>
                  </a:lnTo>
                  <a:lnTo>
                    <a:pt x="98733" y="36189"/>
                  </a:lnTo>
                  <a:lnTo>
                    <a:pt x="103676" y="36442"/>
                  </a:lnTo>
                  <a:lnTo>
                    <a:pt x="108620" y="36671"/>
                  </a:lnTo>
                  <a:lnTo>
                    <a:pt x="113516" y="36901"/>
                  </a:lnTo>
                  <a:lnTo>
                    <a:pt x="118460" y="37107"/>
                  </a:lnTo>
                  <a:lnTo>
                    <a:pt x="123307" y="37302"/>
                  </a:lnTo>
                  <a:lnTo>
                    <a:pt x="128105" y="37497"/>
                  </a:lnTo>
                  <a:lnTo>
                    <a:pt x="132904" y="37669"/>
                  </a:lnTo>
                  <a:lnTo>
                    <a:pt x="132904" y="37669"/>
                  </a:lnTo>
                  <a:lnTo>
                    <a:pt x="150062" y="38277"/>
                  </a:lnTo>
                  <a:lnTo>
                    <a:pt x="157381" y="38518"/>
                  </a:lnTo>
                  <a:lnTo>
                    <a:pt x="163875" y="38736"/>
                  </a:lnTo>
                  <a:lnTo>
                    <a:pt x="169595" y="38908"/>
                  </a:lnTo>
                  <a:lnTo>
                    <a:pt x="174539" y="39057"/>
                  </a:lnTo>
                  <a:lnTo>
                    <a:pt x="178804" y="39172"/>
                  </a:lnTo>
                  <a:lnTo>
                    <a:pt x="182391" y="39241"/>
                  </a:lnTo>
                  <a:lnTo>
                    <a:pt x="185347" y="39286"/>
                  </a:lnTo>
                  <a:lnTo>
                    <a:pt x="186559" y="39298"/>
                  </a:lnTo>
                  <a:lnTo>
                    <a:pt x="187674" y="39298"/>
                  </a:lnTo>
                  <a:lnTo>
                    <a:pt x="188643" y="39298"/>
                  </a:lnTo>
                  <a:lnTo>
                    <a:pt x="189467" y="39275"/>
                  </a:lnTo>
                  <a:lnTo>
                    <a:pt x="190146" y="39252"/>
                  </a:lnTo>
                  <a:lnTo>
                    <a:pt x="190728" y="39229"/>
                  </a:lnTo>
                  <a:lnTo>
                    <a:pt x="191164" y="39183"/>
                  </a:lnTo>
                  <a:lnTo>
                    <a:pt x="191455" y="39137"/>
                  </a:lnTo>
                  <a:lnTo>
                    <a:pt x="191648" y="39091"/>
                  </a:lnTo>
                  <a:lnTo>
                    <a:pt x="191745" y="39023"/>
                  </a:lnTo>
                  <a:lnTo>
                    <a:pt x="191745" y="38954"/>
                  </a:lnTo>
                  <a:lnTo>
                    <a:pt x="191600" y="38874"/>
                  </a:lnTo>
                  <a:lnTo>
                    <a:pt x="191406" y="38793"/>
                  </a:lnTo>
                  <a:lnTo>
                    <a:pt x="191067" y="38701"/>
                  </a:lnTo>
                  <a:lnTo>
                    <a:pt x="191067" y="38701"/>
                  </a:lnTo>
                  <a:lnTo>
                    <a:pt x="190921" y="38633"/>
                  </a:lnTo>
                  <a:lnTo>
                    <a:pt x="190728" y="38541"/>
                  </a:lnTo>
                  <a:lnTo>
                    <a:pt x="190534" y="38415"/>
                  </a:lnTo>
                  <a:lnTo>
                    <a:pt x="190340" y="38254"/>
                  </a:lnTo>
                  <a:lnTo>
                    <a:pt x="189952" y="37864"/>
                  </a:lnTo>
                  <a:lnTo>
                    <a:pt x="189564" y="37359"/>
                  </a:lnTo>
                  <a:lnTo>
                    <a:pt x="188595" y="36063"/>
                  </a:lnTo>
                  <a:lnTo>
                    <a:pt x="187335" y="34423"/>
                  </a:lnTo>
                  <a:lnTo>
                    <a:pt x="186608" y="33483"/>
                  </a:lnTo>
                  <a:lnTo>
                    <a:pt x="185784" y="32473"/>
                  </a:lnTo>
                  <a:lnTo>
                    <a:pt x="184863" y="31406"/>
                  </a:lnTo>
                  <a:lnTo>
                    <a:pt x="183845" y="30282"/>
                  </a:lnTo>
                  <a:lnTo>
                    <a:pt x="182633" y="29112"/>
                  </a:lnTo>
                  <a:lnTo>
                    <a:pt x="181373" y="27908"/>
                  </a:lnTo>
                  <a:lnTo>
                    <a:pt x="179919" y="26669"/>
                  </a:lnTo>
                  <a:lnTo>
                    <a:pt x="179143" y="26038"/>
                  </a:lnTo>
                  <a:lnTo>
                    <a:pt x="178319" y="25396"/>
                  </a:lnTo>
                  <a:lnTo>
                    <a:pt x="177447" y="24754"/>
                  </a:lnTo>
                  <a:lnTo>
                    <a:pt x="176526" y="24100"/>
                  </a:lnTo>
                  <a:lnTo>
                    <a:pt x="175605" y="23458"/>
                  </a:lnTo>
                  <a:lnTo>
                    <a:pt x="174587" y="22804"/>
                  </a:lnTo>
                  <a:lnTo>
                    <a:pt x="173569" y="22138"/>
                  </a:lnTo>
                  <a:lnTo>
                    <a:pt x="172455" y="21485"/>
                  </a:lnTo>
                  <a:lnTo>
                    <a:pt x="171340" y="20831"/>
                  </a:lnTo>
                  <a:lnTo>
                    <a:pt x="170128" y="20177"/>
                  </a:lnTo>
                  <a:lnTo>
                    <a:pt x="168916" y="19523"/>
                  </a:lnTo>
                  <a:lnTo>
                    <a:pt x="167608" y="18869"/>
                  </a:lnTo>
                  <a:lnTo>
                    <a:pt x="166250" y="18216"/>
                  </a:lnTo>
                  <a:lnTo>
                    <a:pt x="164845" y="17573"/>
                  </a:lnTo>
                  <a:lnTo>
                    <a:pt x="163391" y="16931"/>
                  </a:lnTo>
                  <a:lnTo>
                    <a:pt x="161888" y="16300"/>
                  </a:lnTo>
                  <a:lnTo>
                    <a:pt x="160289" y="15669"/>
                  </a:lnTo>
                  <a:lnTo>
                    <a:pt x="158641" y="15050"/>
                  </a:lnTo>
                  <a:lnTo>
                    <a:pt x="156944" y="14430"/>
                  </a:lnTo>
                  <a:lnTo>
                    <a:pt x="155199" y="13834"/>
                  </a:lnTo>
                  <a:lnTo>
                    <a:pt x="153358" y="13238"/>
                  </a:lnTo>
                  <a:lnTo>
                    <a:pt x="151467" y="12653"/>
                  </a:lnTo>
                  <a:lnTo>
                    <a:pt x="149529" y="12079"/>
                  </a:lnTo>
                  <a:lnTo>
                    <a:pt x="147493" y="11517"/>
                  </a:lnTo>
                  <a:lnTo>
                    <a:pt x="145360" y="10978"/>
                  </a:lnTo>
                  <a:lnTo>
                    <a:pt x="143228" y="10439"/>
                  </a:lnTo>
                  <a:lnTo>
                    <a:pt x="140949" y="9923"/>
                  </a:lnTo>
                  <a:lnTo>
                    <a:pt x="138623" y="9418"/>
                  </a:lnTo>
                  <a:lnTo>
                    <a:pt x="136248" y="8936"/>
                  </a:lnTo>
                  <a:lnTo>
                    <a:pt x="133776" y="8466"/>
                  </a:lnTo>
                  <a:lnTo>
                    <a:pt x="131256" y="8019"/>
                  </a:lnTo>
                  <a:lnTo>
                    <a:pt x="128590" y="7583"/>
                  </a:lnTo>
                  <a:lnTo>
                    <a:pt x="125924" y="7170"/>
                  </a:lnTo>
                  <a:lnTo>
                    <a:pt x="124518" y="6975"/>
                  </a:lnTo>
                  <a:lnTo>
                    <a:pt x="123113" y="6780"/>
                  </a:lnTo>
                  <a:lnTo>
                    <a:pt x="123113" y="6780"/>
                  </a:lnTo>
                  <a:lnTo>
                    <a:pt x="120301" y="6413"/>
                  </a:lnTo>
                  <a:lnTo>
                    <a:pt x="117539" y="6057"/>
                  </a:lnTo>
                  <a:lnTo>
                    <a:pt x="112159" y="5369"/>
                  </a:lnTo>
                  <a:lnTo>
                    <a:pt x="106924" y="4750"/>
                  </a:lnTo>
                  <a:lnTo>
                    <a:pt x="101883" y="4165"/>
                  </a:lnTo>
                  <a:lnTo>
                    <a:pt x="97036" y="3637"/>
                  </a:lnTo>
                  <a:lnTo>
                    <a:pt x="92383" y="3155"/>
                  </a:lnTo>
                  <a:lnTo>
                    <a:pt x="87875" y="2719"/>
                  </a:lnTo>
                  <a:lnTo>
                    <a:pt x="83562" y="2318"/>
                  </a:lnTo>
                  <a:lnTo>
                    <a:pt x="79393" y="1962"/>
                  </a:lnTo>
                  <a:lnTo>
                    <a:pt x="75419" y="1641"/>
                  </a:lnTo>
                  <a:lnTo>
                    <a:pt x="71638" y="1354"/>
                  </a:lnTo>
                  <a:lnTo>
                    <a:pt x="68003" y="1102"/>
                  </a:lnTo>
                  <a:lnTo>
                    <a:pt x="64610" y="884"/>
                  </a:lnTo>
                  <a:lnTo>
                    <a:pt x="61314" y="701"/>
                  </a:lnTo>
                  <a:lnTo>
                    <a:pt x="58261" y="540"/>
                  </a:lnTo>
                  <a:lnTo>
                    <a:pt x="55352" y="402"/>
                  </a:lnTo>
                  <a:lnTo>
                    <a:pt x="52590" y="288"/>
                  </a:lnTo>
                  <a:lnTo>
                    <a:pt x="50069" y="196"/>
                  </a:lnTo>
                  <a:lnTo>
                    <a:pt x="47694" y="127"/>
                  </a:lnTo>
                  <a:lnTo>
                    <a:pt x="45465" y="70"/>
                  </a:lnTo>
                  <a:lnTo>
                    <a:pt x="43477" y="35"/>
                  </a:lnTo>
                  <a:lnTo>
                    <a:pt x="41636" y="12"/>
                  </a:lnTo>
                  <a:lnTo>
                    <a:pt x="39939" y="1"/>
                  </a:lnTo>
                  <a:lnTo>
                    <a:pt x="38437" y="1"/>
                  </a:lnTo>
                  <a:lnTo>
                    <a:pt x="37128" y="1"/>
                  </a:lnTo>
                  <a:lnTo>
                    <a:pt x="36013" y="12"/>
                  </a:lnTo>
                  <a:lnTo>
                    <a:pt x="34268" y="47"/>
                  </a:lnTo>
                  <a:lnTo>
                    <a:pt x="33202" y="81"/>
                  </a:lnTo>
                  <a:lnTo>
                    <a:pt x="32863" y="93"/>
                  </a:lnTo>
                  <a:lnTo>
                    <a:pt x="0" y="264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08954" y="3589726"/>
              <a:ext cx="2533449" cy="1031113"/>
            </a:xfrm>
            <a:custGeom>
              <a:avLst/>
              <a:gdLst/>
              <a:ahLst/>
              <a:cxnLst/>
              <a:rect l="l" t="t" r="r" b="b"/>
              <a:pathLst>
                <a:path w="1105103" h="118213" extrusionOk="0">
                  <a:moveTo>
                    <a:pt x="1000554" y="118213"/>
                  </a:moveTo>
                  <a:lnTo>
                    <a:pt x="1000554" y="118213"/>
                  </a:lnTo>
                  <a:lnTo>
                    <a:pt x="1004383" y="117731"/>
                  </a:lnTo>
                  <a:lnTo>
                    <a:pt x="1008115" y="117226"/>
                  </a:lnTo>
                  <a:lnTo>
                    <a:pt x="1011799" y="116722"/>
                  </a:lnTo>
                  <a:lnTo>
                    <a:pt x="1015386" y="116194"/>
                  </a:lnTo>
                  <a:lnTo>
                    <a:pt x="1018924" y="115655"/>
                  </a:lnTo>
                  <a:lnTo>
                    <a:pt x="1022365" y="115093"/>
                  </a:lnTo>
                  <a:lnTo>
                    <a:pt x="1025758" y="114531"/>
                  </a:lnTo>
                  <a:lnTo>
                    <a:pt x="1029103" y="113946"/>
                  </a:lnTo>
                  <a:lnTo>
                    <a:pt x="1032350" y="113349"/>
                  </a:lnTo>
                  <a:lnTo>
                    <a:pt x="1035501" y="112753"/>
                  </a:lnTo>
                  <a:lnTo>
                    <a:pt x="1038603" y="112133"/>
                  </a:lnTo>
                  <a:lnTo>
                    <a:pt x="1041656" y="111503"/>
                  </a:lnTo>
                  <a:lnTo>
                    <a:pt x="1044613" y="110860"/>
                  </a:lnTo>
                  <a:lnTo>
                    <a:pt x="1047521" y="110195"/>
                  </a:lnTo>
                  <a:lnTo>
                    <a:pt x="1050332" y="109530"/>
                  </a:lnTo>
                  <a:lnTo>
                    <a:pt x="1053095" y="108853"/>
                  </a:lnTo>
                  <a:lnTo>
                    <a:pt x="1055809" y="108165"/>
                  </a:lnTo>
                  <a:lnTo>
                    <a:pt x="1058427" y="107465"/>
                  </a:lnTo>
                  <a:lnTo>
                    <a:pt x="1060947" y="106754"/>
                  </a:lnTo>
                  <a:lnTo>
                    <a:pt x="1063419" y="106043"/>
                  </a:lnTo>
                  <a:lnTo>
                    <a:pt x="1065842" y="105309"/>
                  </a:lnTo>
                  <a:lnTo>
                    <a:pt x="1068169" y="104563"/>
                  </a:lnTo>
                  <a:lnTo>
                    <a:pt x="1070447" y="103818"/>
                  </a:lnTo>
                  <a:lnTo>
                    <a:pt x="1072628" y="103060"/>
                  </a:lnTo>
                  <a:lnTo>
                    <a:pt x="1074761" y="102292"/>
                  </a:lnTo>
                  <a:lnTo>
                    <a:pt x="1076797" y="101512"/>
                  </a:lnTo>
                  <a:lnTo>
                    <a:pt x="1078784" y="100721"/>
                  </a:lnTo>
                  <a:lnTo>
                    <a:pt x="1080674" y="99929"/>
                  </a:lnTo>
                  <a:lnTo>
                    <a:pt x="1082516" y="99126"/>
                  </a:lnTo>
                  <a:lnTo>
                    <a:pt x="1084261" y="98312"/>
                  </a:lnTo>
                  <a:lnTo>
                    <a:pt x="1085957" y="97486"/>
                  </a:lnTo>
                  <a:lnTo>
                    <a:pt x="1087605" y="96660"/>
                  </a:lnTo>
                  <a:lnTo>
                    <a:pt x="1089156" y="95834"/>
                  </a:lnTo>
                  <a:lnTo>
                    <a:pt x="1090610" y="94985"/>
                  </a:lnTo>
                  <a:lnTo>
                    <a:pt x="1092016" y="94137"/>
                  </a:lnTo>
                  <a:lnTo>
                    <a:pt x="1093373" y="93276"/>
                  </a:lnTo>
                  <a:lnTo>
                    <a:pt x="1094633" y="92416"/>
                  </a:lnTo>
                  <a:lnTo>
                    <a:pt x="1095845" y="91556"/>
                  </a:lnTo>
                  <a:lnTo>
                    <a:pt x="1096960" y="90673"/>
                  </a:lnTo>
                  <a:lnTo>
                    <a:pt x="1097978" y="89789"/>
                  </a:lnTo>
                  <a:lnTo>
                    <a:pt x="1098996" y="88906"/>
                  </a:lnTo>
                  <a:lnTo>
                    <a:pt x="1099868" y="88023"/>
                  </a:lnTo>
                  <a:lnTo>
                    <a:pt x="1100740" y="87117"/>
                  </a:lnTo>
                  <a:lnTo>
                    <a:pt x="1101467" y="86222"/>
                  </a:lnTo>
                  <a:lnTo>
                    <a:pt x="1102146" y="85316"/>
                  </a:lnTo>
                  <a:lnTo>
                    <a:pt x="1102776" y="84398"/>
                  </a:lnTo>
                  <a:lnTo>
                    <a:pt x="1103309" y="83492"/>
                  </a:lnTo>
                  <a:lnTo>
                    <a:pt x="1103794" y="82563"/>
                  </a:lnTo>
                  <a:lnTo>
                    <a:pt x="1104182" y="81646"/>
                  </a:lnTo>
                  <a:lnTo>
                    <a:pt x="1104521" y="80716"/>
                  </a:lnTo>
                  <a:lnTo>
                    <a:pt x="1104812" y="79787"/>
                  </a:lnTo>
                  <a:lnTo>
                    <a:pt x="1104957" y="78858"/>
                  </a:lnTo>
                  <a:lnTo>
                    <a:pt x="1105103" y="77918"/>
                  </a:lnTo>
                  <a:lnTo>
                    <a:pt x="1105103" y="76977"/>
                  </a:lnTo>
                  <a:lnTo>
                    <a:pt x="1105103" y="76037"/>
                  </a:lnTo>
                  <a:lnTo>
                    <a:pt x="1105006" y="75096"/>
                  </a:lnTo>
                  <a:lnTo>
                    <a:pt x="1104812" y="74155"/>
                  </a:lnTo>
                  <a:lnTo>
                    <a:pt x="1104570" y="73203"/>
                  </a:lnTo>
                  <a:lnTo>
                    <a:pt x="1104230" y="72263"/>
                  </a:lnTo>
                  <a:lnTo>
                    <a:pt x="1103842" y="71311"/>
                  </a:lnTo>
                  <a:lnTo>
                    <a:pt x="1103358" y="70359"/>
                  </a:lnTo>
                  <a:lnTo>
                    <a:pt x="1102825" y="69407"/>
                  </a:lnTo>
                  <a:lnTo>
                    <a:pt x="1102195" y="68455"/>
                  </a:lnTo>
                  <a:lnTo>
                    <a:pt x="1101516" y="67503"/>
                  </a:lnTo>
                  <a:lnTo>
                    <a:pt x="1100740" y="66551"/>
                  </a:lnTo>
                  <a:lnTo>
                    <a:pt x="1099916" y="65599"/>
                  </a:lnTo>
                  <a:lnTo>
                    <a:pt x="1098996" y="64647"/>
                  </a:lnTo>
                  <a:lnTo>
                    <a:pt x="1098026" y="63695"/>
                  </a:lnTo>
                  <a:lnTo>
                    <a:pt x="1096960" y="62743"/>
                  </a:lnTo>
                  <a:lnTo>
                    <a:pt x="1095845" y="61802"/>
                  </a:lnTo>
                  <a:lnTo>
                    <a:pt x="1094633" y="60850"/>
                  </a:lnTo>
                  <a:lnTo>
                    <a:pt x="1093325" y="59898"/>
                  </a:lnTo>
                  <a:lnTo>
                    <a:pt x="1091967" y="58957"/>
                  </a:lnTo>
                  <a:lnTo>
                    <a:pt x="1090562" y="58017"/>
                  </a:lnTo>
                  <a:lnTo>
                    <a:pt x="1089059" y="57076"/>
                  </a:lnTo>
                  <a:lnTo>
                    <a:pt x="1087508" y="56136"/>
                  </a:lnTo>
                  <a:lnTo>
                    <a:pt x="1085860" y="55195"/>
                  </a:lnTo>
                  <a:lnTo>
                    <a:pt x="1084115" y="54266"/>
                  </a:lnTo>
                  <a:lnTo>
                    <a:pt x="1082322" y="53337"/>
                  </a:lnTo>
                  <a:lnTo>
                    <a:pt x="1080480" y="52408"/>
                  </a:lnTo>
                  <a:lnTo>
                    <a:pt x="1078541" y="51490"/>
                  </a:lnTo>
                  <a:lnTo>
                    <a:pt x="1076506" y="50573"/>
                  </a:lnTo>
                  <a:lnTo>
                    <a:pt x="1074422" y="49655"/>
                  </a:lnTo>
                  <a:lnTo>
                    <a:pt x="1072240" y="48737"/>
                  </a:lnTo>
                  <a:lnTo>
                    <a:pt x="1070011" y="47831"/>
                  </a:lnTo>
                  <a:lnTo>
                    <a:pt x="1067684" y="46937"/>
                  </a:lnTo>
                  <a:lnTo>
                    <a:pt x="1065309" y="46030"/>
                  </a:lnTo>
                  <a:lnTo>
                    <a:pt x="1062837" y="45147"/>
                  </a:lnTo>
                  <a:lnTo>
                    <a:pt x="1060317" y="44252"/>
                  </a:lnTo>
                  <a:lnTo>
                    <a:pt x="1057700" y="43381"/>
                  </a:lnTo>
                  <a:lnTo>
                    <a:pt x="1055034" y="42498"/>
                  </a:lnTo>
                  <a:lnTo>
                    <a:pt x="1052271" y="41626"/>
                  </a:lnTo>
                  <a:lnTo>
                    <a:pt x="1049411" y="40766"/>
                  </a:lnTo>
                  <a:lnTo>
                    <a:pt x="1046503" y="39917"/>
                  </a:lnTo>
                  <a:lnTo>
                    <a:pt x="1043547" y="39056"/>
                  </a:lnTo>
                  <a:lnTo>
                    <a:pt x="1040493" y="38219"/>
                  </a:lnTo>
                  <a:lnTo>
                    <a:pt x="1037342" y="37382"/>
                  </a:lnTo>
                  <a:lnTo>
                    <a:pt x="1034143" y="36556"/>
                  </a:lnTo>
                  <a:lnTo>
                    <a:pt x="1030848" y="35730"/>
                  </a:lnTo>
                  <a:lnTo>
                    <a:pt x="1027503" y="34927"/>
                  </a:lnTo>
                  <a:lnTo>
                    <a:pt x="1024062" y="34113"/>
                  </a:lnTo>
                  <a:lnTo>
                    <a:pt x="1020524" y="33321"/>
                  </a:lnTo>
                  <a:lnTo>
                    <a:pt x="1016937" y="32530"/>
                  </a:lnTo>
                  <a:lnTo>
                    <a:pt x="1013302" y="31750"/>
                  </a:lnTo>
                  <a:lnTo>
                    <a:pt x="1009569" y="30981"/>
                  </a:lnTo>
                  <a:lnTo>
                    <a:pt x="1005740" y="30224"/>
                  </a:lnTo>
                  <a:lnTo>
                    <a:pt x="1001863" y="29479"/>
                  </a:lnTo>
                  <a:lnTo>
                    <a:pt x="997888" y="28733"/>
                  </a:lnTo>
                  <a:lnTo>
                    <a:pt x="993865" y="27999"/>
                  </a:lnTo>
                  <a:lnTo>
                    <a:pt x="989745" y="27277"/>
                  </a:lnTo>
                  <a:lnTo>
                    <a:pt x="985577" y="26565"/>
                  </a:lnTo>
                  <a:lnTo>
                    <a:pt x="981312" y="25866"/>
                  </a:lnTo>
                  <a:lnTo>
                    <a:pt x="976950" y="25177"/>
                  </a:lnTo>
                  <a:lnTo>
                    <a:pt x="972539" y="24501"/>
                  </a:lnTo>
                  <a:lnTo>
                    <a:pt x="968031" y="23835"/>
                  </a:lnTo>
                  <a:lnTo>
                    <a:pt x="963475" y="23182"/>
                  </a:lnTo>
                  <a:lnTo>
                    <a:pt x="958822" y="22528"/>
                  </a:lnTo>
                  <a:lnTo>
                    <a:pt x="954120" y="21897"/>
                  </a:lnTo>
                  <a:lnTo>
                    <a:pt x="949322" y="21278"/>
                  </a:lnTo>
                  <a:lnTo>
                    <a:pt x="944427" y="20670"/>
                  </a:lnTo>
                  <a:lnTo>
                    <a:pt x="939483" y="20085"/>
                  </a:lnTo>
                  <a:lnTo>
                    <a:pt x="934442" y="19500"/>
                  </a:lnTo>
                  <a:lnTo>
                    <a:pt x="929353" y="18926"/>
                  </a:lnTo>
                  <a:lnTo>
                    <a:pt x="924166" y="18376"/>
                  </a:lnTo>
                  <a:lnTo>
                    <a:pt x="918932" y="17837"/>
                  </a:lnTo>
                  <a:lnTo>
                    <a:pt x="913600" y="17309"/>
                  </a:lnTo>
                  <a:lnTo>
                    <a:pt x="908171" y="16793"/>
                  </a:lnTo>
                  <a:lnTo>
                    <a:pt x="902694" y="16288"/>
                  </a:lnTo>
                  <a:lnTo>
                    <a:pt x="902694" y="16288"/>
                  </a:lnTo>
                  <a:lnTo>
                    <a:pt x="898768" y="15944"/>
                  </a:lnTo>
                  <a:lnTo>
                    <a:pt x="894794" y="15611"/>
                  </a:lnTo>
                  <a:lnTo>
                    <a:pt x="890819" y="15302"/>
                  </a:lnTo>
                  <a:lnTo>
                    <a:pt x="886796" y="14992"/>
                  </a:lnTo>
                  <a:lnTo>
                    <a:pt x="882725" y="14694"/>
                  </a:lnTo>
                  <a:lnTo>
                    <a:pt x="878702" y="14418"/>
                  </a:lnTo>
                  <a:lnTo>
                    <a:pt x="874582" y="14143"/>
                  </a:lnTo>
                  <a:lnTo>
                    <a:pt x="870511" y="13891"/>
                  </a:lnTo>
                  <a:lnTo>
                    <a:pt x="866342" y="13638"/>
                  </a:lnTo>
                  <a:lnTo>
                    <a:pt x="862222" y="13409"/>
                  </a:lnTo>
                  <a:lnTo>
                    <a:pt x="858054" y="13191"/>
                  </a:lnTo>
                  <a:lnTo>
                    <a:pt x="853837" y="12973"/>
                  </a:lnTo>
                  <a:lnTo>
                    <a:pt x="849620" y="12778"/>
                  </a:lnTo>
                  <a:lnTo>
                    <a:pt x="845404" y="12583"/>
                  </a:lnTo>
                  <a:lnTo>
                    <a:pt x="841138" y="12400"/>
                  </a:lnTo>
                  <a:lnTo>
                    <a:pt x="836824" y="12239"/>
                  </a:lnTo>
                  <a:lnTo>
                    <a:pt x="832559" y="12078"/>
                  </a:lnTo>
                  <a:lnTo>
                    <a:pt x="828245" y="11929"/>
                  </a:lnTo>
                  <a:lnTo>
                    <a:pt x="823883" y="11792"/>
                  </a:lnTo>
                  <a:lnTo>
                    <a:pt x="819569" y="11666"/>
                  </a:lnTo>
                  <a:lnTo>
                    <a:pt x="815159" y="11551"/>
                  </a:lnTo>
                  <a:lnTo>
                    <a:pt x="810796" y="11436"/>
                  </a:lnTo>
                  <a:lnTo>
                    <a:pt x="806386" y="11344"/>
                  </a:lnTo>
                  <a:lnTo>
                    <a:pt x="801975" y="11253"/>
                  </a:lnTo>
                  <a:lnTo>
                    <a:pt x="797516" y="11172"/>
                  </a:lnTo>
                  <a:lnTo>
                    <a:pt x="793057" y="11103"/>
                  </a:lnTo>
                  <a:lnTo>
                    <a:pt x="788597" y="11035"/>
                  </a:lnTo>
                  <a:lnTo>
                    <a:pt x="784138" y="10989"/>
                  </a:lnTo>
                  <a:lnTo>
                    <a:pt x="779631" y="10943"/>
                  </a:lnTo>
                  <a:lnTo>
                    <a:pt x="775123" y="10908"/>
                  </a:lnTo>
                  <a:lnTo>
                    <a:pt x="770567" y="10886"/>
                  </a:lnTo>
                  <a:lnTo>
                    <a:pt x="766059" y="10863"/>
                  </a:lnTo>
                  <a:lnTo>
                    <a:pt x="761503" y="10851"/>
                  </a:lnTo>
                  <a:lnTo>
                    <a:pt x="756947" y="10851"/>
                  </a:lnTo>
                  <a:lnTo>
                    <a:pt x="752342" y="10851"/>
                  </a:lnTo>
                  <a:lnTo>
                    <a:pt x="747786" y="10874"/>
                  </a:lnTo>
                  <a:lnTo>
                    <a:pt x="743182" y="10886"/>
                  </a:lnTo>
                  <a:lnTo>
                    <a:pt x="738577" y="10920"/>
                  </a:lnTo>
                  <a:lnTo>
                    <a:pt x="733924" y="10954"/>
                  </a:lnTo>
                  <a:lnTo>
                    <a:pt x="729319" y="11000"/>
                  </a:lnTo>
                  <a:lnTo>
                    <a:pt x="720013" y="11103"/>
                  </a:lnTo>
                  <a:lnTo>
                    <a:pt x="710707" y="11241"/>
                  </a:lnTo>
                  <a:lnTo>
                    <a:pt x="701352" y="11390"/>
                  </a:lnTo>
                  <a:lnTo>
                    <a:pt x="691949" y="11574"/>
                  </a:lnTo>
                  <a:lnTo>
                    <a:pt x="682546" y="11780"/>
                  </a:lnTo>
                  <a:lnTo>
                    <a:pt x="673143" y="12010"/>
                  </a:lnTo>
                  <a:lnTo>
                    <a:pt x="663692" y="12262"/>
                  </a:lnTo>
                  <a:lnTo>
                    <a:pt x="654192" y="12526"/>
                  </a:lnTo>
                  <a:lnTo>
                    <a:pt x="644740" y="12824"/>
                  </a:lnTo>
                  <a:lnTo>
                    <a:pt x="635240" y="13122"/>
                  </a:lnTo>
                  <a:lnTo>
                    <a:pt x="625740" y="13443"/>
                  </a:lnTo>
                  <a:lnTo>
                    <a:pt x="616240" y="13788"/>
                  </a:lnTo>
                  <a:lnTo>
                    <a:pt x="606740" y="14132"/>
                  </a:lnTo>
                  <a:lnTo>
                    <a:pt x="597289" y="14499"/>
                  </a:lnTo>
                  <a:lnTo>
                    <a:pt x="587789" y="14877"/>
                  </a:lnTo>
                  <a:lnTo>
                    <a:pt x="578337" y="15256"/>
                  </a:lnTo>
                  <a:lnTo>
                    <a:pt x="568837" y="15657"/>
                  </a:lnTo>
                  <a:lnTo>
                    <a:pt x="559434" y="16059"/>
                  </a:lnTo>
                  <a:lnTo>
                    <a:pt x="549982" y="16460"/>
                  </a:lnTo>
                  <a:lnTo>
                    <a:pt x="540579" y="16884"/>
                  </a:lnTo>
                  <a:lnTo>
                    <a:pt x="521870" y="17722"/>
                  </a:lnTo>
                  <a:lnTo>
                    <a:pt x="503306" y="18582"/>
                  </a:lnTo>
                  <a:lnTo>
                    <a:pt x="466664" y="20268"/>
                  </a:lnTo>
                  <a:lnTo>
                    <a:pt x="448633" y="21094"/>
                  </a:lnTo>
                  <a:lnTo>
                    <a:pt x="430845" y="21897"/>
                  </a:lnTo>
                  <a:lnTo>
                    <a:pt x="422072" y="22275"/>
                  </a:lnTo>
                  <a:lnTo>
                    <a:pt x="413347" y="22654"/>
                  </a:lnTo>
                  <a:lnTo>
                    <a:pt x="404671" y="23010"/>
                  </a:lnTo>
                  <a:lnTo>
                    <a:pt x="396141" y="23365"/>
                  </a:lnTo>
                  <a:lnTo>
                    <a:pt x="387610" y="23698"/>
                  </a:lnTo>
                  <a:lnTo>
                    <a:pt x="379225" y="24019"/>
                  </a:lnTo>
                  <a:lnTo>
                    <a:pt x="370888" y="24329"/>
                  </a:lnTo>
                  <a:lnTo>
                    <a:pt x="362648" y="24615"/>
                  </a:lnTo>
                  <a:lnTo>
                    <a:pt x="354505" y="24879"/>
                  </a:lnTo>
                  <a:lnTo>
                    <a:pt x="346459" y="25132"/>
                  </a:lnTo>
                  <a:lnTo>
                    <a:pt x="338462" y="25350"/>
                  </a:lnTo>
                  <a:lnTo>
                    <a:pt x="330610" y="25556"/>
                  </a:lnTo>
                  <a:lnTo>
                    <a:pt x="330610" y="25556"/>
                  </a:lnTo>
                  <a:lnTo>
                    <a:pt x="326732" y="25648"/>
                  </a:lnTo>
                  <a:lnTo>
                    <a:pt x="322855" y="25728"/>
                  </a:lnTo>
                  <a:lnTo>
                    <a:pt x="318929" y="25785"/>
                  </a:lnTo>
                  <a:lnTo>
                    <a:pt x="315051" y="25843"/>
                  </a:lnTo>
                  <a:lnTo>
                    <a:pt x="311174" y="25877"/>
                  </a:lnTo>
                  <a:lnTo>
                    <a:pt x="307296" y="25912"/>
                  </a:lnTo>
                  <a:lnTo>
                    <a:pt x="303419" y="25923"/>
                  </a:lnTo>
                  <a:lnTo>
                    <a:pt x="299541" y="25935"/>
                  </a:lnTo>
                  <a:lnTo>
                    <a:pt x="295664" y="25923"/>
                  </a:lnTo>
                  <a:lnTo>
                    <a:pt x="291786" y="25900"/>
                  </a:lnTo>
                  <a:lnTo>
                    <a:pt x="287908" y="25877"/>
                  </a:lnTo>
                  <a:lnTo>
                    <a:pt x="284079" y="25831"/>
                  </a:lnTo>
                  <a:lnTo>
                    <a:pt x="280250" y="25785"/>
                  </a:lnTo>
                  <a:lnTo>
                    <a:pt x="276373" y="25728"/>
                  </a:lnTo>
                  <a:lnTo>
                    <a:pt x="272544" y="25648"/>
                  </a:lnTo>
                  <a:lnTo>
                    <a:pt x="268763" y="25567"/>
                  </a:lnTo>
                  <a:lnTo>
                    <a:pt x="264934" y="25476"/>
                  </a:lnTo>
                  <a:lnTo>
                    <a:pt x="261153" y="25384"/>
                  </a:lnTo>
                  <a:lnTo>
                    <a:pt x="257324" y="25269"/>
                  </a:lnTo>
                  <a:lnTo>
                    <a:pt x="253544" y="25143"/>
                  </a:lnTo>
                  <a:lnTo>
                    <a:pt x="249763" y="25017"/>
                  </a:lnTo>
                  <a:lnTo>
                    <a:pt x="246031" y="24879"/>
                  </a:lnTo>
                  <a:lnTo>
                    <a:pt x="242250" y="24730"/>
                  </a:lnTo>
                  <a:lnTo>
                    <a:pt x="238518" y="24581"/>
                  </a:lnTo>
                  <a:lnTo>
                    <a:pt x="234786" y="24420"/>
                  </a:lnTo>
                  <a:lnTo>
                    <a:pt x="231102" y="24248"/>
                  </a:lnTo>
                  <a:lnTo>
                    <a:pt x="227370" y="24065"/>
                  </a:lnTo>
                  <a:lnTo>
                    <a:pt x="223686" y="23881"/>
                  </a:lnTo>
                  <a:lnTo>
                    <a:pt x="220051" y="23686"/>
                  </a:lnTo>
                  <a:lnTo>
                    <a:pt x="216368" y="23480"/>
                  </a:lnTo>
                  <a:lnTo>
                    <a:pt x="212732" y="23273"/>
                  </a:lnTo>
                  <a:lnTo>
                    <a:pt x="209097" y="23055"/>
                  </a:lnTo>
                  <a:lnTo>
                    <a:pt x="205510" y="22838"/>
                  </a:lnTo>
                  <a:lnTo>
                    <a:pt x="201924" y="22608"/>
                  </a:lnTo>
                  <a:lnTo>
                    <a:pt x="198337" y="22379"/>
                  </a:lnTo>
                  <a:lnTo>
                    <a:pt x="194799" y="22138"/>
                  </a:lnTo>
                  <a:lnTo>
                    <a:pt x="187722" y="21633"/>
                  </a:lnTo>
                  <a:lnTo>
                    <a:pt x="180743" y="21106"/>
                  </a:lnTo>
                  <a:lnTo>
                    <a:pt x="173811" y="20566"/>
                  </a:lnTo>
                  <a:lnTo>
                    <a:pt x="166977" y="20004"/>
                  </a:lnTo>
                  <a:lnTo>
                    <a:pt x="160240" y="19431"/>
                  </a:lnTo>
                  <a:lnTo>
                    <a:pt x="153600" y="18834"/>
                  </a:lnTo>
                  <a:lnTo>
                    <a:pt x="147008" y="18215"/>
                  </a:lnTo>
                  <a:lnTo>
                    <a:pt x="140561" y="17596"/>
                  </a:lnTo>
                  <a:lnTo>
                    <a:pt x="134212" y="16965"/>
                  </a:lnTo>
                  <a:lnTo>
                    <a:pt x="127959" y="16322"/>
                  </a:lnTo>
                  <a:lnTo>
                    <a:pt x="121804" y="15669"/>
                  </a:lnTo>
                  <a:lnTo>
                    <a:pt x="115745" y="15015"/>
                  </a:lnTo>
                  <a:lnTo>
                    <a:pt x="109832" y="14350"/>
                  </a:lnTo>
                  <a:lnTo>
                    <a:pt x="104015" y="13684"/>
                  </a:lnTo>
                  <a:lnTo>
                    <a:pt x="98345" y="13019"/>
                  </a:lnTo>
                  <a:lnTo>
                    <a:pt x="92771" y="12354"/>
                  </a:lnTo>
                  <a:lnTo>
                    <a:pt x="87342" y="11688"/>
                  </a:lnTo>
                  <a:lnTo>
                    <a:pt x="82010" y="11023"/>
                  </a:lnTo>
                  <a:lnTo>
                    <a:pt x="76873" y="10369"/>
                  </a:lnTo>
                  <a:lnTo>
                    <a:pt x="71832" y="9716"/>
                  </a:lnTo>
                  <a:lnTo>
                    <a:pt x="66985" y="9073"/>
                  </a:lnTo>
                  <a:lnTo>
                    <a:pt x="62235" y="8431"/>
                  </a:lnTo>
                  <a:lnTo>
                    <a:pt x="57630" y="7812"/>
                  </a:lnTo>
                  <a:lnTo>
                    <a:pt x="53220" y="7204"/>
                  </a:lnTo>
                  <a:lnTo>
                    <a:pt x="44834" y="6022"/>
                  </a:lnTo>
                  <a:lnTo>
                    <a:pt x="37128" y="4910"/>
                  </a:lnTo>
                  <a:lnTo>
                    <a:pt x="30100" y="3877"/>
                  </a:lnTo>
                  <a:lnTo>
                    <a:pt x="18225" y="2111"/>
                  </a:lnTo>
                  <a:lnTo>
                    <a:pt x="13475" y="1400"/>
                  </a:lnTo>
                  <a:lnTo>
                    <a:pt x="9452" y="826"/>
                  </a:lnTo>
                  <a:lnTo>
                    <a:pt x="7804" y="585"/>
                  </a:lnTo>
                  <a:lnTo>
                    <a:pt x="6350" y="390"/>
                  </a:lnTo>
                  <a:lnTo>
                    <a:pt x="5089" y="230"/>
                  </a:lnTo>
                  <a:lnTo>
                    <a:pt x="4072" y="115"/>
                  </a:lnTo>
                  <a:lnTo>
                    <a:pt x="3248" y="35"/>
                  </a:lnTo>
                  <a:lnTo>
                    <a:pt x="2908" y="12"/>
                  </a:lnTo>
                  <a:lnTo>
                    <a:pt x="2666" y="0"/>
                  </a:lnTo>
                  <a:lnTo>
                    <a:pt x="2472" y="0"/>
                  </a:lnTo>
                  <a:lnTo>
                    <a:pt x="2327" y="12"/>
                  </a:lnTo>
                  <a:lnTo>
                    <a:pt x="2230" y="46"/>
                  </a:lnTo>
                  <a:lnTo>
                    <a:pt x="2181" y="81"/>
                  </a:lnTo>
                  <a:lnTo>
                    <a:pt x="2181" y="81"/>
                  </a:lnTo>
                  <a:lnTo>
                    <a:pt x="2181" y="253"/>
                  </a:lnTo>
                  <a:lnTo>
                    <a:pt x="2133" y="459"/>
                  </a:lnTo>
                  <a:lnTo>
                    <a:pt x="1939" y="952"/>
                  </a:lnTo>
                  <a:lnTo>
                    <a:pt x="1697" y="1572"/>
                  </a:lnTo>
                  <a:lnTo>
                    <a:pt x="1454" y="2317"/>
                  </a:lnTo>
                  <a:lnTo>
                    <a:pt x="1260" y="3223"/>
                  </a:lnTo>
                  <a:lnTo>
                    <a:pt x="1212" y="3728"/>
                  </a:lnTo>
                  <a:lnTo>
                    <a:pt x="1163" y="4290"/>
                  </a:lnTo>
                  <a:lnTo>
                    <a:pt x="1163" y="4887"/>
                  </a:lnTo>
                  <a:lnTo>
                    <a:pt x="1163" y="5540"/>
                  </a:lnTo>
                  <a:lnTo>
                    <a:pt x="1260" y="6240"/>
                  </a:lnTo>
                  <a:lnTo>
                    <a:pt x="1357" y="6997"/>
                  </a:lnTo>
                  <a:lnTo>
                    <a:pt x="1551" y="7800"/>
                  </a:lnTo>
                  <a:lnTo>
                    <a:pt x="1793" y="8660"/>
                  </a:lnTo>
                  <a:lnTo>
                    <a:pt x="2133" y="9578"/>
                  </a:lnTo>
                  <a:lnTo>
                    <a:pt x="2521" y="10553"/>
                  </a:lnTo>
                  <a:lnTo>
                    <a:pt x="2957" y="11597"/>
                  </a:lnTo>
                  <a:lnTo>
                    <a:pt x="3538" y="12698"/>
                  </a:lnTo>
                  <a:lnTo>
                    <a:pt x="4168" y="13868"/>
                  </a:lnTo>
                  <a:lnTo>
                    <a:pt x="4944" y="15095"/>
                  </a:lnTo>
                  <a:lnTo>
                    <a:pt x="5816" y="16403"/>
                  </a:lnTo>
                  <a:lnTo>
                    <a:pt x="6786" y="17779"/>
                  </a:lnTo>
                  <a:lnTo>
                    <a:pt x="7852" y="19224"/>
                  </a:lnTo>
                  <a:lnTo>
                    <a:pt x="9064" y="20738"/>
                  </a:lnTo>
                  <a:lnTo>
                    <a:pt x="10373" y="22344"/>
                  </a:lnTo>
                  <a:lnTo>
                    <a:pt x="11875" y="24019"/>
                  </a:lnTo>
                  <a:lnTo>
                    <a:pt x="13475" y="25774"/>
                  </a:lnTo>
                  <a:lnTo>
                    <a:pt x="15220" y="27621"/>
                  </a:lnTo>
                  <a:lnTo>
                    <a:pt x="15220" y="27621"/>
                  </a:lnTo>
                  <a:lnTo>
                    <a:pt x="17061" y="29456"/>
                  </a:lnTo>
                  <a:lnTo>
                    <a:pt x="18855" y="31188"/>
                  </a:lnTo>
                  <a:lnTo>
                    <a:pt x="20551" y="32840"/>
                  </a:lnTo>
                  <a:lnTo>
                    <a:pt x="22248" y="34400"/>
                  </a:lnTo>
                  <a:lnTo>
                    <a:pt x="23896" y="35868"/>
                  </a:lnTo>
                  <a:lnTo>
                    <a:pt x="25495" y="37256"/>
                  </a:lnTo>
                  <a:lnTo>
                    <a:pt x="27095" y="38563"/>
                  </a:lnTo>
                  <a:lnTo>
                    <a:pt x="28597" y="39791"/>
                  </a:lnTo>
                  <a:lnTo>
                    <a:pt x="30051" y="40938"/>
                  </a:lnTo>
                  <a:lnTo>
                    <a:pt x="31457" y="42004"/>
                  </a:lnTo>
                  <a:lnTo>
                    <a:pt x="32862" y="43002"/>
                  </a:lnTo>
                  <a:lnTo>
                    <a:pt x="34171" y="43931"/>
                  </a:lnTo>
                  <a:lnTo>
                    <a:pt x="35431" y="44792"/>
                  </a:lnTo>
                  <a:lnTo>
                    <a:pt x="36643" y="45583"/>
                  </a:lnTo>
                  <a:lnTo>
                    <a:pt x="37806" y="46317"/>
                  </a:lnTo>
                  <a:lnTo>
                    <a:pt x="38873" y="46982"/>
                  </a:lnTo>
                  <a:lnTo>
                    <a:pt x="39939" y="47590"/>
                  </a:lnTo>
                  <a:lnTo>
                    <a:pt x="40908" y="48152"/>
                  </a:lnTo>
                  <a:lnTo>
                    <a:pt x="41829" y="48646"/>
                  </a:lnTo>
                  <a:lnTo>
                    <a:pt x="42702" y="49093"/>
                  </a:lnTo>
                  <a:lnTo>
                    <a:pt x="43526" y="49494"/>
                  </a:lnTo>
                  <a:lnTo>
                    <a:pt x="44253" y="49850"/>
                  </a:lnTo>
                  <a:lnTo>
                    <a:pt x="45513" y="50423"/>
                  </a:lnTo>
                  <a:lnTo>
                    <a:pt x="46531" y="50825"/>
                  </a:lnTo>
                  <a:lnTo>
                    <a:pt x="47258" y="51100"/>
                  </a:lnTo>
                  <a:lnTo>
                    <a:pt x="47694" y="51249"/>
                  </a:lnTo>
                  <a:lnTo>
                    <a:pt x="47888" y="51295"/>
                  </a:lnTo>
                  <a:lnTo>
                    <a:pt x="0" y="40490"/>
                  </a:lnTo>
                  <a:lnTo>
                    <a:pt x="0" y="40490"/>
                  </a:lnTo>
                  <a:lnTo>
                    <a:pt x="533" y="41454"/>
                  </a:lnTo>
                  <a:lnTo>
                    <a:pt x="1115" y="42406"/>
                  </a:lnTo>
                  <a:lnTo>
                    <a:pt x="1745" y="43346"/>
                  </a:lnTo>
                  <a:lnTo>
                    <a:pt x="2424" y="44275"/>
                  </a:lnTo>
                  <a:lnTo>
                    <a:pt x="3151" y="45193"/>
                  </a:lnTo>
                  <a:lnTo>
                    <a:pt x="3926" y="46099"/>
                  </a:lnTo>
                  <a:lnTo>
                    <a:pt x="4799" y="46982"/>
                  </a:lnTo>
                  <a:lnTo>
                    <a:pt x="5671" y="47866"/>
                  </a:lnTo>
                  <a:lnTo>
                    <a:pt x="6592" y="48737"/>
                  </a:lnTo>
                  <a:lnTo>
                    <a:pt x="7561" y="49586"/>
                  </a:lnTo>
                  <a:lnTo>
                    <a:pt x="8579" y="50435"/>
                  </a:lnTo>
                  <a:lnTo>
                    <a:pt x="9646" y="51261"/>
                  </a:lnTo>
                  <a:lnTo>
                    <a:pt x="10760" y="52087"/>
                  </a:lnTo>
                  <a:lnTo>
                    <a:pt x="11924" y="52901"/>
                  </a:lnTo>
                  <a:lnTo>
                    <a:pt x="13135" y="53693"/>
                  </a:lnTo>
                  <a:lnTo>
                    <a:pt x="14396" y="54484"/>
                  </a:lnTo>
                  <a:lnTo>
                    <a:pt x="15704" y="55252"/>
                  </a:lnTo>
                  <a:lnTo>
                    <a:pt x="17013" y="56021"/>
                  </a:lnTo>
                  <a:lnTo>
                    <a:pt x="18370" y="56778"/>
                  </a:lnTo>
                  <a:lnTo>
                    <a:pt x="19824" y="57512"/>
                  </a:lnTo>
                  <a:lnTo>
                    <a:pt x="21278" y="58246"/>
                  </a:lnTo>
                  <a:lnTo>
                    <a:pt x="22781" y="58969"/>
                  </a:lnTo>
                  <a:lnTo>
                    <a:pt x="24283" y="59680"/>
                  </a:lnTo>
                  <a:lnTo>
                    <a:pt x="25883" y="60380"/>
                  </a:lnTo>
                  <a:lnTo>
                    <a:pt x="27482" y="61068"/>
                  </a:lnTo>
                  <a:lnTo>
                    <a:pt x="29130" y="61745"/>
                  </a:lnTo>
                  <a:lnTo>
                    <a:pt x="30827" y="62421"/>
                  </a:lnTo>
                  <a:lnTo>
                    <a:pt x="32523" y="63075"/>
                  </a:lnTo>
                  <a:lnTo>
                    <a:pt x="34268" y="63729"/>
                  </a:lnTo>
                  <a:lnTo>
                    <a:pt x="36061" y="64360"/>
                  </a:lnTo>
                  <a:lnTo>
                    <a:pt x="37903" y="64991"/>
                  </a:lnTo>
                  <a:lnTo>
                    <a:pt x="39745" y="65610"/>
                  </a:lnTo>
                  <a:lnTo>
                    <a:pt x="41635" y="66218"/>
                  </a:lnTo>
                  <a:lnTo>
                    <a:pt x="43574" y="66826"/>
                  </a:lnTo>
                  <a:lnTo>
                    <a:pt x="45513" y="67411"/>
                  </a:lnTo>
                  <a:lnTo>
                    <a:pt x="47500" y="67996"/>
                  </a:lnTo>
                  <a:lnTo>
                    <a:pt x="49536" y="68569"/>
                  </a:lnTo>
                  <a:lnTo>
                    <a:pt x="51572" y="69131"/>
                  </a:lnTo>
                  <a:lnTo>
                    <a:pt x="53656" y="69682"/>
                  </a:lnTo>
                  <a:lnTo>
                    <a:pt x="55740" y="70233"/>
                  </a:lnTo>
                  <a:lnTo>
                    <a:pt x="57873" y="70760"/>
                  </a:lnTo>
                  <a:lnTo>
                    <a:pt x="60054" y="71288"/>
                  </a:lnTo>
                  <a:lnTo>
                    <a:pt x="62235" y="71804"/>
                  </a:lnTo>
                  <a:lnTo>
                    <a:pt x="64416" y="72320"/>
                  </a:lnTo>
                  <a:lnTo>
                    <a:pt x="66694" y="72813"/>
                  </a:lnTo>
                  <a:lnTo>
                    <a:pt x="68924" y="73307"/>
                  </a:lnTo>
                  <a:lnTo>
                    <a:pt x="71202" y="73800"/>
                  </a:lnTo>
                  <a:lnTo>
                    <a:pt x="73528" y="74270"/>
                  </a:lnTo>
                  <a:lnTo>
                    <a:pt x="75855" y="74740"/>
                  </a:lnTo>
                  <a:lnTo>
                    <a:pt x="78181" y="75199"/>
                  </a:lnTo>
                  <a:lnTo>
                    <a:pt x="80556" y="75647"/>
                  </a:lnTo>
                  <a:lnTo>
                    <a:pt x="82980" y="76094"/>
                  </a:lnTo>
                  <a:lnTo>
                    <a:pt x="85355" y="76530"/>
                  </a:lnTo>
                  <a:lnTo>
                    <a:pt x="87778" y="76954"/>
                  </a:lnTo>
                  <a:lnTo>
                    <a:pt x="90250" y="77379"/>
                  </a:lnTo>
                  <a:lnTo>
                    <a:pt x="92722" y="77792"/>
                  </a:lnTo>
                  <a:lnTo>
                    <a:pt x="95194" y="78193"/>
                  </a:lnTo>
                  <a:lnTo>
                    <a:pt x="97714" y="78594"/>
                  </a:lnTo>
                  <a:lnTo>
                    <a:pt x="100235" y="78984"/>
                  </a:lnTo>
                  <a:lnTo>
                    <a:pt x="102755" y="79374"/>
                  </a:lnTo>
                  <a:lnTo>
                    <a:pt x="105276" y="79753"/>
                  </a:lnTo>
                  <a:lnTo>
                    <a:pt x="107845" y="80120"/>
                  </a:lnTo>
                  <a:lnTo>
                    <a:pt x="110413" y="80487"/>
                  </a:lnTo>
                  <a:lnTo>
                    <a:pt x="113031" y="80843"/>
                  </a:lnTo>
                  <a:lnTo>
                    <a:pt x="115648" y="81187"/>
                  </a:lnTo>
                  <a:lnTo>
                    <a:pt x="118217" y="81531"/>
                  </a:lnTo>
                  <a:lnTo>
                    <a:pt x="123500" y="82208"/>
                  </a:lnTo>
                  <a:lnTo>
                    <a:pt x="128783" y="82850"/>
                  </a:lnTo>
                  <a:lnTo>
                    <a:pt x="134115" y="83469"/>
                  </a:lnTo>
                  <a:lnTo>
                    <a:pt x="139495" y="84066"/>
                  </a:lnTo>
                  <a:lnTo>
                    <a:pt x="144875" y="84628"/>
                  </a:lnTo>
                  <a:lnTo>
                    <a:pt x="150255" y="85178"/>
                  </a:lnTo>
                  <a:lnTo>
                    <a:pt x="155684" y="85717"/>
                  </a:lnTo>
                  <a:lnTo>
                    <a:pt x="161112" y="86222"/>
                  </a:lnTo>
                  <a:lnTo>
                    <a:pt x="166541" y="86715"/>
                  </a:lnTo>
                  <a:lnTo>
                    <a:pt x="171921" y="87186"/>
                  </a:lnTo>
                  <a:lnTo>
                    <a:pt x="177350" y="87633"/>
                  </a:lnTo>
                  <a:lnTo>
                    <a:pt x="182778" y="88069"/>
                  </a:lnTo>
                  <a:lnTo>
                    <a:pt x="188158" y="88482"/>
                  </a:lnTo>
                  <a:lnTo>
                    <a:pt x="193490" y="88883"/>
                  </a:lnTo>
                  <a:lnTo>
                    <a:pt x="198822" y="89273"/>
                  </a:lnTo>
                  <a:lnTo>
                    <a:pt x="204153" y="89652"/>
                  </a:lnTo>
                  <a:lnTo>
                    <a:pt x="209388" y="90007"/>
                  </a:lnTo>
                  <a:lnTo>
                    <a:pt x="214623" y="90351"/>
                  </a:lnTo>
                  <a:lnTo>
                    <a:pt x="219809" y="90684"/>
                  </a:lnTo>
                  <a:lnTo>
                    <a:pt x="224898" y="91005"/>
                  </a:lnTo>
                  <a:lnTo>
                    <a:pt x="229987" y="91315"/>
                  </a:lnTo>
                  <a:lnTo>
                    <a:pt x="239924" y="91911"/>
                  </a:lnTo>
                  <a:lnTo>
                    <a:pt x="249521" y="92473"/>
                  </a:lnTo>
                  <a:lnTo>
                    <a:pt x="258827" y="93013"/>
                  </a:lnTo>
                  <a:lnTo>
                    <a:pt x="267745" y="93517"/>
                  </a:lnTo>
                  <a:lnTo>
                    <a:pt x="276276" y="94022"/>
                  </a:lnTo>
                  <a:lnTo>
                    <a:pt x="276276" y="94022"/>
                  </a:lnTo>
                  <a:lnTo>
                    <a:pt x="268860" y="94504"/>
                  </a:lnTo>
                  <a:lnTo>
                    <a:pt x="261444" y="95008"/>
                  </a:lnTo>
                  <a:lnTo>
                    <a:pt x="253156" y="95593"/>
                  </a:lnTo>
                  <a:lnTo>
                    <a:pt x="249036" y="95892"/>
                  </a:lnTo>
                  <a:lnTo>
                    <a:pt x="245110" y="96190"/>
                  </a:lnTo>
                  <a:lnTo>
                    <a:pt x="241620" y="96477"/>
                  </a:lnTo>
                  <a:lnTo>
                    <a:pt x="238615" y="96729"/>
                  </a:lnTo>
                  <a:lnTo>
                    <a:pt x="237355" y="96855"/>
                  </a:lnTo>
                  <a:lnTo>
                    <a:pt x="236337" y="96958"/>
                  </a:lnTo>
                  <a:lnTo>
                    <a:pt x="235465" y="97062"/>
                  </a:lnTo>
                  <a:lnTo>
                    <a:pt x="234834" y="97142"/>
                  </a:lnTo>
                  <a:lnTo>
                    <a:pt x="234592" y="97188"/>
                  </a:lnTo>
                  <a:lnTo>
                    <a:pt x="234447" y="97222"/>
                  </a:lnTo>
                  <a:lnTo>
                    <a:pt x="234350" y="97257"/>
                  </a:lnTo>
                  <a:lnTo>
                    <a:pt x="234301" y="97279"/>
                  </a:lnTo>
                  <a:lnTo>
                    <a:pt x="234350" y="97314"/>
                  </a:lnTo>
                  <a:lnTo>
                    <a:pt x="234447" y="97337"/>
                  </a:lnTo>
                  <a:lnTo>
                    <a:pt x="234641" y="97348"/>
                  </a:lnTo>
                  <a:lnTo>
                    <a:pt x="234931" y="97360"/>
                  </a:lnTo>
                  <a:lnTo>
                    <a:pt x="234931" y="97360"/>
                  </a:lnTo>
                  <a:lnTo>
                    <a:pt x="236773" y="97429"/>
                  </a:lnTo>
                  <a:lnTo>
                    <a:pt x="239924" y="97532"/>
                  </a:lnTo>
                  <a:lnTo>
                    <a:pt x="244383" y="97658"/>
                  </a:lnTo>
                  <a:lnTo>
                    <a:pt x="247146" y="97715"/>
                  </a:lnTo>
                  <a:lnTo>
                    <a:pt x="250199" y="97784"/>
                  </a:lnTo>
                  <a:lnTo>
                    <a:pt x="253592" y="97842"/>
                  </a:lnTo>
                  <a:lnTo>
                    <a:pt x="257324" y="97899"/>
                  </a:lnTo>
                  <a:lnTo>
                    <a:pt x="261396" y="97945"/>
                  </a:lnTo>
                  <a:lnTo>
                    <a:pt x="265758" y="97979"/>
                  </a:lnTo>
                  <a:lnTo>
                    <a:pt x="270508" y="98002"/>
                  </a:lnTo>
                  <a:lnTo>
                    <a:pt x="275646" y="98025"/>
                  </a:lnTo>
                  <a:lnTo>
                    <a:pt x="281074" y="98025"/>
                  </a:lnTo>
                  <a:lnTo>
                    <a:pt x="286842" y="98002"/>
                  </a:lnTo>
                  <a:lnTo>
                    <a:pt x="292998" y="97979"/>
                  </a:lnTo>
                  <a:lnTo>
                    <a:pt x="299493" y="97922"/>
                  </a:lnTo>
                  <a:lnTo>
                    <a:pt x="306327" y="97842"/>
                  </a:lnTo>
                  <a:lnTo>
                    <a:pt x="313549" y="97750"/>
                  </a:lnTo>
                  <a:lnTo>
                    <a:pt x="321110" y="97624"/>
                  </a:lnTo>
                  <a:lnTo>
                    <a:pt x="329010" y="97474"/>
                  </a:lnTo>
                  <a:lnTo>
                    <a:pt x="337299" y="97291"/>
                  </a:lnTo>
                  <a:lnTo>
                    <a:pt x="345975" y="97073"/>
                  </a:lnTo>
                  <a:lnTo>
                    <a:pt x="354990" y="96832"/>
                  </a:lnTo>
                  <a:lnTo>
                    <a:pt x="364345" y="96545"/>
                  </a:lnTo>
                  <a:lnTo>
                    <a:pt x="374136" y="96224"/>
                  </a:lnTo>
                  <a:lnTo>
                    <a:pt x="384217" y="95869"/>
                  </a:lnTo>
                  <a:lnTo>
                    <a:pt x="394735" y="95479"/>
                  </a:lnTo>
                  <a:lnTo>
                    <a:pt x="400115" y="95261"/>
                  </a:lnTo>
                  <a:lnTo>
                    <a:pt x="405641" y="95031"/>
                  </a:lnTo>
                  <a:lnTo>
                    <a:pt x="411215" y="94802"/>
                  </a:lnTo>
                  <a:lnTo>
                    <a:pt x="416886" y="94550"/>
                  </a:lnTo>
                  <a:lnTo>
                    <a:pt x="422653" y="94286"/>
                  </a:lnTo>
                  <a:lnTo>
                    <a:pt x="428518" y="94022"/>
                  </a:lnTo>
                  <a:lnTo>
                    <a:pt x="428518" y="94022"/>
                  </a:lnTo>
                  <a:lnTo>
                    <a:pt x="434383" y="93735"/>
                  </a:lnTo>
                  <a:lnTo>
                    <a:pt x="440248" y="93437"/>
                  </a:lnTo>
                  <a:lnTo>
                    <a:pt x="446064" y="93139"/>
                  </a:lnTo>
                  <a:lnTo>
                    <a:pt x="451832" y="92818"/>
                  </a:lnTo>
                  <a:lnTo>
                    <a:pt x="457600" y="92496"/>
                  </a:lnTo>
                  <a:lnTo>
                    <a:pt x="463319" y="92164"/>
                  </a:lnTo>
                  <a:lnTo>
                    <a:pt x="468990" y="91820"/>
                  </a:lnTo>
                  <a:lnTo>
                    <a:pt x="474613" y="91464"/>
                  </a:lnTo>
                  <a:lnTo>
                    <a:pt x="480235" y="91108"/>
                  </a:lnTo>
                  <a:lnTo>
                    <a:pt x="485857" y="90753"/>
                  </a:lnTo>
                  <a:lnTo>
                    <a:pt x="496957" y="90007"/>
                  </a:lnTo>
                  <a:lnTo>
                    <a:pt x="507960" y="89250"/>
                  </a:lnTo>
                  <a:lnTo>
                    <a:pt x="518865" y="88493"/>
                  </a:lnTo>
                  <a:lnTo>
                    <a:pt x="540579" y="86945"/>
                  </a:lnTo>
                  <a:lnTo>
                    <a:pt x="551340" y="86176"/>
                  </a:lnTo>
                  <a:lnTo>
                    <a:pt x="562051" y="85419"/>
                  </a:lnTo>
                  <a:lnTo>
                    <a:pt x="572812" y="84674"/>
                  </a:lnTo>
                  <a:lnTo>
                    <a:pt x="583523" y="83951"/>
                  </a:lnTo>
                  <a:lnTo>
                    <a:pt x="588855" y="83607"/>
                  </a:lnTo>
                  <a:lnTo>
                    <a:pt x="594235" y="83263"/>
                  </a:lnTo>
                  <a:lnTo>
                    <a:pt x="599615" y="82919"/>
                  </a:lnTo>
                  <a:lnTo>
                    <a:pt x="604995" y="82598"/>
                  </a:lnTo>
                  <a:lnTo>
                    <a:pt x="610375" y="82276"/>
                  </a:lnTo>
                  <a:lnTo>
                    <a:pt x="615755" y="81967"/>
                  </a:lnTo>
                  <a:lnTo>
                    <a:pt x="621136" y="81668"/>
                  </a:lnTo>
                  <a:lnTo>
                    <a:pt x="626564" y="81382"/>
                  </a:lnTo>
                  <a:lnTo>
                    <a:pt x="631993" y="81118"/>
                  </a:lnTo>
                  <a:lnTo>
                    <a:pt x="637421" y="80854"/>
                  </a:lnTo>
                  <a:lnTo>
                    <a:pt x="642898" y="80602"/>
                  </a:lnTo>
                  <a:lnTo>
                    <a:pt x="648375" y="80372"/>
                  </a:lnTo>
                  <a:lnTo>
                    <a:pt x="653901" y="80143"/>
                  </a:lnTo>
                  <a:lnTo>
                    <a:pt x="659426" y="79948"/>
                  </a:lnTo>
                  <a:lnTo>
                    <a:pt x="664952" y="79753"/>
                  </a:lnTo>
                  <a:lnTo>
                    <a:pt x="670526" y="79581"/>
                  </a:lnTo>
                  <a:lnTo>
                    <a:pt x="676148" y="79420"/>
                  </a:lnTo>
                  <a:lnTo>
                    <a:pt x="681771" y="79294"/>
                  </a:lnTo>
                  <a:lnTo>
                    <a:pt x="687393" y="79168"/>
                  </a:lnTo>
                  <a:lnTo>
                    <a:pt x="693113" y="79065"/>
                  </a:lnTo>
                  <a:lnTo>
                    <a:pt x="698832" y="78996"/>
                  </a:lnTo>
                  <a:lnTo>
                    <a:pt x="704551" y="78927"/>
                  </a:lnTo>
                  <a:lnTo>
                    <a:pt x="710368" y="78893"/>
                  </a:lnTo>
                  <a:lnTo>
                    <a:pt x="716184" y="78881"/>
                  </a:lnTo>
                  <a:lnTo>
                    <a:pt x="722049" y="78881"/>
                  </a:lnTo>
                  <a:lnTo>
                    <a:pt x="727962" y="78916"/>
                  </a:lnTo>
                  <a:lnTo>
                    <a:pt x="733924" y="78973"/>
                  </a:lnTo>
                  <a:lnTo>
                    <a:pt x="739886" y="79042"/>
                  </a:lnTo>
                  <a:lnTo>
                    <a:pt x="745944" y="79145"/>
                  </a:lnTo>
                  <a:lnTo>
                    <a:pt x="752003" y="79283"/>
                  </a:lnTo>
                  <a:lnTo>
                    <a:pt x="758159" y="79432"/>
                  </a:lnTo>
                  <a:lnTo>
                    <a:pt x="764314" y="79615"/>
                  </a:lnTo>
                  <a:lnTo>
                    <a:pt x="770567" y="79833"/>
                  </a:lnTo>
                  <a:lnTo>
                    <a:pt x="776868" y="80063"/>
                  </a:lnTo>
                  <a:lnTo>
                    <a:pt x="783169" y="80338"/>
                  </a:lnTo>
                  <a:lnTo>
                    <a:pt x="789567" y="80636"/>
                  </a:lnTo>
                  <a:lnTo>
                    <a:pt x="789567" y="80636"/>
                  </a:lnTo>
                  <a:lnTo>
                    <a:pt x="792766" y="80797"/>
                  </a:lnTo>
                  <a:lnTo>
                    <a:pt x="795965" y="80969"/>
                  </a:lnTo>
                  <a:lnTo>
                    <a:pt x="799115" y="81141"/>
                  </a:lnTo>
                  <a:lnTo>
                    <a:pt x="802266" y="81336"/>
                  </a:lnTo>
                  <a:lnTo>
                    <a:pt x="805368" y="81531"/>
                  </a:lnTo>
                  <a:lnTo>
                    <a:pt x="808421" y="81726"/>
                  </a:lnTo>
                  <a:lnTo>
                    <a:pt x="811475" y="81944"/>
                  </a:lnTo>
                  <a:lnTo>
                    <a:pt x="814529" y="82162"/>
                  </a:lnTo>
                  <a:lnTo>
                    <a:pt x="817534" y="82391"/>
                  </a:lnTo>
                  <a:lnTo>
                    <a:pt x="820539" y="82620"/>
                  </a:lnTo>
                  <a:lnTo>
                    <a:pt x="823495" y="82861"/>
                  </a:lnTo>
                  <a:lnTo>
                    <a:pt x="826452" y="83114"/>
                  </a:lnTo>
                  <a:lnTo>
                    <a:pt x="829360" y="83366"/>
                  </a:lnTo>
                  <a:lnTo>
                    <a:pt x="832268" y="83630"/>
                  </a:lnTo>
                  <a:lnTo>
                    <a:pt x="835128" y="83894"/>
                  </a:lnTo>
                  <a:lnTo>
                    <a:pt x="837988" y="84169"/>
                  </a:lnTo>
                  <a:lnTo>
                    <a:pt x="840799" y="84456"/>
                  </a:lnTo>
                  <a:lnTo>
                    <a:pt x="843610" y="84742"/>
                  </a:lnTo>
                  <a:lnTo>
                    <a:pt x="846421" y="85029"/>
                  </a:lnTo>
                  <a:lnTo>
                    <a:pt x="849136" y="85327"/>
                  </a:lnTo>
                  <a:lnTo>
                    <a:pt x="851898" y="85637"/>
                  </a:lnTo>
                  <a:lnTo>
                    <a:pt x="854613" y="85947"/>
                  </a:lnTo>
                  <a:lnTo>
                    <a:pt x="857279" y="86268"/>
                  </a:lnTo>
                  <a:lnTo>
                    <a:pt x="859944" y="86589"/>
                  </a:lnTo>
                  <a:lnTo>
                    <a:pt x="862562" y="86910"/>
                  </a:lnTo>
                  <a:lnTo>
                    <a:pt x="865179" y="87243"/>
                  </a:lnTo>
                  <a:lnTo>
                    <a:pt x="870365" y="87920"/>
                  </a:lnTo>
                  <a:lnTo>
                    <a:pt x="875406" y="88619"/>
                  </a:lnTo>
                  <a:lnTo>
                    <a:pt x="880350" y="89331"/>
                  </a:lnTo>
                  <a:lnTo>
                    <a:pt x="885245" y="90053"/>
                  </a:lnTo>
                  <a:lnTo>
                    <a:pt x="889995" y="90799"/>
                  </a:lnTo>
                  <a:lnTo>
                    <a:pt x="894648" y="91544"/>
                  </a:lnTo>
                  <a:lnTo>
                    <a:pt x="899253" y="92313"/>
                  </a:lnTo>
                  <a:lnTo>
                    <a:pt x="903712" y="93093"/>
                  </a:lnTo>
                  <a:lnTo>
                    <a:pt x="908074" y="93873"/>
                  </a:lnTo>
                  <a:lnTo>
                    <a:pt x="912388" y="94664"/>
                  </a:lnTo>
                  <a:lnTo>
                    <a:pt x="916557" y="95467"/>
                  </a:lnTo>
                  <a:lnTo>
                    <a:pt x="920628" y="96270"/>
                  </a:lnTo>
                  <a:lnTo>
                    <a:pt x="924651" y="97073"/>
                  </a:lnTo>
                  <a:lnTo>
                    <a:pt x="928529" y="97887"/>
                  </a:lnTo>
                  <a:lnTo>
                    <a:pt x="932309" y="98702"/>
                  </a:lnTo>
                  <a:lnTo>
                    <a:pt x="935993" y="99505"/>
                  </a:lnTo>
                  <a:lnTo>
                    <a:pt x="939580" y="100319"/>
                  </a:lnTo>
                  <a:lnTo>
                    <a:pt x="943069" y="101122"/>
                  </a:lnTo>
                  <a:lnTo>
                    <a:pt x="946462" y="101936"/>
                  </a:lnTo>
                  <a:lnTo>
                    <a:pt x="949758" y="102728"/>
                  </a:lnTo>
                  <a:lnTo>
                    <a:pt x="952957" y="103531"/>
                  </a:lnTo>
                  <a:lnTo>
                    <a:pt x="956011" y="104311"/>
                  </a:lnTo>
                  <a:lnTo>
                    <a:pt x="959016" y="105091"/>
                  </a:lnTo>
                  <a:lnTo>
                    <a:pt x="961924" y="105859"/>
                  </a:lnTo>
                  <a:lnTo>
                    <a:pt x="964687" y="106616"/>
                  </a:lnTo>
                  <a:lnTo>
                    <a:pt x="967353" y="107350"/>
                  </a:lnTo>
                  <a:lnTo>
                    <a:pt x="969970" y="108084"/>
                  </a:lnTo>
                  <a:lnTo>
                    <a:pt x="972442" y="108796"/>
                  </a:lnTo>
                  <a:lnTo>
                    <a:pt x="974817" y="109495"/>
                  </a:lnTo>
                  <a:lnTo>
                    <a:pt x="977046" y="110183"/>
                  </a:lnTo>
                  <a:lnTo>
                    <a:pt x="979228" y="110849"/>
                  </a:lnTo>
                  <a:lnTo>
                    <a:pt x="981312" y="111491"/>
                  </a:lnTo>
                  <a:lnTo>
                    <a:pt x="983251" y="112110"/>
                  </a:lnTo>
                  <a:lnTo>
                    <a:pt x="986886" y="113280"/>
                  </a:lnTo>
                  <a:lnTo>
                    <a:pt x="990085" y="114359"/>
                  </a:lnTo>
                  <a:lnTo>
                    <a:pt x="992848" y="115322"/>
                  </a:lnTo>
                  <a:lnTo>
                    <a:pt x="995174" y="116159"/>
                  </a:lnTo>
                  <a:lnTo>
                    <a:pt x="997113" y="116871"/>
                  </a:lnTo>
                  <a:lnTo>
                    <a:pt x="998615" y="117444"/>
                  </a:lnTo>
                  <a:lnTo>
                    <a:pt x="999730" y="117857"/>
                  </a:lnTo>
                  <a:lnTo>
                    <a:pt x="1000554" y="118213"/>
                  </a:lnTo>
                  <a:lnTo>
                    <a:pt x="1000554" y="1182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247685" y="1714206"/>
              <a:ext cx="74784" cy="67940"/>
            </a:xfrm>
            <a:custGeom>
              <a:avLst/>
              <a:gdLst/>
              <a:ahLst/>
              <a:cxnLst/>
              <a:rect l="l" t="t" r="r" b="b"/>
              <a:pathLst>
                <a:path w="32621" h="7789" extrusionOk="0">
                  <a:moveTo>
                    <a:pt x="16335" y="1"/>
                  </a:moveTo>
                  <a:lnTo>
                    <a:pt x="16335" y="1"/>
                  </a:lnTo>
                  <a:lnTo>
                    <a:pt x="17159" y="12"/>
                  </a:lnTo>
                  <a:lnTo>
                    <a:pt x="17983" y="24"/>
                  </a:lnTo>
                  <a:lnTo>
                    <a:pt x="18807" y="47"/>
                  </a:lnTo>
                  <a:lnTo>
                    <a:pt x="19582" y="81"/>
                  </a:lnTo>
                  <a:lnTo>
                    <a:pt x="20406" y="127"/>
                  </a:lnTo>
                  <a:lnTo>
                    <a:pt x="21182" y="173"/>
                  </a:lnTo>
                  <a:lnTo>
                    <a:pt x="21909" y="242"/>
                  </a:lnTo>
                  <a:lnTo>
                    <a:pt x="22684" y="310"/>
                  </a:lnTo>
                  <a:lnTo>
                    <a:pt x="23363" y="391"/>
                  </a:lnTo>
                  <a:lnTo>
                    <a:pt x="24090" y="471"/>
                  </a:lnTo>
                  <a:lnTo>
                    <a:pt x="24769" y="563"/>
                  </a:lnTo>
                  <a:lnTo>
                    <a:pt x="25447" y="666"/>
                  </a:lnTo>
                  <a:lnTo>
                    <a:pt x="26077" y="781"/>
                  </a:lnTo>
                  <a:lnTo>
                    <a:pt x="26707" y="895"/>
                  </a:lnTo>
                  <a:lnTo>
                    <a:pt x="27289" y="1010"/>
                  </a:lnTo>
                  <a:lnTo>
                    <a:pt x="27871" y="1148"/>
                  </a:lnTo>
                  <a:lnTo>
                    <a:pt x="28404" y="1285"/>
                  </a:lnTo>
                  <a:lnTo>
                    <a:pt x="28889" y="1423"/>
                  </a:lnTo>
                  <a:lnTo>
                    <a:pt x="29373" y="1572"/>
                  </a:lnTo>
                  <a:lnTo>
                    <a:pt x="29858" y="1721"/>
                  </a:lnTo>
                  <a:lnTo>
                    <a:pt x="30294" y="1882"/>
                  </a:lnTo>
                  <a:lnTo>
                    <a:pt x="30682" y="2042"/>
                  </a:lnTo>
                  <a:lnTo>
                    <a:pt x="31021" y="2214"/>
                  </a:lnTo>
                  <a:lnTo>
                    <a:pt x="31361" y="2386"/>
                  </a:lnTo>
                  <a:lnTo>
                    <a:pt x="31651" y="2559"/>
                  </a:lnTo>
                  <a:lnTo>
                    <a:pt x="31894" y="2742"/>
                  </a:lnTo>
                  <a:lnTo>
                    <a:pt x="32136" y="2926"/>
                  </a:lnTo>
                  <a:lnTo>
                    <a:pt x="32281" y="3109"/>
                  </a:lnTo>
                  <a:lnTo>
                    <a:pt x="32427" y="3304"/>
                  </a:lnTo>
                  <a:lnTo>
                    <a:pt x="32572" y="3499"/>
                  </a:lnTo>
                  <a:lnTo>
                    <a:pt x="32621" y="3694"/>
                  </a:lnTo>
                  <a:lnTo>
                    <a:pt x="32621" y="3901"/>
                  </a:lnTo>
                  <a:lnTo>
                    <a:pt x="32621" y="3901"/>
                  </a:lnTo>
                  <a:lnTo>
                    <a:pt x="32621" y="4096"/>
                  </a:lnTo>
                  <a:lnTo>
                    <a:pt x="32572" y="4291"/>
                  </a:lnTo>
                  <a:lnTo>
                    <a:pt x="32427" y="4486"/>
                  </a:lnTo>
                  <a:lnTo>
                    <a:pt x="32281" y="4681"/>
                  </a:lnTo>
                  <a:lnTo>
                    <a:pt x="32136" y="4864"/>
                  </a:lnTo>
                  <a:lnTo>
                    <a:pt x="31894" y="5048"/>
                  </a:lnTo>
                  <a:lnTo>
                    <a:pt x="31651" y="5231"/>
                  </a:lnTo>
                  <a:lnTo>
                    <a:pt x="31361" y="5403"/>
                  </a:lnTo>
                  <a:lnTo>
                    <a:pt x="31021" y="5575"/>
                  </a:lnTo>
                  <a:lnTo>
                    <a:pt x="30682" y="5747"/>
                  </a:lnTo>
                  <a:lnTo>
                    <a:pt x="30294" y="5908"/>
                  </a:lnTo>
                  <a:lnTo>
                    <a:pt x="29858" y="6068"/>
                  </a:lnTo>
                  <a:lnTo>
                    <a:pt x="29373" y="6218"/>
                  </a:lnTo>
                  <a:lnTo>
                    <a:pt x="28889" y="6367"/>
                  </a:lnTo>
                  <a:lnTo>
                    <a:pt x="28404" y="6504"/>
                  </a:lnTo>
                  <a:lnTo>
                    <a:pt x="27871" y="6642"/>
                  </a:lnTo>
                  <a:lnTo>
                    <a:pt x="27289" y="6780"/>
                  </a:lnTo>
                  <a:lnTo>
                    <a:pt x="26707" y="6894"/>
                  </a:lnTo>
                  <a:lnTo>
                    <a:pt x="26077" y="7009"/>
                  </a:lnTo>
                  <a:lnTo>
                    <a:pt x="25447" y="7124"/>
                  </a:lnTo>
                  <a:lnTo>
                    <a:pt x="24769" y="7227"/>
                  </a:lnTo>
                  <a:lnTo>
                    <a:pt x="24090" y="7319"/>
                  </a:lnTo>
                  <a:lnTo>
                    <a:pt x="23363" y="7399"/>
                  </a:lnTo>
                  <a:lnTo>
                    <a:pt x="22684" y="7479"/>
                  </a:lnTo>
                  <a:lnTo>
                    <a:pt x="21909" y="7548"/>
                  </a:lnTo>
                  <a:lnTo>
                    <a:pt x="21182" y="7617"/>
                  </a:lnTo>
                  <a:lnTo>
                    <a:pt x="20406" y="7663"/>
                  </a:lnTo>
                  <a:lnTo>
                    <a:pt x="19582" y="7709"/>
                  </a:lnTo>
                  <a:lnTo>
                    <a:pt x="18807" y="7743"/>
                  </a:lnTo>
                  <a:lnTo>
                    <a:pt x="17983" y="7766"/>
                  </a:lnTo>
                  <a:lnTo>
                    <a:pt x="17159" y="7777"/>
                  </a:lnTo>
                  <a:lnTo>
                    <a:pt x="16335" y="7789"/>
                  </a:lnTo>
                  <a:lnTo>
                    <a:pt x="16335" y="7789"/>
                  </a:lnTo>
                  <a:lnTo>
                    <a:pt x="15511" y="7777"/>
                  </a:lnTo>
                  <a:lnTo>
                    <a:pt x="14639" y="7766"/>
                  </a:lnTo>
                  <a:lnTo>
                    <a:pt x="13863" y="7743"/>
                  </a:lnTo>
                  <a:lnTo>
                    <a:pt x="13039" y="7709"/>
                  </a:lnTo>
                  <a:lnTo>
                    <a:pt x="12264" y="7663"/>
                  </a:lnTo>
                  <a:lnTo>
                    <a:pt x="11488" y="7617"/>
                  </a:lnTo>
                  <a:lnTo>
                    <a:pt x="10713" y="7548"/>
                  </a:lnTo>
                  <a:lnTo>
                    <a:pt x="9986" y="7479"/>
                  </a:lnTo>
                  <a:lnTo>
                    <a:pt x="9258" y="7399"/>
                  </a:lnTo>
                  <a:lnTo>
                    <a:pt x="8580" y="7319"/>
                  </a:lnTo>
                  <a:lnTo>
                    <a:pt x="7901" y="7227"/>
                  </a:lnTo>
                  <a:lnTo>
                    <a:pt x="7223" y="7124"/>
                  </a:lnTo>
                  <a:lnTo>
                    <a:pt x="6593" y="7009"/>
                  </a:lnTo>
                  <a:lnTo>
                    <a:pt x="5963" y="6894"/>
                  </a:lnTo>
                  <a:lnTo>
                    <a:pt x="5381" y="6780"/>
                  </a:lnTo>
                  <a:lnTo>
                    <a:pt x="4799" y="6642"/>
                  </a:lnTo>
                  <a:lnTo>
                    <a:pt x="4266" y="6504"/>
                  </a:lnTo>
                  <a:lnTo>
                    <a:pt x="3733" y="6367"/>
                  </a:lnTo>
                  <a:lnTo>
                    <a:pt x="3248" y="6218"/>
                  </a:lnTo>
                  <a:lnTo>
                    <a:pt x="2812" y="6068"/>
                  </a:lnTo>
                  <a:lnTo>
                    <a:pt x="2376" y="5908"/>
                  </a:lnTo>
                  <a:lnTo>
                    <a:pt x="1988" y="5747"/>
                  </a:lnTo>
                  <a:lnTo>
                    <a:pt x="1600" y="5575"/>
                  </a:lnTo>
                  <a:lnTo>
                    <a:pt x="1309" y="5403"/>
                  </a:lnTo>
                  <a:lnTo>
                    <a:pt x="1019" y="5231"/>
                  </a:lnTo>
                  <a:lnTo>
                    <a:pt x="728" y="5048"/>
                  </a:lnTo>
                  <a:lnTo>
                    <a:pt x="534" y="4864"/>
                  </a:lnTo>
                  <a:lnTo>
                    <a:pt x="340" y="4681"/>
                  </a:lnTo>
                  <a:lnTo>
                    <a:pt x="195" y="4486"/>
                  </a:lnTo>
                  <a:lnTo>
                    <a:pt x="98" y="4291"/>
                  </a:lnTo>
                  <a:lnTo>
                    <a:pt x="49" y="4096"/>
                  </a:lnTo>
                  <a:lnTo>
                    <a:pt x="1" y="3901"/>
                  </a:lnTo>
                  <a:lnTo>
                    <a:pt x="1" y="3901"/>
                  </a:lnTo>
                  <a:lnTo>
                    <a:pt x="49" y="3694"/>
                  </a:lnTo>
                  <a:lnTo>
                    <a:pt x="98" y="3499"/>
                  </a:lnTo>
                  <a:lnTo>
                    <a:pt x="195" y="3304"/>
                  </a:lnTo>
                  <a:lnTo>
                    <a:pt x="340" y="3109"/>
                  </a:lnTo>
                  <a:lnTo>
                    <a:pt x="534" y="2926"/>
                  </a:lnTo>
                  <a:lnTo>
                    <a:pt x="728" y="2742"/>
                  </a:lnTo>
                  <a:lnTo>
                    <a:pt x="1019" y="2559"/>
                  </a:lnTo>
                  <a:lnTo>
                    <a:pt x="1309" y="2386"/>
                  </a:lnTo>
                  <a:lnTo>
                    <a:pt x="1600" y="2214"/>
                  </a:lnTo>
                  <a:lnTo>
                    <a:pt x="1988" y="2042"/>
                  </a:lnTo>
                  <a:lnTo>
                    <a:pt x="2376" y="1882"/>
                  </a:lnTo>
                  <a:lnTo>
                    <a:pt x="2812" y="1721"/>
                  </a:lnTo>
                  <a:lnTo>
                    <a:pt x="3248" y="1572"/>
                  </a:lnTo>
                  <a:lnTo>
                    <a:pt x="3733" y="1423"/>
                  </a:lnTo>
                  <a:lnTo>
                    <a:pt x="4266" y="1285"/>
                  </a:lnTo>
                  <a:lnTo>
                    <a:pt x="4799" y="1148"/>
                  </a:lnTo>
                  <a:lnTo>
                    <a:pt x="5381" y="1010"/>
                  </a:lnTo>
                  <a:lnTo>
                    <a:pt x="5963" y="895"/>
                  </a:lnTo>
                  <a:lnTo>
                    <a:pt x="6593" y="781"/>
                  </a:lnTo>
                  <a:lnTo>
                    <a:pt x="7223" y="666"/>
                  </a:lnTo>
                  <a:lnTo>
                    <a:pt x="7901" y="563"/>
                  </a:lnTo>
                  <a:lnTo>
                    <a:pt x="8580" y="471"/>
                  </a:lnTo>
                  <a:lnTo>
                    <a:pt x="9258" y="391"/>
                  </a:lnTo>
                  <a:lnTo>
                    <a:pt x="9986" y="310"/>
                  </a:lnTo>
                  <a:lnTo>
                    <a:pt x="10713" y="242"/>
                  </a:lnTo>
                  <a:lnTo>
                    <a:pt x="11488" y="173"/>
                  </a:lnTo>
                  <a:lnTo>
                    <a:pt x="12264" y="127"/>
                  </a:lnTo>
                  <a:lnTo>
                    <a:pt x="13039" y="81"/>
                  </a:lnTo>
                  <a:lnTo>
                    <a:pt x="13863" y="47"/>
                  </a:lnTo>
                  <a:lnTo>
                    <a:pt x="14639" y="24"/>
                  </a:lnTo>
                  <a:lnTo>
                    <a:pt x="15511" y="12"/>
                  </a:lnTo>
                  <a:lnTo>
                    <a:pt x="16335" y="1"/>
                  </a:lnTo>
                  <a:lnTo>
                    <a:pt x="16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1575765" y="1631961"/>
              <a:ext cx="349684" cy="255238"/>
            </a:xfrm>
            <a:custGeom>
              <a:avLst/>
              <a:gdLst/>
              <a:ahLst/>
              <a:cxnLst/>
              <a:rect l="l" t="t" r="r" b="b"/>
              <a:pathLst>
                <a:path w="152534" h="29262" extrusionOk="0">
                  <a:moveTo>
                    <a:pt x="0" y="17860"/>
                  </a:moveTo>
                  <a:lnTo>
                    <a:pt x="0" y="17860"/>
                  </a:lnTo>
                  <a:lnTo>
                    <a:pt x="533" y="17986"/>
                  </a:lnTo>
                  <a:lnTo>
                    <a:pt x="1163" y="18112"/>
                  </a:lnTo>
                  <a:lnTo>
                    <a:pt x="1890" y="18250"/>
                  </a:lnTo>
                  <a:lnTo>
                    <a:pt x="2666" y="18388"/>
                  </a:lnTo>
                  <a:lnTo>
                    <a:pt x="3538" y="18525"/>
                  </a:lnTo>
                  <a:lnTo>
                    <a:pt x="4459" y="18674"/>
                  </a:lnTo>
                  <a:lnTo>
                    <a:pt x="6543" y="18961"/>
                  </a:lnTo>
                  <a:lnTo>
                    <a:pt x="8870" y="19259"/>
                  </a:lnTo>
                  <a:lnTo>
                    <a:pt x="11439" y="19569"/>
                  </a:lnTo>
                  <a:lnTo>
                    <a:pt x="14250" y="19890"/>
                  </a:lnTo>
                  <a:lnTo>
                    <a:pt x="17255" y="20211"/>
                  </a:lnTo>
                  <a:lnTo>
                    <a:pt x="20503" y="20544"/>
                  </a:lnTo>
                  <a:lnTo>
                    <a:pt x="23895" y="20865"/>
                  </a:lnTo>
                  <a:lnTo>
                    <a:pt x="27434" y="21198"/>
                  </a:lnTo>
                  <a:lnTo>
                    <a:pt x="31117" y="21531"/>
                  </a:lnTo>
                  <a:lnTo>
                    <a:pt x="34946" y="21875"/>
                  </a:lnTo>
                  <a:lnTo>
                    <a:pt x="38872" y="22207"/>
                  </a:lnTo>
                  <a:lnTo>
                    <a:pt x="42847" y="22540"/>
                  </a:lnTo>
                  <a:lnTo>
                    <a:pt x="46967" y="22861"/>
                  </a:lnTo>
                  <a:lnTo>
                    <a:pt x="51087" y="23194"/>
                  </a:lnTo>
                  <a:lnTo>
                    <a:pt x="55255" y="23515"/>
                  </a:lnTo>
                  <a:lnTo>
                    <a:pt x="59472" y="23825"/>
                  </a:lnTo>
                  <a:lnTo>
                    <a:pt x="63689" y="24134"/>
                  </a:lnTo>
                  <a:lnTo>
                    <a:pt x="67857" y="24433"/>
                  </a:lnTo>
                  <a:lnTo>
                    <a:pt x="72026" y="24719"/>
                  </a:lnTo>
                  <a:lnTo>
                    <a:pt x="80217" y="25270"/>
                  </a:lnTo>
                  <a:lnTo>
                    <a:pt x="84143" y="25522"/>
                  </a:lnTo>
                  <a:lnTo>
                    <a:pt x="88020" y="25763"/>
                  </a:lnTo>
                  <a:lnTo>
                    <a:pt x="91801" y="25992"/>
                  </a:lnTo>
                  <a:lnTo>
                    <a:pt x="95388" y="26199"/>
                  </a:lnTo>
                  <a:lnTo>
                    <a:pt x="98878" y="26394"/>
                  </a:lnTo>
                  <a:lnTo>
                    <a:pt x="102174" y="26566"/>
                  </a:lnTo>
                  <a:lnTo>
                    <a:pt x="105276" y="26727"/>
                  </a:lnTo>
                  <a:lnTo>
                    <a:pt x="108184" y="26864"/>
                  </a:lnTo>
                  <a:lnTo>
                    <a:pt x="108184" y="26864"/>
                  </a:lnTo>
                  <a:lnTo>
                    <a:pt x="110946" y="26990"/>
                  </a:lnTo>
                  <a:lnTo>
                    <a:pt x="113661" y="27128"/>
                  </a:lnTo>
                  <a:lnTo>
                    <a:pt x="118847" y="27403"/>
                  </a:lnTo>
                  <a:lnTo>
                    <a:pt x="123694" y="27690"/>
                  </a:lnTo>
                  <a:lnTo>
                    <a:pt x="128202" y="27977"/>
                  </a:lnTo>
                  <a:lnTo>
                    <a:pt x="132418" y="28252"/>
                  </a:lnTo>
                  <a:lnTo>
                    <a:pt x="136248" y="28504"/>
                  </a:lnTo>
                  <a:lnTo>
                    <a:pt x="139737" y="28734"/>
                  </a:lnTo>
                  <a:lnTo>
                    <a:pt x="142839" y="28940"/>
                  </a:lnTo>
                  <a:lnTo>
                    <a:pt x="145505" y="29101"/>
                  </a:lnTo>
                  <a:lnTo>
                    <a:pt x="146717" y="29158"/>
                  </a:lnTo>
                  <a:lnTo>
                    <a:pt x="147783" y="29204"/>
                  </a:lnTo>
                  <a:lnTo>
                    <a:pt x="148753" y="29239"/>
                  </a:lnTo>
                  <a:lnTo>
                    <a:pt x="149625" y="29262"/>
                  </a:lnTo>
                  <a:lnTo>
                    <a:pt x="150401" y="29262"/>
                  </a:lnTo>
                  <a:lnTo>
                    <a:pt x="151031" y="29250"/>
                  </a:lnTo>
                  <a:lnTo>
                    <a:pt x="151564" y="29216"/>
                  </a:lnTo>
                  <a:lnTo>
                    <a:pt x="151806" y="29193"/>
                  </a:lnTo>
                  <a:lnTo>
                    <a:pt x="152000" y="29170"/>
                  </a:lnTo>
                  <a:lnTo>
                    <a:pt x="152145" y="29135"/>
                  </a:lnTo>
                  <a:lnTo>
                    <a:pt x="152291" y="29101"/>
                  </a:lnTo>
                  <a:lnTo>
                    <a:pt x="152388" y="29055"/>
                  </a:lnTo>
                  <a:lnTo>
                    <a:pt x="152485" y="29009"/>
                  </a:lnTo>
                  <a:lnTo>
                    <a:pt x="152533" y="28952"/>
                  </a:lnTo>
                  <a:lnTo>
                    <a:pt x="152533" y="28894"/>
                  </a:lnTo>
                  <a:lnTo>
                    <a:pt x="152485" y="28757"/>
                  </a:lnTo>
                  <a:lnTo>
                    <a:pt x="152291" y="28596"/>
                  </a:lnTo>
                  <a:lnTo>
                    <a:pt x="151952" y="28401"/>
                  </a:lnTo>
                  <a:lnTo>
                    <a:pt x="151952" y="28401"/>
                  </a:lnTo>
                  <a:lnTo>
                    <a:pt x="151564" y="28183"/>
                  </a:lnTo>
                  <a:lnTo>
                    <a:pt x="151128" y="27919"/>
                  </a:lnTo>
                  <a:lnTo>
                    <a:pt x="150158" y="27254"/>
                  </a:lnTo>
                  <a:lnTo>
                    <a:pt x="147686" y="25465"/>
                  </a:lnTo>
                  <a:lnTo>
                    <a:pt x="146135" y="24375"/>
                  </a:lnTo>
                  <a:lnTo>
                    <a:pt x="144342" y="23182"/>
                  </a:lnTo>
                  <a:lnTo>
                    <a:pt x="143324" y="22551"/>
                  </a:lnTo>
                  <a:lnTo>
                    <a:pt x="142258" y="21898"/>
                  </a:lnTo>
                  <a:lnTo>
                    <a:pt x="141143" y="21221"/>
                  </a:lnTo>
                  <a:lnTo>
                    <a:pt x="139883" y="20533"/>
                  </a:lnTo>
                  <a:lnTo>
                    <a:pt x="138623" y="19833"/>
                  </a:lnTo>
                  <a:lnTo>
                    <a:pt x="137217" y="19110"/>
                  </a:lnTo>
                  <a:lnTo>
                    <a:pt x="135763" y="18376"/>
                  </a:lnTo>
                  <a:lnTo>
                    <a:pt x="134212" y="17642"/>
                  </a:lnTo>
                  <a:lnTo>
                    <a:pt x="132564" y="16897"/>
                  </a:lnTo>
                  <a:lnTo>
                    <a:pt x="130819" y="16151"/>
                  </a:lnTo>
                  <a:lnTo>
                    <a:pt x="129026" y="15394"/>
                  </a:lnTo>
                  <a:lnTo>
                    <a:pt x="127087" y="14648"/>
                  </a:lnTo>
                  <a:lnTo>
                    <a:pt x="125051" y="13891"/>
                  </a:lnTo>
                  <a:lnTo>
                    <a:pt x="122918" y="13146"/>
                  </a:lnTo>
                  <a:lnTo>
                    <a:pt x="120640" y="12400"/>
                  </a:lnTo>
                  <a:lnTo>
                    <a:pt x="118265" y="11666"/>
                  </a:lnTo>
                  <a:lnTo>
                    <a:pt x="117054" y="11311"/>
                  </a:lnTo>
                  <a:lnTo>
                    <a:pt x="115793" y="10944"/>
                  </a:lnTo>
                  <a:lnTo>
                    <a:pt x="114533" y="10588"/>
                  </a:lnTo>
                  <a:lnTo>
                    <a:pt x="113225" y="10232"/>
                  </a:lnTo>
                  <a:lnTo>
                    <a:pt x="111867" y="9877"/>
                  </a:lnTo>
                  <a:lnTo>
                    <a:pt x="110510" y="9533"/>
                  </a:lnTo>
                  <a:lnTo>
                    <a:pt x="109105" y="9189"/>
                  </a:lnTo>
                  <a:lnTo>
                    <a:pt x="107651" y="8844"/>
                  </a:lnTo>
                  <a:lnTo>
                    <a:pt x="107651" y="8844"/>
                  </a:lnTo>
                  <a:lnTo>
                    <a:pt x="104742" y="8179"/>
                  </a:lnTo>
                  <a:lnTo>
                    <a:pt x="101786" y="7548"/>
                  </a:lnTo>
                  <a:lnTo>
                    <a:pt x="98829" y="6940"/>
                  </a:lnTo>
                  <a:lnTo>
                    <a:pt x="95824" y="6355"/>
                  </a:lnTo>
                  <a:lnTo>
                    <a:pt x="92819" y="5793"/>
                  </a:lnTo>
                  <a:lnTo>
                    <a:pt x="89862" y="5266"/>
                  </a:lnTo>
                  <a:lnTo>
                    <a:pt x="86857" y="4750"/>
                  </a:lnTo>
                  <a:lnTo>
                    <a:pt x="83901" y="4268"/>
                  </a:lnTo>
                  <a:lnTo>
                    <a:pt x="80944" y="3820"/>
                  </a:lnTo>
                  <a:lnTo>
                    <a:pt x="78036" y="3385"/>
                  </a:lnTo>
                  <a:lnTo>
                    <a:pt x="75128" y="2983"/>
                  </a:lnTo>
                  <a:lnTo>
                    <a:pt x="72268" y="2605"/>
                  </a:lnTo>
                  <a:lnTo>
                    <a:pt x="69457" y="2249"/>
                  </a:lnTo>
                  <a:lnTo>
                    <a:pt x="66694" y="1928"/>
                  </a:lnTo>
                  <a:lnTo>
                    <a:pt x="64028" y="1630"/>
                  </a:lnTo>
                  <a:lnTo>
                    <a:pt x="61411" y="1354"/>
                  </a:lnTo>
                  <a:lnTo>
                    <a:pt x="58842" y="1102"/>
                  </a:lnTo>
                  <a:lnTo>
                    <a:pt x="56370" y="873"/>
                  </a:lnTo>
                  <a:lnTo>
                    <a:pt x="53946" y="678"/>
                  </a:lnTo>
                  <a:lnTo>
                    <a:pt x="51668" y="506"/>
                  </a:lnTo>
                  <a:lnTo>
                    <a:pt x="49487" y="356"/>
                  </a:lnTo>
                  <a:lnTo>
                    <a:pt x="47355" y="242"/>
                  </a:lnTo>
                  <a:lnTo>
                    <a:pt x="45367" y="139"/>
                  </a:lnTo>
                  <a:lnTo>
                    <a:pt x="43526" y="70"/>
                  </a:lnTo>
                  <a:lnTo>
                    <a:pt x="41781" y="24"/>
                  </a:lnTo>
                  <a:lnTo>
                    <a:pt x="40181" y="1"/>
                  </a:lnTo>
                  <a:lnTo>
                    <a:pt x="38727" y="12"/>
                  </a:lnTo>
                  <a:lnTo>
                    <a:pt x="38048" y="24"/>
                  </a:lnTo>
                  <a:lnTo>
                    <a:pt x="37418" y="47"/>
                  </a:lnTo>
                  <a:lnTo>
                    <a:pt x="36788" y="70"/>
                  </a:lnTo>
                  <a:lnTo>
                    <a:pt x="36207" y="93"/>
                  </a:lnTo>
                  <a:lnTo>
                    <a:pt x="35722" y="139"/>
                  </a:lnTo>
                  <a:lnTo>
                    <a:pt x="35237" y="184"/>
                  </a:lnTo>
                  <a:lnTo>
                    <a:pt x="34753" y="230"/>
                  </a:lnTo>
                  <a:lnTo>
                    <a:pt x="34365" y="288"/>
                  </a:lnTo>
                  <a:lnTo>
                    <a:pt x="34026" y="345"/>
                  </a:lnTo>
                  <a:lnTo>
                    <a:pt x="33686" y="414"/>
                  </a:lnTo>
                  <a:lnTo>
                    <a:pt x="33686" y="414"/>
                  </a:lnTo>
                  <a:lnTo>
                    <a:pt x="33395" y="506"/>
                  </a:lnTo>
                  <a:lnTo>
                    <a:pt x="33056" y="609"/>
                  </a:lnTo>
                  <a:lnTo>
                    <a:pt x="32281" y="873"/>
                  </a:lnTo>
                  <a:lnTo>
                    <a:pt x="31408" y="1205"/>
                  </a:lnTo>
                  <a:lnTo>
                    <a:pt x="30439" y="1607"/>
                  </a:lnTo>
                  <a:lnTo>
                    <a:pt x="29372" y="2077"/>
                  </a:lnTo>
                  <a:lnTo>
                    <a:pt x="28258" y="2605"/>
                  </a:lnTo>
                  <a:lnTo>
                    <a:pt x="27046" y="3178"/>
                  </a:lnTo>
                  <a:lnTo>
                    <a:pt x="25786" y="3798"/>
                  </a:lnTo>
                  <a:lnTo>
                    <a:pt x="23120" y="5151"/>
                  </a:lnTo>
                  <a:lnTo>
                    <a:pt x="20260" y="6619"/>
                  </a:lnTo>
                  <a:lnTo>
                    <a:pt x="17401" y="8156"/>
                  </a:lnTo>
                  <a:lnTo>
                    <a:pt x="14492" y="9716"/>
                  </a:lnTo>
                  <a:lnTo>
                    <a:pt x="11681" y="11265"/>
                  </a:lnTo>
                  <a:lnTo>
                    <a:pt x="9015" y="12744"/>
                  </a:lnTo>
                  <a:lnTo>
                    <a:pt x="4362" y="15348"/>
                  </a:lnTo>
                  <a:lnTo>
                    <a:pt x="1163" y="17172"/>
                  </a:lnTo>
                  <a:lnTo>
                    <a:pt x="0" y="17860"/>
                  </a:lnTo>
                  <a:lnTo>
                    <a:pt x="0" y="178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0800000">
              <a:off x="2065455" y="1927104"/>
              <a:ext cx="710923" cy="1713858"/>
            </a:xfrm>
            <a:custGeom>
              <a:avLst/>
              <a:gdLst/>
              <a:ahLst/>
              <a:cxnLst/>
              <a:rect l="l" t="t" r="r" b="b"/>
              <a:pathLst>
                <a:path w="310108" h="196487" extrusionOk="0">
                  <a:moveTo>
                    <a:pt x="119914" y="91235"/>
                  </a:moveTo>
                  <a:lnTo>
                    <a:pt x="119914" y="91235"/>
                  </a:lnTo>
                  <a:lnTo>
                    <a:pt x="119768" y="91052"/>
                  </a:lnTo>
                  <a:lnTo>
                    <a:pt x="119768" y="91052"/>
                  </a:lnTo>
                  <a:lnTo>
                    <a:pt x="119720" y="90983"/>
                  </a:lnTo>
                  <a:lnTo>
                    <a:pt x="119914" y="91235"/>
                  </a:lnTo>
                  <a:lnTo>
                    <a:pt x="119914" y="91235"/>
                  </a:lnTo>
                  <a:close/>
                  <a:moveTo>
                    <a:pt x="76097" y="175255"/>
                  </a:moveTo>
                  <a:lnTo>
                    <a:pt x="76097" y="175255"/>
                  </a:lnTo>
                  <a:lnTo>
                    <a:pt x="74546" y="175851"/>
                  </a:lnTo>
                  <a:lnTo>
                    <a:pt x="72947" y="176459"/>
                  </a:lnTo>
                  <a:lnTo>
                    <a:pt x="71202" y="177067"/>
                  </a:lnTo>
                  <a:lnTo>
                    <a:pt x="69408" y="177675"/>
                  </a:lnTo>
                  <a:lnTo>
                    <a:pt x="67518" y="178294"/>
                  </a:lnTo>
                  <a:lnTo>
                    <a:pt x="65579" y="178914"/>
                  </a:lnTo>
                  <a:lnTo>
                    <a:pt x="63544" y="179545"/>
                  </a:lnTo>
                  <a:lnTo>
                    <a:pt x="61411" y="180176"/>
                  </a:lnTo>
                  <a:lnTo>
                    <a:pt x="59230" y="180818"/>
                  </a:lnTo>
                  <a:lnTo>
                    <a:pt x="57000" y="181460"/>
                  </a:lnTo>
                  <a:lnTo>
                    <a:pt x="54722" y="182103"/>
                  </a:lnTo>
                  <a:lnTo>
                    <a:pt x="52347" y="182756"/>
                  </a:lnTo>
                  <a:lnTo>
                    <a:pt x="47500" y="184064"/>
                  </a:lnTo>
                  <a:lnTo>
                    <a:pt x="42460" y="185395"/>
                  </a:lnTo>
                  <a:lnTo>
                    <a:pt x="37322" y="186737"/>
                  </a:lnTo>
                  <a:lnTo>
                    <a:pt x="32039" y="188102"/>
                  </a:lnTo>
                  <a:lnTo>
                    <a:pt x="21327" y="190854"/>
                  </a:lnTo>
                  <a:lnTo>
                    <a:pt x="15947" y="192242"/>
                  </a:lnTo>
                  <a:lnTo>
                    <a:pt x="10567" y="193653"/>
                  </a:lnTo>
                  <a:lnTo>
                    <a:pt x="5235" y="195064"/>
                  </a:lnTo>
                  <a:lnTo>
                    <a:pt x="0" y="196486"/>
                  </a:lnTo>
                  <a:lnTo>
                    <a:pt x="0" y="196486"/>
                  </a:lnTo>
                  <a:lnTo>
                    <a:pt x="1261" y="196395"/>
                  </a:lnTo>
                  <a:lnTo>
                    <a:pt x="2763" y="196291"/>
                  </a:lnTo>
                  <a:lnTo>
                    <a:pt x="4799" y="196119"/>
                  </a:lnTo>
                  <a:lnTo>
                    <a:pt x="7319" y="195901"/>
                  </a:lnTo>
                  <a:lnTo>
                    <a:pt x="10324" y="195615"/>
                  </a:lnTo>
                  <a:lnTo>
                    <a:pt x="13814" y="195259"/>
                  </a:lnTo>
                  <a:lnTo>
                    <a:pt x="15704" y="195052"/>
                  </a:lnTo>
                  <a:lnTo>
                    <a:pt x="17692" y="194823"/>
                  </a:lnTo>
                  <a:lnTo>
                    <a:pt x="17692" y="194823"/>
                  </a:lnTo>
                  <a:lnTo>
                    <a:pt x="20018" y="194548"/>
                  </a:lnTo>
                  <a:lnTo>
                    <a:pt x="22490" y="194250"/>
                  </a:lnTo>
                  <a:lnTo>
                    <a:pt x="25059" y="193917"/>
                  </a:lnTo>
                  <a:lnTo>
                    <a:pt x="27725" y="193561"/>
                  </a:lnTo>
                  <a:lnTo>
                    <a:pt x="30488" y="193171"/>
                  </a:lnTo>
                  <a:lnTo>
                    <a:pt x="33347" y="192758"/>
                  </a:lnTo>
                  <a:lnTo>
                    <a:pt x="36304" y="192311"/>
                  </a:lnTo>
                  <a:lnTo>
                    <a:pt x="39357" y="191829"/>
                  </a:lnTo>
                  <a:lnTo>
                    <a:pt x="42460" y="191325"/>
                  </a:lnTo>
                  <a:lnTo>
                    <a:pt x="45610" y="190774"/>
                  </a:lnTo>
                  <a:lnTo>
                    <a:pt x="48809" y="190201"/>
                  </a:lnTo>
                  <a:lnTo>
                    <a:pt x="52105" y="189581"/>
                  </a:lnTo>
                  <a:lnTo>
                    <a:pt x="55449" y="188939"/>
                  </a:lnTo>
                  <a:lnTo>
                    <a:pt x="58842" y="188251"/>
                  </a:lnTo>
                  <a:lnTo>
                    <a:pt x="62235" y="187528"/>
                  </a:lnTo>
                  <a:lnTo>
                    <a:pt x="65725" y="186760"/>
                  </a:lnTo>
                  <a:lnTo>
                    <a:pt x="69215" y="185957"/>
                  </a:lnTo>
                  <a:lnTo>
                    <a:pt x="72704" y="185119"/>
                  </a:lnTo>
                  <a:lnTo>
                    <a:pt x="76194" y="184236"/>
                  </a:lnTo>
                  <a:lnTo>
                    <a:pt x="77988" y="183777"/>
                  </a:lnTo>
                  <a:lnTo>
                    <a:pt x="79732" y="183307"/>
                  </a:lnTo>
                  <a:lnTo>
                    <a:pt x="81526" y="182825"/>
                  </a:lnTo>
                  <a:lnTo>
                    <a:pt x="83271" y="182332"/>
                  </a:lnTo>
                  <a:lnTo>
                    <a:pt x="85064" y="181827"/>
                  </a:lnTo>
                  <a:lnTo>
                    <a:pt x="86809" y="181323"/>
                  </a:lnTo>
                  <a:lnTo>
                    <a:pt x="88602" y="180795"/>
                  </a:lnTo>
                  <a:lnTo>
                    <a:pt x="90347" y="180256"/>
                  </a:lnTo>
                  <a:lnTo>
                    <a:pt x="92092" y="179705"/>
                  </a:lnTo>
                  <a:lnTo>
                    <a:pt x="93837" y="179155"/>
                  </a:lnTo>
                  <a:lnTo>
                    <a:pt x="95630" y="178581"/>
                  </a:lnTo>
                  <a:lnTo>
                    <a:pt x="97375" y="177996"/>
                  </a:lnTo>
                  <a:lnTo>
                    <a:pt x="99072" y="177400"/>
                  </a:lnTo>
                  <a:lnTo>
                    <a:pt x="100817" y="176792"/>
                  </a:lnTo>
                  <a:lnTo>
                    <a:pt x="102562" y="176172"/>
                  </a:lnTo>
                  <a:lnTo>
                    <a:pt x="104258" y="175542"/>
                  </a:lnTo>
                  <a:lnTo>
                    <a:pt x="106003" y="174899"/>
                  </a:lnTo>
                  <a:lnTo>
                    <a:pt x="107699" y="174245"/>
                  </a:lnTo>
                  <a:lnTo>
                    <a:pt x="109347" y="173569"/>
                  </a:lnTo>
                  <a:lnTo>
                    <a:pt x="111044" y="172892"/>
                  </a:lnTo>
                  <a:lnTo>
                    <a:pt x="112692" y="172192"/>
                  </a:lnTo>
                  <a:lnTo>
                    <a:pt x="114340" y="171493"/>
                  </a:lnTo>
                  <a:lnTo>
                    <a:pt x="115988" y="170770"/>
                  </a:lnTo>
                  <a:lnTo>
                    <a:pt x="117636" y="170036"/>
                  </a:lnTo>
                  <a:lnTo>
                    <a:pt x="119235" y="169290"/>
                  </a:lnTo>
                  <a:lnTo>
                    <a:pt x="120835" y="168522"/>
                  </a:lnTo>
                  <a:lnTo>
                    <a:pt x="120835" y="168522"/>
                  </a:lnTo>
                  <a:lnTo>
                    <a:pt x="121901" y="167994"/>
                  </a:lnTo>
                  <a:lnTo>
                    <a:pt x="122919" y="167467"/>
                  </a:lnTo>
                  <a:lnTo>
                    <a:pt x="123937" y="166916"/>
                  </a:lnTo>
                  <a:lnTo>
                    <a:pt x="124858" y="166354"/>
                  </a:lnTo>
                  <a:lnTo>
                    <a:pt x="125827" y="165792"/>
                  </a:lnTo>
                  <a:lnTo>
                    <a:pt x="126699" y="165218"/>
                  </a:lnTo>
                  <a:lnTo>
                    <a:pt x="127572" y="164633"/>
                  </a:lnTo>
                  <a:lnTo>
                    <a:pt x="128444" y="164037"/>
                  </a:lnTo>
                  <a:lnTo>
                    <a:pt x="129220" y="163440"/>
                  </a:lnTo>
                  <a:lnTo>
                    <a:pt x="130044" y="162833"/>
                  </a:lnTo>
                  <a:lnTo>
                    <a:pt x="130771" y="162213"/>
                  </a:lnTo>
                  <a:lnTo>
                    <a:pt x="131498" y="161582"/>
                  </a:lnTo>
                  <a:lnTo>
                    <a:pt x="132176" y="160951"/>
                  </a:lnTo>
                  <a:lnTo>
                    <a:pt x="132855" y="160309"/>
                  </a:lnTo>
                  <a:lnTo>
                    <a:pt x="133534" y="159655"/>
                  </a:lnTo>
                  <a:lnTo>
                    <a:pt x="134115" y="158990"/>
                  </a:lnTo>
                  <a:lnTo>
                    <a:pt x="134697" y="158336"/>
                  </a:lnTo>
                  <a:lnTo>
                    <a:pt x="135278" y="157659"/>
                  </a:lnTo>
                  <a:lnTo>
                    <a:pt x="135812" y="156983"/>
                  </a:lnTo>
                  <a:lnTo>
                    <a:pt x="136345" y="156295"/>
                  </a:lnTo>
                  <a:lnTo>
                    <a:pt x="137266" y="154907"/>
                  </a:lnTo>
                  <a:lnTo>
                    <a:pt x="138138" y="153496"/>
                  </a:lnTo>
                  <a:lnTo>
                    <a:pt x="138865" y="152062"/>
                  </a:lnTo>
                  <a:lnTo>
                    <a:pt x="139544" y="150617"/>
                  </a:lnTo>
                  <a:lnTo>
                    <a:pt x="140077" y="149149"/>
                  </a:lnTo>
                  <a:lnTo>
                    <a:pt x="140562" y="147657"/>
                  </a:lnTo>
                  <a:lnTo>
                    <a:pt x="140998" y="146155"/>
                  </a:lnTo>
                  <a:lnTo>
                    <a:pt x="141289" y="144641"/>
                  </a:lnTo>
                  <a:lnTo>
                    <a:pt x="141531" y="143115"/>
                  </a:lnTo>
                  <a:lnTo>
                    <a:pt x="141725" y="141590"/>
                  </a:lnTo>
                  <a:lnTo>
                    <a:pt x="141822" y="140041"/>
                  </a:lnTo>
                  <a:lnTo>
                    <a:pt x="141822" y="138504"/>
                  </a:lnTo>
                  <a:lnTo>
                    <a:pt x="141822" y="136944"/>
                  </a:lnTo>
                  <a:lnTo>
                    <a:pt x="141725" y="135396"/>
                  </a:lnTo>
                  <a:lnTo>
                    <a:pt x="141531" y="133847"/>
                  </a:lnTo>
                  <a:lnTo>
                    <a:pt x="141337" y="132287"/>
                  </a:lnTo>
                  <a:lnTo>
                    <a:pt x="141046" y="130739"/>
                  </a:lnTo>
                  <a:lnTo>
                    <a:pt x="140755" y="129202"/>
                  </a:lnTo>
                  <a:lnTo>
                    <a:pt x="140368" y="127653"/>
                  </a:lnTo>
                  <a:lnTo>
                    <a:pt x="139931" y="126128"/>
                  </a:lnTo>
                  <a:lnTo>
                    <a:pt x="139495" y="124602"/>
                  </a:lnTo>
                  <a:lnTo>
                    <a:pt x="139011" y="123100"/>
                  </a:lnTo>
                  <a:lnTo>
                    <a:pt x="138477" y="121597"/>
                  </a:lnTo>
                  <a:lnTo>
                    <a:pt x="137896" y="120117"/>
                  </a:lnTo>
                  <a:lnTo>
                    <a:pt x="137314" y="118661"/>
                  </a:lnTo>
                  <a:lnTo>
                    <a:pt x="136684" y="117215"/>
                  </a:lnTo>
                  <a:lnTo>
                    <a:pt x="136005" y="115782"/>
                  </a:lnTo>
                  <a:lnTo>
                    <a:pt x="135375" y="114382"/>
                  </a:lnTo>
                  <a:lnTo>
                    <a:pt x="134648" y="113006"/>
                  </a:lnTo>
                  <a:lnTo>
                    <a:pt x="133970" y="111641"/>
                  </a:lnTo>
                  <a:lnTo>
                    <a:pt x="132516" y="109014"/>
                  </a:lnTo>
                  <a:lnTo>
                    <a:pt x="131062" y="106514"/>
                  </a:lnTo>
                  <a:lnTo>
                    <a:pt x="129559" y="104151"/>
                  </a:lnTo>
                  <a:lnTo>
                    <a:pt x="128105" y="101926"/>
                  </a:lnTo>
                  <a:lnTo>
                    <a:pt x="126699" y="99872"/>
                  </a:lnTo>
                  <a:lnTo>
                    <a:pt x="125342" y="97991"/>
                  </a:lnTo>
                  <a:lnTo>
                    <a:pt x="124082" y="96305"/>
                  </a:lnTo>
                  <a:lnTo>
                    <a:pt x="122919" y="94825"/>
                  </a:lnTo>
                  <a:lnTo>
                    <a:pt x="121901" y="93564"/>
                  </a:lnTo>
                  <a:lnTo>
                    <a:pt x="121077" y="92543"/>
                  </a:lnTo>
                  <a:lnTo>
                    <a:pt x="119914" y="91235"/>
                  </a:lnTo>
                  <a:lnTo>
                    <a:pt x="119914" y="91235"/>
                  </a:lnTo>
                  <a:lnTo>
                    <a:pt x="120398" y="91602"/>
                  </a:lnTo>
                  <a:lnTo>
                    <a:pt x="121125" y="92073"/>
                  </a:lnTo>
                  <a:lnTo>
                    <a:pt x="122046" y="92635"/>
                  </a:lnTo>
                  <a:lnTo>
                    <a:pt x="123210" y="93277"/>
                  </a:lnTo>
                  <a:lnTo>
                    <a:pt x="124518" y="94011"/>
                  </a:lnTo>
                  <a:lnTo>
                    <a:pt x="125972" y="94814"/>
                  </a:lnTo>
                  <a:lnTo>
                    <a:pt x="129365" y="96603"/>
                  </a:lnTo>
                  <a:lnTo>
                    <a:pt x="133194" y="98576"/>
                  </a:lnTo>
                  <a:lnTo>
                    <a:pt x="137363" y="100687"/>
                  </a:lnTo>
                  <a:lnTo>
                    <a:pt x="141725" y="102866"/>
                  </a:lnTo>
                  <a:lnTo>
                    <a:pt x="146184" y="105057"/>
                  </a:lnTo>
                  <a:lnTo>
                    <a:pt x="150546" y="107179"/>
                  </a:lnTo>
                  <a:lnTo>
                    <a:pt x="154763" y="109186"/>
                  </a:lnTo>
                  <a:lnTo>
                    <a:pt x="158641" y="111021"/>
                  </a:lnTo>
                  <a:lnTo>
                    <a:pt x="162082" y="112604"/>
                  </a:lnTo>
                  <a:lnTo>
                    <a:pt x="164942" y="113878"/>
                  </a:lnTo>
                  <a:lnTo>
                    <a:pt x="166105" y="114382"/>
                  </a:lnTo>
                  <a:lnTo>
                    <a:pt x="167074" y="114784"/>
                  </a:lnTo>
                  <a:lnTo>
                    <a:pt x="167801" y="115082"/>
                  </a:lnTo>
                  <a:lnTo>
                    <a:pt x="168383" y="115265"/>
                  </a:lnTo>
                  <a:lnTo>
                    <a:pt x="168528" y="115311"/>
                  </a:lnTo>
                  <a:lnTo>
                    <a:pt x="168674" y="115323"/>
                  </a:lnTo>
                  <a:lnTo>
                    <a:pt x="168674" y="115311"/>
                  </a:lnTo>
                  <a:lnTo>
                    <a:pt x="168722" y="115300"/>
                  </a:lnTo>
                  <a:lnTo>
                    <a:pt x="168674" y="115242"/>
                  </a:lnTo>
                  <a:lnTo>
                    <a:pt x="168674" y="115242"/>
                  </a:lnTo>
                  <a:lnTo>
                    <a:pt x="168335" y="114715"/>
                  </a:lnTo>
                  <a:lnTo>
                    <a:pt x="167753" y="113717"/>
                  </a:lnTo>
                  <a:lnTo>
                    <a:pt x="167026" y="112295"/>
                  </a:lnTo>
                  <a:lnTo>
                    <a:pt x="166153" y="110505"/>
                  </a:lnTo>
                  <a:lnTo>
                    <a:pt x="165717" y="109473"/>
                  </a:lnTo>
                  <a:lnTo>
                    <a:pt x="165281" y="108372"/>
                  </a:lnTo>
                  <a:lnTo>
                    <a:pt x="164893" y="107202"/>
                  </a:lnTo>
                  <a:lnTo>
                    <a:pt x="164505" y="105963"/>
                  </a:lnTo>
                  <a:lnTo>
                    <a:pt x="164118" y="104667"/>
                  </a:lnTo>
                  <a:lnTo>
                    <a:pt x="163778" y="103302"/>
                  </a:lnTo>
                  <a:lnTo>
                    <a:pt x="163488" y="101903"/>
                  </a:lnTo>
                  <a:lnTo>
                    <a:pt x="163245" y="100446"/>
                  </a:lnTo>
                  <a:lnTo>
                    <a:pt x="163100" y="98955"/>
                  </a:lnTo>
                  <a:lnTo>
                    <a:pt x="163003" y="97429"/>
                  </a:lnTo>
                  <a:lnTo>
                    <a:pt x="162954" y="95881"/>
                  </a:lnTo>
                  <a:lnTo>
                    <a:pt x="163051" y="94309"/>
                  </a:lnTo>
                  <a:lnTo>
                    <a:pt x="163197" y="92715"/>
                  </a:lnTo>
                  <a:lnTo>
                    <a:pt x="163488" y="91109"/>
                  </a:lnTo>
                  <a:lnTo>
                    <a:pt x="163681" y="90306"/>
                  </a:lnTo>
                  <a:lnTo>
                    <a:pt x="163875" y="89492"/>
                  </a:lnTo>
                  <a:lnTo>
                    <a:pt x="164118" y="88689"/>
                  </a:lnTo>
                  <a:lnTo>
                    <a:pt x="164409" y="87886"/>
                  </a:lnTo>
                  <a:lnTo>
                    <a:pt x="164699" y="87083"/>
                  </a:lnTo>
                  <a:lnTo>
                    <a:pt x="165039" y="86280"/>
                  </a:lnTo>
                  <a:lnTo>
                    <a:pt x="165426" y="85477"/>
                  </a:lnTo>
                  <a:lnTo>
                    <a:pt x="165863" y="84686"/>
                  </a:lnTo>
                  <a:lnTo>
                    <a:pt x="166299" y="83883"/>
                  </a:lnTo>
                  <a:lnTo>
                    <a:pt x="166784" y="83103"/>
                  </a:lnTo>
                  <a:lnTo>
                    <a:pt x="167317" y="82311"/>
                  </a:lnTo>
                  <a:lnTo>
                    <a:pt x="167898" y="81531"/>
                  </a:lnTo>
                  <a:lnTo>
                    <a:pt x="168528" y="80763"/>
                  </a:lnTo>
                  <a:lnTo>
                    <a:pt x="169207" y="80006"/>
                  </a:lnTo>
                  <a:lnTo>
                    <a:pt x="169886" y="79249"/>
                  </a:lnTo>
                  <a:lnTo>
                    <a:pt x="170661" y="78503"/>
                  </a:lnTo>
                  <a:lnTo>
                    <a:pt x="171437" y="77758"/>
                  </a:lnTo>
                  <a:lnTo>
                    <a:pt x="172309" y="77035"/>
                  </a:lnTo>
                  <a:lnTo>
                    <a:pt x="173182" y="76312"/>
                  </a:lnTo>
                  <a:lnTo>
                    <a:pt x="174151" y="75613"/>
                  </a:lnTo>
                  <a:lnTo>
                    <a:pt x="174151" y="75613"/>
                  </a:lnTo>
                  <a:lnTo>
                    <a:pt x="181179" y="70474"/>
                  </a:lnTo>
                  <a:lnTo>
                    <a:pt x="186898" y="66265"/>
                  </a:lnTo>
                  <a:lnTo>
                    <a:pt x="191406" y="62927"/>
                  </a:lnTo>
                  <a:lnTo>
                    <a:pt x="194799" y="60461"/>
                  </a:lnTo>
                  <a:lnTo>
                    <a:pt x="196108" y="59531"/>
                  </a:lnTo>
                  <a:lnTo>
                    <a:pt x="197174" y="58820"/>
                  </a:lnTo>
                  <a:lnTo>
                    <a:pt x="197998" y="58304"/>
                  </a:lnTo>
                  <a:lnTo>
                    <a:pt x="198337" y="58121"/>
                  </a:lnTo>
                  <a:lnTo>
                    <a:pt x="198579" y="57983"/>
                  </a:lnTo>
                  <a:lnTo>
                    <a:pt x="198822" y="57903"/>
                  </a:lnTo>
                  <a:lnTo>
                    <a:pt x="198919" y="57880"/>
                  </a:lnTo>
                  <a:lnTo>
                    <a:pt x="199016" y="57857"/>
                  </a:lnTo>
                  <a:lnTo>
                    <a:pt x="199064" y="57857"/>
                  </a:lnTo>
                  <a:lnTo>
                    <a:pt x="199161" y="57868"/>
                  </a:lnTo>
                  <a:lnTo>
                    <a:pt x="199210" y="57926"/>
                  </a:lnTo>
                  <a:lnTo>
                    <a:pt x="199258" y="58029"/>
                  </a:lnTo>
                  <a:lnTo>
                    <a:pt x="199258" y="58189"/>
                  </a:lnTo>
                  <a:lnTo>
                    <a:pt x="199161" y="58625"/>
                  </a:lnTo>
                  <a:lnTo>
                    <a:pt x="199161" y="58625"/>
                  </a:lnTo>
                  <a:lnTo>
                    <a:pt x="199064" y="58958"/>
                  </a:lnTo>
                  <a:lnTo>
                    <a:pt x="199113" y="59463"/>
                  </a:lnTo>
                  <a:lnTo>
                    <a:pt x="199210" y="60105"/>
                  </a:lnTo>
                  <a:lnTo>
                    <a:pt x="199403" y="60896"/>
                  </a:lnTo>
                  <a:lnTo>
                    <a:pt x="199985" y="62869"/>
                  </a:lnTo>
                  <a:lnTo>
                    <a:pt x="200809" y="65278"/>
                  </a:lnTo>
                  <a:lnTo>
                    <a:pt x="201778" y="68031"/>
                  </a:lnTo>
                  <a:lnTo>
                    <a:pt x="202942" y="71059"/>
                  </a:lnTo>
                  <a:lnTo>
                    <a:pt x="204202" y="74248"/>
                  </a:lnTo>
                  <a:lnTo>
                    <a:pt x="205511" y="77540"/>
                  </a:lnTo>
                  <a:lnTo>
                    <a:pt x="208128" y="84020"/>
                  </a:lnTo>
                  <a:lnTo>
                    <a:pt x="210551" y="89824"/>
                  </a:lnTo>
                  <a:lnTo>
                    <a:pt x="212393" y="94240"/>
                  </a:lnTo>
                  <a:lnTo>
                    <a:pt x="212975" y="95709"/>
                  </a:lnTo>
                  <a:lnTo>
                    <a:pt x="213266" y="96569"/>
                  </a:lnTo>
                  <a:lnTo>
                    <a:pt x="213266" y="96569"/>
                  </a:lnTo>
                  <a:lnTo>
                    <a:pt x="213411" y="96362"/>
                  </a:lnTo>
                  <a:lnTo>
                    <a:pt x="213556" y="96099"/>
                  </a:lnTo>
                  <a:lnTo>
                    <a:pt x="214187" y="95342"/>
                  </a:lnTo>
                  <a:lnTo>
                    <a:pt x="215108" y="94344"/>
                  </a:lnTo>
                  <a:lnTo>
                    <a:pt x="216319" y="93105"/>
                  </a:lnTo>
                  <a:lnTo>
                    <a:pt x="217773" y="91637"/>
                  </a:lnTo>
                  <a:lnTo>
                    <a:pt x="219470" y="89985"/>
                  </a:lnTo>
                  <a:lnTo>
                    <a:pt x="223444" y="86177"/>
                  </a:lnTo>
                  <a:lnTo>
                    <a:pt x="228097" y="81807"/>
                  </a:lnTo>
                  <a:lnTo>
                    <a:pt x="233284" y="77058"/>
                  </a:lnTo>
                  <a:lnTo>
                    <a:pt x="238712" y="72068"/>
                  </a:lnTo>
                  <a:lnTo>
                    <a:pt x="244335" y="67010"/>
                  </a:lnTo>
                  <a:lnTo>
                    <a:pt x="249860" y="62032"/>
                  </a:lnTo>
                  <a:lnTo>
                    <a:pt x="255192" y="57306"/>
                  </a:lnTo>
                  <a:lnTo>
                    <a:pt x="260039" y="52982"/>
                  </a:lnTo>
                  <a:lnTo>
                    <a:pt x="264352" y="49220"/>
                  </a:lnTo>
                  <a:lnTo>
                    <a:pt x="267891" y="46169"/>
                  </a:lnTo>
                  <a:lnTo>
                    <a:pt x="270460" y="44001"/>
                  </a:lnTo>
                  <a:lnTo>
                    <a:pt x="271332" y="43290"/>
                  </a:lnTo>
                  <a:lnTo>
                    <a:pt x="271865" y="42865"/>
                  </a:lnTo>
                  <a:lnTo>
                    <a:pt x="272059" y="42762"/>
                  </a:lnTo>
                  <a:lnTo>
                    <a:pt x="272108" y="42739"/>
                  </a:lnTo>
                  <a:lnTo>
                    <a:pt x="272108" y="42785"/>
                  </a:lnTo>
                  <a:lnTo>
                    <a:pt x="272011" y="42923"/>
                  </a:lnTo>
                  <a:lnTo>
                    <a:pt x="272011" y="42923"/>
                  </a:lnTo>
                  <a:lnTo>
                    <a:pt x="271865" y="43152"/>
                  </a:lnTo>
                  <a:lnTo>
                    <a:pt x="271720" y="43416"/>
                  </a:lnTo>
                  <a:lnTo>
                    <a:pt x="271671" y="43725"/>
                  </a:lnTo>
                  <a:lnTo>
                    <a:pt x="271623" y="44081"/>
                  </a:lnTo>
                  <a:lnTo>
                    <a:pt x="271574" y="44471"/>
                  </a:lnTo>
                  <a:lnTo>
                    <a:pt x="271623" y="44907"/>
                  </a:lnTo>
                  <a:lnTo>
                    <a:pt x="271720" y="45870"/>
                  </a:lnTo>
                  <a:lnTo>
                    <a:pt x="271962" y="46960"/>
                  </a:lnTo>
                  <a:lnTo>
                    <a:pt x="272301" y="48164"/>
                  </a:lnTo>
                  <a:lnTo>
                    <a:pt x="272738" y="49472"/>
                  </a:lnTo>
                  <a:lnTo>
                    <a:pt x="273271" y="50860"/>
                  </a:lnTo>
                  <a:lnTo>
                    <a:pt x="273852" y="52328"/>
                  </a:lnTo>
                  <a:lnTo>
                    <a:pt x="274531" y="53865"/>
                  </a:lnTo>
                  <a:lnTo>
                    <a:pt x="275210" y="55437"/>
                  </a:lnTo>
                  <a:lnTo>
                    <a:pt x="275985" y="57042"/>
                  </a:lnTo>
                  <a:lnTo>
                    <a:pt x="277585" y="60289"/>
                  </a:lnTo>
                  <a:lnTo>
                    <a:pt x="279233" y="63500"/>
                  </a:lnTo>
                  <a:lnTo>
                    <a:pt x="279233" y="63500"/>
                  </a:lnTo>
                  <a:lnTo>
                    <a:pt x="280493" y="61367"/>
                  </a:lnTo>
                  <a:lnTo>
                    <a:pt x="281753" y="59394"/>
                  </a:lnTo>
                  <a:lnTo>
                    <a:pt x="282916" y="57604"/>
                  </a:lnTo>
                  <a:lnTo>
                    <a:pt x="283983" y="56033"/>
                  </a:lnTo>
                  <a:lnTo>
                    <a:pt x="283983" y="56033"/>
                  </a:lnTo>
                  <a:lnTo>
                    <a:pt x="284855" y="54898"/>
                  </a:lnTo>
                  <a:lnTo>
                    <a:pt x="285727" y="53773"/>
                  </a:lnTo>
                  <a:lnTo>
                    <a:pt x="286648" y="52661"/>
                  </a:lnTo>
                  <a:lnTo>
                    <a:pt x="287618" y="51560"/>
                  </a:lnTo>
                  <a:lnTo>
                    <a:pt x="288636" y="50481"/>
                  </a:lnTo>
                  <a:lnTo>
                    <a:pt x="289653" y="49403"/>
                  </a:lnTo>
                  <a:lnTo>
                    <a:pt x="290671" y="48348"/>
                  </a:lnTo>
                  <a:lnTo>
                    <a:pt x="291738" y="47316"/>
                  </a:lnTo>
                  <a:lnTo>
                    <a:pt x="292804" y="46295"/>
                  </a:lnTo>
                  <a:lnTo>
                    <a:pt x="293919" y="45297"/>
                  </a:lnTo>
                  <a:lnTo>
                    <a:pt x="296100" y="43393"/>
                  </a:lnTo>
                  <a:lnTo>
                    <a:pt x="298233" y="41592"/>
                  </a:lnTo>
                  <a:lnTo>
                    <a:pt x="300317" y="39917"/>
                  </a:lnTo>
                  <a:lnTo>
                    <a:pt x="302304" y="38380"/>
                  </a:lnTo>
                  <a:lnTo>
                    <a:pt x="304146" y="37004"/>
                  </a:lnTo>
                  <a:lnTo>
                    <a:pt x="305794" y="35811"/>
                  </a:lnTo>
                  <a:lnTo>
                    <a:pt x="307248" y="34790"/>
                  </a:lnTo>
                  <a:lnTo>
                    <a:pt x="309332" y="33368"/>
                  </a:lnTo>
                  <a:lnTo>
                    <a:pt x="310108" y="32875"/>
                  </a:lnTo>
                  <a:lnTo>
                    <a:pt x="285097" y="34928"/>
                  </a:lnTo>
                  <a:lnTo>
                    <a:pt x="285097" y="34928"/>
                  </a:lnTo>
                  <a:lnTo>
                    <a:pt x="282432" y="33827"/>
                  </a:lnTo>
                  <a:lnTo>
                    <a:pt x="279329" y="32553"/>
                  </a:lnTo>
                  <a:lnTo>
                    <a:pt x="275258" y="30856"/>
                  </a:lnTo>
                  <a:lnTo>
                    <a:pt x="270460" y="28814"/>
                  </a:lnTo>
                  <a:lnTo>
                    <a:pt x="265031" y="26474"/>
                  </a:lnTo>
                  <a:lnTo>
                    <a:pt x="259166" y="23905"/>
                  </a:lnTo>
                  <a:lnTo>
                    <a:pt x="256161" y="22551"/>
                  </a:lnTo>
                  <a:lnTo>
                    <a:pt x="253059" y="21152"/>
                  </a:lnTo>
                  <a:lnTo>
                    <a:pt x="249957" y="19741"/>
                  </a:lnTo>
                  <a:lnTo>
                    <a:pt x="246855" y="18296"/>
                  </a:lnTo>
                  <a:lnTo>
                    <a:pt x="243753" y="16839"/>
                  </a:lnTo>
                  <a:lnTo>
                    <a:pt x="240699" y="15383"/>
                  </a:lnTo>
                  <a:lnTo>
                    <a:pt x="237743" y="13914"/>
                  </a:lnTo>
                  <a:lnTo>
                    <a:pt x="234835" y="12469"/>
                  </a:lnTo>
                  <a:lnTo>
                    <a:pt x="232023" y="11024"/>
                  </a:lnTo>
                  <a:lnTo>
                    <a:pt x="229358" y="9613"/>
                  </a:lnTo>
                  <a:lnTo>
                    <a:pt x="226789" y="8225"/>
                  </a:lnTo>
                  <a:lnTo>
                    <a:pt x="224414" y="6883"/>
                  </a:lnTo>
                  <a:lnTo>
                    <a:pt x="222281" y="5575"/>
                  </a:lnTo>
                  <a:lnTo>
                    <a:pt x="221263" y="4945"/>
                  </a:lnTo>
                  <a:lnTo>
                    <a:pt x="220294" y="4325"/>
                  </a:lnTo>
                  <a:lnTo>
                    <a:pt x="219373" y="3729"/>
                  </a:lnTo>
                  <a:lnTo>
                    <a:pt x="218549" y="3132"/>
                  </a:lnTo>
                  <a:lnTo>
                    <a:pt x="217773" y="2570"/>
                  </a:lnTo>
                  <a:lnTo>
                    <a:pt x="217046" y="2008"/>
                  </a:lnTo>
                  <a:lnTo>
                    <a:pt x="216416" y="1481"/>
                  </a:lnTo>
                  <a:lnTo>
                    <a:pt x="215835" y="964"/>
                  </a:lnTo>
                  <a:lnTo>
                    <a:pt x="215350" y="471"/>
                  </a:lnTo>
                  <a:lnTo>
                    <a:pt x="214914" y="1"/>
                  </a:lnTo>
                  <a:lnTo>
                    <a:pt x="212587" y="3453"/>
                  </a:lnTo>
                  <a:lnTo>
                    <a:pt x="212587" y="3453"/>
                  </a:lnTo>
                  <a:lnTo>
                    <a:pt x="211618" y="3648"/>
                  </a:lnTo>
                  <a:lnTo>
                    <a:pt x="210454" y="3889"/>
                  </a:lnTo>
                  <a:lnTo>
                    <a:pt x="208855" y="4245"/>
                  </a:lnTo>
                  <a:lnTo>
                    <a:pt x="206868" y="4692"/>
                  </a:lnTo>
                  <a:lnTo>
                    <a:pt x="204493" y="5266"/>
                  </a:lnTo>
                  <a:lnTo>
                    <a:pt x="201778" y="5942"/>
                  </a:lnTo>
                  <a:lnTo>
                    <a:pt x="198725" y="6734"/>
                  </a:lnTo>
                  <a:lnTo>
                    <a:pt x="197077" y="7181"/>
                  </a:lnTo>
                  <a:lnTo>
                    <a:pt x="195332" y="7652"/>
                  </a:lnTo>
                  <a:lnTo>
                    <a:pt x="193539" y="8156"/>
                  </a:lnTo>
                  <a:lnTo>
                    <a:pt x="191697" y="8695"/>
                  </a:lnTo>
                  <a:lnTo>
                    <a:pt x="189758" y="9269"/>
                  </a:lnTo>
                  <a:lnTo>
                    <a:pt x="187819" y="9865"/>
                  </a:lnTo>
                  <a:lnTo>
                    <a:pt x="185784" y="10496"/>
                  </a:lnTo>
                  <a:lnTo>
                    <a:pt x="183651" y="11161"/>
                  </a:lnTo>
                  <a:lnTo>
                    <a:pt x="181518" y="11861"/>
                  </a:lnTo>
                  <a:lnTo>
                    <a:pt x="179337" y="12595"/>
                  </a:lnTo>
                  <a:lnTo>
                    <a:pt x="177059" y="13364"/>
                  </a:lnTo>
                  <a:lnTo>
                    <a:pt x="174781" y="14167"/>
                  </a:lnTo>
                  <a:lnTo>
                    <a:pt x="172454" y="15015"/>
                  </a:lnTo>
                  <a:lnTo>
                    <a:pt x="170079" y="15887"/>
                  </a:lnTo>
                  <a:lnTo>
                    <a:pt x="167704" y="16793"/>
                  </a:lnTo>
                  <a:lnTo>
                    <a:pt x="165281" y="17745"/>
                  </a:lnTo>
                  <a:lnTo>
                    <a:pt x="165281" y="17745"/>
                  </a:lnTo>
                  <a:lnTo>
                    <a:pt x="164069" y="18227"/>
                  </a:lnTo>
                  <a:lnTo>
                    <a:pt x="162858" y="18720"/>
                  </a:lnTo>
                  <a:lnTo>
                    <a:pt x="161694" y="19214"/>
                  </a:lnTo>
                  <a:lnTo>
                    <a:pt x="160579" y="19718"/>
                  </a:lnTo>
                  <a:lnTo>
                    <a:pt x="159416" y="20223"/>
                  </a:lnTo>
                  <a:lnTo>
                    <a:pt x="158350" y="20739"/>
                  </a:lnTo>
                  <a:lnTo>
                    <a:pt x="156217" y="21771"/>
                  </a:lnTo>
                  <a:lnTo>
                    <a:pt x="154181" y="22815"/>
                  </a:lnTo>
                  <a:lnTo>
                    <a:pt x="152243" y="23882"/>
                  </a:lnTo>
                  <a:lnTo>
                    <a:pt x="150352" y="24949"/>
                  </a:lnTo>
                  <a:lnTo>
                    <a:pt x="148559" y="26027"/>
                  </a:lnTo>
                  <a:lnTo>
                    <a:pt x="146863" y="27094"/>
                  </a:lnTo>
                  <a:lnTo>
                    <a:pt x="145263" y="28172"/>
                  </a:lnTo>
                  <a:lnTo>
                    <a:pt x="143664" y="29250"/>
                  </a:lnTo>
                  <a:lnTo>
                    <a:pt x="142210" y="30317"/>
                  </a:lnTo>
                  <a:lnTo>
                    <a:pt x="140804" y="31372"/>
                  </a:lnTo>
                  <a:lnTo>
                    <a:pt x="139447" y="32416"/>
                  </a:lnTo>
                  <a:lnTo>
                    <a:pt x="138187" y="33460"/>
                  </a:lnTo>
                  <a:lnTo>
                    <a:pt x="136975" y="34469"/>
                  </a:lnTo>
                  <a:lnTo>
                    <a:pt x="135860" y="35467"/>
                  </a:lnTo>
                  <a:lnTo>
                    <a:pt x="134745" y="36442"/>
                  </a:lnTo>
                  <a:lnTo>
                    <a:pt x="132806" y="38312"/>
                  </a:lnTo>
                  <a:lnTo>
                    <a:pt x="131013" y="40066"/>
                  </a:lnTo>
                  <a:lnTo>
                    <a:pt x="129462" y="41661"/>
                  </a:lnTo>
                  <a:lnTo>
                    <a:pt x="126942" y="44345"/>
                  </a:lnTo>
                  <a:lnTo>
                    <a:pt x="125924" y="45377"/>
                  </a:lnTo>
                  <a:lnTo>
                    <a:pt x="125439" y="45813"/>
                  </a:lnTo>
                  <a:lnTo>
                    <a:pt x="125003" y="46180"/>
                  </a:lnTo>
                  <a:lnTo>
                    <a:pt x="125003" y="46180"/>
                  </a:lnTo>
                  <a:lnTo>
                    <a:pt x="124809" y="46341"/>
                  </a:lnTo>
                  <a:lnTo>
                    <a:pt x="124615" y="46478"/>
                  </a:lnTo>
                  <a:lnTo>
                    <a:pt x="124373" y="46605"/>
                  </a:lnTo>
                  <a:lnTo>
                    <a:pt x="124130" y="46708"/>
                  </a:lnTo>
                  <a:lnTo>
                    <a:pt x="123888" y="46800"/>
                  </a:lnTo>
                  <a:lnTo>
                    <a:pt x="123646" y="46868"/>
                  </a:lnTo>
                  <a:lnTo>
                    <a:pt x="123403" y="46926"/>
                  </a:lnTo>
                  <a:lnTo>
                    <a:pt x="123113" y="46960"/>
                  </a:lnTo>
                  <a:lnTo>
                    <a:pt x="122870" y="46983"/>
                  </a:lnTo>
                  <a:lnTo>
                    <a:pt x="122579" y="46995"/>
                  </a:lnTo>
                  <a:lnTo>
                    <a:pt x="122289" y="46983"/>
                  </a:lnTo>
                  <a:lnTo>
                    <a:pt x="121998" y="46972"/>
                  </a:lnTo>
                  <a:lnTo>
                    <a:pt x="121755" y="46937"/>
                  </a:lnTo>
                  <a:lnTo>
                    <a:pt x="121465" y="46891"/>
                  </a:lnTo>
                  <a:lnTo>
                    <a:pt x="121174" y="46834"/>
                  </a:lnTo>
                  <a:lnTo>
                    <a:pt x="120835" y="46754"/>
                  </a:lnTo>
                  <a:lnTo>
                    <a:pt x="120253" y="46582"/>
                  </a:lnTo>
                  <a:lnTo>
                    <a:pt x="119671" y="46352"/>
                  </a:lnTo>
                  <a:lnTo>
                    <a:pt x="119041" y="46100"/>
                  </a:lnTo>
                  <a:lnTo>
                    <a:pt x="118460" y="45802"/>
                  </a:lnTo>
                  <a:lnTo>
                    <a:pt x="117878" y="45469"/>
                  </a:lnTo>
                  <a:lnTo>
                    <a:pt x="117296" y="45102"/>
                  </a:lnTo>
                  <a:lnTo>
                    <a:pt x="116715" y="44723"/>
                  </a:lnTo>
                  <a:lnTo>
                    <a:pt x="116181" y="44310"/>
                  </a:lnTo>
                  <a:lnTo>
                    <a:pt x="115648" y="43886"/>
                  </a:lnTo>
                  <a:lnTo>
                    <a:pt x="115164" y="43450"/>
                  </a:lnTo>
                  <a:lnTo>
                    <a:pt x="114679" y="43003"/>
                  </a:lnTo>
                  <a:lnTo>
                    <a:pt x="114243" y="42544"/>
                  </a:lnTo>
                  <a:lnTo>
                    <a:pt x="113855" y="42085"/>
                  </a:lnTo>
                  <a:lnTo>
                    <a:pt x="113516" y="41626"/>
                  </a:lnTo>
                  <a:lnTo>
                    <a:pt x="113225" y="41168"/>
                  </a:lnTo>
                  <a:lnTo>
                    <a:pt x="112934" y="40720"/>
                  </a:lnTo>
                  <a:lnTo>
                    <a:pt x="112740" y="40273"/>
                  </a:lnTo>
                  <a:lnTo>
                    <a:pt x="112595" y="39849"/>
                  </a:lnTo>
                  <a:lnTo>
                    <a:pt x="112498" y="39447"/>
                  </a:lnTo>
                  <a:lnTo>
                    <a:pt x="112449" y="39057"/>
                  </a:lnTo>
                  <a:lnTo>
                    <a:pt x="112498" y="38702"/>
                  </a:lnTo>
                  <a:lnTo>
                    <a:pt x="112595" y="38369"/>
                  </a:lnTo>
                  <a:lnTo>
                    <a:pt x="112789" y="38082"/>
                  </a:lnTo>
                  <a:lnTo>
                    <a:pt x="112934" y="37944"/>
                  </a:lnTo>
                  <a:lnTo>
                    <a:pt x="113079" y="37818"/>
                  </a:lnTo>
                  <a:lnTo>
                    <a:pt x="113079" y="37818"/>
                  </a:lnTo>
                  <a:lnTo>
                    <a:pt x="113273" y="37612"/>
                  </a:lnTo>
                  <a:lnTo>
                    <a:pt x="113322" y="37532"/>
                  </a:lnTo>
                  <a:lnTo>
                    <a:pt x="113370" y="37463"/>
                  </a:lnTo>
                  <a:lnTo>
                    <a:pt x="113322" y="37417"/>
                  </a:lnTo>
                  <a:lnTo>
                    <a:pt x="113273" y="37382"/>
                  </a:lnTo>
                  <a:lnTo>
                    <a:pt x="113176" y="37360"/>
                  </a:lnTo>
                  <a:lnTo>
                    <a:pt x="113079" y="37360"/>
                  </a:lnTo>
                  <a:lnTo>
                    <a:pt x="112886" y="37371"/>
                  </a:lnTo>
                  <a:lnTo>
                    <a:pt x="112692" y="37405"/>
                  </a:lnTo>
                  <a:lnTo>
                    <a:pt x="112207" y="37509"/>
                  </a:lnTo>
                  <a:lnTo>
                    <a:pt x="111625" y="37669"/>
                  </a:lnTo>
                  <a:lnTo>
                    <a:pt x="110898" y="37899"/>
                  </a:lnTo>
                  <a:lnTo>
                    <a:pt x="110026" y="38174"/>
                  </a:lnTo>
                  <a:lnTo>
                    <a:pt x="109105" y="38518"/>
                  </a:lnTo>
                  <a:lnTo>
                    <a:pt x="108039" y="38919"/>
                  </a:lnTo>
                  <a:lnTo>
                    <a:pt x="106875" y="39378"/>
                  </a:lnTo>
                  <a:lnTo>
                    <a:pt x="105615" y="39883"/>
                  </a:lnTo>
                  <a:lnTo>
                    <a:pt x="104258" y="40445"/>
                  </a:lnTo>
                  <a:lnTo>
                    <a:pt x="102852" y="41064"/>
                  </a:lnTo>
                  <a:lnTo>
                    <a:pt x="101350" y="41741"/>
                  </a:lnTo>
                  <a:lnTo>
                    <a:pt x="99799" y="42464"/>
                  </a:lnTo>
                  <a:lnTo>
                    <a:pt x="98199" y="43244"/>
                  </a:lnTo>
                  <a:lnTo>
                    <a:pt x="96503" y="44070"/>
                  </a:lnTo>
                  <a:lnTo>
                    <a:pt x="94758" y="44953"/>
                  </a:lnTo>
                  <a:lnTo>
                    <a:pt x="92965" y="45882"/>
                  </a:lnTo>
                  <a:lnTo>
                    <a:pt x="91123" y="46868"/>
                  </a:lnTo>
                  <a:lnTo>
                    <a:pt x="89281" y="47889"/>
                  </a:lnTo>
                  <a:lnTo>
                    <a:pt x="87342" y="48967"/>
                  </a:lnTo>
                  <a:lnTo>
                    <a:pt x="85452" y="50080"/>
                  </a:lnTo>
                  <a:lnTo>
                    <a:pt x="83513" y="51250"/>
                  </a:lnTo>
                  <a:lnTo>
                    <a:pt x="81526" y="52466"/>
                  </a:lnTo>
                  <a:lnTo>
                    <a:pt x="79587" y="53716"/>
                  </a:lnTo>
                  <a:lnTo>
                    <a:pt x="77600" y="55024"/>
                  </a:lnTo>
                  <a:lnTo>
                    <a:pt x="75613" y="56366"/>
                  </a:lnTo>
                  <a:lnTo>
                    <a:pt x="73674" y="57754"/>
                  </a:lnTo>
                  <a:lnTo>
                    <a:pt x="71735" y="59176"/>
                  </a:lnTo>
                  <a:lnTo>
                    <a:pt x="71735" y="59176"/>
                  </a:lnTo>
                  <a:lnTo>
                    <a:pt x="70863" y="59864"/>
                  </a:lnTo>
                  <a:lnTo>
                    <a:pt x="69990" y="60575"/>
                  </a:lnTo>
                  <a:lnTo>
                    <a:pt x="69215" y="61298"/>
                  </a:lnTo>
                  <a:lnTo>
                    <a:pt x="68439" y="62055"/>
                  </a:lnTo>
                  <a:lnTo>
                    <a:pt x="67712" y="62823"/>
                  </a:lnTo>
                  <a:lnTo>
                    <a:pt x="67033" y="63615"/>
                  </a:lnTo>
                  <a:lnTo>
                    <a:pt x="66403" y="64418"/>
                  </a:lnTo>
                  <a:lnTo>
                    <a:pt x="65822" y="65244"/>
                  </a:lnTo>
                  <a:lnTo>
                    <a:pt x="65240" y="66081"/>
                  </a:lnTo>
                  <a:lnTo>
                    <a:pt x="64707" y="66930"/>
                  </a:lnTo>
                  <a:lnTo>
                    <a:pt x="64222" y="67790"/>
                  </a:lnTo>
                  <a:lnTo>
                    <a:pt x="63738" y="68673"/>
                  </a:lnTo>
                  <a:lnTo>
                    <a:pt x="63301" y="69568"/>
                  </a:lnTo>
                  <a:lnTo>
                    <a:pt x="62914" y="70463"/>
                  </a:lnTo>
                  <a:lnTo>
                    <a:pt x="62526" y="71369"/>
                  </a:lnTo>
                  <a:lnTo>
                    <a:pt x="62187" y="72298"/>
                  </a:lnTo>
                  <a:lnTo>
                    <a:pt x="61847" y="73216"/>
                  </a:lnTo>
                  <a:lnTo>
                    <a:pt x="61605" y="74156"/>
                  </a:lnTo>
                  <a:lnTo>
                    <a:pt x="61120" y="76037"/>
                  </a:lnTo>
                  <a:lnTo>
                    <a:pt x="60732" y="77941"/>
                  </a:lnTo>
                  <a:lnTo>
                    <a:pt x="60442" y="79845"/>
                  </a:lnTo>
                  <a:lnTo>
                    <a:pt x="60199" y="81761"/>
                  </a:lnTo>
                  <a:lnTo>
                    <a:pt x="60102" y="83665"/>
                  </a:lnTo>
                  <a:lnTo>
                    <a:pt x="60054" y="85546"/>
                  </a:lnTo>
                  <a:lnTo>
                    <a:pt x="60054" y="87416"/>
                  </a:lnTo>
                  <a:lnTo>
                    <a:pt x="60151" y="89251"/>
                  </a:lnTo>
                  <a:lnTo>
                    <a:pt x="60296" y="91040"/>
                  </a:lnTo>
                  <a:lnTo>
                    <a:pt x="60490" y="92795"/>
                  </a:lnTo>
                  <a:lnTo>
                    <a:pt x="60684" y="94493"/>
                  </a:lnTo>
                  <a:lnTo>
                    <a:pt x="60926" y="96133"/>
                  </a:lnTo>
                  <a:lnTo>
                    <a:pt x="61217" y="97693"/>
                  </a:lnTo>
                  <a:lnTo>
                    <a:pt x="61508" y="99184"/>
                  </a:lnTo>
                  <a:lnTo>
                    <a:pt x="61847" y="100595"/>
                  </a:lnTo>
                  <a:lnTo>
                    <a:pt x="62477" y="103118"/>
                  </a:lnTo>
                  <a:lnTo>
                    <a:pt x="63059" y="105229"/>
                  </a:lnTo>
                  <a:lnTo>
                    <a:pt x="63592" y="106835"/>
                  </a:lnTo>
                  <a:lnTo>
                    <a:pt x="63931" y="107890"/>
                  </a:lnTo>
                  <a:lnTo>
                    <a:pt x="63931" y="107890"/>
                  </a:lnTo>
                  <a:lnTo>
                    <a:pt x="64125" y="108337"/>
                  </a:lnTo>
                  <a:lnTo>
                    <a:pt x="52056" y="104633"/>
                  </a:lnTo>
                  <a:lnTo>
                    <a:pt x="42363" y="101650"/>
                  </a:lnTo>
                  <a:lnTo>
                    <a:pt x="42363" y="101650"/>
                  </a:lnTo>
                  <a:lnTo>
                    <a:pt x="43332" y="102728"/>
                  </a:lnTo>
                  <a:lnTo>
                    <a:pt x="44495" y="104013"/>
                  </a:lnTo>
                  <a:lnTo>
                    <a:pt x="46095" y="105711"/>
                  </a:lnTo>
                  <a:lnTo>
                    <a:pt x="48130" y="107764"/>
                  </a:lnTo>
                  <a:lnTo>
                    <a:pt x="50554" y="110138"/>
                  </a:lnTo>
                  <a:lnTo>
                    <a:pt x="51960" y="111434"/>
                  </a:lnTo>
                  <a:lnTo>
                    <a:pt x="53414" y="112776"/>
                  </a:lnTo>
                  <a:lnTo>
                    <a:pt x="54965" y="114164"/>
                  </a:lnTo>
                  <a:lnTo>
                    <a:pt x="56661" y="115610"/>
                  </a:lnTo>
                  <a:lnTo>
                    <a:pt x="58406" y="117089"/>
                  </a:lnTo>
                  <a:lnTo>
                    <a:pt x="60248" y="118592"/>
                  </a:lnTo>
                  <a:lnTo>
                    <a:pt x="62187" y="120129"/>
                  </a:lnTo>
                  <a:lnTo>
                    <a:pt x="64174" y="121677"/>
                  </a:lnTo>
                  <a:lnTo>
                    <a:pt x="66306" y="123237"/>
                  </a:lnTo>
                  <a:lnTo>
                    <a:pt x="68488" y="124809"/>
                  </a:lnTo>
                  <a:lnTo>
                    <a:pt x="70766" y="126369"/>
                  </a:lnTo>
                  <a:lnTo>
                    <a:pt x="73092" y="127917"/>
                  </a:lnTo>
                  <a:lnTo>
                    <a:pt x="75516" y="129454"/>
                  </a:lnTo>
                  <a:lnTo>
                    <a:pt x="78036" y="130980"/>
                  </a:lnTo>
                  <a:lnTo>
                    <a:pt x="79296" y="131725"/>
                  </a:lnTo>
                  <a:lnTo>
                    <a:pt x="80605" y="132459"/>
                  </a:lnTo>
                  <a:lnTo>
                    <a:pt x="81914" y="133193"/>
                  </a:lnTo>
                  <a:lnTo>
                    <a:pt x="83271" y="133916"/>
                  </a:lnTo>
                  <a:lnTo>
                    <a:pt x="84628" y="134627"/>
                  </a:lnTo>
                  <a:lnTo>
                    <a:pt x="85985" y="135315"/>
                  </a:lnTo>
                  <a:lnTo>
                    <a:pt x="87391" y="136004"/>
                  </a:lnTo>
                  <a:lnTo>
                    <a:pt x="88796" y="136680"/>
                  </a:lnTo>
                  <a:lnTo>
                    <a:pt x="90202" y="137334"/>
                  </a:lnTo>
                  <a:lnTo>
                    <a:pt x="91656" y="137977"/>
                  </a:lnTo>
                  <a:lnTo>
                    <a:pt x="93110" y="138607"/>
                  </a:lnTo>
                  <a:lnTo>
                    <a:pt x="94564" y="139227"/>
                  </a:lnTo>
                  <a:lnTo>
                    <a:pt x="94564" y="139227"/>
                  </a:lnTo>
                  <a:lnTo>
                    <a:pt x="96018" y="139823"/>
                  </a:lnTo>
                  <a:lnTo>
                    <a:pt x="97375" y="140420"/>
                  </a:lnTo>
                  <a:lnTo>
                    <a:pt x="98684" y="141016"/>
                  </a:lnTo>
                  <a:lnTo>
                    <a:pt x="99896" y="141601"/>
                  </a:lnTo>
                  <a:lnTo>
                    <a:pt x="101059" y="142186"/>
                  </a:lnTo>
                  <a:lnTo>
                    <a:pt x="102174" y="142771"/>
                  </a:lnTo>
                  <a:lnTo>
                    <a:pt x="103192" y="143345"/>
                  </a:lnTo>
                  <a:lnTo>
                    <a:pt x="104161" y="143930"/>
                  </a:lnTo>
                  <a:lnTo>
                    <a:pt x="105082" y="144503"/>
                  </a:lnTo>
                  <a:lnTo>
                    <a:pt x="105906" y="145065"/>
                  </a:lnTo>
                  <a:lnTo>
                    <a:pt x="106681" y="145639"/>
                  </a:lnTo>
                  <a:lnTo>
                    <a:pt x="107360" y="146201"/>
                  </a:lnTo>
                  <a:lnTo>
                    <a:pt x="107990" y="146763"/>
                  </a:lnTo>
                  <a:lnTo>
                    <a:pt x="108572" y="147325"/>
                  </a:lnTo>
                  <a:lnTo>
                    <a:pt x="109105" y="147875"/>
                  </a:lnTo>
                  <a:lnTo>
                    <a:pt x="109590" y="148437"/>
                  </a:lnTo>
                  <a:lnTo>
                    <a:pt x="109977" y="148988"/>
                  </a:lnTo>
                  <a:lnTo>
                    <a:pt x="110317" y="149539"/>
                  </a:lnTo>
                  <a:lnTo>
                    <a:pt x="110607" y="150089"/>
                  </a:lnTo>
                  <a:lnTo>
                    <a:pt x="110850" y="150640"/>
                  </a:lnTo>
                  <a:lnTo>
                    <a:pt x="110995" y="151179"/>
                  </a:lnTo>
                  <a:lnTo>
                    <a:pt x="111092" y="151729"/>
                  </a:lnTo>
                  <a:lnTo>
                    <a:pt x="111189" y="152268"/>
                  </a:lnTo>
                  <a:lnTo>
                    <a:pt x="111189" y="152819"/>
                  </a:lnTo>
                  <a:lnTo>
                    <a:pt x="111141" y="153358"/>
                  </a:lnTo>
                  <a:lnTo>
                    <a:pt x="111044" y="153897"/>
                  </a:lnTo>
                  <a:lnTo>
                    <a:pt x="110898" y="154436"/>
                  </a:lnTo>
                  <a:lnTo>
                    <a:pt x="110704" y="154987"/>
                  </a:lnTo>
                  <a:lnTo>
                    <a:pt x="110414" y="155526"/>
                  </a:lnTo>
                  <a:lnTo>
                    <a:pt x="110123" y="156065"/>
                  </a:lnTo>
                  <a:lnTo>
                    <a:pt x="109784" y="156604"/>
                  </a:lnTo>
                  <a:lnTo>
                    <a:pt x="109396" y="157143"/>
                  </a:lnTo>
                  <a:lnTo>
                    <a:pt x="108960" y="157682"/>
                  </a:lnTo>
                  <a:lnTo>
                    <a:pt x="108475" y="158222"/>
                  </a:lnTo>
                  <a:lnTo>
                    <a:pt x="107893" y="158761"/>
                  </a:lnTo>
                  <a:lnTo>
                    <a:pt x="107360" y="159300"/>
                  </a:lnTo>
                  <a:lnTo>
                    <a:pt x="106730" y="159850"/>
                  </a:lnTo>
                  <a:lnTo>
                    <a:pt x="106051" y="160389"/>
                  </a:lnTo>
                  <a:lnTo>
                    <a:pt x="105324" y="160929"/>
                  </a:lnTo>
                  <a:lnTo>
                    <a:pt x="104597" y="161479"/>
                  </a:lnTo>
                  <a:lnTo>
                    <a:pt x="103773" y="162030"/>
                  </a:lnTo>
                  <a:lnTo>
                    <a:pt x="102949" y="162569"/>
                  </a:lnTo>
                  <a:lnTo>
                    <a:pt x="102077" y="163119"/>
                  </a:lnTo>
                  <a:lnTo>
                    <a:pt x="101156" y="163670"/>
                  </a:lnTo>
                  <a:lnTo>
                    <a:pt x="100235" y="164220"/>
                  </a:lnTo>
                  <a:lnTo>
                    <a:pt x="99266" y="164783"/>
                  </a:lnTo>
                  <a:lnTo>
                    <a:pt x="97181" y="165895"/>
                  </a:lnTo>
                  <a:lnTo>
                    <a:pt x="94952" y="167019"/>
                  </a:lnTo>
                  <a:lnTo>
                    <a:pt x="92625" y="168155"/>
                  </a:lnTo>
                  <a:lnTo>
                    <a:pt x="90105" y="169302"/>
                  </a:lnTo>
                  <a:lnTo>
                    <a:pt x="87536" y="170460"/>
                  </a:lnTo>
                  <a:lnTo>
                    <a:pt x="84822" y="171642"/>
                  </a:lnTo>
                  <a:lnTo>
                    <a:pt x="82011" y="172823"/>
                  </a:lnTo>
                  <a:lnTo>
                    <a:pt x="79102" y="174028"/>
                  </a:lnTo>
                  <a:lnTo>
                    <a:pt x="76097" y="175255"/>
                  </a:lnTo>
                  <a:lnTo>
                    <a:pt x="76097" y="17525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1943672" y="1846866"/>
              <a:ext cx="755367" cy="785199"/>
            </a:xfrm>
            <a:custGeom>
              <a:avLst/>
              <a:gdLst/>
              <a:ahLst/>
              <a:cxnLst/>
              <a:rect l="l" t="t" r="r" b="b"/>
              <a:pathLst>
                <a:path w="329495" h="90020" extrusionOk="0">
                  <a:moveTo>
                    <a:pt x="0" y="90019"/>
                  </a:moveTo>
                  <a:lnTo>
                    <a:pt x="0" y="90019"/>
                  </a:lnTo>
                  <a:lnTo>
                    <a:pt x="1115" y="89905"/>
                  </a:lnTo>
                  <a:lnTo>
                    <a:pt x="2375" y="89790"/>
                  </a:lnTo>
                  <a:lnTo>
                    <a:pt x="3829" y="89675"/>
                  </a:lnTo>
                  <a:lnTo>
                    <a:pt x="5477" y="89572"/>
                  </a:lnTo>
                  <a:lnTo>
                    <a:pt x="7270" y="89469"/>
                  </a:lnTo>
                  <a:lnTo>
                    <a:pt x="9209" y="89377"/>
                  </a:lnTo>
                  <a:lnTo>
                    <a:pt x="11342" y="89285"/>
                  </a:lnTo>
                  <a:lnTo>
                    <a:pt x="13620" y="89194"/>
                  </a:lnTo>
                  <a:lnTo>
                    <a:pt x="16043" y="89113"/>
                  </a:lnTo>
                  <a:lnTo>
                    <a:pt x="18612" y="89022"/>
                  </a:lnTo>
                  <a:lnTo>
                    <a:pt x="24186" y="88872"/>
                  </a:lnTo>
                  <a:lnTo>
                    <a:pt x="30245" y="88735"/>
                  </a:lnTo>
                  <a:lnTo>
                    <a:pt x="36788" y="88597"/>
                  </a:lnTo>
                  <a:lnTo>
                    <a:pt x="43816" y="88482"/>
                  </a:lnTo>
                  <a:lnTo>
                    <a:pt x="51184" y="88356"/>
                  </a:lnTo>
                  <a:lnTo>
                    <a:pt x="58939" y="88242"/>
                  </a:lnTo>
                  <a:lnTo>
                    <a:pt x="67033" y="88138"/>
                  </a:lnTo>
                  <a:lnTo>
                    <a:pt x="84046" y="87909"/>
                  </a:lnTo>
                  <a:lnTo>
                    <a:pt x="101834" y="87679"/>
                  </a:lnTo>
                  <a:lnTo>
                    <a:pt x="110995" y="87553"/>
                  </a:lnTo>
                  <a:lnTo>
                    <a:pt x="120204" y="87416"/>
                  </a:lnTo>
                  <a:lnTo>
                    <a:pt x="129462" y="87278"/>
                  </a:lnTo>
                  <a:lnTo>
                    <a:pt x="138719" y="87117"/>
                  </a:lnTo>
                  <a:lnTo>
                    <a:pt x="147977" y="86945"/>
                  </a:lnTo>
                  <a:lnTo>
                    <a:pt x="157138" y="86762"/>
                  </a:lnTo>
                  <a:lnTo>
                    <a:pt x="166250" y="86555"/>
                  </a:lnTo>
                  <a:lnTo>
                    <a:pt x="175168" y="86337"/>
                  </a:lnTo>
                  <a:lnTo>
                    <a:pt x="179531" y="86211"/>
                  </a:lnTo>
                  <a:lnTo>
                    <a:pt x="183893" y="86085"/>
                  </a:lnTo>
                  <a:lnTo>
                    <a:pt x="188207" y="85959"/>
                  </a:lnTo>
                  <a:lnTo>
                    <a:pt x="192424" y="85821"/>
                  </a:lnTo>
                  <a:lnTo>
                    <a:pt x="196592" y="85684"/>
                  </a:lnTo>
                  <a:lnTo>
                    <a:pt x="200663" y="85535"/>
                  </a:lnTo>
                  <a:lnTo>
                    <a:pt x="204686" y="85374"/>
                  </a:lnTo>
                  <a:lnTo>
                    <a:pt x="208661" y="85213"/>
                  </a:lnTo>
                  <a:lnTo>
                    <a:pt x="212490" y="85041"/>
                  </a:lnTo>
                  <a:lnTo>
                    <a:pt x="216270" y="84869"/>
                  </a:lnTo>
                  <a:lnTo>
                    <a:pt x="219906" y="84686"/>
                  </a:lnTo>
                  <a:lnTo>
                    <a:pt x="223492" y="84491"/>
                  </a:lnTo>
                  <a:lnTo>
                    <a:pt x="226934" y="84296"/>
                  </a:lnTo>
                  <a:lnTo>
                    <a:pt x="230327" y="84089"/>
                  </a:lnTo>
                  <a:lnTo>
                    <a:pt x="233526" y="83871"/>
                  </a:lnTo>
                  <a:lnTo>
                    <a:pt x="236676" y="83642"/>
                  </a:lnTo>
                  <a:lnTo>
                    <a:pt x="236676" y="83642"/>
                  </a:lnTo>
                  <a:lnTo>
                    <a:pt x="239730" y="83413"/>
                  </a:lnTo>
                  <a:lnTo>
                    <a:pt x="242686" y="83172"/>
                  </a:lnTo>
                  <a:lnTo>
                    <a:pt x="245643" y="82931"/>
                  </a:lnTo>
                  <a:lnTo>
                    <a:pt x="248551" y="82678"/>
                  </a:lnTo>
                  <a:lnTo>
                    <a:pt x="251411" y="82426"/>
                  </a:lnTo>
                  <a:lnTo>
                    <a:pt x="254222" y="82162"/>
                  </a:lnTo>
                  <a:lnTo>
                    <a:pt x="256985" y="81898"/>
                  </a:lnTo>
                  <a:lnTo>
                    <a:pt x="259699" y="81635"/>
                  </a:lnTo>
                  <a:lnTo>
                    <a:pt x="262365" y="81359"/>
                  </a:lnTo>
                  <a:lnTo>
                    <a:pt x="265031" y="81096"/>
                  </a:lnTo>
                  <a:lnTo>
                    <a:pt x="267600" y="80809"/>
                  </a:lnTo>
                  <a:lnTo>
                    <a:pt x="270120" y="80534"/>
                  </a:lnTo>
                  <a:lnTo>
                    <a:pt x="275064" y="79971"/>
                  </a:lnTo>
                  <a:lnTo>
                    <a:pt x="279765" y="79398"/>
                  </a:lnTo>
                  <a:lnTo>
                    <a:pt x="284322" y="78813"/>
                  </a:lnTo>
                  <a:lnTo>
                    <a:pt x="288635" y="78239"/>
                  </a:lnTo>
                  <a:lnTo>
                    <a:pt x="292755" y="77666"/>
                  </a:lnTo>
                  <a:lnTo>
                    <a:pt x="296681" y="77092"/>
                  </a:lnTo>
                  <a:lnTo>
                    <a:pt x="300413" y="76542"/>
                  </a:lnTo>
                  <a:lnTo>
                    <a:pt x="303903" y="75980"/>
                  </a:lnTo>
                  <a:lnTo>
                    <a:pt x="307199" y="75452"/>
                  </a:lnTo>
                  <a:lnTo>
                    <a:pt x="310301" y="74925"/>
                  </a:lnTo>
                  <a:lnTo>
                    <a:pt x="313161" y="74420"/>
                  </a:lnTo>
                  <a:lnTo>
                    <a:pt x="315778" y="73938"/>
                  </a:lnTo>
                  <a:lnTo>
                    <a:pt x="318202" y="73491"/>
                  </a:lnTo>
                  <a:lnTo>
                    <a:pt x="320383" y="73055"/>
                  </a:lnTo>
                  <a:lnTo>
                    <a:pt x="322370" y="72653"/>
                  </a:lnTo>
                  <a:lnTo>
                    <a:pt x="324066" y="72286"/>
                  </a:lnTo>
                  <a:lnTo>
                    <a:pt x="325569" y="71954"/>
                  </a:lnTo>
                  <a:lnTo>
                    <a:pt x="326829" y="71667"/>
                  </a:lnTo>
                  <a:lnTo>
                    <a:pt x="327847" y="71415"/>
                  </a:lnTo>
                  <a:lnTo>
                    <a:pt x="328623" y="71208"/>
                  </a:lnTo>
                  <a:lnTo>
                    <a:pt x="329156" y="71048"/>
                  </a:lnTo>
                  <a:lnTo>
                    <a:pt x="329447" y="70933"/>
                  </a:lnTo>
                  <a:lnTo>
                    <a:pt x="329495" y="70899"/>
                  </a:lnTo>
                  <a:lnTo>
                    <a:pt x="329447" y="70876"/>
                  </a:lnTo>
                  <a:lnTo>
                    <a:pt x="329398" y="70864"/>
                  </a:lnTo>
                  <a:lnTo>
                    <a:pt x="329253" y="70864"/>
                  </a:lnTo>
                  <a:lnTo>
                    <a:pt x="329010" y="70887"/>
                  </a:lnTo>
                  <a:lnTo>
                    <a:pt x="328768" y="70921"/>
                  </a:lnTo>
                  <a:lnTo>
                    <a:pt x="328041" y="71036"/>
                  </a:lnTo>
                  <a:lnTo>
                    <a:pt x="328041" y="71036"/>
                  </a:lnTo>
                  <a:lnTo>
                    <a:pt x="327072" y="71174"/>
                  </a:lnTo>
                  <a:lnTo>
                    <a:pt x="326054" y="71323"/>
                  </a:lnTo>
                  <a:lnTo>
                    <a:pt x="324890" y="71461"/>
                  </a:lnTo>
                  <a:lnTo>
                    <a:pt x="323582" y="71598"/>
                  </a:lnTo>
                  <a:lnTo>
                    <a:pt x="322225" y="71736"/>
                  </a:lnTo>
                  <a:lnTo>
                    <a:pt x="320819" y="71873"/>
                  </a:lnTo>
                  <a:lnTo>
                    <a:pt x="319268" y="72011"/>
                  </a:lnTo>
                  <a:lnTo>
                    <a:pt x="317717" y="72137"/>
                  </a:lnTo>
                  <a:lnTo>
                    <a:pt x="314421" y="72390"/>
                  </a:lnTo>
                  <a:lnTo>
                    <a:pt x="311077" y="72631"/>
                  </a:lnTo>
                  <a:lnTo>
                    <a:pt x="307635" y="72848"/>
                  </a:lnTo>
                  <a:lnTo>
                    <a:pt x="304291" y="73043"/>
                  </a:lnTo>
                  <a:lnTo>
                    <a:pt x="301092" y="73216"/>
                  </a:lnTo>
                  <a:lnTo>
                    <a:pt x="298135" y="73365"/>
                  </a:lnTo>
                  <a:lnTo>
                    <a:pt x="295470" y="73491"/>
                  </a:lnTo>
                  <a:lnTo>
                    <a:pt x="293240" y="73583"/>
                  </a:lnTo>
                  <a:lnTo>
                    <a:pt x="291447" y="73640"/>
                  </a:lnTo>
                  <a:lnTo>
                    <a:pt x="290283" y="73674"/>
                  </a:lnTo>
                  <a:lnTo>
                    <a:pt x="289944" y="73674"/>
                  </a:lnTo>
                  <a:lnTo>
                    <a:pt x="289750" y="73663"/>
                  </a:lnTo>
                  <a:lnTo>
                    <a:pt x="289750" y="73651"/>
                  </a:lnTo>
                  <a:lnTo>
                    <a:pt x="289750" y="73640"/>
                  </a:lnTo>
                  <a:lnTo>
                    <a:pt x="289944" y="73605"/>
                  </a:lnTo>
                  <a:lnTo>
                    <a:pt x="289944" y="73605"/>
                  </a:lnTo>
                  <a:lnTo>
                    <a:pt x="290138" y="73583"/>
                  </a:lnTo>
                  <a:lnTo>
                    <a:pt x="290283" y="73548"/>
                  </a:lnTo>
                  <a:lnTo>
                    <a:pt x="290623" y="73456"/>
                  </a:lnTo>
                  <a:lnTo>
                    <a:pt x="290962" y="73319"/>
                  </a:lnTo>
                  <a:lnTo>
                    <a:pt x="291301" y="73147"/>
                  </a:lnTo>
                  <a:lnTo>
                    <a:pt x="291689" y="72929"/>
                  </a:lnTo>
                  <a:lnTo>
                    <a:pt x="292125" y="72676"/>
                  </a:lnTo>
                  <a:lnTo>
                    <a:pt x="292998" y="72068"/>
                  </a:lnTo>
                  <a:lnTo>
                    <a:pt x="294015" y="71311"/>
                  </a:lnTo>
                  <a:lnTo>
                    <a:pt x="295082" y="70417"/>
                  </a:lnTo>
                  <a:lnTo>
                    <a:pt x="297651" y="68237"/>
                  </a:lnTo>
                  <a:lnTo>
                    <a:pt x="300704" y="65553"/>
                  </a:lnTo>
                  <a:lnTo>
                    <a:pt x="302498" y="64039"/>
                  </a:lnTo>
                  <a:lnTo>
                    <a:pt x="304436" y="62422"/>
                  </a:lnTo>
                  <a:lnTo>
                    <a:pt x="306521" y="60701"/>
                  </a:lnTo>
                  <a:lnTo>
                    <a:pt x="308799" y="58878"/>
                  </a:lnTo>
                  <a:lnTo>
                    <a:pt x="311222" y="56951"/>
                  </a:lnTo>
                  <a:lnTo>
                    <a:pt x="313888" y="54943"/>
                  </a:lnTo>
                  <a:lnTo>
                    <a:pt x="313888" y="54943"/>
                  </a:lnTo>
                  <a:lnTo>
                    <a:pt x="314566" y="54427"/>
                  </a:lnTo>
                  <a:lnTo>
                    <a:pt x="315197" y="53911"/>
                  </a:lnTo>
                  <a:lnTo>
                    <a:pt x="315827" y="53383"/>
                  </a:lnTo>
                  <a:lnTo>
                    <a:pt x="316408" y="52844"/>
                  </a:lnTo>
                  <a:lnTo>
                    <a:pt x="316941" y="52305"/>
                  </a:lnTo>
                  <a:lnTo>
                    <a:pt x="317475" y="51766"/>
                  </a:lnTo>
                  <a:lnTo>
                    <a:pt x="317959" y="51227"/>
                  </a:lnTo>
                  <a:lnTo>
                    <a:pt x="318444" y="50676"/>
                  </a:lnTo>
                  <a:lnTo>
                    <a:pt x="319268" y="49564"/>
                  </a:lnTo>
                  <a:lnTo>
                    <a:pt x="320043" y="48463"/>
                  </a:lnTo>
                  <a:lnTo>
                    <a:pt x="320674" y="47350"/>
                  </a:lnTo>
                  <a:lnTo>
                    <a:pt x="321255" y="46237"/>
                  </a:lnTo>
                  <a:lnTo>
                    <a:pt x="321740" y="45136"/>
                  </a:lnTo>
                  <a:lnTo>
                    <a:pt x="322128" y="44035"/>
                  </a:lnTo>
                  <a:lnTo>
                    <a:pt x="322418" y="42957"/>
                  </a:lnTo>
                  <a:lnTo>
                    <a:pt x="322661" y="41902"/>
                  </a:lnTo>
                  <a:lnTo>
                    <a:pt x="322855" y="40869"/>
                  </a:lnTo>
                  <a:lnTo>
                    <a:pt x="322952" y="39860"/>
                  </a:lnTo>
                  <a:lnTo>
                    <a:pt x="323000" y="38885"/>
                  </a:lnTo>
                  <a:lnTo>
                    <a:pt x="323000" y="37944"/>
                  </a:lnTo>
                  <a:lnTo>
                    <a:pt x="322952" y="37050"/>
                  </a:lnTo>
                  <a:lnTo>
                    <a:pt x="322855" y="36190"/>
                  </a:lnTo>
                  <a:lnTo>
                    <a:pt x="322709" y="35387"/>
                  </a:lnTo>
                  <a:lnTo>
                    <a:pt x="322564" y="34630"/>
                  </a:lnTo>
                  <a:lnTo>
                    <a:pt x="322370" y="33941"/>
                  </a:lnTo>
                  <a:lnTo>
                    <a:pt x="322176" y="33299"/>
                  </a:lnTo>
                  <a:lnTo>
                    <a:pt x="321934" y="32737"/>
                  </a:lnTo>
                  <a:lnTo>
                    <a:pt x="321691" y="32232"/>
                  </a:lnTo>
                  <a:lnTo>
                    <a:pt x="321449" y="31808"/>
                  </a:lnTo>
                  <a:lnTo>
                    <a:pt x="321158" y="31464"/>
                  </a:lnTo>
                  <a:lnTo>
                    <a:pt x="320916" y="31200"/>
                  </a:lnTo>
                  <a:lnTo>
                    <a:pt x="320674" y="31028"/>
                  </a:lnTo>
                  <a:lnTo>
                    <a:pt x="320577" y="30971"/>
                  </a:lnTo>
                  <a:lnTo>
                    <a:pt x="320431" y="30936"/>
                  </a:lnTo>
                  <a:lnTo>
                    <a:pt x="320334" y="30936"/>
                  </a:lnTo>
                  <a:lnTo>
                    <a:pt x="320237" y="30948"/>
                  </a:lnTo>
                  <a:lnTo>
                    <a:pt x="320140" y="30994"/>
                  </a:lnTo>
                  <a:lnTo>
                    <a:pt x="320043" y="31062"/>
                  </a:lnTo>
                  <a:lnTo>
                    <a:pt x="319850" y="31269"/>
                  </a:lnTo>
                  <a:lnTo>
                    <a:pt x="319850" y="31269"/>
                  </a:lnTo>
                  <a:lnTo>
                    <a:pt x="319656" y="31556"/>
                  </a:lnTo>
                  <a:lnTo>
                    <a:pt x="319365" y="31865"/>
                  </a:lnTo>
                  <a:lnTo>
                    <a:pt x="318977" y="32221"/>
                  </a:lnTo>
                  <a:lnTo>
                    <a:pt x="318492" y="32599"/>
                  </a:lnTo>
                  <a:lnTo>
                    <a:pt x="317959" y="33001"/>
                  </a:lnTo>
                  <a:lnTo>
                    <a:pt x="317378" y="33425"/>
                  </a:lnTo>
                  <a:lnTo>
                    <a:pt x="315972" y="34331"/>
                  </a:lnTo>
                  <a:lnTo>
                    <a:pt x="314373" y="35295"/>
                  </a:lnTo>
                  <a:lnTo>
                    <a:pt x="312628" y="36304"/>
                  </a:lnTo>
                  <a:lnTo>
                    <a:pt x="310786" y="37314"/>
                  </a:lnTo>
                  <a:lnTo>
                    <a:pt x="308944" y="38312"/>
                  </a:lnTo>
                  <a:lnTo>
                    <a:pt x="307102" y="39287"/>
                  </a:lnTo>
                  <a:lnTo>
                    <a:pt x="305309" y="40193"/>
                  </a:lnTo>
                  <a:lnTo>
                    <a:pt x="302207" y="41764"/>
                  </a:lnTo>
                  <a:lnTo>
                    <a:pt x="300026" y="42842"/>
                  </a:lnTo>
                  <a:lnTo>
                    <a:pt x="299202" y="43232"/>
                  </a:lnTo>
                  <a:lnTo>
                    <a:pt x="299202" y="43232"/>
                  </a:lnTo>
                  <a:lnTo>
                    <a:pt x="299541" y="42762"/>
                  </a:lnTo>
                  <a:lnTo>
                    <a:pt x="299880" y="42177"/>
                  </a:lnTo>
                  <a:lnTo>
                    <a:pt x="300316" y="41374"/>
                  </a:lnTo>
                  <a:lnTo>
                    <a:pt x="300704" y="40376"/>
                  </a:lnTo>
                  <a:lnTo>
                    <a:pt x="300898" y="39803"/>
                  </a:lnTo>
                  <a:lnTo>
                    <a:pt x="301092" y="39183"/>
                  </a:lnTo>
                  <a:lnTo>
                    <a:pt x="301237" y="38518"/>
                  </a:lnTo>
                  <a:lnTo>
                    <a:pt x="301383" y="37807"/>
                  </a:lnTo>
                  <a:lnTo>
                    <a:pt x="301480" y="37050"/>
                  </a:lnTo>
                  <a:lnTo>
                    <a:pt x="301528" y="36258"/>
                  </a:lnTo>
                  <a:lnTo>
                    <a:pt x="301528" y="35421"/>
                  </a:lnTo>
                  <a:lnTo>
                    <a:pt x="301480" y="34549"/>
                  </a:lnTo>
                  <a:lnTo>
                    <a:pt x="301334" y="33643"/>
                  </a:lnTo>
                  <a:lnTo>
                    <a:pt x="301189" y="32691"/>
                  </a:lnTo>
                  <a:lnTo>
                    <a:pt x="300898" y="31716"/>
                  </a:lnTo>
                  <a:lnTo>
                    <a:pt x="300559" y="30695"/>
                  </a:lnTo>
                  <a:lnTo>
                    <a:pt x="300171" y="29651"/>
                  </a:lnTo>
                  <a:lnTo>
                    <a:pt x="299638" y="28585"/>
                  </a:lnTo>
                  <a:lnTo>
                    <a:pt x="299056" y="27472"/>
                  </a:lnTo>
                  <a:lnTo>
                    <a:pt x="298329" y="26348"/>
                  </a:lnTo>
                  <a:lnTo>
                    <a:pt x="297554" y="25190"/>
                  </a:lnTo>
                  <a:lnTo>
                    <a:pt x="296584" y="23997"/>
                  </a:lnTo>
                  <a:lnTo>
                    <a:pt x="295566" y="22792"/>
                  </a:lnTo>
                  <a:lnTo>
                    <a:pt x="294355" y="21565"/>
                  </a:lnTo>
                  <a:lnTo>
                    <a:pt x="293046" y="20315"/>
                  </a:lnTo>
                  <a:lnTo>
                    <a:pt x="292319" y="19684"/>
                  </a:lnTo>
                  <a:lnTo>
                    <a:pt x="291592" y="19042"/>
                  </a:lnTo>
                  <a:lnTo>
                    <a:pt x="291592" y="19042"/>
                  </a:lnTo>
                  <a:lnTo>
                    <a:pt x="290089" y="17791"/>
                  </a:lnTo>
                  <a:lnTo>
                    <a:pt x="288587" y="16587"/>
                  </a:lnTo>
                  <a:lnTo>
                    <a:pt x="287084" y="15428"/>
                  </a:lnTo>
                  <a:lnTo>
                    <a:pt x="285630" y="14316"/>
                  </a:lnTo>
                  <a:lnTo>
                    <a:pt x="284225" y="13249"/>
                  </a:lnTo>
                  <a:lnTo>
                    <a:pt x="282819" y="12228"/>
                  </a:lnTo>
                  <a:lnTo>
                    <a:pt x="281462" y="11242"/>
                  </a:lnTo>
                  <a:lnTo>
                    <a:pt x="280105" y="10313"/>
                  </a:lnTo>
                  <a:lnTo>
                    <a:pt x="277536" y="8581"/>
                  </a:lnTo>
                  <a:lnTo>
                    <a:pt x="275112" y="7021"/>
                  </a:lnTo>
                  <a:lnTo>
                    <a:pt x="272883" y="5633"/>
                  </a:lnTo>
                  <a:lnTo>
                    <a:pt x="270799" y="4405"/>
                  </a:lnTo>
                  <a:lnTo>
                    <a:pt x="268908" y="3339"/>
                  </a:lnTo>
                  <a:lnTo>
                    <a:pt x="267212" y="2433"/>
                  </a:lnTo>
                  <a:lnTo>
                    <a:pt x="265758" y="1664"/>
                  </a:lnTo>
                  <a:lnTo>
                    <a:pt x="264498" y="1056"/>
                  </a:lnTo>
                  <a:lnTo>
                    <a:pt x="263528" y="586"/>
                  </a:lnTo>
                  <a:lnTo>
                    <a:pt x="262801" y="253"/>
                  </a:lnTo>
                  <a:lnTo>
                    <a:pt x="262219" y="1"/>
                  </a:lnTo>
                  <a:lnTo>
                    <a:pt x="262219" y="1"/>
                  </a:lnTo>
                  <a:lnTo>
                    <a:pt x="262316" y="173"/>
                  </a:lnTo>
                  <a:lnTo>
                    <a:pt x="262462" y="701"/>
                  </a:lnTo>
                  <a:lnTo>
                    <a:pt x="262559" y="1079"/>
                  </a:lnTo>
                  <a:lnTo>
                    <a:pt x="262607" y="1538"/>
                  </a:lnTo>
                  <a:lnTo>
                    <a:pt x="262656" y="2066"/>
                  </a:lnTo>
                  <a:lnTo>
                    <a:pt x="262704" y="2673"/>
                  </a:lnTo>
                  <a:lnTo>
                    <a:pt x="262656" y="3350"/>
                  </a:lnTo>
                  <a:lnTo>
                    <a:pt x="262607" y="4096"/>
                  </a:lnTo>
                  <a:lnTo>
                    <a:pt x="262462" y="4899"/>
                  </a:lnTo>
                  <a:lnTo>
                    <a:pt x="262219" y="5770"/>
                  </a:lnTo>
                  <a:lnTo>
                    <a:pt x="261929" y="6700"/>
                  </a:lnTo>
                  <a:lnTo>
                    <a:pt x="261492" y="7686"/>
                  </a:lnTo>
                  <a:lnTo>
                    <a:pt x="260959" y="8718"/>
                  </a:lnTo>
                  <a:lnTo>
                    <a:pt x="260329" y="9808"/>
                  </a:lnTo>
                  <a:lnTo>
                    <a:pt x="259554" y="10955"/>
                  </a:lnTo>
                  <a:lnTo>
                    <a:pt x="258584" y="12136"/>
                  </a:lnTo>
                  <a:lnTo>
                    <a:pt x="258100" y="12744"/>
                  </a:lnTo>
                  <a:lnTo>
                    <a:pt x="257518" y="13364"/>
                  </a:lnTo>
                  <a:lnTo>
                    <a:pt x="256936" y="13995"/>
                  </a:lnTo>
                  <a:lnTo>
                    <a:pt x="256258" y="14637"/>
                  </a:lnTo>
                  <a:lnTo>
                    <a:pt x="255579" y="15291"/>
                  </a:lnTo>
                  <a:lnTo>
                    <a:pt x="254852" y="15956"/>
                  </a:lnTo>
                  <a:lnTo>
                    <a:pt x="254077" y="16621"/>
                  </a:lnTo>
                  <a:lnTo>
                    <a:pt x="253204" y="17298"/>
                  </a:lnTo>
                  <a:lnTo>
                    <a:pt x="252332" y="17986"/>
                  </a:lnTo>
                  <a:lnTo>
                    <a:pt x="251411" y="18674"/>
                  </a:lnTo>
                  <a:lnTo>
                    <a:pt x="250441" y="19374"/>
                  </a:lnTo>
                  <a:lnTo>
                    <a:pt x="249375" y="20085"/>
                  </a:lnTo>
                  <a:lnTo>
                    <a:pt x="248260" y="20808"/>
                  </a:lnTo>
                  <a:lnTo>
                    <a:pt x="247097" y="21531"/>
                  </a:lnTo>
                  <a:lnTo>
                    <a:pt x="245885" y="22253"/>
                  </a:lnTo>
                  <a:lnTo>
                    <a:pt x="244625" y="22987"/>
                  </a:lnTo>
                  <a:lnTo>
                    <a:pt x="243316" y="23733"/>
                  </a:lnTo>
                  <a:lnTo>
                    <a:pt x="241911" y="24478"/>
                  </a:lnTo>
                  <a:lnTo>
                    <a:pt x="240457" y="25224"/>
                  </a:lnTo>
                  <a:lnTo>
                    <a:pt x="238906" y="25981"/>
                  </a:lnTo>
                  <a:lnTo>
                    <a:pt x="237306" y="26750"/>
                  </a:lnTo>
                  <a:lnTo>
                    <a:pt x="235658" y="27507"/>
                  </a:lnTo>
                  <a:lnTo>
                    <a:pt x="233913" y="28275"/>
                  </a:lnTo>
                  <a:lnTo>
                    <a:pt x="232120" y="29055"/>
                  </a:lnTo>
                  <a:lnTo>
                    <a:pt x="230230" y="29824"/>
                  </a:lnTo>
                  <a:lnTo>
                    <a:pt x="228291" y="30604"/>
                  </a:lnTo>
                  <a:lnTo>
                    <a:pt x="226255" y="31383"/>
                  </a:lnTo>
                  <a:lnTo>
                    <a:pt x="224171" y="32175"/>
                  </a:lnTo>
                  <a:lnTo>
                    <a:pt x="224171" y="32175"/>
                  </a:lnTo>
                  <a:lnTo>
                    <a:pt x="221990" y="32955"/>
                  </a:lnTo>
                  <a:lnTo>
                    <a:pt x="219712" y="33758"/>
                  </a:lnTo>
                  <a:lnTo>
                    <a:pt x="217385" y="34561"/>
                  </a:lnTo>
                  <a:lnTo>
                    <a:pt x="215010" y="35375"/>
                  </a:lnTo>
                  <a:lnTo>
                    <a:pt x="212538" y="36190"/>
                  </a:lnTo>
                  <a:lnTo>
                    <a:pt x="210018" y="37027"/>
                  </a:lnTo>
                  <a:lnTo>
                    <a:pt x="207401" y="37853"/>
                  </a:lnTo>
                  <a:lnTo>
                    <a:pt x="204735" y="38690"/>
                  </a:lnTo>
                  <a:lnTo>
                    <a:pt x="202020" y="39539"/>
                  </a:lnTo>
                  <a:lnTo>
                    <a:pt x="199258" y="40388"/>
                  </a:lnTo>
                  <a:lnTo>
                    <a:pt x="196446" y="41236"/>
                  </a:lnTo>
                  <a:lnTo>
                    <a:pt x="193587" y="42097"/>
                  </a:lnTo>
                  <a:lnTo>
                    <a:pt x="187722" y="43817"/>
                  </a:lnTo>
                  <a:lnTo>
                    <a:pt x="181712" y="45538"/>
                  </a:lnTo>
                  <a:lnTo>
                    <a:pt x="175508" y="47281"/>
                  </a:lnTo>
                  <a:lnTo>
                    <a:pt x="169207" y="49013"/>
                  </a:lnTo>
                  <a:lnTo>
                    <a:pt x="162809" y="50745"/>
                  </a:lnTo>
                  <a:lnTo>
                    <a:pt x="156314" y="52466"/>
                  </a:lnTo>
                  <a:lnTo>
                    <a:pt x="149770" y="54186"/>
                  </a:lnTo>
                  <a:lnTo>
                    <a:pt x="143179" y="55884"/>
                  </a:lnTo>
                  <a:lnTo>
                    <a:pt x="136538" y="57570"/>
                  </a:lnTo>
                  <a:lnTo>
                    <a:pt x="129946" y="59222"/>
                  </a:lnTo>
                  <a:lnTo>
                    <a:pt x="123355" y="60862"/>
                  </a:lnTo>
                  <a:lnTo>
                    <a:pt x="116811" y="62468"/>
                  </a:lnTo>
                  <a:lnTo>
                    <a:pt x="110316" y="64028"/>
                  </a:lnTo>
                  <a:lnTo>
                    <a:pt x="103918" y="65565"/>
                  </a:lnTo>
                  <a:lnTo>
                    <a:pt x="97666" y="67045"/>
                  </a:lnTo>
                  <a:lnTo>
                    <a:pt x="91510" y="68490"/>
                  </a:lnTo>
                  <a:lnTo>
                    <a:pt x="85452" y="69889"/>
                  </a:lnTo>
                  <a:lnTo>
                    <a:pt x="79635" y="71220"/>
                  </a:lnTo>
                  <a:lnTo>
                    <a:pt x="73964" y="72504"/>
                  </a:lnTo>
                  <a:lnTo>
                    <a:pt x="68536" y="73720"/>
                  </a:lnTo>
                  <a:lnTo>
                    <a:pt x="63301" y="74879"/>
                  </a:lnTo>
                  <a:lnTo>
                    <a:pt x="58357" y="75957"/>
                  </a:lnTo>
                  <a:lnTo>
                    <a:pt x="53656" y="76978"/>
                  </a:lnTo>
                  <a:lnTo>
                    <a:pt x="49245" y="77907"/>
                  </a:lnTo>
                  <a:lnTo>
                    <a:pt x="45173" y="78756"/>
                  </a:lnTo>
                  <a:lnTo>
                    <a:pt x="41441" y="79524"/>
                  </a:lnTo>
                  <a:lnTo>
                    <a:pt x="41441" y="79524"/>
                  </a:lnTo>
                  <a:lnTo>
                    <a:pt x="38000" y="80235"/>
                  </a:lnTo>
                  <a:lnTo>
                    <a:pt x="34704" y="80912"/>
                  </a:lnTo>
                  <a:lnTo>
                    <a:pt x="31651" y="81566"/>
                  </a:lnTo>
                  <a:lnTo>
                    <a:pt x="28742" y="82197"/>
                  </a:lnTo>
                  <a:lnTo>
                    <a:pt x="26028" y="82793"/>
                  </a:lnTo>
                  <a:lnTo>
                    <a:pt x="23508" y="83367"/>
                  </a:lnTo>
                  <a:lnTo>
                    <a:pt x="21133" y="83906"/>
                  </a:lnTo>
                  <a:lnTo>
                    <a:pt x="18903" y="84422"/>
                  </a:lnTo>
                  <a:lnTo>
                    <a:pt x="16867" y="84915"/>
                  </a:lnTo>
                  <a:lnTo>
                    <a:pt x="14977" y="85385"/>
                  </a:lnTo>
                  <a:lnTo>
                    <a:pt x="13232" y="85821"/>
                  </a:lnTo>
                  <a:lnTo>
                    <a:pt x="11584" y="86246"/>
                  </a:lnTo>
                  <a:lnTo>
                    <a:pt x="10130" y="86636"/>
                  </a:lnTo>
                  <a:lnTo>
                    <a:pt x="8773" y="87003"/>
                  </a:lnTo>
                  <a:lnTo>
                    <a:pt x="7561" y="87347"/>
                  </a:lnTo>
                  <a:lnTo>
                    <a:pt x="6446" y="87668"/>
                  </a:lnTo>
                  <a:lnTo>
                    <a:pt x="4556" y="88253"/>
                  </a:lnTo>
                  <a:lnTo>
                    <a:pt x="3102" y="88735"/>
                  </a:lnTo>
                  <a:lnTo>
                    <a:pt x="1939" y="89148"/>
                  </a:lnTo>
                  <a:lnTo>
                    <a:pt x="1115" y="89469"/>
                  </a:lnTo>
                  <a:lnTo>
                    <a:pt x="582" y="89721"/>
                  </a:lnTo>
                  <a:lnTo>
                    <a:pt x="242" y="89893"/>
                  </a:lnTo>
                  <a:lnTo>
                    <a:pt x="0" y="90019"/>
                  </a:lnTo>
                  <a:lnTo>
                    <a:pt x="0" y="900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>
              <a:off x="2775930" y="1668883"/>
              <a:ext cx="117452" cy="124461"/>
            </a:xfrm>
            <a:custGeom>
              <a:avLst/>
              <a:gdLst/>
              <a:ahLst/>
              <a:cxnLst/>
              <a:rect l="l" t="t" r="r" b="b"/>
              <a:pathLst>
                <a:path w="51233" h="14269" extrusionOk="0">
                  <a:moveTo>
                    <a:pt x="23605" y="13076"/>
                  </a:moveTo>
                  <a:lnTo>
                    <a:pt x="23605" y="13076"/>
                  </a:lnTo>
                  <a:lnTo>
                    <a:pt x="19582" y="13558"/>
                  </a:lnTo>
                  <a:lnTo>
                    <a:pt x="17740" y="13776"/>
                  </a:lnTo>
                  <a:lnTo>
                    <a:pt x="15898" y="13959"/>
                  </a:lnTo>
                  <a:lnTo>
                    <a:pt x="15074" y="14040"/>
                  </a:lnTo>
                  <a:lnTo>
                    <a:pt x="14202" y="14108"/>
                  </a:lnTo>
                  <a:lnTo>
                    <a:pt x="13378" y="14166"/>
                  </a:lnTo>
                  <a:lnTo>
                    <a:pt x="12554" y="14212"/>
                  </a:lnTo>
                  <a:lnTo>
                    <a:pt x="11778" y="14246"/>
                  </a:lnTo>
                  <a:lnTo>
                    <a:pt x="11051" y="14269"/>
                  </a:lnTo>
                  <a:lnTo>
                    <a:pt x="10276" y="14269"/>
                  </a:lnTo>
                  <a:lnTo>
                    <a:pt x="9597" y="14269"/>
                  </a:lnTo>
                  <a:lnTo>
                    <a:pt x="8870" y="14235"/>
                  </a:lnTo>
                  <a:lnTo>
                    <a:pt x="8191" y="14189"/>
                  </a:lnTo>
                  <a:lnTo>
                    <a:pt x="7561" y="14131"/>
                  </a:lnTo>
                  <a:lnTo>
                    <a:pt x="6931" y="14051"/>
                  </a:lnTo>
                  <a:lnTo>
                    <a:pt x="6301" y="13948"/>
                  </a:lnTo>
                  <a:lnTo>
                    <a:pt x="5719" y="13822"/>
                  </a:lnTo>
                  <a:lnTo>
                    <a:pt x="5138" y="13673"/>
                  </a:lnTo>
                  <a:lnTo>
                    <a:pt x="4605" y="13512"/>
                  </a:lnTo>
                  <a:lnTo>
                    <a:pt x="4071" y="13317"/>
                  </a:lnTo>
                  <a:lnTo>
                    <a:pt x="3587" y="13099"/>
                  </a:lnTo>
                  <a:lnTo>
                    <a:pt x="3102" y="12847"/>
                  </a:lnTo>
                  <a:lnTo>
                    <a:pt x="2666" y="12583"/>
                  </a:lnTo>
                  <a:lnTo>
                    <a:pt x="2230" y="12285"/>
                  </a:lnTo>
                  <a:lnTo>
                    <a:pt x="1793" y="11952"/>
                  </a:lnTo>
                  <a:lnTo>
                    <a:pt x="1406" y="11596"/>
                  </a:lnTo>
                  <a:lnTo>
                    <a:pt x="1066" y="11206"/>
                  </a:lnTo>
                  <a:lnTo>
                    <a:pt x="1066" y="11206"/>
                  </a:lnTo>
                  <a:lnTo>
                    <a:pt x="727" y="10794"/>
                  </a:lnTo>
                  <a:lnTo>
                    <a:pt x="485" y="10369"/>
                  </a:lnTo>
                  <a:lnTo>
                    <a:pt x="242" y="9922"/>
                  </a:lnTo>
                  <a:lnTo>
                    <a:pt x="145" y="9474"/>
                  </a:lnTo>
                  <a:lnTo>
                    <a:pt x="48" y="9016"/>
                  </a:lnTo>
                  <a:lnTo>
                    <a:pt x="0" y="8545"/>
                  </a:lnTo>
                  <a:lnTo>
                    <a:pt x="48" y="8075"/>
                  </a:lnTo>
                  <a:lnTo>
                    <a:pt x="145" y="7593"/>
                  </a:lnTo>
                  <a:lnTo>
                    <a:pt x="242" y="7112"/>
                  </a:lnTo>
                  <a:lnTo>
                    <a:pt x="436" y="6641"/>
                  </a:lnTo>
                  <a:lnTo>
                    <a:pt x="630" y="6160"/>
                  </a:lnTo>
                  <a:lnTo>
                    <a:pt x="872" y="5689"/>
                  </a:lnTo>
                  <a:lnTo>
                    <a:pt x="1163" y="5219"/>
                  </a:lnTo>
                  <a:lnTo>
                    <a:pt x="1503" y="4760"/>
                  </a:lnTo>
                  <a:lnTo>
                    <a:pt x="1842" y="4313"/>
                  </a:lnTo>
                  <a:lnTo>
                    <a:pt x="2278" y="3877"/>
                  </a:lnTo>
                  <a:lnTo>
                    <a:pt x="2666" y="3453"/>
                  </a:lnTo>
                  <a:lnTo>
                    <a:pt x="3102" y="3040"/>
                  </a:lnTo>
                  <a:lnTo>
                    <a:pt x="3587" y="2650"/>
                  </a:lnTo>
                  <a:lnTo>
                    <a:pt x="4071" y="2283"/>
                  </a:lnTo>
                  <a:lnTo>
                    <a:pt x="4605" y="1927"/>
                  </a:lnTo>
                  <a:lnTo>
                    <a:pt x="5089" y="1606"/>
                  </a:lnTo>
                  <a:lnTo>
                    <a:pt x="5622" y="1296"/>
                  </a:lnTo>
                  <a:lnTo>
                    <a:pt x="6204" y="1021"/>
                  </a:lnTo>
                  <a:lnTo>
                    <a:pt x="6737" y="780"/>
                  </a:lnTo>
                  <a:lnTo>
                    <a:pt x="7319" y="562"/>
                  </a:lnTo>
                  <a:lnTo>
                    <a:pt x="7901" y="379"/>
                  </a:lnTo>
                  <a:lnTo>
                    <a:pt x="8434" y="229"/>
                  </a:lnTo>
                  <a:lnTo>
                    <a:pt x="8725" y="172"/>
                  </a:lnTo>
                  <a:lnTo>
                    <a:pt x="9015" y="115"/>
                  </a:lnTo>
                  <a:lnTo>
                    <a:pt x="9306" y="69"/>
                  </a:lnTo>
                  <a:lnTo>
                    <a:pt x="9597" y="46"/>
                  </a:lnTo>
                  <a:lnTo>
                    <a:pt x="9888" y="23"/>
                  </a:lnTo>
                  <a:lnTo>
                    <a:pt x="10130" y="11"/>
                  </a:lnTo>
                  <a:lnTo>
                    <a:pt x="10421" y="0"/>
                  </a:lnTo>
                  <a:lnTo>
                    <a:pt x="10712" y="11"/>
                  </a:lnTo>
                  <a:lnTo>
                    <a:pt x="10712" y="11"/>
                  </a:lnTo>
                  <a:lnTo>
                    <a:pt x="11245" y="57"/>
                  </a:lnTo>
                  <a:lnTo>
                    <a:pt x="11730" y="103"/>
                  </a:lnTo>
                  <a:lnTo>
                    <a:pt x="12263" y="172"/>
                  </a:lnTo>
                  <a:lnTo>
                    <a:pt x="12699" y="252"/>
                  </a:lnTo>
                  <a:lnTo>
                    <a:pt x="13184" y="356"/>
                  </a:lnTo>
                  <a:lnTo>
                    <a:pt x="13620" y="459"/>
                  </a:lnTo>
                  <a:lnTo>
                    <a:pt x="14056" y="574"/>
                  </a:lnTo>
                  <a:lnTo>
                    <a:pt x="14492" y="700"/>
                  </a:lnTo>
                  <a:lnTo>
                    <a:pt x="15316" y="975"/>
                  </a:lnTo>
                  <a:lnTo>
                    <a:pt x="16140" y="1273"/>
                  </a:lnTo>
                  <a:lnTo>
                    <a:pt x="17788" y="1893"/>
                  </a:lnTo>
                  <a:lnTo>
                    <a:pt x="18709" y="2202"/>
                  </a:lnTo>
                  <a:lnTo>
                    <a:pt x="19679" y="2501"/>
                  </a:lnTo>
                  <a:lnTo>
                    <a:pt x="20163" y="2638"/>
                  </a:lnTo>
                  <a:lnTo>
                    <a:pt x="20696" y="2776"/>
                  </a:lnTo>
                  <a:lnTo>
                    <a:pt x="21230" y="2902"/>
                  </a:lnTo>
                  <a:lnTo>
                    <a:pt x="21811" y="3017"/>
                  </a:lnTo>
                  <a:lnTo>
                    <a:pt x="22441" y="3120"/>
                  </a:lnTo>
                  <a:lnTo>
                    <a:pt x="23071" y="3212"/>
                  </a:lnTo>
                  <a:lnTo>
                    <a:pt x="23750" y="3292"/>
                  </a:lnTo>
                  <a:lnTo>
                    <a:pt x="24477" y="3361"/>
                  </a:lnTo>
                  <a:lnTo>
                    <a:pt x="25204" y="3418"/>
                  </a:lnTo>
                  <a:lnTo>
                    <a:pt x="25980" y="3464"/>
                  </a:lnTo>
                  <a:lnTo>
                    <a:pt x="26804" y="3475"/>
                  </a:lnTo>
                  <a:lnTo>
                    <a:pt x="27676" y="3487"/>
                  </a:lnTo>
                  <a:lnTo>
                    <a:pt x="27676" y="3487"/>
                  </a:lnTo>
                  <a:lnTo>
                    <a:pt x="28597" y="3487"/>
                  </a:lnTo>
                  <a:lnTo>
                    <a:pt x="29566" y="3510"/>
                  </a:lnTo>
                  <a:lnTo>
                    <a:pt x="30584" y="3556"/>
                  </a:lnTo>
                  <a:lnTo>
                    <a:pt x="31602" y="3613"/>
                  </a:lnTo>
                  <a:lnTo>
                    <a:pt x="32668" y="3693"/>
                  </a:lnTo>
                  <a:lnTo>
                    <a:pt x="33783" y="3785"/>
                  </a:lnTo>
                  <a:lnTo>
                    <a:pt x="34898" y="3888"/>
                  </a:lnTo>
                  <a:lnTo>
                    <a:pt x="36013" y="4015"/>
                  </a:lnTo>
                  <a:lnTo>
                    <a:pt x="37128" y="4141"/>
                  </a:lnTo>
                  <a:lnTo>
                    <a:pt x="38242" y="4290"/>
                  </a:lnTo>
                  <a:lnTo>
                    <a:pt x="39357" y="4450"/>
                  </a:lnTo>
                  <a:lnTo>
                    <a:pt x="40423" y="4611"/>
                  </a:lnTo>
                  <a:lnTo>
                    <a:pt x="41538" y="4783"/>
                  </a:lnTo>
                  <a:lnTo>
                    <a:pt x="42556" y="4967"/>
                  </a:lnTo>
                  <a:lnTo>
                    <a:pt x="43622" y="5162"/>
                  </a:lnTo>
                  <a:lnTo>
                    <a:pt x="44592" y="5357"/>
                  </a:lnTo>
                  <a:lnTo>
                    <a:pt x="45513" y="5552"/>
                  </a:lnTo>
                  <a:lnTo>
                    <a:pt x="46434" y="5758"/>
                  </a:lnTo>
                  <a:lnTo>
                    <a:pt x="47258" y="5965"/>
                  </a:lnTo>
                  <a:lnTo>
                    <a:pt x="48033" y="6171"/>
                  </a:lnTo>
                  <a:lnTo>
                    <a:pt x="48712" y="6377"/>
                  </a:lnTo>
                  <a:lnTo>
                    <a:pt x="49342" y="6584"/>
                  </a:lnTo>
                  <a:lnTo>
                    <a:pt x="49924" y="6790"/>
                  </a:lnTo>
                  <a:lnTo>
                    <a:pt x="50360" y="6997"/>
                  </a:lnTo>
                  <a:lnTo>
                    <a:pt x="50747" y="7203"/>
                  </a:lnTo>
                  <a:lnTo>
                    <a:pt x="50990" y="7398"/>
                  </a:lnTo>
                  <a:lnTo>
                    <a:pt x="51184" y="7593"/>
                  </a:lnTo>
                  <a:lnTo>
                    <a:pt x="51232" y="7788"/>
                  </a:lnTo>
                  <a:lnTo>
                    <a:pt x="51232" y="7880"/>
                  </a:lnTo>
                  <a:lnTo>
                    <a:pt x="51184" y="7960"/>
                  </a:lnTo>
                  <a:lnTo>
                    <a:pt x="51135" y="8052"/>
                  </a:lnTo>
                  <a:lnTo>
                    <a:pt x="50990" y="8144"/>
                  </a:lnTo>
                  <a:lnTo>
                    <a:pt x="50893" y="8224"/>
                  </a:lnTo>
                  <a:lnTo>
                    <a:pt x="50699" y="8304"/>
                  </a:lnTo>
                  <a:lnTo>
                    <a:pt x="50505" y="8385"/>
                  </a:lnTo>
                  <a:lnTo>
                    <a:pt x="50263" y="8454"/>
                  </a:lnTo>
                  <a:lnTo>
                    <a:pt x="50263" y="8454"/>
                  </a:lnTo>
                  <a:lnTo>
                    <a:pt x="49730" y="8614"/>
                  </a:lnTo>
                  <a:lnTo>
                    <a:pt x="49051" y="8775"/>
                  </a:lnTo>
                  <a:lnTo>
                    <a:pt x="48324" y="8935"/>
                  </a:lnTo>
                  <a:lnTo>
                    <a:pt x="47549" y="9107"/>
                  </a:lnTo>
                  <a:lnTo>
                    <a:pt x="45804" y="9474"/>
                  </a:lnTo>
                  <a:lnTo>
                    <a:pt x="43816" y="9853"/>
                  </a:lnTo>
                  <a:lnTo>
                    <a:pt x="41684" y="10231"/>
                  </a:lnTo>
                  <a:lnTo>
                    <a:pt x="39454" y="10621"/>
                  </a:lnTo>
                  <a:lnTo>
                    <a:pt x="37176" y="11000"/>
                  </a:lnTo>
                  <a:lnTo>
                    <a:pt x="34898" y="11367"/>
                  </a:lnTo>
                  <a:lnTo>
                    <a:pt x="30633" y="12032"/>
                  </a:lnTo>
                  <a:lnTo>
                    <a:pt x="26997" y="12571"/>
                  </a:lnTo>
                  <a:lnTo>
                    <a:pt x="23605" y="13076"/>
                  </a:lnTo>
                  <a:lnTo>
                    <a:pt x="23605" y="130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 rot="10800000">
            <a:off x="605967" y="664533"/>
            <a:ext cx="865677" cy="745112"/>
          </a:xfrm>
          <a:custGeom>
            <a:avLst/>
            <a:gdLst/>
            <a:ahLst/>
            <a:cxnLst/>
            <a:rect l="l" t="t" r="r" b="b"/>
            <a:pathLst>
              <a:path w="397111" h="89835" extrusionOk="0">
                <a:moveTo>
                  <a:pt x="122870" y="89835"/>
                </a:moveTo>
                <a:lnTo>
                  <a:pt x="126554" y="88275"/>
                </a:lnTo>
                <a:lnTo>
                  <a:pt x="134503" y="84972"/>
                </a:lnTo>
                <a:lnTo>
                  <a:pt x="139205" y="83297"/>
                </a:lnTo>
                <a:lnTo>
                  <a:pt x="142500" y="82230"/>
                </a:lnTo>
                <a:lnTo>
                  <a:pt x="145990" y="81267"/>
                </a:lnTo>
                <a:lnTo>
                  <a:pt x="149577" y="80452"/>
                </a:lnTo>
                <a:lnTo>
                  <a:pt x="153261" y="79799"/>
                </a:lnTo>
                <a:lnTo>
                  <a:pt x="156993" y="79363"/>
                </a:lnTo>
                <a:lnTo>
                  <a:pt x="159852" y="79214"/>
                </a:lnTo>
                <a:lnTo>
                  <a:pt x="161743" y="79179"/>
                </a:lnTo>
                <a:lnTo>
                  <a:pt x="163633" y="79236"/>
                </a:lnTo>
                <a:lnTo>
                  <a:pt x="165572" y="79374"/>
                </a:lnTo>
                <a:lnTo>
                  <a:pt x="167462" y="79604"/>
                </a:lnTo>
                <a:lnTo>
                  <a:pt x="169353" y="79902"/>
                </a:lnTo>
                <a:lnTo>
                  <a:pt x="171243" y="80315"/>
                </a:lnTo>
                <a:lnTo>
                  <a:pt x="173133" y="80819"/>
                </a:lnTo>
                <a:lnTo>
                  <a:pt x="174006" y="81118"/>
                </a:lnTo>
                <a:lnTo>
                  <a:pt x="174684" y="80923"/>
                </a:lnTo>
                <a:lnTo>
                  <a:pt x="175750" y="80257"/>
                </a:lnTo>
                <a:lnTo>
                  <a:pt x="176817" y="78835"/>
                </a:lnTo>
                <a:lnTo>
                  <a:pt x="177592" y="76552"/>
                </a:lnTo>
                <a:lnTo>
                  <a:pt x="178174" y="74511"/>
                </a:lnTo>
                <a:lnTo>
                  <a:pt x="178610" y="73868"/>
                </a:lnTo>
                <a:lnTo>
                  <a:pt x="179628" y="72859"/>
                </a:lnTo>
                <a:lnTo>
                  <a:pt x="183021" y="70186"/>
                </a:lnTo>
                <a:lnTo>
                  <a:pt x="187141" y="67376"/>
                </a:lnTo>
                <a:lnTo>
                  <a:pt x="190873" y="65082"/>
                </a:lnTo>
                <a:lnTo>
                  <a:pt x="192327" y="64394"/>
                </a:lnTo>
                <a:lnTo>
                  <a:pt x="193636" y="63809"/>
                </a:lnTo>
                <a:lnTo>
                  <a:pt x="195962" y="63075"/>
                </a:lnTo>
                <a:lnTo>
                  <a:pt x="197416" y="62811"/>
                </a:lnTo>
                <a:lnTo>
                  <a:pt x="198386" y="62754"/>
                </a:lnTo>
                <a:lnTo>
                  <a:pt x="199597" y="62811"/>
                </a:lnTo>
                <a:lnTo>
                  <a:pt x="201003" y="63132"/>
                </a:lnTo>
                <a:lnTo>
                  <a:pt x="202360" y="63614"/>
                </a:lnTo>
                <a:lnTo>
                  <a:pt x="204202" y="64520"/>
                </a:lnTo>
                <a:lnTo>
                  <a:pt x="205559" y="65082"/>
                </a:lnTo>
                <a:lnTo>
                  <a:pt x="207498" y="65920"/>
                </a:lnTo>
                <a:lnTo>
                  <a:pt x="213023" y="68489"/>
                </a:lnTo>
                <a:lnTo>
                  <a:pt x="221796" y="72871"/>
                </a:lnTo>
                <a:lnTo>
                  <a:pt x="225238" y="74545"/>
                </a:lnTo>
                <a:lnTo>
                  <a:pt x="226256" y="75130"/>
                </a:lnTo>
                <a:lnTo>
                  <a:pt x="228049" y="76495"/>
                </a:lnTo>
                <a:lnTo>
                  <a:pt x="229261" y="78021"/>
                </a:lnTo>
                <a:lnTo>
                  <a:pt x="229939" y="79672"/>
                </a:lnTo>
                <a:lnTo>
                  <a:pt x="229988" y="80510"/>
                </a:lnTo>
                <a:lnTo>
                  <a:pt x="232363" y="79879"/>
                </a:lnTo>
                <a:lnTo>
                  <a:pt x="236870" y="78388"/>
                </a:lnTo>
                <a:lnTo>
                  <a:pt x="241523" y="76908"/>
                </a:lnTo>
                <a:lnTo>
                  <a:pt x="245353" y="75945"/>
                </a:lnTo>
                <a:lnTo>
                  <a:pt x="248164" y="75428"/>
                </a:lnTo>
                <a:lnTo>
                  <a:pt x="249666" y="75233"/>
                </a:lnTo>
                <a:lnTo>
                  <a:pt x="250248" y="75187"/>
                </a:lnTo>
                <a:lnTo>
                  <a:pt x="251508" y="75165"/>
                </a:lnTo>
                <a:lnTo>
                  <a:pt x="252914" y="75279"/>
                </a:lnTo>
                <a:lnTo>
                  <a:pt x="254222" y="75486"/>
                </a:lnTo>
                <a:lnTo>
                  <a:pt x="256500" y="75979"/>
                </a:lnTo>
                <a:lnTo>
                  <a:pt x="259506" y="76874"/>
                </a:lnTo>
                <a:lnTo>
                  <a:pt x="264013" y="78537"/>
                </a:lnTo>
                <a:lnTo>
                  <a:pt x="269296" y="80877"/>
                </a:lnTo>
                <a:lnTo>
                  <a:pt x="271332" y="81817"/>
                </a:lnTo>
                <a:lnTo>
                  <a:pt x="272156" y="81186"/>
                </a:lnTo>
                <a:lnTo>
                  <a:pt x="273853" y="80143"/>
                </a:lnTo>
                <a:lnTo>
                  <a:pt x="275549" y="79317"/>
                </a:lnTo>
                <a:lnTo>
                  <a:pt x="277342" y="78697"/>
                </a:lnTo>
                <a:lnTo>
                  <a:pt x="279330" y="78273"/>
                </a:lnTo>
                <a:lnTo>
                  <a:pt x="281511" y="78044"/>
                </a:lnTo>
                <a:lnTo>
                  <a:pt x="283983" y="77998"/>
                </a:lnTo>
                <a:lnTo>
                  <a:pt x="286794" y="78124"/>
                </a:lnTo>
                <a:lnTo>
                  <a:pt x="288393" y="78262"/>
                </a:lnTo>
                <a:lnTo>
                  <a:pt x="290138" y="78434"/>
                </a:lnTo>
                <a:lnTo>
                  <a:pt x="293822" y="78892"/>
                </a:lnTo>
                <a:lnTo>
                  <a:pt x="297506" y="79477"/>
                </a:lnTo>
                <a:lnTo>
                  <a:pt x="301092" y="80131"/>
                </a:lnTo>
                <a:lnTo>
                  <a:pt x="306327" y="81232"/>
                </a:lnTo>
                <a:lnTo>
                  <a:pt x="312531" y="82815"/>
                </a:lnTo>
                <a:lnTo>
                  <a:pt x="315052" y="83584"/>
                </a:lnTo>
                <a:lnTo>
                  <a:pt x="315003" y="83492"/>
                </a:lnTo>
                <a:lnTo>
                  <a:pt x="314809" y="83343"/>
                </a:lnTo>
                <a:lnTo>
                  <a:pt x="314955" y="83412"/>
                </a:lnTo>
                <a:lnTo>
                  <a:pt x="315052" y="83469"/>
                </a:lnTo>
                <a:lnTo>
                  <a:pt x="314421" y="82368"/>
                </a:lnTo>
                <a:lnTo>
                  <a:pt x="312580" y="80280"/>
                </a:lnTo>
                <a:lnTo>
                  <a:pt x="310592" y="78319"/>
                </a:lnTo>
                <a:lnTo>
                  <a:pt x="308993" y="76484"/>
                </a:lnTo>
                <a:lnTo>
                  <a:pt x="308508" y="75600"/>
                </a:lnTo>
                <a:lnTo>
                  <a:pt x="308411" y="75004"/>
                </a:lnTo>
                <a:lnTo>
                  <a:pt x="308702" y="74327"/>
                </a:lnTo>
                <a:lnTo>
                  <a:pt x="309138" y="73983"/>
                </a:lnTo>
                <a:lnTo>
                  <a:pt x="309768" y="73708"/>
                </a:lnTo>
                <a:lnTo>
                  <a:pt x="310592" y="73513"/>
                </a:lnTo>
                <a:lnTo>
                  <a:pt x="312095" y="73306"/>
                </a:lnTo>
                <a:lnTo>
                  <a:pt x="314664" y="73180"/>
                </a:lnTo>
                <a:lnTo>
                  <a:pt x="317669" y="73157"/>
                </a:lnTo>
                <a:lnTo>
                  <a:pt x="320965" y="73192"/>
                </a:lnTo>
                <a:lnTo>
                  <a:pt x="324552" y="73157"/>
                </a:lnTo>
                <a:lnTo>
                  <a:pt x="326345" y="73111"/>
                </a:lnTo>
                <a:lnTo>
                  <a:pt x="323679" y="72010"/>
                </a:lnTo>
                <a:lnTo>
                  <a:pt x="318832" y="70232"/>
                </a:lnTo>
                <a:lnTo>
                  <a:pt x="316069" y="69062"/>
                </a:lnTo>
                <a:lnTo>
                  <a:pt x="315052" y="68512"/>
                </a:lnTo>
                <a:lnTo>
                  <a:pt x="313985" y="67904"/>
                </a:lnTo>
                <a:lnTo>
                  <a:pt x="311513" y="66654"/>
                </a:lnTo>
                <a:lnTo>
                  <a:pt x="309962" y="65725"/>
                </a:lnTo>
                <a:lnTo>
                  <a:pt x="308799" y="64807"/>
                </a:lnTo>
                <a:lnTo>
                  <a:pt x="308508" y="64165"/>
                </a:lnTo>
                <a:lnTo>
                  <a:pt x="308605" y="63752"/>
                </a:lnTo>
                <a:lnTo>
                  <a:pt x="308993" y="63396"/>
                </a:lnTo>
                <a:lnTo>
                  <a:pt x="309720" y="63075"/>
                </a:lnTo>
                <a:lnTo>
                  <a:pt x="310835" y="62823"/>
                </a:lnTo>
                <a:lnTo>
                  <a:pt x="312337" y="62616"/>
                </a:lnTo>
                <a:lnTo>
                  <a:pt x="313355" y="62547"/>
                </a:lnTo>
                <a:lnTo>
                  <a:pt x="316457" y="62375"/>
                </a:lnTo>
                <a:lnTo>
                  <a:pt x="323291" y="62169"/>
                </a:lnTo>
                <a:lnTo>
                  <a:pt x="330659" y="61985"/>
                </a:lnTo>
                <a:lnTo>
                  <a:pt x="336572" y="61710"/>
                </a:lnTo>
                <a:lnTo>
                  <a:pt x="340498" y="61435"/>
                </a:lnTo>
                <a:lnTo>
                  <a:pt x="342485" y="61251"/>
                </a:lnTo>
                <a:lnTo>
                  <a:pt x="340983" y="60987"/>
                </a:lnTo>
                <a:lnTo>
                  <a:pt x="337251" y="60414"/>
                </a:lnTo>
                <a:lnTo>
                  <a:pt x="330804" y="59554"/>
                </a:lnTo>
                <a:lnTo>
                  <a:pt x="321401" y="58395"/>
                </a:lnTo>
                <a:lnTo>
                  <a:pt x="312773" y="57282"/>
                </a:lnTo>
                <a:lnTo>
                  <a:pt x="309429" y="56743"/>
                </a:lnTo>
                <a:lnTo>
                  <a:pt x="307345" y="56399"/>
                </a:lnTo>
                <a:lnTo>
                  <a:pt x="302401" y="55413"/>
                </a:lnTo>
                <a:lnTo>
                  <a:pt x="296876" y="54197"/>
                </a:lnTo>
                <a:lnTo>
                  <a:pt x="291205" y="52809"/>
                </a:lnTo>
                <a:lnTo>
                  <a:pt x="285873" y="51341"/>
                </a:lnTo>
                <a:lnTo>
                  <a:pt x="281171" y="49884"/>
                </a:lnTo>
                <a:lnTo>
                  <a:pt x="277536" y="48496"/>
                </a:lnTo>
                <a:lnTo>
                  <a:pt x="275888" y="47567"/>
                </a:lnTo>
                <a:lnTo>
                  <a:pt x="275307" y="47028"/>
                </a:lnTo>
                <a:lnTo>
                  <a:pt x="275258" y="46776"/>
                </a:lnTo>
                <a:lnTo>
                  <a:pt x="275452" y="46615"/>
                </a:lnTo>
                <a:lnTo>
                  <a:pt x="276615" y="46386"/>
                </a:lnTo>
                <a:lnTo>
                  <a:pt x="278506" y="46248"/>
                </a:lnTo>
                <a:lnTo>
                  <a:pt x="280929" y="46156"/>
                </a:lnTo>
                <a:lnTo>
                  <a:pt x="287957" y="46145"/>
                </a:lnTo>
                <a:lnTo>
                  <a:pt x="292513" y="46202"/>
                </a:lnTo>
                <a:lnTo>
                  <a:pt x="295518" y="46248"/>
                </a:lnTo>
                <a:lnTo>
                  <a:pt x="304049" y="46535"/>
                </a:lnTo>
                <a:lnTo>
                  <a:pt x="318251" y="47131"/>
                </a:lnTo>
                <a:lnTo>
                  <a:pt x="324552" y="47441"/>
                </a:lnTo>
                <a:lnTo>
                  <a:pt x="329592" y="47739"/>
                </a:lnTo>
                <a:lnTo>
                  <a:pt x="339480" y="48462"/>
                </a:lnTo>
                <a:lnTo>
                  <a:pt x="345442" y="48955"/>
                </a:lnTo>
                <a:lnTo>
                  <a:pt x="347720" y="49196"/>
                </a:lnTo>
                <a:lnTo>
                  <a:pt x="346363" y="48485"/>
                </a:lnTo>
                <a:lnTo>
                  <a:pt x="344812" y="47510"/>
                </a:lnTo>
                <a:lnTo>
                  <a:pt x="344133" y="46913"/>
                </a:lnTo>
                <a:lnTo>
                  <a:pt x="344036" y="46340"/>
                </a:lnTo>
                <a:lnTo>
                  <a:pt x="344569" y="45778"/>
                </a:lnTo>
                <a:lnTo>
                  <a:pt x="345781" y="45239"/>
                </a:lnTo>
                <a:lnTo>
                  <a:pt x="347962" y="44700"/>
                </a:lnTo>
                <a:lnTo>
                  <a:pt x="349465" y="44436"/>
                </a:lnTo>
                <a:lnTo>
                  <a:pt x="350531" y="44264"/>
                </a:lnTo>
                <a:lnTo>
                  <a:pt x="353100" y="44046"/>
                </a:lnTo>
                <a:lnTo>
                  <a:pt x="357753" y="43828"/>
                </a:lnTo>
                <a:lnTo>
                  <a:pt x="364830" y="43667"/>
                </a:lnTo>
                <a:lnTo>
                  <a:pt x="369870" y="43518"/>
                </a:lnTo>
                <a:lnTo>
                  <a:pt x="372827" y="43346"/>
                </a:lnTo>
                <a:lnTo>
                  <a:pt x="374136" y="43231"/>
                </a:lnTo>
                <a:lnTo>
                  <a:pt x="371712" y="43025"/>
                </a:lnTo>
                <a:lnTo>
                  <a:pt x="368513" y="42612"/>
                </a:lnTo>
                <a:lnTo>
                  <a:pt x="367302" y="42268"/>
                </a:lnTo>
                <a:lnTo>
                  <a:pt x="366817" y="42050"/>
                </a:lnTo>
                <a:lnTo>
                  <a:pt x="366768" y="41717"/>
                </a:lnTo>
                <a:lnTo>
                  <a:pt x="367689" y="41293"/>
                </a:lnTo>
                <a:lnTo>
                  <a:pt x="369483" y="40926"/>
                </a:lnTo>
                <a:lnTo>
                  <a:pt x="371761" y="40605"/>
                </a:lnTo>
                <a:lnTo>
                  <a:pt x="374427" y="40364"/>
                </a:lnTo>
                <a:lnTo>
                  <a:pt x="375832" y="40284"/>
                </a:lnTo>
                <a:lnTo>
                  <a:pt x="378110" y="40169"/>
                </a:lnTo>
                <a:lnTo>
                  <a:pt x="383539" y="39985"/>
                </a:lnTo>
                <a:lnTo>
                  <a:pt x="389258" y="39928"/>
                </a:lnTo>
                <a:lnTo>
                  <a:pt x="393427" y="39997"/>
                </a:lnTo>
                <a:lnTo>
                  <a:pt x="395947" y="40111"/>
                </a:lnTo>
                <a:lnTo>
                  <a:pt x="397110" y="40192"/>
                </a:lnTo>
                <a:lnTo>
                  <a:pt x="395365" y="39584"/>
                </a:lnTo>
                <a:lnTo>
                  <a:pt x="391003" y="38402"/>
                </a:lnTo>
                <a:lnTo>
                  <a:pt x="386205" y="37313"/>
                </a:lnTo>
                <a:lnTo>
                  <a:pt x="381067" y="36315"/>
                </a:lnTo>
                <a:lnTo>
                  <a:pt x="378546" y="35845"/>
                </a:lnTo>
                <a:lnTo>
                  <a:pt x="375929" y="35489"/>
                </a:lnTo>
                <a:lnTo>
                  <a:pt x="370501" y="34755"/>
                </a:lnTo>
                <a:lnTo>
                  <a:pt x="368465" y="34262"/>
                </a:lnTo>
                <a:lnTo>
                  <a:pt x="367641" y="33883"/>
                </a:lnTo>
                <a:lnTo>
                  <a:pt x="367447" y="33677"/>
                </a:lnTo>
                <a:lnTo>
                  <a:pt x="367350" y="33493"/>
                </a:lnTo>
                <a:lnTo>
                  <a:pt x="367592" y="33172"/>
                </a:lnTo>
                <a:lnTo>
                  <a:pt x="368271" y="32897"/>
                </a:lnTo>
                <a:lnTo>
                  <a:pt x="369483" y="32644"/>
                </a:lnTo>
                <a:lnTo>
                  <a:pt x="372052" y="32266"/>
                </a:lnTo>
                <a:lnTo>
                  <a:pt x="377286" y="31681"/>
                </a:lnTo>
                <a:lnTo>
                  <a:pt x="380776" y="31325"/>
                </a:lnTo>
                <a:lnTo>
                  <a:pt x="379758" y="31199"/>
                </a:lnTo>
                <a:lnTo>
                  <a:pt x="377529" y="31004"/>
                </a:lnTo>
                <a:lnTo>
                  <a:pt x="373942" y="30809"/>
                </a:lnTo>
                <a:lnTo>
                  <a:pt x="365993" y="30614"/>
                </a:lnTo>
                <a:lnTo>
                  <a:pt x="358092" y="30442"/>
                </a:lnTo>
                <a:lnTo>
                  <a:pt x="354554" y="30247"/>
                </a:lnTo>
                <a:lnTo>
                  <a:pt x="352518" y="30064"/>
                </a:lnTo>
                <a:lnTo>
                  <a:pt x="350628" y="29834"/>
                </a:lnTo>
                <a:lnTo>
                  <a:pt x="349029" y="29513"/>
                </a:lnTo>
                <a:lnTo>
                  <a:pt x="347817" y="29100"/>
                </a:lnTo>
                <a:lnTo>
                  <a:pt x="346993" y="28607"/>
                </a:lnTo>
                <a:lnTo>
                  <a:pt x="346654" y="28309"/>
                </a:lnTo>
                <a:lnTo>
                  <a:pt x="346557" y="28033"/>
                </a:lnTo>
                <a:lnTo>
                  <a:pt x="346847" y="27494"/>
                </a:lnTo>
                <a:lnTo>
                  <a:pt x="347720" y="26990"/>
                </a:lnTo>
                <a:lnTo>
                  <a:pt x="348883" y="26588"/>
                </a:lnTo>
                <a:lnTo>
                  <a:pt x="349465" y="26416"/>
                </a:lnTo>
                <a:lnTo>
                  <a:pt x="353972" y="25315"/>
                </a:lnTo>
                <a:lnTo>
                  <a:pt x="361534" y="23698"/>
                </a:lnTo>
                <a:lnTo>
                  <a:pt x="366768" y="22711"/>
                </a:lnTo>
                <a:lnTo>
                  <a:pt x="355378" y="22952"/>
                </a:lnTo>
                <a:lnTo>
                  <a:pt x="339335" y="23147"/>
                </a:lnTo>
                <a:lnTo>
                  <a:pt x="329059" y="23078"/>
                </a:lnTo>
                <a:lnTo>
                  <a:pt x="324018" y="22952"/>
                </a:lnTo>
                <a:lnTo>
                  <a:pt x="317669" y="22757"/>
                </a:lnTo>
                <a:lnTo>
                  <a:pt x="308169" y="22378"/>
                </a:lnTo>
                <a:lnTo>
                  <a:pt x="302062" y="22000"/>
                </a:lnTo>
                <a:lnTo>
                  <a:pt x="299008" y="21736"/>
                </a:lnTo>
                <a:lnTo>
                  <a:pt x="297554" y="21587"/>
                </a:lnTo>
                <a:lnTo>
                  <a:pt x="295518" y="21208"/>
                </a:lnTo>
                <a:lnTo>
                  <a:pt x="294258" y="20750"/>
                </a:lnTo>
                <a:lnTo>
                  <a:pt x="293822" y="20234"/>
                </a:lnTo>
                <a:lnTo>
                  <a:pt x="294113" y="19649"/>
                </a:lnTo>
                <a:lnTo>
                  <a:pt x="294937" y="19029"/>
                </a:lnTo>
                <a:lnTo>
                  <a:pt x="296294" y="18387"/>
                </a:lnTo>
                <a:lnTo>
                  <a:pt x="298087" y="17722"/>
                </a:lnTo>
                <a:lnTo>
                  <a:pt x="301335" y="16747"/>
                </a:lnTo>
                <a:lnTo>
                  <a:pt x="306327" y="15519"/>
                </a:lnTo>
                <a:lnTo>
                  <a:pt x="311465" y="14487"/>
                </a:lnTo>
                <a:lnTo>
                  <a:pt x="315924" y="13764"/>
                </a:lnTo>
                <a:lnTo>
                  <a:pt x="317669" y="13569"/>
                </a:lnTo>
                <a:lnTo>
                  <a:pt x="315488" y="13386"/>
                </a:lnTo>
                <a:lnTo>
                  <a:pt x="313161" y="13088"/>
                </a:lnTo>
                <a:lnTo>
                  <a:pt x="312095" y="12835"/>
                </a:lnTo>
                <a:lnTo>
                  <a:pt x="311416" y="12548"/>
                </a:lnTo>
                <a:lnTo>
                  <a:pt x="311174" y="12204"/>
                </a:lnTo>
                <a:lnTo>
                  <a:pt x="311271" y="11803"/>
                </a:lnTo>
                <a:lnTo>
                  <a:pt x="311804" y="11333"/>
                </a:lnTo>
                <a:lnTo>
                  <a:pt x="313404" y="10449"/>
                </a:lnTo>
                <a:lnTo>
                  <a:pt x="316990" y="8901"/>
                </a:lnTo>
                <a:lnTo>
                  <a:pt x="325424" y="5724"/>
                </a:lnTo>
                <a:lnTo>
                  <a:pt x="333664" y="2673"/>
                </a:lnTo>
                <a:lnTo>
                  <a:pt x="329786" y="3166"/>
                </a:lnTo>
                <a:lnTo>
                  <a:pt x="320577" y="4244"/>
                </a:lnTo>
                <a:lnTo>
                  <a:pt x="313840" y="4932"/>
                </a:lnTo>
                <a:lnTo>
                  <a:pt x="308751" y="5311"/>
                </a:lnTo>
                <a:lnTo>
                  <a:pt x="305503" y="5460"/>
                </a:lnTo>
                <a:lnTo>
                  <a:pt x="302546" y="5529"/>
                </a:lnTo>
                <a:lnTo>
                  <a:pt x="299832" y="5471"/>
                </a:lnTo>
                <a:lnTo>
                  <a:pt x="297506" y="5276"/>
                </a:lnTo>
                <a:lnTo>
                  <a:pt x="295615" y="4932"/>
                </a:lnTo>
                <a:lnTo>
                  <a:pt x="294355" y="4416"/>
                </a:lnTo>
                <a:lnTo>
                  <a:pt x="293628" y="3705"/>
                </a:lnTo>
                <a:lnTo>
                  <a:pt x="293531" y="3258"/>
                </a:lnTo>
                <a:lnTo>
                  <a:pt x="293095" y="3361"/>
                </a:lnTo>
                <a:lnTo>
                  <a:pt x="288636" y="4347"/>
                </a:lnTo>
                <a:lnTo>
                  <a:pt x="283498" y="5242"/>
                </a:lnTo>
                <a:lnTo>
                  <a:pt x="279814" y="5712"/>
                </a:lnTo>
                <a:lnTo>
                  <a:pt x="277052" y="5919"/>
                </a:lnTo>
                <a:lnTo>
                  <a:pt x="275210" y="5976"/>
                </a:lnTo>
                <a:lnTo>
                  <a:pt x="273513" y="5953"/>
                </a:lnTo>
                <a:lnTo>
                  <a:pt x="271914" y="5815"/>
                </a:lnTo>
                <a:lnTo>
                  <a:pt x="271138" y="5689"/>
                </a:lnTo>
                <a:lnTo>
                  <a:pt x="269927" y="5448"/>
                </a:lnTo>
                <a:lnTo>
                  <a:pt x="267939" y="4875"/>
                </a:lnTo>
                <a:lnTo>
                  <a:pt x="266728" y="4198"/>
                </a:lnTo>
                <a:lnTo>
                  <a:pt x="266000" y="3464"/>
                </a:lnTo>
                <a:lnTo>
                  <a:pt x="265661" y="2317"/>
                </a:lnTo>
                <a:lnTo>
                  <a:pt x="266194" y="780"/>
                </a:lnTo>
                <a:lnTo>
                  <a:pt x="266582" y="126"/>
                </a:lnTo>
                <a:lnTo>
                  <a:pt x="261299" y="1204"/>
                </a:lnTo>
                <a:lnTo>
                  <a:pt x="253883" y="2833"/>
                </a:lnTo>
                <a:lnTo>
                  <a:pt x="249133" y="4095"/>
                </a:lnTo>
                <a:lnTo>
                  <a:pt x="237694" y="6997"/>
                </a:lnTo>
                <a:lnTo>
                  <a:pt x="232944" y="8098"/>
                </a:lnTo>
                <a:lnTo>
                  <a:pt x="228340" y="9027"/>
                </a:lnTo>
                <a:lnTo>
                  <a:pt x="224220" y="9715"/>
                </a:lnTo>
                <a:lnTo>
                  <a:pt x="222426" y="9910"/>
                </a:lnTo>
                <a:lnTo>
                  <a:pt x="220439" y="10071"/>
                </a:lnTo>
                <a:lnTo>
                  <a:pt x="217822" y="10186"/>
                </a:lnTo>
                <a:lnTo>
                  <a:pt x="216222" y="10163"/>
                </a:lnTo>
                <a:lnTo>
                  <a:pt x="214671" y="10071"/>
                </a:lnTo>
                <a:lnTo>
                  <a:pt x="213217" y="9910"/>
                </a:lnTo>
                <a:lnTo>
                  <a:pt x="211085" y="9520"/>
                </a:lnTo>
                <a:lnTo>
                  <a:pt x="209534" y="9153"/>
                </a:lnTo>
                <a:lnTo>
                  <a:pt x="208855" y="8935"/>
                </a:lnTo>
                <a:lnTo>
                  <a:pt x="206916" y="8132"/>
                </a:lnTo>
                <a:lnTo>
                  <a:pt x="203378" y="6412"/>
                </a:lnTo>
                <a:lnTo>
                  <a:pt x="199840" y="4278"/>
                </a:lnTo>
                <a:lnTo>
                  <a:pt x="197853" y="2856"/>
                </a:lnTo>
                <a:lnTo>
                  <a:pt x="196301" y="1537"/>
                </a:lnTo>
                <a:lnTo>
                  <a:pt x="195478" y="436"/>
                </a:lnTo>
                <a:lnTo>
                  <a:pt x="195478" y="0"/>
                </a:lnTo>
                <a:lnTo>
                  <a:pt x="194557" y="447"/>
                </a:lnTo>
                <a:lnTo>
                  <a:pt x="192909" y="1353"/>
                </a:lnTo>
                <a:lnTo>
                  <a:pt x="190970" y="2741"/>
                </a:lnTo>
                <a:lnTo>
                  <a:pt x="187868" y="5586"/>
                </a:lnTo>
                <a:lnTo>
                  <a:pt x="185735" y="7456"/>
                </a:lnTo>
                <a:lnTo>
                  <a:pt x="185202" y="7972"/>
                </a:lnTo>
                <a:lnTo>
                  <a:pt x="183748" y="9107"/>
                </a:lnTo>
                <a:lnTo>
                  <a:pt x="182488" y="9887"/>
                </a:lnTo>
                <a:lnTo>
                  <a:pt x="181179" y="10381"/>
                </a:lnTo>
                <a:lnTo>
                  <a:pt x="180161" y="10644"/>
                </a:lnTo>
                <a:lnTo>
                  <a:pt x="178998" y="10839"/>
                </a:lnTo>
                <a:lnTo>
                  <a:pt x="177641" y="10954"/>
                </a:lnTo>
                <a:lnTo>
                  <a:pt x="176187" y="10954"/>
                </a:lnTo>
                <a:lnTo>
                  <a:pt x="174539" y="10828"/>
                </a:lnTo>
                <a:lnTo>
                  <a:pt x="172648" y="10576"/>
                </a:lnTo>
                <a:lnTo>
                  <a:pt x="170516" y="10174"/>
                </a:lnTo>
                <a:lnTo>
                  <a:pt x="169401" y="9887"/>
                </a:lnTo>
                <a:lnTo>
                  <a:pt x="169110" y="10266"/>
                </a:lnTo>
                <a:lnTo>
                  <a:pt x="168916" y="11069"/>
                </a:lnTo>
                <a:lnTo>
                  <a:pt x="169207" y="12319"/>
                </a:lnTo>
                <a:lnTo>
                  <a:pt x="169740" y="14028"/>
                </a:lnTo>
                <a:lnTo>
                  <a:pt x="169449" y="15255"/>
                </a:lnTo>
                <a:lnTo>
                  <a:pt x="168674" y="16024"/>
                </a:lnTo>
                <a:lnTo>
                  <a:pt x="167995" y="16368"/>
                </a:lnTo>
                <a:lnTo>
                  <a:pt x="167171" y="16712"/>
                </a:lnTo>
                <a:lnTo>
                  <a:pt x="165814" y="17010"/>
                </a:lnTo>
                <a:lnTo>
                  <a:pt x="164748" y="17137"/>
                </a:lnTo>
                <a:lnTo>
                  <a:pt x="163148" y="17205"/>
                </a:lnTo>
                <a:lnTo>
                  <a:pt x="160870" y="17102"/>
                </a:lnTo>
                <a:lnTo>
                  <a:pt x="158592" y="16804"/>
                </a:lnTo>
                <a:lnTo>
                  <a:pt x="156266" y="16402"/>
                </a:lnTo>
                <a:lnTo>
                  <a:pt x="153115" y="15657"/>
                </a:lnTo>
                <a:lnTo>
                  <a:pt x="151419" y="15164"/>
                </a:lnTo>
                <a:lnTo>
                  <a:pt x="151322" y="16116"/>
                </a:lnTo>
                <a:lnTo>
                  <a:pt x="151176" y="17882"/>
                </a:lnTo>
                <a:lnTo>
                  <a:pt x="151758" y="19270"/>
                </a:lnTo>
                <a:lnTo>
                  <a:pt x="152727" y="20314"/>
                </a:lnTo>
                <a:lnTo>
                  <a:pt x="154327" y="21495"/>
                </a:lnTo>
                <a:lnTo>
                  <a:pt x="156750" y="22895"/>
                </a:lnTo>
                <a:lnTo>
                  <a:pt x="158350" y="23675"/>
                </a:lnTo>
                <a:lnTo>
                  <a:pt x="160240" y="24764"/>
                </a:lnTo>
                <a:lnTo>
                  <a:pt x="162809" y="26278"/>
                </a:lnTo>
                <a:lnTo>
                  <a:pt x="161549" y="26026"/>
                </a:lnTo>
                <a:lnTo>
                  <a:pt x="157381" y="25303"/>
                </a:lnTo>
                <a:lnTo>
                  <a:pt x="148753" y="23927"/>
                </a:lnTo>
                <a:lnTo>
                  <a:pt x="135085" y="21954"/>
                </a:lnTo>
                <a:lnTo>
                  <a:pt x="126118" y="20807"/>
                </a:lnTo>
                <a:lnTo>
                  <a:pt x="121756" y="20325"/>
                </a:lnTo>
                <a:lnTo>
                  <a:pt x="120350" y="20245"/>
                </a:lnTo>
                <a:lnTo>
                  <a:pt x="121610" y="21036"/>
                </a:lnTo>
                <a:lnTo>
                  <a:pt x="123258" y="22195"/>
                </a:lnTo>
                <a:lnTo>
                  <a:pt x="123937" y="22906"/>
                </a:lnTo>
                <a:lnTo>
                  <a:pt x="124131" y="23537"/>
                </a:lnTo>
                <a:lnTo>
                  <a:pt x="123597" y="24076"/>
                </a:lnTo>
                <a:lnTo>
                  <a:pt x="122531" y="24397"/>
                </a:lnTo>
                <a:lnTo>
                  <a:pt x="121513" y="24581"/>
                </a:lnTo>
                <a:lnTo>
                  <a:pt x="119526" y="24776"/>
                </a:lnTo>
                <a:lnTo>
                  <a:pt x="117733" y="24856"/>
                </a:lnTo>
                <a:lnTo>
                  <a:pt x="116375" y="24879"/>
                </a:lnTo>
                <a:lnTo>
                  <a:pt x="114194" y="24902"/>
                </a:lnTo>
                <a:lnTo>
                  <a:pt x="112256" y="24799"/>
                </a:lnTo>
                <a:lnTo>
                  <a:pt x="110268" y="24592"/>
                </a:lnTo>
                <a:lnTo>
                  <a:pt x="106633" y="23996"/>
                </a:lnTo>
                <a:lnTo>
                  <a:pt x="98490" y="22528"/>
                </a:lnTo>
                <a:lnTo>
                  <a:pt x="92044" y="21415"/>
                </a:lnTo>
                <a:lnTo>
                  <a:pt x="91705" y="21931"/>
                </a:lnTo>
                <a:lnTo>
                  <a:pt x="90444" y="22791"/>
                </a:lnTo>
                <a:lnTo>
                  <a:pt x="88748" y="23491"/>
                </a:lnTo>
                <a:lnTo>
                  <a:pt x="86615" y="24030"/>
                </a:lnTo>
                <a:lnTo>
                  <a:pt x="84046" y="24420"/>
                </a:lnTo>
                <a:lnTo>
                  <a:pt x="81138" y="24707"/>
                </a:lnTo>
                <a:lnTo>
                  <a:pt x="77988" y="24879"/>
                </a:lnTo>
                <a:lnTo>
                  <a:pt x="74546" y="24994"/>
                </a:lnTo>
                <a:lnTo>
                  <a:pt x="65434" y="25040"/>
                </a:lnTo>
                <a:lnTo>
                  <a:pt x="54238" y="24994"/>
                </a:lnTo>
                <a:lnTo>
                  <a:pt x="48954" y="25108"/>
                </a:lnTo>
                <a:lnTo>
                  <a:pt x="45707" y="25257"/>
                </a:lnTo>
                <a:lnTo>
                  <a:pt x="44156" y="25384"/>
                </a:lnTo>
                <a:lnTo>
                  <a:pt x="47355" y="26129"/>
                </a:lnTo>
                <a:lnTo>
                  <a:pt x="53850" y="27448"/>
                </a:lnTo>
                <a:lnTo>
                  <a:pt x="60248" y="28595"/>
                </a:lnTo>
                <a:lnTo>
                  <a:pt x="66355" y="29582"/>
                </a:lnTo>
                <a:lnTo>
                  <a:pt x="74595" y="30763"/>
                </a:lnTo>
                <a:lnTo>
                  <a:pt x="82398" y="31818"/>
                </a:lnTo>
                <a:lnTo>
                  <a:pt x="84143" y="32128"/>
                </a:lnTo>
                <a:lnTo>
                  <a:pt x="85791" y="32461"/>
                </a:lnTo>
                <a:lnTo>
                  <a:pt x="88312" y="33011"/>
                </a:lnTo>
                <a:lnTo>
                  <a:pt x="89136" y="33401"/>
                </a:lnTo>
                <a:lnTo>
                  <a:pt x="89136" y="33642"/>
                </a:lnTo>
                <a:lnTo>
                  <a:pt x="88602" y="33929"/>
                </a:lnTo>
                <a:lnTo>
                  <a:pt x="87342" y="34216"/>
                </a:lnTo>
                <a:lnTo>
                  <a:pt x="86373" y="34388"/>
                </a:lnTo>
                <a:lnTo>
                  <a:pt x="84580" y="34698"/>
                </a:lnTo>
                <a:lnTo>
                  <a:pt x="78909" y="35489"/>
                </a:lnTo>
                <a:lnTo>
                  <a:pt x="67567" y="36980"/>
                </a:lnTo>
                <a:lnTo>
                  <a:pt x="50118" y="39091"/>
                </a:lnTo>
                <a:lnTo>
                  <a:pt x="38824" y="40318"/>
                </a:lnTo>
                <a:lnTo>
                  <a:pt x="33347" y="40834"/>
                </a:lnTo>
                <a:lnTo>
                  <a:pt x="31554" y="40960"/>
                </a:lnTo>
                <a:lnTo>
                  <a:pt x="36110" y="41603"/>
                </a:lnTo>
                <a:lnTo>
                  <a:pt x="41539" y="42463"/>
                </a:lnTo>
                <a:lnTo>
                  <a:pt x="44398" y="43025"/>
                </a:lnTo>
                <a:lnTo>
                  <a:pt x="46725" y="43541"/>
                </a:lnTo>
                <a:lnTo>
                  <a:pt x="48470" y="44046"/>
                </a:lnTo>
                <a:lnTo>
                  <a:pt x="49585" y="44516"/>
                </a:lnTo>
                <a:lnTo>
                  <a:pt x="50263" y="44986"/>
                </a:lnTo>
                <a:lnTo>
                  <a:pt x="50360" y="45445"/>
                </a:lnTo>
                <a:lnTo>
                  <a:pt x="49875" y="45904"/>
                </a:lnTo>
                <a:lnTo>
                  <a:pt x="49003" y="46363"/>
                </a:lnTo>
                <a:lnTo>
                  <a:pt x="47597" y="46833"/>
                </a:lnTo>
                <a:lnTo>
                  <a:pt x="44641" y="47556"/>
                </a:lnTo>
                <a:lnTo>
                  <a:pt x="39164" y="48565"/>
                </a:lnTo>
                <a:lnTo>
                  <a:pt x="35674" y="49116"/>
                </a:lnTo>
                <a:lnTo>
                  <a:pt x="34171" y="49334"/>
                </a:lnTo>
                <a:lnTo>
                  <a:pt x="29712" y="49827"/>
                </a:lnTo>
                <a:lnTo>
                  <a:pt x="21957" y="50572"/>
                </a:lnTo>
                <a:lnTo>
                  <a:pt x="18273" y="50997"/>
                </a:lnTo>
                <a:lnTo>
                  <a:pt x="20842" y="51306"/>
                </a:lnTo>
                <a:lnTo>
                  <a:pt x="24671" y="51914"/>
                </a:lnTo>
                <a:lnTo>
                  <a:pt x="26949" y="52499"/>
                </a:lnTo>
                <a:lnTo>
                  <a:pt x="27676" y="52935"/>
                </a:lnTo>
                <a:lnTo>
                  <a:pt x="27870" y="53210"/>
                </a:lnTo>
                <a:lnTo>
                  <a:pt x="27628" y="53623"/>
                </a:lnTo>
                <a:lnTo>
                  <a:pt x="26416" y="54163"/>
                </a:lnTo>
                <a:lnTo>
                  <a:pt x="24380" y="54690"/>
                </a:lnTo>
                <a:lnTo>
                  <a:pt x="21812" y="55218"/>
                </a:lnTo>
                <a:lnTo>
                  <a:pt x="17159" y="55998"/>
                </a:lnTo>
                <a:lnTo>
                  <a:pt x="10373" y="57053"/>
                </a:lnTo>
                <a:lnTo>
                  <a:pt x="5768" y="57879"/>
                </a:lnTo>
                <a:lnTo>
                  <a:pt x="3248" y="58441"/>
                </a:lnTo>
                <a:lnTo>
                  <a:pt x="1358" y="59026"/>
                </a:lnTo>
                <a:lnTo>
                  <a:pt x="291" y="59622"/>
                </a:lnTo>
                <a:lnTo>
                  <a:pt x="194" y="59921"/>
                </a:lnTo>
                <a:lnTo>
                  <a:pt x="146" y="59955"/>
                </a:lnTo>
                <a:lnTo>
                  <a:pt x="0" y="59966"/>
                </a:lnTo>
                <a:lnTo>
                  <a:pt x="2860" y="59645"/>
                </a:lnTo>
                <a:lnTo>
                  <a:pt x="8676" y="59129"/>
                </a:lnTo>
                <a:lnTo>
                  <a:pt x="14735" y="58728"/>
                </a:lnTo>
                <a:lnTo>
                  <a:pt x="20794" y="58441"/>
                </a:lnTo>
                <a:lnTo>
                  <a:pt x="23799" y="58338"/>
                </a:lnTo>
                <a:lnTo>
                  <a:pt x="27095" y="58223"/>
                </a:lnTo>
                <a:lnTo>
                  <a:pt x="33057" y="58062"/>
                </a:lnTo>
                <a:lnTo>
                  <a:pt x="36740" y="58017"/>
                </a:lnTo>
                <a:lnTo>
                  <a:pt x="38340" y="58028"/>
                </a:lnTo>
                <a:lnTo>
                  <a:pt x="39697" y="58074"/>
                </a:lnTo>
                <a:lnTo>
                  <a:pt x="41587" y="58292"/>
                </a:lnTo>
                <a:lnTo>
                  <a:pt x="42653" y="58647"/>
                </a:lnTo>
                <a:lnTo>
                  <a:pt x="43041" y="59129"/>
                </a:lnTo>
                <a:lnTo>
                  <a:pt x="42993" y="60035"/>
                </a:lnTo>
                <a:lnTo>
                  <a:pt x="42653" y="61136"/>
                </a:lnTo>
                <a:lnTo>
                  <a:pt x="42605" y="61951"/>
                </a:lnTo>
                <a:lnTo>
                  <a:pt x="42702" y="62352"/>
                </a:lnTo>
                <a:lnTo>
                  <a:pt x="46579" y="61435"/>
                </a:lnTo>
                <a:lnTo>
                  <a:pt x="54383" y="59783"/>
                </a:lnTo>
                <a:lnTo>
                  <a:pt x="60054" y="58785"/>
                </a:lnTo>
                <a:lnTo>
                  <a:pt x="63738" y="58246"/>
                </a:lnTo>
                <a:lnTo>
                  <a:pt x="67324" y="57799"/>
                </a:lnTo>
                <a:lnTo>
                  <a:pt x="70669" y="57489"/>
                </a:lnTo>
                <a:lnTo>
                  <a:pt x="72268" y="57386"/>
                </a:lnTo>
                <a:lnTo>
                  <a:pt x="74013" y="57294"/>
                </a:lnTo>
                <a:lnTo>
                  <a:pt x="78133" y="57110"/>
                </a:lnTo>
                <a:lnTo>
                  <a:pt x="82447" y="57064"/>
                </a:lnTo>
                <a:lnTo>
                  <a:pt x="85403" y="57179"/>
                </a:lnTo>
                <a:lnTo>
                  <a:pt x="87148" y="57351"/>
                </a:lnTo>
                <a:lnTo>
                  <a:pt x="87924" y="57454"/>
                </a:lnTo>
                <a:lnTo>
                  <a:pt x="88409" y="57558"/>
                </a:lnTo>
                <a:lnTo>
                  <a:pt x="89039" y="57844"/>
                </a:lnTo>
                <a:lnTo>
                  <a:pt x="89426" y="58487"/>
                </a:lnTo>
                <a:lnTo>
                  <a:pt x="88990" y="59634"/>
                </a:lnTo>
                <a:lnTo>
                  <a:pt x="87730" y="60999"/>
                </a:lnTo>
                <a:lnTo>
                  <a:pt x="85161" y="63201"/>
                </a:lnTo>
                <a:lnTo>
                  <a:pt x="81671" y="65759"/>
                </a:lnTo>
                <a:lnTo>
                  <a:pt x="80799" y="66527"/>
                </a:lnTo>
                <a:lnTo>
                  <a:pt x="79490" y="67824"/>
                </a:lnTo>
                <a:lnTo>
                  <a:pt x="77212" y="69911"/>
                </a:lnTo>
                <a:lnTo>
                  <a:pt x="74886" y="71655"/>
                </a:lnTo>
                <a:lnTo>
                  <a:pt x="72268" y="73352"/>
                </a:lnTo>
                <a:lnTo>
                  <a:pt x="70717" y="74293"/>
                </a:lnTo>
                <a:lnTo>
                  <a:pt x="72947" y="74052"/>
                </a:lnTo>
                <a:lnTo>
                  <a:pt x="77503" y="73410"/>
                </a:lnTo>
                <a:lnTo>
                  <a:pt x="84143" y="72286"/>
                </a:lnTo>
                <a:lnTo>
                  <a:pt x="90105" y="71322"/>
                </a:lnTo>
                <a:lnTo>
                  <a:pt x="92722" y="71047"/>
                </a:lnTo>
                <a:lnTo>
                  <a:pt x="94322" y="70944"/>
                </a:lnTo>
                <a:lnTo>
                  <a:pt x="95824" y="70966"/>
                </a:lnTo>
                <a:lnTo>
                  <a:pt x="97085" y="71104"/>
                </a:lnTo>
                <a:lnTo>
                  <a:pt x="98199" y="71356"/>
                </a:lnTo>
                <a:lnTo>
                  <a:pt x="99169" y="71769"/>
                </a:lnTo>
                <a:lnTo>
                  <a:pt x="99508" y="72033"/>
                </a:lnTo>
                <a:lnTo>
                  <a:pt x="99993" y="72446"/>
                </a:lnTo>
                <a:lnTo>
                  <a:pt x="100526" y="73283"/>
                </a:lnTo>
                <a:lnTo>
                  <a:pt x="100477" y="74155"/>
                </a:lnTo>
                <a:lnTo>
                  <a:pt x="99993" y="75084"/>
                </a:lnTo>
                <a:lnTo>
                  <a:pt x="98636" y="76621"/>
                </a:lnTo>
                <a:lnTo>
                  <a:pt x="95679" y="79064"/>
                </a:lnTo>
                <a:lnTo>
                  <a:pt x="93886" y="80533"/>
                </a:lnTo>
                <a:lnTo>
                  <a:pt x="95534" y="80223"/>
                </a:lnTo>
                <a:lnTo>
                  <a:pt x="98490" y="79753"/>
                </a:lnTo>
                <a:lnTo>
                  <a:pt x="101301" y="79409"/>
                </a:lnTo>
                <a:lnTo>
                  <a:pt x="103676" y="79179"/>
                </a:lnTo>
                <a:lnTo>
                  <a:pt x="105858" y="79064"/>
                </a:lnTo>
                <a:lnTo>
                  <a:pt x="107796" y="79053"/>
                </a:lnTo>
                <a:lnTo>
                  <a:pt x="109541" y="79168"/>
                </a:lnTo>
                <a:lnTo>
                  <a:pt x="110995" y="79374"/>
                </a:lnTo>
                <a:lnTo>
                  <a:pt x="112304" y="79672"/>
                </a:lnTo>
                <a:lnTo>
                  <a:pt x="113419" y="80062"/>
                </a:lnTo>
                <a:lnTo>
                  <a:pt x="114824" y="80796"/>
                </a:lnTo>
                <a:lnTo>
                  <a:pt x="116278" y="82070"/>
                </a:lnTo>
                <a:lnTo>
                  <a:pt x="117345" y="83607"/>
                </a:lnTo>
                <a:lnTo>
                  <a:pt x="117830" y="84478"/>
                </a:lnTo>
                <a:lnTo>
                  <a:pt x="118605" y="85522"/>
                </a:lnTo>
                <a:lnTo>
                  <a:pt x="121901" y="88585"/>
                </a:lnTo>
                <a:lnTo>
                  <a:pt x="122870" y="898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10800000">
            <a:off x="684896" y="732554"/>
            <a:ext cx="740364" cy="623435"/>
          </a:xfrm>
          <a:custGeom>
            <a:avLst/>
            <a:gdLst/>
            <a:ahLst/>
            <a:cxnLst/>
            <a:rect l="l" t="t" r="r" b="b"/>
            <a:pathLst>
              <a:path w="339626" h="75165" extrusionOk="0">
                <a:moveTo>
                  <a:pt x="0" y="50595"/>
                </a:moveTo>
                <a:lnTo>
                  <a:pt x="921" y="50527"/>
                </a:lnTo>
                <a:lnTo>
                  <a:pt x="1067" y="50515"/>
                </a:lnTo>
                <a:lnTo>
                  <a:pt x="1067" y="50515"/>
                </a:lnTo>
                <a:lnTo>
                  <a:pt x="0" y="50595"/>
                </a:lnTo>
                <a:close/>
                <a:moveTo>
                  <a:pt x="106633" y="75165"/>
                </a:moveTo>
                <a:lnTo>
                  <a:pt x="109154" y="71139"/>
                </a:lnTo>
                <a:lnTo>
                  <a:pt x="112449" y="65656"/>
                </a:lnTo>
                <a:lnTo>
                  <a:pt x="114776" y="62215"/>
                </a:lnTo>
                <a:lnTo>
                  <a:pt x="116133" y="60563"/>
                </a:lnTo>
                <a:lnTo>
                  <a:pt x="117927" y="58304"/>
                </a:lnTo>
                <a:lnTo>
                  <a:pt x="119623" y="56067"/>
                </a:lnTo>
                <a:lnTo>
                  <a:pt x="122677" y="57512"/>
                </a:lnTo>
                <a:lnTo>
                  <a:pt x="128590" y="60426"/>
                </a:lnTo>
                <a:lnTo>
                  <a:pt x="131304" y="61905"/>
                </a:lnTo>
                <a:lnTo>
                  <a:pt x="134115" y="63511"/>
                </a:lnTo>
                <a:lnTo>
                  <a:pt x="137799" y="65977"/>
                </a:lnTo>
                <a:lnTo>
                  <a:pt x="139835" y="67663"/>
                </a:lnTo>
                <a:lnTo>
                  <a:pt x="140659" y="68524"/>
                </a:lnTo>
                <a:lnTo>
                  <a:pt x="139932" y="67652"/>
                </a:lnTo>
                <a:lnTo>
                  <a:pt x="138090" y="65954"/>
                </a:lnTo>
                <a:lnTo>
                  <a:pt x="134697" y="63465"/>
                </a:lnTo>
                <a:lnTo>
                  <a:pt x="132031" y="61825"/>
                </a:lnTo>
                <a:lnTo>
                  <a:pt x="129220" y="60208"/>
                </a:lnTo>
                <a:lnTo>
                  <a:pt x="123210" y="57019"/>
                </a:lnTo>
                <a:lnTo>
                  <a:pt x="120108" y="55436"/>
                </a:lnTo>
                <a:lnTo>
                  <a:pt x="120108" y="55436"/>
                </a:lnTo>
                <a:lnTo>
                  <a:pt x="123113" y="51353"/>
                </a:lnTo>
                <a:lnTo>
                  <a:pt x="125924" y="47258"/>
                </a:lnTo>
                <a:lnTo>
                  <a:pt x="129462" y="41672"/>
                </a:lnTo>
                <a:lnTo>
                  <a:pt x="133582" y="43186"/>
                </a:lnTo>
                <a:lnTo>
                  <a:pt x="141531" y="46248"/>
                </a:lnTo>
                <a:lnTo>
                  <a:pt x="145360" y="47797"/>
                </a:lnTo>
                <a:lnTo>
                  <a:pt x="147396" y="48680"/>
                </a:lnTo>
                <a:lnTo>
                  <a:pt x="151322" y="50458"/>
                </a:lnTo>
                <a:lnTo>
                  <a:pt x="154957" y="52270"/>
                </a:lnTo>
                <a:lnTo>
                  <a:pt x="158205" y="54140"/>
                </a:lnTo>
                <a:lnTo>
                  <a:pt x="159610" y="55080"/>
                </a:lnTo>
                <a:lnTo>
                  <a:pt x="158302" y="54128"/>
                </a:lnTo>
                <a:lnTo>
                  <a:pt x="155248" y="52247"/>
                </a:lnTo>
                <a:lnTo>
                  <a:pt x="151758" y="50401"/>
                </a:lnTo>
                <a:lnTo>
                  <a:pt x="148026" y="48611"/>
                </a:lnTo>
                <a:lnTo>
                  <a:pt x="145990" y="47716"/>
                </a:lnTo>
                <a:lnTo>
                  <a:pt x="142161" y="46042"/>
                </a:lnTo>
                <a:lnTo>
                  <a:pt x="133970" y="42750"/>
                </a:lnTo>
                <a:lnTo>
                  <a:pt x="129802" y="41121"/>
                </a:lnTo>
                <a:lnTo>
                  <a:pt x="134406" y="33941"/>
                </a:lnTo>
                <a:lnTo>
                  <a:pt x="136587" y="30603"/>
                </a:lnTo>
                <a:lnTo>
                  <a:pt x="138914" y="27276"/>
                </a:lnTo>
                <a:lnTo>
                  <a:pt x="140126" y="25797"/>
                </a:lnTo>
                <a:lnTo>
                  <a:pt x="142016" y="23595"/>
                </a:lnTo>
                <a:lnTo>
                  <a:pt x="143518" y="22149"/>
                </a:lnTo>
                <a:lnTo>
                  <a:pt x="144391" y="21438"/>
                </a:lnTo>
                <a:lnTo>
                  <a:pt x="148995" y="23388"/>
                </a:lnTo>
                <a:lnTo>
                  <a:pt x="170710" y="32656"/>
                </a:lnTo>
                <a:lnTo>
                  <a:pt x="186268" y="39148"/>
                </a:lnTo>
                <a:lnTo>
                  <a:pt x="192763" y="41706"/>
                </a:lnTo>
                <a:lnTo>
                  <a:pt x="191794" y="43358"/>
                </a:lnTo>
                <a:lnTo>
                  <a:pt x="190340" y="46638"/>
                </a:lnTo>
                <a:lnTo>
                  <a:pt x="190001" y="48301"/>
                </a:lnTo>
                <a:lnTo>
                  <a:pt x="189904" y="49150"/>
                </a:lnTo>
                <a:lnTo>
                  <a:pt x="190097" y="50859"/>
                </a:lnTo>
                <a:lnTo>
                  <a:pt x="190825" y="52545"/>
                </a:lnTo>
                <a:lnTo>
                  <a:pt x="192182" y="54209"/>
                </a:lnTo>
                <a:lnTo>
                  <a:pt x="193200" y="55012"/>
                </a:lnTo>
                <a:lnTo>
                  <a:pt x="192279" y="54209"/>
                </a:lnTo>
                <a:lnTo>
                  <a:pt x="191115" y="52534"/>
                </a:lnTo>
                <a:lnTo>
                  <a:pt x="190631" y="50848"/>
                </a:lnTo>
                <a:lnTo>
                  <a:pt x="190631" y="49150"/>
                </a:lnTo>
                <a:lnTo>
                  <a:pt x="190728" y="48301"/>
                </a:lnTo>
                <a:lnTo>
                  <a:pt x="191212" y="46753"/>
                </a:lnTo>
                <a:lnTo>
                  <a:pt x="192860" y="43679"/>
                </a:lnTo>
                <a:lnTo>
                  <a:pt x="193878" y="42130"/>
                </a:lnTo>
                <a:lnTo>
                  <a:pt x="196835" y="43255"/>
                </a:lnTo>
                <a:lnTo>
                  <a:pt x="199743" y="44390"/>
                </a:lnTo>
                <a:lnTo>
                  <a:pt x="206529" y="46902"/>
                </a:lnTo>
                <a:lnTo>
                  <a:pt x="210018" y="48164"/>
                </a:lnTo>
                <a:lnTo>
                  <a:pt x="218113" y="51054"/>
                </a:lnTo>
                <a:lnTo>
                  <a:pt x="226546" y="53899"/>
                </a:lnTo>
                <a:lnTo>
                  <a:pt x="226740" y="54082"/>
                </a:lnTo>
                <a:lnTo>
                  <a:pt x="227080" y="55619"/>
                </a:lnTo>
                <a:lnTo>
                  <a:pt x="227710" y="57833"/>
                </a:lnTo>
                <a:lnTo>
                  <a:pt x="228388" y="59324"/>
                </a:lnTo>
                <a:lnTo>
                  <a:pt x="228921" y="60070"/>
                </a:lnTo>
                <a:lnTo>
                  <a:pt x="229503" y="60850"/>
                </a:lnTo>
                <a:lnTo>
                  <a:pt x="230909" y="62375"/>
                </a:lnTo>
                <a:lnTo>
                  <a:pt x="232702" y="63867"/>
                </a:lnTo>
                <a:lnTo>
                  <a:pt x="235029" y="65312"/>
                </a:lnTo>
                <a:lnTo>
                  <a:pt x="236434" y="66012"/>
                </a:lnTo>
                <a:lnTo>
                  <a:pt x="236434" y="66012"/>
                </a:lnTo>
                <a:lnTo>
                  <a:pt x="235077" y="65300"/>
                </a:lnTo>
                <a:lnTo>
                  <a:pt x="232944" y="63832"/>
                </a:lnTo>
                <a:lnTo>
                  <a:pt x="231393" y="62341"/>
                </a:lnTo>
                <a:lnTo>
                  <a:pt x="230133" y="60815"/>
                </a:lnTo>
                <a:lnTo>
                  <a:pt x="229649" y="60058"/>
                </a:lnTo>
                <a:lnTo>
                  <a:pt x="228921" y="58625"/>
                </a:lnTo>
                <a:lnTo>
                  <a:pt x="228001" y="55757"/>
                </a:lnTo>
                <a:lnTo>
                  <a:pt x="227758" y="54323"/>
                </a:lnTo>
                <a:lnTo>
                  <a:pt x="236677" y="57237"/>
                </a:lnTo>
                <a:lnTo>
                  <a:pt x="257082" y="63706"/>
                </a:lnTo>
                <a:lnTo>
                  <a:pt x="266049" y="66608"/>
                </a:lnTo>
                <a:lnTo>
                  <a:pt x="252865" y="62307"/>
                </a:lnTo>
                <a:lnTo>
                  <a:pt x="231975" y="55264"/>
                </a:lnTo>
                <a:lnTo>
                  <a:pt x="218791" y="50653"/>
                </a:lnTo>
                <a:lnTo>
                  <a:pt x="212878" y="48462"/>
                </a:lnTo>
                <a:lnTo>
                  <a:pt x="219325" y="49162"/>
                </a:lnTo>
                <a:lnTo>
                  <a:pt x="232024" y="50630"/>
                </a:lnTo>
                <a:lnTo>
                  <a:pt x="238276" y="51410"/>
                </a:lnTo>
                <a:lnTo>
                  <a:pt x="241717" y="51857"/>
                </a:lnTo>
                <a:lnTo>
                  <a:pt x="248552" y="52786"/>
                </a:lnTo>
                <a:lnTo>
                  <a:pt x="255240" y="53796"/>
                </a:lnTo>
                <a:lnTo>
                  <a:pt x="261638" y="54874"/>
                </a:lnTo>
                <a:lnTo>
                  <a:pt x="264692" y="55482"/>
                </a:lnTo>
                <a:lnTo>
                  <a:pt x="261687" y="54862"/>
                </a:lnTo>
                <a:lnTo>
                  <a:pt x="255386" y="53738"/>
                </a:lnTo>
                <a:lnTo>
                  <a:pt x="248794" y="52695"/>
                </a:lnTo>
                <a:lnTo>
                  <a:pt x="242105" y="51697"/>
                </a:lnTo>
                <a:lnTo>
                  <a:pt x="238615" y="51238"/>
                </a:lnTo>
                <a:lnTo>
                  <a:pt x="231975" y="50366"/>
                </a:lnTo>
                <a:lnTo>
                  <a:pt x="218549" y="48772"/>
                </a:lnTo>
                <a:lnTo>
                  <a:pt x="211715" y="47992"/>
                </a:lnTo>
                <a:lnTo>
                  <a:pt x="206529" y="46076"/>
                </a:lnTo>
                <a:lnTo>
                  <a:pt x="201536" y="44126"/>
                </a:lnTo>
                <a:lnTo>
                  <a:pt x="196738" y="42245"/>
                </a:lnTo>
                <a:lnTo>
                  <a:pt x="187577" y="38426"/>
                </a:lnTo>
                <a:lnTo>
                  <a:pt x="183021" y="36510"/>
                </a:lnTo>
                <a:lnTo>
                  <a:pt x="186559" y="36831"/>
                </a:lnTo>
                <a:lnTo>
                  <a:pt x="193587" y="37577"/>
                </a:lnTo>
                <a:lnTo>
                  <a:pt x="203814" y="38804"/>
                </a:lnTo>
                <a:lnTo>
                  <a:pt x="210455" y="39699"/>
                </a:lnTo>
                <a:lnTo>
                  <a:pt x="217628" y="40720"/>
                </a:lnTo>
                <a:lnTo>
                  <a:pt x="231684" y="42899"/>
                </a:lnTo>
                <a:lnTo>
                  <a:pt x="238615" y="44012"/>
                </a:lnTo>
                <a:lnTo>
                  <a:pt x="231781" y="42853"/>
                </a:lnTo>
                <a:lnTo>
                  <a:pt x="217967" y="40605"/>
                </a:lnTo>
                <a:lnTo>
                  <a:pt x="210891" y="39538"/>
                </a:lnTo>
                <a:lnTo>
                  <a:pt x="207401" y="39033"/>
                </a:lnTo>
                <a:lnTo>
                  <a:pt x="200325" y="38070"/>
                </a:lnTo>
                <a:lnTo>
                  <a:pt x="193103" y="37164"/>
                </a:lnTo>
                <a:lnTo>
                  <a:pt x="185638" y="36361"/>
                </a:lnTo>
                <a:lnTo>
                  <a:pt x="181858" y="35994"/>
                </a:lnTo>
                <a:lnTo>
                  <a:pt x="172503" y="31865"/>
                </a:lnTo>
                <a:lnTo>
                  <a:pt x="151952" y="22482"/>
                </a:lnTo>
                <a:lnTo>
                  <a:pt x="148898" y="21094"/>
                </a:lnTo>
                <a:lnTo>
                  <a:pt x="151516" y="21151"/>
                </a:lnTo>
                <a:lnTo>
                  <a:pt x="155975" y="21266"/>
                </a:lnTo>
                <a:lnTo>
                  <a:pt x="162131" y="21495"/>
                </a:lnTo>
                <a:lnTo>
                  <a:pt x="168238" y="21759"/>
                </a:lnTo>
                <a:lnTo>
                  <a:pt x="180597" y="22333"/>
                </a:lnTo>
                <a:lnTo>
                  <a:pt x="192860" y="22952"/>
                </a:lnTo>
                <a:lnTo>
                  <a:pt x="203572" y="23514"/>
                </a:lnTo>
                <a:lnTo>
                  <a:pt x="214284" y="24099"/>
                </a:lnTo>
                <a:lnTo>
                  <a:pt x="219712" y="25648"/>
                </a:lnTo>
                <a:lnTo>
                  <a:pt x="230666" y="28722"/>
                </a:lnTo>
                <a:lnTo>
                  <a:pt x="236337" y="30224"/>
                </a:lnTo>
                <a:lnTo>
                  <a:pt x="242008" y="31727"/>
                </a:lnTo>
                <a:lnTo>
                  <a:pt x="250975" y="33883"/>
                </a:lnTo>
                <a:lnTo>
                  <a:pt x="257228" y="35271"/>
                </a:lnTo>
                <a:lnTo>
                  <a:pt x="260378" y="35925"/>
                </a:lnTo>
                <a:lnTo>
                  <a:pt x="257276" y="35248"/>
                </a:lnTo>
                <a:lnTo>
                  <a:pt x="251217" y="33837"/>
                </a:lnTo>
                <a:lnTo>
                  <a:pt x="242493" y="31624"/>
                </a:lnTo>
                <a:lnTo>
                  <a:pt x="236919" y="30110"/>
                </a:lnTo>
                <a:lnTo>
                  <a:pt x="231781" y="28653"/>
                </a:lnTo>
                <a:lnTo>
                  <a:pt x="221700" y="25717"/>
                </a:lnTo>
                <a:lnTo>
                  <a:pt x="216756" y="24225"/>
                </a:lnTo>
                <a:lnTo>
                  <a:pt x="229309" y="24902"/>
                </a:lnTo>
                <a:lnTo>
                  <a:pt x="241863" y="25602"/>
                </a:lnTo>
                <a:lnTo>
                  <a:pt x="272592" y="27334"/>
                </a:lnTo>
                <a:lnTo>
                  <a:pt x="276809" y="28469"/>
                </a:lnTo>
                <a:lnTo>
                  <a:pt x="285534" y="30740"/>
                </a:lnTo>
                <a:lnTo>
                  <a:pt x="289993" y="31842"/>
                </a:lnTo>
                <a:lnTo>
                  <a:pt x="294646" y="32943"/>
                </a:lnTo>
                <a:lnTo>
                  <a:pt x="301916" y="34503"/>
                </a:lnTo>
                <a:lnTo>
                  <a:pt x="306957" y="35501"/>
                </a:lnTo>
                <a:lnTo>
                  <a:pt x="309623" y="35959"/>
                </a:lnTo>
                <a:lnTo>
                  <a:pt x="307006" y="35466"/>
                </a:lnTo>
                <a:lnTo>
                  <a:pt x="302159" y="34457"/>
                </a:lnTo>
                <a:lnTo>
                  <a:pt x="295082" y="32840"/>
                </a:lnTo>
                <a:lnTo>
                  <a:pt x="290623" y="31704"/>
                </a:lnTo>
                <a:lnTo>
                  <a:pt x="286600" y="30672"/>
                </a:lnTo>
                <a:lnTo>
                  <a:pt x="278942" y="28561"/>
                </a:lnTo>
                <a:lnTo>
                  <a:pt x="275113" y="27483"/>
                </a:lnTo>
                <a:lnTo>
                  <a:pt x="339626" y="31119"/>
                </a:lnTo>
                <a:lnTo>
                  <a:pt x="339626" y="31119"/>
                </a:lnTo>
                <a:lnTo>
                  <a:pt x="273271" y="27036"/>
                </a:lnTo>
                <a:lnTo>
                  <a:pt x="257179" y="26049"/>
                </a:lnTo>
                <a:lnTo>
                  <a:pt x="263626" y="25338"/>
                </a:lnTo>
                <a:lnTo>
                  <a:pt x="276712" y="23985"/>
                </a:lnTo>
                <a:lnTo>
                  <a:pt x="283353" y="23365"/>
                </a:lnTo>
                <a:lnTo>
                  <a:pt x="286891" y="23044"/>
                </a:lnTo>
                <a:lnTo>
                  <a:pt x="294064" y="22436"/>
                </a:lnTo>
                <a:lnTo>
                  <a:pt x="301383" y="21931"/>
                </a:lnTo>
                <a:lnTo>
                  <a:pt x="308751" y="21495"/>
                </a:lnTo>
                <a:lnTo>
                  <a:pt x="312483" y="21312"/>
                </a:lnTo>
                <a:lnTo>
                  <a:pt x="312483" y="21312"/>
                </a:lnTo>
                <a:lnTo>
                  <a:pt x="308751" y="21461"/>
                </a:lnTo>
                <a:lnTo>
                  <a:pt x="301335" y="21851"/>
                </a:lnTo>
                <a:lnTo>
                  <a:pt x="293967" y="22333"/>
                </a:lnTo>
                <a:lnTo>
                  <a:pt x="286697" y="22883"/>
                </a:lnTo>
                <a:lnTo>
                  <a:pt x="283110" y="23193"/>
                </a:lnTo>
                <a:lnTo>
                  <a:pt x="275937" y="23801"/>
                </a:lnTo>
                <a:lnTo>
                  <a:pt x="261832" y="25189"/>
                </a:lnTo>
                <a:lnTo>
                  <a:pt x="254804" y="25900"/>
                </a:lnTo>
                <a:lnTo>
                  <a:pt x="242396" y="25132"/>
                </a:lnTo>
                <a:lnTo>
                  <a:pt x="221312" y="23881"/>
                </a:lnTo>
                <a:lnTo>
                  <a:pt x="200179" y="22631"/>
                </a:lnTo>
                <a:lnTo>
                  <a:pt x="207304" y="21690"/>
                </a:lnTo>
                <a:lnTo>
                  <a:pt x="221603" y="19832"/>
                </a:lnTo>
                <a:lnTo>
                  <a:pt x="228970" y="18972"/>
                </a:lnTo>
                <a:lnTo>
                  <a:pt x="233041" y="18513"/>
                </a:lnTo>
                <a:lnTo>
                  <a:pt x="241184" y="17653"/>
                </a:lnTo>
                <a:lnTo>
                  <a:pt x="249569" y="16850"/>
                </a:lnTo>
                <a:lnTo>
                  <a:pt x="258100" y="16162"/>
                </a:lnTo>
                <a:lnTo>
                  <a:pt x="262414" y="15864"/>
                </a:lnTo>
                <a:lnTo>
                  <a:pt x="262414" y="15864"/>
                </a:lnTo>
                <a:lnTo>
                  <a:pt x="258052" y="16139"/>
                </a:lnTo>
                <a:lnTo>
                  <a:pt x="249521" y="16781"/>
                </a:lnTo>
                <a:lnTo>
                  <a:pt x="241039" y="17538"/>
                </a:lnTo>
                <a:lnTo>
                  <a:pt x="232702" y="18376"/>
                </a:lnTo>
                <a:lnTo>
                  <a:pt x="228582" y="18811"/>
                </a:lnTo>
                <a:lnTo>
                  <a:pt x="220827" y="19683"/>
                </a:lnTo>
                <a:lnTo>
                  <a:pt x="205608" y="21553"/>
                </a:lnTo>
                <a:lnTo>
                  <a:pt x="197998" y="22516"/>
                </a:lnTo>
                <a:lnTo>
                  <a:pt x="195817" y="22390"/>
                </a:lnTo>
                <a:lnTo>
                  <a:pt x="193587" y="22264"/>
                </a:lnTo>
                <a:lnTo>
                  <a:pt x="181325" y="21576"/>
                </a:lnTo>
                <a:lnTo>
                  <a:pt x="169013" y="20956"/>
                </a:lnTo>
                <a:lnTo>
                  <a:pt x="162858" y="20647"/>
                </a:lnTo>
                <a:lnTo>
                  <a:pt x="156605" y="20383"/>
                </a:lnTo>
                <a:lnTo>
                  <a:pt x="151467" y="20222"/>
                </a:lnTo>
                <a:lnTo>
                  <a:pt x="147590" y="20142"/>
                </a:lnTo>
                <a:lnTo>
                  <a:pt x="151031" y="19534"/>
                </a:lnTo>
                <a:lnTo>
                  <a:pt x="158302" y="18456"/>
                </a:lnTo>
                <a:lnTo>
                  <a:pt x="165960" y="17504"/>
                </a:lnTo>
                <a:lnTo>
                  <a:pt x="173909" y="16689"/>
                </a:lnTo>
                <a:lnTo>
                  <a:pt x="177980" y="16311"/>
                </a:lnTo>
                <a:lnTo>
                  <a:pt x="187383" y="15474"/>
                </a:lnTo>
                <a:lnTo>
                  <a:pt x="206480" y="13868"/>
                </a:lnTo>
                <a:lnTo>
                  <a:pt x="215932" y="13007"/>
                </a:lnTo>
                <a:lnTo>
                  <a:pt x="220439" y="12572"/>
                </a:lnTo>
                <a:lnTo>
                  <a:pt x="229309" y="11665"/>
                </a:lnTo>
                <a:lnTo>
                  <a:pt x="233671" y="11184"/>
                </a:lnTo>
                <a:lnTo>
                  <a:pt x="239536" y="11103"/>
                </a:lnTo>
                <a:lnTo>
                  <a:pt x="251217" y="10885"/>
                </a:lnTo>
                <a:lnTo>
                  <a:pt x="257034" y="10748"/>
                </a:lnTo>
                <a:lnTo>
                  <a:pt x="262850" y="10587"/>
                </a:lnTo>
                <a:lnTo>
                  <a:pt x="274580" y="10106"/>
                </a:lnTo>
                <a:lnTo>
                  <a:pt x="280348" y="9761"/>
                </a:lnTo>
                <a:lnTo>
                  <a:pt x="274531" y="10060"/>
                </a:lnTo>
                <a:lnTo>
                  <a:pt x="262850" y="10450"/>
                </a:lnTo>
                <a:lnTo>
                  <a:pt x="256985" y="10553"/>
                </a:lnTo>
                <a:lnTo>
                  <a:pt x="247049" y="10713"/>
                </a:lnTo>
                <a:lnTo>
                  <a:pt x="237161" y="10794"/>
                </a:lnTo>
                <a:lnTo>
                  <a:pt x="237161" y="10794"/>
                </a:lnTo>
                <a:lnTo>
                  <a:pt x="241039" y="10323"/>
                </a:lnTo>
                <a:lnTo>
                  <a:pt x="248794" y="9348"/>
                </a:lnTo>
                <a:lnTo>
                  <a:pt x="252575" y="8832"/>
                </a:lnTo>
                <a:lnTo>
                  <a:pt x="255143" y="8454"/>
                </a:lnTo>
                <a:lnTo>
                  <a:pt x="260766" y="7594"/>
                </a:lnTo>
                <a:lnTo>
                  <a:pt x="269296" y="6125"/>
                </a:lnTo>
                <a:lnTo>
                  <a:pt x="283789" y="3418"/>
                </a:lnTo>
                <a:lnTo>
                  <a:pt x="286261" y="2925"/>
                </a:lnTo>
                <a:lnTo>
                  <a:pt x="286261" y="2925"/>
                </a:lnTo>
                <a:lnTo>
                  <a:pt x="275113" y="4944"/>
                </a:lnTo>
                <a:lnTo>
                  <a:pt x="263626" y="6905"/>
                </a:lnTo>
                <a:lnTo>
                  <a:pt x="256258" y="8018"/>
                </a:lnTo>
                <a:lnTo>
                  <a:pt x="252041" y="8591"/>
                </a:lnTo>
                <a:lnTo>
                  <a:pt x="247631" y="9176"/>
                </a:lnTo>
                <a:lnTo>
                  <a:pt x="238567" y="10255"/>
                </a:lnTo>
                <a:lnTo>
                  <a:pt x="229358" y="11241"/>
                </a:lnTo>
                <a:lnTo>
                  <a:pt x="220003" y="12136"/>
                </a:lnTo>
                <a:lnTo>
                  <a:pt x="215253" y="12549"/>
                </a:lnTo>
                <a:lnTo>
                  <a:pt x="214235" y="12629"/>
                </a:lnTo>
                <a:lnTo>
                  <a:pt x="213169" y="12732"/>
                </a:lnTo>
                <a:lnTo>
                  <a:pt x="216368" y="11333"/>
                </a:lnTo>
                <a:lnTo>
                  <a:pt x="222911" y="8591"/>
                </a:lnTo>
                <a:lnTo>
                  <a:pt x="226353" y="7261"/>
                </a:lnTo>
                <a:lnTo>
                  <a:pt x="230182" y="5804"/>
                </a:lnTo>
                <a:lnTo>
                  <a:pt x="236483" y="3717"/>
                </a:lnTo>
                <a:lnTo>
                  <a:pt x="241039" y="2398"/>
                </a:lnTo>
                <a:lnTo>
                  <a:pt x="243462" y="1755"/>
                </a:lnTo>
                <a:lnTo>
                  <a:pt x="240990" y="2375"/>
                </a:lnTo>
                <a:lnTo>
                  <a:pt x="236240" y="3671"/>
                </a:lnTo>
                <a:lnTo>
                  <a:pt x="229745" y="5735"/>
                </a:lnTo>
                <a:lnTo>
                  <a:pt x="225722" y="7158"/>
                </a:lnTo>
                <a:lnTo>
                  <a:pt x="221845" y="8569"/>
                </a:lnTo>
                <a:lnTo>
                  <a:pt x="214526" y="11448"/>
                </a:lnTo>
                <a:lnTo>
                  <a:pt x="211036" y="12916"/>
                </a:lnTo>
                <a:lnTo>
                  <a:pt x="194023" y="14281"/>
                </a:lnTo>
                <a:lnTo>
                  <a:pt x="176962" y="15657"/>
                </a:lnTo>
                <a:lnTo>
                  <a:pt x="173424" y="15967"/>
                </a:lnTo>
                <a:lnTo>
                  <a:pt x="166299" y="16632"/>
                </a:lnTo>
                <a:lnTo>
                  <a:pt x="159368" y="17401"/>
                </a:lnTo>
                <a:lnTo>
                  <a:pt x="152534" y="18272"/>
                </a:lnTo>
                <a:lnTo>
                  <a:pt x="149286" y="18777"/>
                </a:lnTo>
                <a:lnTo>
                  <a:pt x="153939" y="17034"/>
                </a:lnTo>
                <a:lnTo>
                  <a:pt x="158495" y="15279"/>
                </a:lnTo>
                <a:lnTo>
                  <a:pt x="163730" y="13856"/>
                </a:lnTo>
                <a:lnTo>
                  <a:pt x="169159" y="12491"/>
                </a:lnTo>
                <a:lnTo>
                  <a:pt x="172164" y="11792"/>
                </a:lnTo>
                <a:lnTo>
                  <a:pt x="178368" y="10484"/>
                </a:lnTo>
                <a:lnTo>
                  <a:pt x="181761" y="9899"/>
                </a:lnTo>
                <a:lnTo>
                  <a:pt x="178271" y="10461"/>
                </a:lnTo>
                <a:lnTo>
                  <a:pt x="171728" y="11700"/>
                </a:lnTo>
                <a:lnTo>
                  <a:pt x="168626" y="12365"/>
                </a:lnTo>
                <a:lnTo>
                  <a:pt x="165136" y="13145"/>
                </a:lnTo>
                <a:lnTo>
                  <a:pt x="161743" y="13971"/>
                </a:lnTo>
                <a:lnTo>
                  <a:pt x="164942" y="12606"/>
                </a:lnTo>
                <a:lnTo>
                  <a:pt x="167947" y="11195"/>
                </a:lnTo>
                <a:lnTo>
                  <a:pt x="170322" y="10037"/>
                </a:lnTo>
                <a:lnTo>
                  <a:pt x="173376" y="8259"/>
                </a:lnTo>
                <a:lnTo>
                  <a:pt x="175169" y="7031"/>
                </a:lnTo>
                <a:lnTo>
                  <a:pt x="175896" y="6424"/>
                </a:lnTo>
                <a:lnTo>
                  <a:pt x="176623" y="5747"/>
                </a:lnTo>
                <a:lnTo>
                  <a:pt x="177641" y="4095"/>
                </a:lnTo>
                <a:lnTo>
                  <a:pt x="178513" y="1790"/>
                </a:lnTo>
                <a:lnTo>
                  <a:pt x="178562" y="1365"/>
                </a:lnTo>
                <a:lnTo>
                  <a:pt x="178077" y="2742"/>
                </a:lnTo>
                <a:lnTo>
                  <a:pt x="176914" y="4577"/>
                </a:lnTo>
                <a:lnTo>
                  <a:pt x="175799" y="5758"/>
                </a:lnTo>
                <a:lnTo>
                  <a:pt x="175023" y="6366"/>
                </a:lnTo>
                <a:lnTo>
                  <a:pt x="174151" y="6963"/>
                </a:lnTo>
                <a:lnTo>
                  <a:pt x="172261" y="8156"/>
                </a:lnTo>
                <a:lnTo>
                  <a:pt x="168965" y="9899"/>
                </a:lnTo>
                <a:lnTo>
                  <a:pt x="166493" y="11035"/>
                </a:lnTo>
                <a:lnTo>
                  <a:pt x="164021" y="12113"/>
                </a:lnTo>
                <a:lnTo>
                  <a:pt x="158641" y="14223"/>
                </a:lnTo>
                <a:lnTo>
                  <a:pt x="150062" y="17309"/>
                </a:lnTo>
                <a:lnTo>
                  <a:pt x="144100" y="19351"/>
                </a:lnTo>
                <a:lnTo>
                  <a:pt x="141580" y="18467"/>
                </a:lnTo>
                <a:lnTo>
                  <a:pt x="136296" y="16724"/>
                </a:lnTo>
                <a:lnTo>
                  <a:pt x="133388" y="15875"/>
                </a:lnTo>
                <a:lnTo>
                  <a:pt x="130819" y="15164"/>
                </a:lnTo>
                <a:lnTo>
                  <a:pt x="125439" y="13822"/>
                </a:lnTo>
                <a:lnTo>
                  <a:pt x="117054" y="11883"/>
                </a:lnTo>
                <a:lnTo>
                  <a:pt x="111383" y="10622"/>
                </a:lnTo>
                <a:lnTo>
                  <a:pt x="105712" y="9383"/>
                </a:lnTo>
                <a:lnTo>
                  <a:pt x="94661" y="6871"/>
                </a:lnTo>
                <a:lnTo>
                  <a:pt x="86761" y="4909"/>
                </a:lnTo>
                <a:lnTo>
                  <a:pt x="81768" y="3567"/>
                </a:lnTo>
                <a:lnTo>
                  <a:pt x="77018" y="2180"/>
                </a:lnTo>
                <a:lnTo>
                  <a:pt x="72608" y="734"/>
                </a:lnTo>
                <a:lnTo>
                  <a:pt x="70523" y="0"/>
                </a:lnTo>
                <a:lnTo>
                  <a:pt x="62574" y="1319"/>
                </a:lnTo>
                <a:lnTo>
                  <a:pt x="64949" y="2099"/>
                </a:lnTo>
                <a:lnTo>
                  <a:pt x="69893" y="3579"/>
                </a:lnTo>
                <a:lnTo>
                  <a:pt x="75128" y="5001"/>
                </a:lnTo>
                <a:lnTo>
                  <a:pt x="80605" y="6343"/>
                </a:lnTo>
                <a:lnTo>
                  <a:pt x="83416" y="7009"/>
                </a:lnTo>
                <a:lnTo>
                  <a:pt x="89087" y="8282"/>
                </a:lnTo>
                <a:lnTo>
                  <a:pt x="100671" y="10736"/>
                </a:lnTo>
                <a:lnTo>
                  <a:pt x="106536" y="11941"/>
                </a:lnTo>
                <a:lnTo>
                  <a:pt x="112449" y="13122"/>
                </a:lnTo>
                <a:lnTo>
                  <a:pt x="121029" y="14923"/>
                </a:lnTo>
                <a:lnTo>
                  <a:pt x="126506" y="16162"/>
                </a:lnTo>
                <a:lnTo>
                  <a:pt x="129123" y="16816"/>
                </a:lnTo>
                <a:lnTo>
                  <a:pt x="131983" y="17584"/>
                </a:lnTo>
                <a:lnTo>
                  <a:pt x="137508" y="19201"/>
                </a:lnTo>
                <a:lnTo>
                  <a:pt x="140126" y="20050"/>
                </a:lnTo>
                <a:lnTo>
                  <a:pt x="134455" y="20440"/>
                </a:lnTo>
                <a:lnTo>
                  <a:pt x="123113" y="21163"/>
                </a:lnTo>
                <a:lnTo>
                  <a:pt x="111674" y="21771"/>
                </a:lnTo>
                <a:lnTo>
                  <a:pt x="100090" y="22264"/>
                </a:lnTo>
                <a:lnTo>
                  <a:pt x="94322" y="22436"/>
                </a:lnTo>
                <a:lnTo>
                  <a:pt x="88312" y="22608"/>
                </a:lnTo>
                <a:lnTo>
                  <a:pt x="76291" y="22792"/>
                </a:lnTo>
                <a:lnTo>
                  <a:pt x="70281" y="22792"/>
                </a:lnTo>
                <a:lnTo>
                  <a:pt x="67470" y="22757"/>
                </a:lnTo>
                <a:lnTo>
                  <a:pt x="62332" y="22654"/>
                </a:lnTo>
                <a:lnTo>
                  <a:pt x="54335" y="22344"/>
                </a:lnTo>
                <a:lnTo>
                  <a:pt x="46676" y="22000"/>
                </a:lnTo>
                <a:lnTo>
                  <a:pt x="48615" y="22103"/>
                </a:lnTo>
                <a:lnTo>
                  <a:pt x="59279" y="22631"/>
                </a:lnTo>
                <a:lnTo>
                  <a:pt x="67034" y="22941"/>
                </a:lnTo>
                <a:lnTo>
                  <a:pt x="70281" y="22998"/>
                </a:lnTo>
                <a:lnTo>
                  <a:pt x="76291" y="23055"/>
                </a:lnTo>
                <a:lnTo>
                  <a:pt x="88360" y="22975"/>
                </a:lnTo>
                <a:lnTo>
                  <a:pt x="94419" y="22849"/>
                </a:lnTo>
                <a:lnTo>
                  <a:pt x="101738" y="22654"/>
                </a:lnTo>
                <a:lnTo>
                  <a:pt x="109008" y="22390"/>
                </a:lnTo>
                <a:lnTo>
                  <a:pt x="102126" y="23216"/>
                </a:lnTo>
                <a:lnTo>
                  <a:pt x="95388" y="24111"/>
                </a:lnTo>
                <a:lnTo>
                  <a:pt x="91074" y="24730"/>
                </a:lnTo>
                <a:lnTo>
                  <a:pt x="84725" y="25728"/>
                </a:lnTo>
                <a:lnTo>
                  <a:pt x="80702" y="26451"/>
                </a:lnTo>
                <a:lnTo>
                  <a:pt x="78763" y="26841"/>
                </a:lnTo>
                <a:lnTo>
                  <a:pt x="80750" y="26474"/>
                </a:lnTo>
                <a:lnTo>
                  <a:pt x="84870" y="25785"/>
                </a:lnTo>
                <a:lnTo>
                  <a:pt x="91317" y="24833"/>
                </a:lnTo>
                <a:lnTo>
                  <a:pt x="95776" y="24283"/>
                </a:lnTo>
                <a:lnTo>
                  <a:pt x="100235" y="23721"/>
                </a:lnTo>
                <a:lnTo>
                  <a:pt x="109299" y="22711"/>
                </a:lnTo>
                <a:lnTo>
                  <a:pt x="113855" y="22218"/>
                </a:lnTo>
                <a:lnTo>
                  <a:pt x="121029" y="21874"/>
                </a:lnTo>
                <a:lnTo>
                  <a:pt x="135279" y="21105"/>
                </a:lnTo>
                <a:lnTo>
                  <a:pt x="135279" y="21105"/>
                </a:lnTo>
                <a:lnTo>
                  <a:pt x="132128" y="21633"/>
                </a:lnTo>
                <a:lnTo>
                  <a:pt x="126215" y="22803"/>
                </a:lnTo>
                <a:lnTo>
                  <a:pt x="123404" y="23411"/>
                </a:lnTo>
                <a:lnTo>
                  <a:pt x="119429" y="24352"/>
                </a:lnTo>
                <a:lnTo>
                  <a:pt x="111965" y="26290"/>
                </a:lnTo>
                <a:lnTo>
                  <a:pt x="108378" y="27288"/>
                </a:lnTo>
                <a:lnTo>
                  <a:pt x="102319" y="29031"/>
                </a:lnTo>
                <a:lnTo>
                  <a:pt x="90541" y="32541"/>
                </a:lnTo>
                <a:lnTo>
                  <a:pt x="84725" y="34308"/>
                </a:lnTo>
                <a:lnTo>
                  <a:pt x="84483" y="34354"/>
                </a:lnTo>
                <a:lnTo>
                  <a:pt x="84240" y="34411"/>
                </a:lnTo>
                <a:lnTo>
                  <a:pt x="77988" y="34698"/>
                </a:lnTo>
                <a:lnTo>
                  <a:pt x="65580" y="35340"/>
                </a:lnTo>
                <a:lnTo>
                  <a:pt x="59375" y="35707"/>
                </a:lnTo>
                <a:lnTo>
                  <a:pt x="53074" y="36120"/>
                </a:lnTo>
                <a:lnTo>
                  <a:pt x="43865" y="36843"/>
                </a:lnTo>
                <a:lnTo>
                  <a:pt x="37807" y="37416"/>
                </a:lnTo>
                <a:lnTo>
                  <a:pt x="34801" y="37737"/>
                </a:lnTo>
                <a:lnTo>
                  <a:pt x="37807" y="37451"/>
                </a:lnTo>
                <a:lnTo>
                  <a:pt x="43914" y="36911"/>
                </a:lnTo>
                <a:lnTo>
                  <a:pt x="53268" y="36246"/>
                </a:lnTo>
                <a:lnTo>
                  <a:pt x="59569" y="35891"/>
                </a:lnTo>
                <a:lnTo>
                  <a:pt x="65386" y="35581"/>
                </a:lnTo>
                <a:lnTo>
                  <a:pt x="77067" y="35053"/>
                </a:lnTo>
                <a:lnTo>
                  <a:pt x="82932" y="34812"/>
                </a:lnTo>
                <a:lnTo>
                  <a:pt x="81865" y="35145"/>
                </a:lnTo>
                <a:lnTo>
                  <a:pt x="80847" y="35455"/>
                </a:lnTo>
                <a:lnTo>
                  <a:pt x="69166" y="38816"/>
                </a:lnTo>
                <a:lnTo>
                  <a:pt x="63205" y="40490"/>
                </a:lnTo>
                <a:lnTo>
                  <a:pt x="60490" y="41224"/>
                </a:lnTo>
                <a:lnTo>
                  <a:pt x="55062" y="42681"/>
                </a:lnTo>
                <a:lnTo>
                  <a:pt x="52105" y="43369"/>
                </a:lnTo>
                <a:lnTo>
                  <a:pt x="50021" y="43817"/>
                </a:lnTo>
                <a:lnTo>
                  <a:pt x="45804" y="44665"/>
                </a:lnTo>
                <a:lnTo>
                  <a:pt x="39212" y="45847"/>
                </a:lnTo>
                <a:lnTo>
                  <a:pt x="30294" y="47200"/>
                </a:lnTo>
                <a:lnTo>
                  <a:pt x="21763" y="48324"/>
                </a:lnTo>
                <a:lnTo>
                  <a:pt x="10470" y="49621"/>
                </a:lnTo>
                <a:lnTo>
                  <a:pt x="1067" y="50515"/>
                </a:lnTo>
                <a:lnTo>
                  <a:pt x="1067" y="50515"/>
                </a:lnTo>
                <a:lnTo>
                  <a:pt x="3975" y="50297"/>
                </a:lnTo>
                <a:lnTo>
                  <a:pt x="11875" y="49586"/>
                </a:lnTo>
                <a:lnTo>
                  <a:pt x="19582" y="48760"/>
                </a:lnTo>
                <a:lnTo>
                  <a:pt x="26949" y="47854"/>
                </a:lnTo>
                <a:lnTo>
                  <a:pt x="33881" y="46902"/>
                </a:lnTo>
                <a:lnTo>
                  <a:pt x="40279" y="45927"/>
                </a:lnTo>
                <a:lnTo>
                  <a:pt x="45901" y="44952"/>
                </a:lnTo>
                <a:lnTo>
                  <a:pt x="50748" y="44000"/>
                </a:lnTo>
                <a:lnTo>
                  <a:pt x="52784" y="43541"/>
                </a:lnTo>
                <a:lnTo>
                  <a:pt x="57679" y="42348"/>
                </a:lnTo>
                <a:lnTo>
                  <a:pt x="62478" y="41144"/>
                </a:lnTo>
                <a:lnTo>
                  <a:pt x="61266" y="42245"/>
                </a:lnTo>
                <a:lnTo>
                  <a:pt x="58648" y="44425"/>
                </a:lnTo>
                <a:lnTo>
                  <a:pt x="57194" y="45514"/>
                </a:lnTo>
                <a:lnTo>
                  <a:pt x="55449" y="46764"/>
                </a:lnTo>
                <a:lnTo>
                  <a:pt x="52347" y="48611"/>
                </a:lnTo>
                <a:lnTo>
                  <a:pt x="49972" y="49804"/>
                </a:lnTo>
                <a:lnTo>
                  <a:pt x="48664" y="50389"/>
                </a:lnTo>
                <a:lnTo>
                  <a:pt x="50118" y="49816"/>
                </a:lnTo>
                <a:lnTo>
                  <a:pt x="52638" y="48634"/>
                </a:lnTo>
                <a:lnTo>
                  <a:pt x="55983" y="46810"/>
                </a:lnTo>
                <a:lnTo>
                  <a:pt x="57921" y="45572"/>
                </a:lnTo>
                <a:lnTo>
                  <a:pt x="59812" y="44333"/>
                </a:lnTo>
                <a:lnTo>
                  <a:pt x="63156" y="41809"/>
                </a:lnTo>
                <a:lnTo>
                  <a:pt x="64756" y="40536"/>
                </a:lnTo>
                <a:lnTo>
                  <a:pt x="69215" y="39366"/>
                </a:lnTo>
                <a:lnTo>
                  <a:pt x="77939" y="36957"/>
                </a:lnTo>
                <a:lnTo>
                  <a:pt x="82253" y="35742"/>
                </a:lnTo>
                <a:lnTo>
                  <a:pt x="92432" y="32805"/>
                </a:lnTo>
                <a:lnTo>
                  <a:pt x="102659" y="29880"/>
                </a:lnTo>
                <a:lnTo>
                  <a:pt x="103046" y="31670"/>
                </a:lnTo>
                <a:lnTo>
                  <a:pt x="103531" y="35214"/>
                </a:lnTo>
                <a:lnTo>
                  <a:pt x="103628" y="37003"/>
                </a:lnTo>
                <a:lnTo>
                  <a:pt x="103483" y="38884"/>
                </a:lnTo>
                <a:lnTo>
                  <a:pt x="102610" y="41695"/>
                </a:lnTo>
                <a:lnTo>
                  <a:pt x="101592" y="43564"/>
                </a:lnTo>
                <a:lnTo>
                  <a:pt x="100914" y="44493"/>
                </a:lnTo>
                <a:lnTo>
                  <a:pt x="101738" y="43564"/>
                </a:lnTo>
                <a:lnTo>
                  <a:pt x="102901" y="41706"/>
                </a:lnTo>
                <a:lnTo>
                  <a:pt x="104016" y="38884"/>
                </a:lnTo>
                <a:lnTo>
                  <a:pt x="104355" y="37003"/>
                </a:lnTo>
                <a:lnTo>
                  <a:pt x="104549" y="35122"/>
                </a:lnTo>
                <a:lnTo>
                  <a:pt x="104355" y="31360"/>
                </a:lnTo>
                <a:lnTo>
                  <a:pt x="104161" y="29479"/>
                </a:lnTo>
                <a:lnTo>
                  <a:pt x="104064" y="29479"/>
                </a:lnTo>
                <a:lnTo>
                  <a:pt x="107263" y="28596"/>
                </a:lnTo>
                <a:lnTo>
                  <a:pt x="110462" y="27724"/>
                </a:lnTo>
                <a:lnTo>
                  <a:pt x="114097" y="26749"/>
                </a:lnTo>
                <a:lnTo>
                  <a:pt x="121610" y="24868"/>
                </a:lnTo>
                <a:lnTo>
                  <a:pt x="125585" y="23973"/>
                </a:lnTo>
                <a:lnTo>
                  <a:pt x="129123" y="23239"/>
                </a:lnTo>
                <a:lnTo>
                  <a:pt x="134648" y="22218"/>
                </a:lnTo>
                <a:lnTo>
                  <a:pt x="138478" y="21622"/>
                </a:lnTo>
                <a:lnTo>
                  <a:pt x="140465" y="21358"/>
                </a:lnTo>
                <a:lnTo>
                  <a:pt x="138865" y="22803"/>
                </a:lnTo>
                <a:lnTo>
                  <a:pt x="136539" y="25717"/>
                </a:lnTo>
                <a:lnTo>
                  <a:pt x="135521" y="27162"/>
                </a:lnTo>
                <a:lnTo>
                  <a:pt x="133388" y="30511"/>
                </a:lnTo>
                <a:lnTo>
                  <a:pt x="131449" y="33837"/>
                </a:lnTo>
                <a:lnTo>
                  <a:pt x="123937" y="47200"/>
                </a:lnTo>
                <a:lnTo>
                  <a:pt x="122337" y="49907"/>
                </a:lnTo>
                <a:lnTo>
                  <a:pt x="121465" y="51226"/>
                </a:lnTo>
                <a:lnTo>
                  <a:pt x="115455" y="52500"/>
                </a:lnTo>
                <a:lnTo>
                  <a:pt x="103434" y="55080"/>
                </a:lnTo>
                <a:lnTo>
                  <a:pt x="97715" y="56422"/>
                </a:lnTo>
                <a:lnTo>
                  <a:pt x="94904" y="57111"/>
                </a:lnTo>
                <a:lnTo>
                  <a:pt x="89475" y="58510"/>
                </a:lnTo>
                <a:lnTo>
                  <a:pt x="84240" y="59967"/>
                </a:lnTo>
                <a:lnTo>
                  <a:pt x="79345" y="61481"/>
                </a:lnTo>
                <a:lnTo>
                  <a:pt x="77115" y="62272"/>
                </a:lnTo>
                <a:lnTo>
                  <a:pt x="79490" y="61492"/>
                </a:lnTo>
                <a:lnTo>
                  <a:pt x="84483" y="60001"/>
                </a:lnTo>
                <a:lnTo>
                  <a:pt x="89814" y="58602"/>
                </a:lnTo>
                <a:lnTo>
                  <a:pt x="95437" y="57237"/>
                </a:lnTo>
                <a:lnTo>
                  <a:pt x="98248" y="56560"/>
                </a:lnTo>
                <a:lnTo>
                  <a:pt x="103870" y="55310"/>
                </a:lnTo>
                <a:lnTo>
                  <a:pt x="115261" y="52912"/>
                </a:lnTo>
                <a:lnTo>
                  <a:pt x="121077" y="51743"/>
                </a:lnTo>
                <a:lnTo>
                  <a:pt x="118314" y="56147"/>
                </a:lnTo>
                <a:lnTo>
                  <a:pt x="115164" y="60517"/>
                </a:lnTo>
                <a:lnTo>
                  <a:pt x="113952" y="62192"/>
                </a:lnTo>
                <a:lnTo>
                  <a:pt x="111916" y="65656"/>
                </a:lnTo>
                <a:lnTo>
                  <a:pt x="109105" y="71173"/>
                </a:lnTo>
                <a:lnTo>
                  <a:pt x="106633" y="75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800000">
            <a:off x="3678252" y="4142351"/>
            <a:ext cx="1421662" cy="1013977"/>
          </a:xfrm>
          <a:custGeom>
            <a:avLst/>
            <a:gdLst/>
            <a:ahLst/>
            <a:cxnLst/>
            <a:rect l="l" t="t" r="r" b="b"/>
            <a:pathLst>
              <a:path w="652157" h="122251" extrusionOk="0">
                <a:moveTo>
                  <a:pt x="407240" y="38690"/>
                </a:moveTo>
                <a:lnTo>
                  <a:pt x="407095" y="39240"/>
                </a:lnTo>
                <a:lnTo>
                  <a:pt x="406950" y="39791"/>
                </a:lnTo>
                <a:lnTo>
                  <a:pt x="406513" y="39711"/>
                </a:lnTo>
                <a:lnTo>
                  <a:pt x="406077" y="39653"/>
                </a:lnTo>
                <a:lnTo>
                  <a:pt x="405592" y="39596"/>
                </a:lnTo>
                <a:lnTo>
                  <a:pt x="405108" y="39550"/>
                </a:lnTo>
                <a:lnTo>
                  <a:pt x="404575" y="39516"/>
                </a:lnTo>
                <a:lnTo>
                  <a:pt x="404090" y="39493"/>
                </a:lnTo>
                <a:lnTo>
                  <a:pt x="403557" y="39481"/>
                </a:lnTo>
                <a:lnTo>
                  <a:pt x="403072" y="39493"/>
                </a:lnTo>
                <a:lnTo>
                  <a:pt x="403072" y="39493"/>
                </a:lnTo>
                <a:lnTo>
                  <a:pt x="407240" y="38690"/>
                </a:lnTo>
                <a:close/>
                <a:moveTo>
                  <a:pt x="602621" y="1"/>
                </a:moveTo>
                <a:lnTo>
                  <a:pt x="582457" y="2364"/>
                </a:lnTo>
                <a:lnTo>
                  <a:pt x="572860" y="3499"/>
                </a:lnTo>
                <a:lnTo>
                  <a:pt x="563700" y="4589"/>
                </a:lnTo>
                <a:lnTo>
                  <a:pt x="554975" y="5633"/>
                </a:lnTo>
                <a:lnTo>
                  <a:pt x="546784" y="6630"/>
                </a:lnTo>
                <a:lnTo>
                  <a:pt x="539223" y="7571"/>
                </a:lnTo>
                <a:lnTo>
                  <a:pt x="532291" y="8454"/>
                </a:lnTo>
                <a:lnTo>
                  <a:pt x="529286" y="8833"/>
                </a:lnTo>
                <a:lnTo>
                  <a:pt x="526330" y="9188"/>
                </a:lnTo>
                <a:lnTo>
                  <a:pt x="523373" y="9521"/>
                </a:lnTo>
                <a:lnTo>
                  <a:pt x="520465" y="9831"/>
                </a:lnTo>
                <a:lnTo>
                  <a:pt x="517557" y="10117"/>
                </a:lnTo>
                <a:lnTo>
                  <a:pt x="514697" y="10381"/>
                </a:lnTo>
                <a:lnTo>
                  <a:pt x="511886" y="10622"/>
                </a:lnTo>
                <a:lnTo>
                  <a:pt x="509075" y="10851"/>
                </a:lnTo>
                <a:lnTo>
                  <a:pt x="506312" y="11058"/>
                </a:lnTo>
                <a:lnTo>
                  <a:pt x="503549" y="11253"/>
                </a:lnTo>
                <a:lnTo>
                  <a:pt x="500835" y="11414"/>
                </a:lnTo>
                <a:lnTo>
                  <a:pt x="498120" y="11574"/>
                </a:lnTo>
                <a:lnTo>
                  <a:pt x="495455" y="11700"/>
                </a:lnTo>
                <a:lnTo>
                  <a:pt x="492789" y="11826"/>
                </a:lnTo>
                <a:lnTo>
                  <a:pt x="490123" y="11930"/>
                </a:lnTo>
                <a:lnTo>
                  <a:pt x="487506" y="12010"/>
                </a:lnTo>
                <a:lnTo>
                  <a:pt x="484888" y="12090"/>
                </a:lnTo>
                <a:lnTo>
                  <a:pt x="482271" y="12148"/>
                </a:lnTo>
                <a:lnTo>
                  <a:pt x="479702" y="12194"/>
                </a:lnTo>
                <a:lnTo>
                  <a:pt x="477133" y="12216"/>
                </a:lnTo>
                <a:lnTo>
                  <a:pt x="474564" y="12239"/>
                </a:lnTo>
                <a:lnTo>
                  <a:pt x="471995" y="12251"/>
                </a:lnTo>
                <a:lnTo>
                  <a:pt x="469475" y="12239"/>
                </a:lnTo>
                <a:lnTo>
                  <a:pt x="466906" y="12228"/>
                </a:lnTo>
                <a:lnTo>
                  <a:pt x="464386" y="12205"/>
                </a:lnTo>
                <a:lnTo>
                  <a:pt x="461865" y="12171"/>
                </a:lnTo>
                <a:lnTo>
                  <a:pt x="459345" y="12125"/>
                </a:lnTo>
                <a:lnTo>
                  <a:pt x="456825" y="12067"/>
                </a:lnTo>
                <a:lnTo>
                  <a:pt x="454304" y="12010"/>
                </a:lnTo>
                <a:lnTo>
                  <a:pt x="451784" y="11941"/>
                </a:lnTo>
                <a:lnTo>
                  <a:pt x="446791" y="11792"/>
                </a:lnTo>
                <a:lnTo>
                  <a:pt x="441702" y="11620"/>
                </a:lnTo>
                <a:lnTo>
                  <a:pt x="436661" y="11425"/>
                </a:lnTo>
                <a:lnTo>
                  <a:pt x="431572" y="11219"/>
                </a:lnTo>
                <a:lnTo>
                  <a:pt x="426434" y="11012"/>
                </a:lnTo>
                <a:lnTo>
                  <a:pt x="415965" y="10576"/>
                </a:lnTo>
                <a:lnTo>
                  <a:pt x="410682" y="10370"/>
                </a:lnTo>
                <a:lnTo>
                  <a:pt x="405253" y="10175"/>
                </a:lnTo>
                <a:lnTo>
                  <a:pt x="399776" y="9991"/>
                </a:lnTo>
                <a:lnTo>
                  <a:pt x="394202" y="9831"/>
                </a:lnTo>
                <a:lnTo>
                  <a:pt x="391342" y="9762"/>
                </a:lnTo>
                <a:lnTo>
                  <a:pt x="388483" y="9693"/>
                </a:lnTo>
                <a:lnTo>
                  <a:pt x="385623" y="9636"/>
                </a:lnTo>
                <a:lnTo>
                  <a:pt x="382666" y="9578"/>
                </a:lnTo>
                <a:lnTo>
                  <a:pt x="379710" y="9544"/>
                </a:lnTo>
                <a:lnTo>
                  <a:pt x="376753" y="9509"/>
                </a:lnTo>
                <a:lnTo>
                  <a:pt x="373699" y="9487"/>
                </a:lnTo>
                <a:lnTo>
                  <a:pt x="370646" y="9475"/>
                </a:lnTo>
                <a:lnTo>
                  <a:pt x="364442" y="9475"/>
                </a:lnTo>
                <a:lnTo>
                  <a:pt x="361291" y="9498"/>
                </a:lnTo>
                <a:lnTo>
                  <a:pt x="358044" y="9532"/>
                </a:lnTo>
                <a:lnTo>
                  <a:pt x="353488" y="9590"/>
                </a:lnTo>
                <a:lnTo>
                  <a:pt x="348980" y="9624"/>
                </a:lnTo>
                <a:lnTo>
                  <a:pt x="344666" y="9647"/>
                </a:lnTo>
                <a:lnTo>
                  <a:pt x="340401" y="9659"/>
                </a:lnTo>
                <a:lnTo>
                  <a:pt x="332210" y="9670"/>
                </a:lnTo>
                <a:lnTo>
                  <a:pt x="324309" y="9670"/>
                </a:lnTo>
                <a:lnTo>
                  <a:pt x="316748" y="9659"/>
                </a:lnTo>
                <a:lnTo>
                  <a:pt x="309429" y="9670"/>
                </a:lnTo>
                <a:lnTo>
                  <a:pt x="305794" y="9682"/>
                </a:lnTo>
                <a:lnTo>
                  <a:pt x="302256" y="9704"/>
                </a:lnTo>
                <a:lnTo>
                  <a:pt x="298717" y="9739"/>
                </a:lnTo>
                <a:lnTo>
                  <a:pt x="295228" y="9785"/>
                </a:lnTo>
                <a:lnTo>
                  <a:pt x="291738" y="9854"/>
                </a:lnTo>
                <a:lnTo>
                  <a:pt x="288248" y="9934"/>
                </a:lnTo>
                <a:lnTo>
                  <a:pt x="284807" y="10026"/>
                </a:lnTo>
                <a:lnTo>
                  <a:pt x="281317" y="10152"/>
                </a:lnTo>
                <a:lnTo>
                  <a:pt x="277876" y="10289"/>
                </a:lnTo>
                <a:lnTo>
                  <a:pt x="274386" y="10461"/>
                </a:lnTo>
                <a:lnTo>
                  <a:pt x="270847" y="10656"/>
                </a:lnTo>
                <a:lnTo>
                  <a:pt x="267309" y="10874"/>
                </a:lnTo>
                <a:lnTo>
                  <a:pt x="265516" y="11001"/>
                </a:lnTo>
                <a:lnTo>
                  <a:pt x="263722" y="11127"/>
                </a:lnTo>
                <a:lnTo>
                  <a:pt x="261929" y="11264"/>
                </a:lnTo>
                <a:lnTo>
                  <a:pt x="260087" y="11414"/>
                </a:lnTo>
                <a:lnTo>
                  <a:pt x="258294" y="11563"/>
                </a:lnTo>
                <a:lnTo>
                  <a:pt x="256452" y="11723"/>
                </a:lnTo>
                <a:lnTo>
                  <a:pt x="254562" y="11895"/>
                </a:lnTo>
                <a:lnTo>
                  <a:pt x="252720" y="12079"/>
                </a:lnTo>
                <a:lnTo>
                  <a:pt x="250830" y="12274"/>
                </a:lnTo>
                <a:lnTo>
                  <a:pt x="248939" y="12480"/>
                </a:lnTo>
                <a:lnTo>
                  <a:pt x="247001" y="12687"/>
                </a:lnTo>
                <a:lnTo>
                  <a:pt x="245062" y="12905"/>
                </a:lnTo>
                <a:lnTo>
                  <a:pt x="243123" y="13134"/>
                </a:lnTo>
                <a:lnTo>
                  <a:pt x="241136" y="13386"/>
                </a:lnTo>
                <a:lnTo>
                  <a:pt x="239148" y="13639"/>
                </a:lnTo>
                <a:lnTo>
                  <a:pt x="237113" y="13903"/>
                </a:lnTo>
                <a:lnTo>
                  <a:pt x="235077" y="14178"/>
                </a:lnTo>
                <a:lnTo>
                  <a:pt x="233041" y="14465"/>
                </a:lnTo>
                <a:lnTo>
                  <a:pt x="231054" y="14774"/>
                </a:lnTo>
                <a:lnTo>
                  <a:pt x="229018" y="15084"/>
                </a:lnTo>
                <a:lnTo>
                  <a:pt x="227031" y="15417"/>
                </a:lnTo>
                <a:lnTo>
                  <a:pt x="225092" y="15749"/>
                </a:lnTo>
                <a:lnTo>
                  <a:pt x="223154" y="16105"/>
                </a:lnTo>
                <a:lnTo>
                  <a:pt x="221263" y="16472"/>
                </a:lnTo>
                <a:lnTo>
                  <a:pt x="219421" y="16839"/>
                </a:lnTo>
                <a:lnTo>
                  <a:pt x="217580" y="17229"/>
                </a:lnTo>
                <a:lnTo>
                  <a:pt x="215835" y="17619"/>
                </a:lnTo>
                <a:lnTo>
                  <a:pt x="214138" y="18020"/>
                </a:lnTo>
                <a:lnTo>
                  <a:pt x="212490" y="18445"/>
                </a:lnTo>
                <a:lnTo>
                  <a:pt x="210939" y="18858"/>
                </a:lnTo>
                <a:lnTo>
                  <a:pt x="209437" y="19294"/>
                </a:lnTo>
                <a:lnTo>
                  <a:pt x="207983" y="19729"/>
                </a:lnTo>
                <a:lnTo>
                  <a:pt x="206626" y="20188"/>
                </a:lnTo>
                <a:lnTo>
                  <a:pt x="205414" y="20636"/>
                </a:lnTo>
                <a:lnTo>
                  <a:pt x="204251" y="21106"/>
                </a:lnTo>
                <a:lnTo>
                  <a:pt x="203184" y="21576"/>
                </a:lnTo>
                <a:lnTo>
                  <a:pt x="202215" y="22058"/>
                </a:lnTo>
                <a:lnTo>
                  <a:pt x="201342" y="22540"/>
                </a:lnTo>
                <a:lnTo>
                  <a:pt x="201003" y="22781"/>
                </a:lnTo>
                <a:lnTo>
                  <a:pt x="200615" y="23033"/>
                </a:lnTo>
                <a:lnTo>
                  <a:pt x="200324" y="23274"/>
                </a:lnTo>
                <a:lnTo>
                  <a:pt x="200034" y="23526"/>
                </a:lnTo>
                <a:lnTo>
                  <a:pt x="199743" y="23778"/>
                </a:lnTo>
                <a:lnTo>
                  <a:pt x="199549" y="24019"/>
                </a:lnTo>
                <a:lnTo>
                  <a:pt x="199355" y="24283"/>
                </a:lnTo>
                <a:lnTo>
                  <a:pt x="199161" y="24535"/>
                </a:lnTo>
                <a:lnTo>
                  <a:pt x="199064" y="24788"/>
                </a:lnTo>
                <a:lnTo>
                  <a:pt x="198967" y="25040"/>
                </a:lnTo>
                <a:lnTo>
                  <a:pt x="198870" y="25304"/>
                </a:lnTo>
                <a:lnTo>
                  <a:pt x="198870" y="25556"/>
                </a:lnTo>
                <a:lnTo>
                  <a:pt x="198870" y="25820"/>
                </a:lnTo>
                <a:lnTo>
                  <a:pt x="198919" y="26073"/>
                </a:lnTo>
                <a:lnTo>
                  <a:pt x="199016" y="26336"/>
                </a:lnTo>
                <a:lnTo>
                  <a:pt x="199161" y="26600"/>
                </a:lnTo>
                <a:lnTo>
                  <a:pt x="199307" y="26864"/>
                </a:lnTo>
                <a:lnTo>
                  <a:pt x="199549" y="27128"/>
                </a:lnTo>
                <a:lnTo>
                  <a:pt x="199791" y="27392"/>
                </a:lnTo>
                <a:lnTo>
                  <a:pt x="200082" y="27655"/>
                </a:lnTo>
                <a:lnTo>
                  <a:pt x="200470" y="27977"/>
                </a:lnTo>
                <a:lnTo>
                  <a:pt x="200955" y="28275"/>
                </a:lnTo>
                <a:lnTo>
                  <a:pt x="201439" y="28584"/>
                </a:lnTo>
                <a:lnTo>
                  <a:pt x="202021" y="28883"/>
                </a:lnTo>
                <a:lnTo>
                  <a:pt x="202603" y="29169"/>
                </a:lnTo>
                <a:lnTo>
                  <a:pt x="203281" y="29445"/>
                </a:lnTo>
                <a:lnTo>
                  <a:pt x="204008" y="29732"/>
                </a:lnTo>
                <a:lnTo>
                  <a:pt x="204735" y="29995"/>
                </a:lnTo>
                <a:lnTo>
                  <a:pt x="205559" y="30259"/>
                </a:lnTo>
                <a:lnTo>
                  <a:pt x="206383" y="30511"/>
                </a:lnTo>
                <a:lnTo>
                  <a:pt x="207304" y="30764"/>
                </a:lnTo>
                <a:lnTo>
                  <a:pt x="208225" y="31005"/>
                </a:lnTo>
                <a:lnTo>
                  <a:pt x="209146" y="31246"/>
                </a:lnTo>
                <a:lnTo>
                  <a:pt x="210164" y="31464"/>
                </a:lnTo>
                <a:lnTo>
                  <a:pt x="211182" y="31693"/>
                </a:lnTo>
                <a:lnTo>
                  <a:pt x="212248" y="31899"/>
                </a:lnTo>
                <a:lnTo>
                  <a:pt x="213363" y="32106"/>
                </a:lnTo>
                <a:lnTo>
                  <a:pt x="214478" y="32301"/>
                </a:lnTo>
                <a:lnTo>
                  <a:pt x="215641" y="32496"/>
                </a:lnTo>
                <a:lnTo>
                  <a:pt x="216804" y="32679"/>
                </a:lnTo>
                <a:lnTo>
                  <a:pt x="218016" y="32851"/>
                </a:lnTo>
                <a:lnTo>
                  <a:pt x="219228" y="33012"/>
                </a:lnTo>
                <a:lnTo>
                  <a:pt x="220439" y="33173"/>
                </a:lnTo>
                <a:lnTo>
                  <a:pt x="221699" y="33322"/>
                </a:lnTo>
                <a:lnTo>
                  <a:pt x="223008" y="33459"/>
                </a:lnTo>
                <a:lnTo>
                  <a:pt x="224268" y="33597"/>
                </a:lnTo>
                <a:lnTo>
                  <a:pt x="225577" y="33723"/>
                </a:lnTo>
                <a:lnTo>
                  <a:pt x="226934" y="33838"/>
                </a:lnTo>
                <a:lnTo>
                  <a:pt x="228243" y="33953"/>
                </a:lnTo>
                <a:lnTo>
                  <a:pt x="229600" y="34044"/>
                </a:lnTo>
                <a:lnTo>
                  <a:pt x="230957" y="34136"/>
                </a:lnTo>
                <a:lnTo>
                  <a:pt x="232314" y="34216"/>
                </a:lnTo>
                <a:lnTo>
                  <a:pt x="233671" y="34285"/>
                </a:lnTo>
                <a:lnTo>
                  <a:pt x="235029" y="34354"/>
                </a:lnTo>
                <a:lnTo>
                  <a:pt x="236386" y="34411"/>
                </a:lnTo>
                <a:lnTo>
                  <a:pt x="237743" y="34469"/>
                </a:lnTo>
                <a:lnTo>
                  <a:pt x="240506" y="34549"/>
                </a:lnTo>
                <a:lnTo>
                  <a:pt x="243268" y="34618"/>
                </a:lnTo>
                <a:lnTo>
                  <a:pt x="246031" y="34652"/>
                </a:lnTo>
                <a:lnTo>
                  <a:pt x="248794" y="34664"/>
                </a:lnTo>
                <a:lnTo>
                  <a:pt x="251557" y="34664"/>
                </a:lnTo>
                <a:lnTo>
                  <a:pt x="254368" y="34641"/>
                </a:lnTo>
                <a:lnTo>
                  <a:pt x="257131" y="34606"/>
                </a:lnTo>
                <a:lnTo>
                  <a:pt x="259942" y="34549"/>
                </a:lnTo>
                <a:lnTo>
                  <a:pt x="262705" y="34480"/>
                </a:lnTo>
                <a:lnTo>
                  <a:pt x="265516" y="34411"/>
                </a:lnTo>
                <a:lnTo>
                  <a:pt x="268279" y="34320"/>
                </a:lnTo>
                <a:lnTo>
                  <a:pt x="271041" y="34228"/>
                </a:lnTo>
                <a:lnTo>
                  <a:pt x="276567" y="34033"/>
                </a:lnTo>
                <a:lnTo>
                  <a:pt x="282092" y="33815"/>
                </a:lnTo>
                <a:lnTo>
                  <a:pt x="287618" y="33586"/>
                </a:lnTo>
                <a:lnTo>
                  <a:pt x="293143" y="33345"/>
                </a:lnTo>
                <a:lnTo>
                  <a:pt x="298669" y="33104"/>
                </a:lnTo>
                <a:lnTo>
                  <a:pt x="304146" y="32840"/>
                </a:lnTo>
                <a:lnTo>
                  <a:pt x="309623" y="32576"/>
                </a:lnTo>
                <a:lnTo>
                  <a:pt x="315100" y="32301"/>
                </a:lnTo>
                <a:lnTo>
                  <a:pt x="320529" y="32014"/>
                </a:lnTo>
                <a:lnTo>
                  <a:pt x="326006" y="31716"/>
                </a:lnTo>
                <a:lnTo>
                  <a:pt x="331434" y="31406"/>
                </a:lnTo>
                <a:lnTo>
                  <a:pt x="336863" y="31096"/>
                </a:lnTo>
                <a:lnTo>
                  <a:pt x="342291" y="30764"/>
                </a:lnTo>
                <a:lnTo>
                  <a:pt x="347720" y="30431"/>
                </a:lnTo>
                <a:lnTo>
                  <a:pt x="353100" y="30099"/>
                </a:lnTo>
                <a:lnTo>
                  <a:pt x="358480" y="29743"/>
                </a:lnTo>
                <a:lnTo>
                  <a:pt x="363860" y="29387"/>
                </a:lnTo>
                <a:lnTo>
                  <a:pt x="369240" y="29020"/>
                </a:lnTo>
                <a:lnTo>
                  <a:pt x="374620" y="28642"/>
                </a:lnTo>
                <a:lnTo>
                  <a:pt x="379952" y="28263"/>
                </a:lnTo>
                <a:lnTo>
                  <a:pt x="385284" y="27873"/>
                </a:lnTo>
                <a:lnTo>
                  <a:pt x="390615" y="27472"/>
                </a:lnTo>
                <a:lnTo>
                  <a:pt x="395947" y="27070"/>
                </a:lnTo>
                <a:lnTo>
                  <a:pt x="401279" y="26657"/>
                </a:lnTo>
                <a:lnTo>
                  <a:pt x="406562" y="26233"/>
                </a:lnTo>
                <a:lnTo>
                  <a:pt x="411893" y="25809"/>
                </a:lnTo>
                <a:lnTo>
                  <a:pt x="417177" y="25373"/>
                </a:lnTo>
                <a:lnTo>
                  <a:pt x="427743" y="24490"/>
                </a:lnTo>
                <a:lnTo>
                  <a:pt x="438212" y="23572"/>
                </a:lnTo>
                <a:lnTo>
                  <a:pt x="448730" y="22643"/>
                </a:lnTo>
                <a:lnTo>
                  <a:pt x="453044" y="22253"/>
                </a:lnTo>
                <a:lnTo>
                  <a:pt x="457358" y="21851"/>
                </a:lnTo>
                <a:lnTo>
                  <a:pt x="461623" y="21439"/>
                </a:lnTo>
                <a:lnTo>
                  <a:pt x="465888" y="21026"/>
                </a:lnTo>
                <a:lnTo>
                  <a:pt x="474467" y="20177"/>
                </a:lnTo>
                <a:lnTo>
                  <a:pt x="480914" y="19523"/>
                </a:lnTo>
                <a:lnTo>
                  <a:pt x="480914" y="19523"/>
                </a:lnTo>
                <a:lnTo>
                  <a:pt x="478878" y="19741"/>
                </a:lnTo>
                <a:lnTo>
                  <a:pt x="476891" y="19970"/>
                </a:lnTo>
                <a:lnTo>
                  <a:pt x="474904" y="20200"/>
                </a:lnTo>
                <a:lnTo>
                  <a:pt x="470978" y="20681"/>
                </a:lnTo>
                <a:lnTo>
                  <a:pt x="467100" y="21175"/>
                </a:lnTo>
                <a:lnTo>
                  <a:pt x="463319" y="21691"/>
                </a:lnTo>
                <a:lnTo>
                  <a:pt x="459636" y="22230"/>
                </a:lnTo>
                <a:lnTo>
                  <a:pt x="455952" y="22781"/>
                </a:lnTo>
                <a:lnTo>
                  <a:pt x="452365" y="23354"/>
                </a:lnTo>
                <a:lnTo>
                  <a:pt x="448827" y="23939"/>
                </a:lnTo>
                <a:lnTo>
                  <a:pt x="445289" y="24535"/>
                </a:lnTo>
                <a:lnTo>
                  <a:pt x="441847" y="25143"/>
                </a:lnTo>
                <a:lnTo>
                  <a:pt x="438406" y="25763"/>
                </a:lnTo>
                <a:lnTo>
                  <a:pt x="435013" y="26394"/>
                </a:lnTo>
                <a:lnTo>
                  <a:pt x="431669" y="27036"/>
                </a:lnTo>
                <a:lnTo>
                  <a:pt x="428325" y="27690"/>
                </a:lnTo>
                <a:lnTo>
                  <a:pt x="425029" y="28344"/>
                </a:lnTo>
                <a:lnTo>
                  <a:pt x="418437" y="29686"/>
                </a:lnTo>
                <a:lnTo>
                  <a:pt x="411942" y="31028"/>
                </a:lnTo>
                <a:lnTo>
                  <a:pt x="405398" y="32381"/>
                </a:lnTo>
                <a:lnTo>
                  <a:pt x="398855" y="33735"/>
                </a:lnTo>
                <a:lnTo>
                  <a:pt x="392263" y="35077"/>
                </a:lnTo>
                <a:lnTo>
                  <a:pt x="388967" y="35742"/>
                </a:lnTo>
                <a:lnTo>
                  <a:pt x="385623" y="36396"/>
                </a:lnTo>
                <a:lnTo>
                  <a:pt x="382230" y="37050"/>
                </a:lnTo>
                <a:lnTo>
                  <a:pt x="378837" y="37692"/>
                </a:lnTo>
                <a:lnTo>
                  <a:pt x="375396" y="38323"/>
                </a:lnTo>
                <a:lnTo>
                  <a:pt x="371906" y="38954"/>
                </a:lnTo>
                <a:lnTo>
                  <a:pt x="370161" y="39240"/>
                </a:lnTo>
                <a:lnTo>
                  <a:pt x="368416" y="39504"/>
                </a:lnTo>
                <a:lnTo>
                  <a:pt x="366720" y="39745"/>
                </a:lnTo>
                <a:lnTo>
                  <a:pt x="365023" y="39963"/>
                </a:lnTo>
                <a:lnTo>
                  <a:pt x="363327" y="40158"/>
                </a:lnTo>
                <a:lnTo>
                  <a:pt x="361631" y="40330"/>
                </a:lnTo>
                <a:lnTo>
                  <a:pt x="359983" y="40479"/>
                </a:lnTo>
                <a:lnTo>
                  <a:pt x="358286" y="40605"/>
                </a:lnTo>
                <a:lnTo>
                  <a:pt x="356638" y="40720"/>
                </a:lnTo>
                <a:lnTo>
                  <a:pt x="354942" y="40812"/>
                </a:lnTo>
                <a:lnTo>
                  <a:pt x="353245" y="40881"/>
                </a:lnTo>
                <a:lnTo>
                  <a:pt x="351597" y="40949"/>
                </a:lnTo>
                <a:lnTo>
                  <a:pt x="349901" y="40995"/>
                </a:lnTo>
                <a:lnTo>
                  <a:pt x="348205" y="41030"/>
                </a:lnTo>
                <a:lnTo>
                  <a:pt x="346508" y="41053"/>
                </a:lnTo>
                <a:lnTo>
                  <a:pt x="344763" y="41064"/>
                </a:lnTo>
                <a:lnTo>
                  <a:pt x="343067" y="41064"/>
                </a:lnTo>
                <a:lnTo>
                  <a:pt x="341322" y="41053"/>
                </a:lnTo>
                <a:lnTo>
                  <a:pt x="337784" y="41018"/>
                </a:lnTo>
                <a:lnTo>
                  <a:pt x="334148" y="40949"/>
                </a:lnTo>
                <a:lnTo>
                  <a:pt x="330416" y="40881"/>
                </a:lnTo>
                <a:lnTo>
                  <a:pt x="326636" y="40812"/>
                </a:lnTo>
                <a:lnTo>
                  <a:pt x="322661" y="40743"/>
                </a:lnTo>
                <a:lnTo>
                  <a:pt x="318590" y="40686"/>
                </a:lnTo>
                <a:lnTo>
                  <a:pt x="316506" y="40663"/>
                </a:lnTo>
                <a:lnTo>
                  <a:pt x="314373" y="40663"/>
                </a:lnTo>
                <a:lnTo>
                  <a:pt x="310156" y="40651"/>
                </a:lnTo>
                <a:lnTo>
                  <a:pt x="305939" y="40651"/>
                </a:lnTo>
                <a:lnTo>
                  <a:pt x="301722" y="40663"/>
                </a:lnTo>
                <a:lnTo>
                  <a:pt x="297506" y="40686"/>
                </a:lnTo>
                <a:lnTo>
                  <a:pt x="293289" y="40720"/>
                </a:lnTo>
                <a:lnTo>
                  <a:pt x="289072" y="40766"/>
                </a:lnTo>
                <a:lnTo>
                  <a:pt x="284855" y="40823"/>
                </a:lnTo>
                <a:lnTo>
                  <a:pt x="280687" y="40892"/>
                </a:lnTo>
                <a:lnTo>
                  <a:pt x="276470" y="40961"/>
                </a:lnTo>
                <a:lnTo>
                  <a:pt x="272253" y="41053"/>
                </a:lnTo>
                <a:lnTo>
                  <a:pt x="268085" y="41156"/>
                </a:lnTo>
                <a:lnTo>
                  <a:pt x="263868" y="41259"/>
                </a:lnTo>
                <a:lnTo>
                  <a:pt x="259700" y="41374"/>
                </a:lnTo>
                <a:lnTo>
                  <a:pt x="255483" y="41511"/>
                </a:lnTo>
                <a:lnTo>
                  <a:pt x="251314" y="41649"/>
                </a:lnTo>
                <a:lnTo>
                  <a:pt x="247146" y="41798"/>
                </a:lnTo>
                <a:lnTo>
                  <a:pt x="243026" y="41959"/>
                </a:lnTo>
                <a:lnTo>
                  <a:pt x="238955" y="42131"/>
                </a:lnTo>
                <a:lnTo>
                  <a:pt x="234835" y="42303"/>
                </a:lnTo>
                <a:lnTo>
                  <a:pt x="230763" y="42498"/>
                </a:lnTo>
                <a:lnTo>
                  <a:pt x="226692" y="42693"/>
                </a:lnTo>
                <a:lnTo>
                  <a:pt x="222620" y="42899"/>
                </a:lnTo>
                <a:lnTo>
                  <a:pt x="218549" y="43117"/>
                </a:lnTo>
                <a:lnTo>
                  <a:pt x="214526" y="43347"/>
                </a:lnTo>
                <a:lnTo>
                  <a:pt x="210503" y="43576"/>
                </a:lnTo>
                <a:lnTo>
                  <a:pt x="206432" y="43828"/>
                </a:lnTo>
                <a:lnTo>
                  <a:pt x="202457" y="44081"/>
                </a:lnTo>
                <a:lnTo>
                  <a:pt x="198434" y="44356"/>
                </a:lnTo>
                <a:lnTo>
                  <a:pt x="194411" y="44631"/>
                </a:lnTo>
                <a:lnTo>
                  <a:pt x="190437" y="44918"/>
                </a:lnTo>
                <a:lnTo>
                  <a:pt x="186462" y="45205"/>
                </a:lnTo>
                <a:lnTo>
                  <a:pt x="182536" y="45515"/>
                </a:lnTo>
                <a:lnTo>
                  <a:pt x="178562" y="45824"/>
                </a:lnTo>
                <a:lnTo>
                  <a:pt x="174636" y="46157"/>
                </a:lnTo>
                <a:lnTo>
                  <a:pt x="170710" y="46490"/>
                </a:lnTo>
                <a:lnTo>
                  <a:pt x="166832" y="46834"/>
                </a:lnTo>
                <a:lnTo>
                  <a:pt x="162906" y="47178"/>
                </a:lnTo>
                <a:lnTo>
                  <a:pt x="159029" y="47545"/>
                </a:lnTo>
                <a:lnTo>
                  <a:pt x="155199" y="47912"/>
                </a:lnTo>
                <a:lnTo>
                  <a:pt x="151370" y="48290"/>
                </a:lnTo>
                <a:lnTo>
                  <a:pt x="147541" y="48680"/>
                </a:lnTo>
                <a:lnTo>
                  <a:pt x="143712" y="49082"/>
                </a:lnTo>
                <a:lnTo>
                  <a:pt x="139932" y="49483"/>
                </a:lnTo>
                <a:lnTo>
                  <a:pt x="136151" y="49896"/>
                </a:lnTo>
                <a:lnTo>
                  <a:pt x="132370" y="50332"/>
                </a:lnTo>
                <a:lnTo>
                  <a:pt x="128638" y="50756"/>
                </a:lnTo>
                <a:lnTo>
                  <a:pt x="124955" y="51204"/>
                </a:lnTo>
                <a:lnTo>
                  <a:pt x="121222" y="51651"/>
                </a:lnTo>
                <a:lnTo>
                  <a:pt x="117539" y="52121"/>
                </a:lnTo>
                <a:lnTo>
                  <a:pt x="113904" y="52592"/>
                </a:lnTo>
                <a:lnTo>
                  <a:pt x="110268" y="53062"/>
                </a:lnTo>
                <a:lnTo>
                  <a:pt x="106633" y="53555"/>
                </a:lnTo>
                <a:lnTo>
                  <a:pt x="103046" y="54048"/>
                </a:lnTo>
                <a:lnTo>
                  <a:pt x="99460" y="54553"/>
                </a:lnTo>
                <a:lnTo>
                  <a:pt x="95921" y="55069"/>
                </a:lnTo>
                <a:lnTo>
                  <a:pt x="92383" y="55597"/>
                </a:lnTo>
                <a:lnTo>
                  <a:pt x="88893" y="56125"/>
                </a:lnTo>
                <a:lnTo>
                  <a:pt x="85404" y="56664"/>
                </a:lnTo>
                <a:lnTo>
                  <a:pt x="81962" y="57214"/>
                </a:lnTo>
                <a:lnTo>
                  <a:pt x="78521" y="57765"/>
                </a:lnTo>
                <a:lnTo>
                  <a:pt x="75128" y="58327"/>
                </a:lnTo>
                <a:lnTo>
                  <a:pt x="71735" y="58900"/>
                </a:lnTo>
                <a:lnTo>
                  <a:pt x="68391" y="59485"/>
                </a:lnTo>
                <a:lnTo>
                  <a:pt x="65046" y="60082"/>
                </a:lnTo>
                <a:lnTo>
                  <a:pt x="61750" y="60678"/>
                </a:lnTo>
                <a:lnTo>
                  <a:pt x="58503" y="61286"/>
                </a:lnTo>
                <a:lnTo>
                  <a:pt x="55256" y="61894"/>
                </a:lnTo>
                <a:lnTo>
                  <a:pt x="52008" y="62525"/>
                </a:lnTo>
                <a:lnTo>
                  <a:pt x="48809" y="63156"/>
                </a:lnTo>
                <a:lnTo>
                  <a:pt x="45659" y="63798"/>
                </a:lnTo>
                <a:lnTo>
                  <a:pt x="42508" y="64440"/>
                </a:lnTo>
                <a:lnTo>
                  <a:pt x="39406" y="65094"/>
                </a:lnTo>
                <a:lnTo>
                  <a:pt x="36352" y="65760"/>
                </a:lnTo>
                <a:lnTo>
                  <a:pt x="33299" y="66436"/>
                </a:lnTo>
                <a:lnTo>
                  <a:pt x="30294" y="67113"/>
                </a:lnTo>
                <a:lnTo>
                  <a:pt x="27337" y="67801"/>
                </a:lnTo>
                <a:lnTo>
                  <a:pt x="24381" y="68501"/>
                </a:lnTo>
                <a:lnTo>
                  <a:pt x="21472" y="69201"/>
                </a:lnTo>
                <a:lnTo>
                  <a:pt x="18564" y="69912"/>
                </a:lnTo>
                <a:lnTo>
                  <a:pt x="15704" y="70634"/>
                </a:lnTo>
                <a:lnTo>
                  <a:pt x="14202" y="71036"/>
                </a:lnTo>
                <a:lnTo>
                  <a:pt x="12651" y="71437"/>
                </a:lnTo>
                <a:lnTo>
                  <a:pt x="11148" y="71862"/>
                </a:lnTo>
                <a:lnTo>
                  <a:pt x="9694" y="72286"/>
                </a:lnTo>
                <a:lnTo>
                  <a:pt x="8289" y="72722"/>
                </a:lnTo>
                <a:lnTo>
                  <a:pt x="6932" y="73169"/>
                </a:lnTo>
                <a:lnTo>
                  <a:pt x="5671" y="73617"/>
                </a:lnTo>
                <a:lnTo>
                  <a:pt x="4508" y="74087"/>
                </a:lnTo>
                <a:lnTo>
                  <a:pt x="3926" y="74316"/>
                </a:lnTo>
                <a:lnTo>
                  <a:pt x="3442" y="74557"/>
                </a:lnTo>
                <a:lnTo>
                  <a:pt x="2909" y="74798"/>
                </a:lnTo>
                <a:lnTo>
                  <a:pt x="2472" y="75039"/>
                </a:lnTo>
                <a:lnTo>
                  <a:pt x="2036" y="75280"/>
                </a:lnTo>
                <a:lnTo>
                  <a:pt x="1648" y="75521"/>
                </a:lnTo>
                <a:lnTo>
                  <a:pt x="1309" y="75773"/>
                </a:lnTo>
                <a:lnTo>
                  <a:pt x="970" y="76025"/>
                </a:lnTo>
                <a:lnTo>
                  <a:pt x="727" y="76278"/>
                </a:lnTo>
                <a:lnTo>
                  <a:pt x="485" y="76530"/>
                </a:lnTo>
                <a:lnTo>
                  <a:pt x="291" y="76782"/>
                </a:lnTo>
                <a:lnTo>
                  <a:pt x="146" y="77046"/>
                </a:lnTo>
                <a:lnTo>
                  <a:pt x="49" y="77299"/>
                </a:lnTo>
                <a:lnTo>
                  <a:pt x="0" y="77562"/>
                </a:lnTo>
                <a:lnTo>
                  <a:pt x="0" y="77826"/>
                </a:lnTo>
                <a:lnTo>
                  <a:pt x="49" y="78090"/>
                </a:lnTo>
                <a:lnTo>
                  <a:pt x="194" y="78434"/>
                </a:lnTo>
                <a:lnTo>
                  <a:pt x="388" y="78767"/>
                </a:lnTo>
                <a:lnTo>
                  <a:pt x="727" y="79088"/>
                </a:lnTo>
                <a:lnTo>
                  <a:pt x="1115" y="79409"/>
                </a:lnTo>
                <a:lnTo>
                  <a:pt x="1600" y="79719"/>
                </a:lnTo>
                <a:lnTo>
                  <a:pt x="2133" y="80017"/>
                </a:lnTo>
                <a:lnTo>
                  <a:pt x="2763" y="80315"/>
                </a:lnTo>
                <a:lnTo>
                  <a:pt x="3442" y="80602"/>
                </a:lnTo>
                <a:lnTo>
                  <a:pt x="4217" y="80877"/>
                </a:lnTo>
                <a:lnTo>
                  <a:pt x="4993" y="81153"/>
                </a:lnTo>
                <a:lnTo>
                  <a:pt x="5914" y="81405"/>
                </a:lnTo>
                <a:lnTo>
                  <a:pt x="6835" y="81657"/>
                </a:lnTo>
                <a:lnTo>
                  <a:pt x="7804" y="81898"/>
                </a:lnTo>
                <a:lnTo>
                  <a:pt x="8870" y="82139"/>
                </a:lnTo>
                <a:lnTo>
                  <a:pt x="9937" y="82357"/>
                </a:lnTo>
                <a:lnTo>
                  <a:pt x="11051" y="82563"/>
                </a:lnTo>
                <a:lnTo>
                  <a:pt x="12263" y="82770"/>
                </a:lnTo>
                <a:lnTo>
                  <a:pt x="13475" y="82965"/>
                </a:lnTo>
                <a:lnTo>
                  <a:pt x="14735" y="83137"/>
                </a:lnTo>
                <a:lnTo>
                  <a:pt x="15995" y="83309"/>
                </a:lnTo>
                <a:lnTo>
                  <a:pt x="17304" y="83470"/>
                </a:lnTo>
                <a:lnTo>
                  <a:pt x="18661" y="83607"/>
                </a:lnTo>
                <a:lnTo>
                  <a:pt x="20018" y="83745"/>
                </a:lnTo>
                <a:lnTo>
                  <a:pt x="21424" y="83871"/>
                </a:lnTo>
                <a:lnTo>
                  <a:pt x="22829" y="83974"/>
                </a:lnTo>
                <a:lnTo>
                  <a:pt x="24235" y="84066"/>
                </a:lnTo>
                <a:lnTo>
                  <a:pt x="25689" y="84158"/>
                </a:lnTo>
                <a:lnTo>
                  <a:pt x="27095" y="84227"/>
                </a:lnTo>
                <a:lnTo>
                  <a:pt x="28549" y="84284"/>
                </a:lnTo>
                <a:lnTo>
                  <a:pt x="30003" y="84330"/>
                </a:lnTo>
                <a:lnTo>
                  <a:pt x="31457" y="84353"/>
                </a:lnTo>
                <a:lnTo>
                  <a:pt x="32911" y="84376"/>
                </a:lnTo>
                <a:lnTo>
                  <a:pt x="34365" y="84376"/>
                </a:lnTo>
                <a:lnTo>
                  <a:pt x="35819" y="84364"/>
                </a:lnTo>
                <a:lnTo>
                  <a:pt x="37225" y="84353"/>
                </a:lnTo>
                <a:lnTo>
                  <a:pt x="38679" y="84330"/>
                </a:lnTo>
                <a:lnTo>
                  <a:pt x="40085" y="84295"/>
                </a:lnTo>
                <a:lnTo>
                  <a:pt x="41539" y="84250"/>
                </a:lnTo>
                <a:lnTo>
                  <a:pt x="42944" y="84192"/>
                </a:lnTo>
                <a:lnTo>
                  <a:pt x="44350" y="84135"/>
                </a:lnTo>
                <a:lnTo>
                  <a:pt x="45756" y="84066"/>
                </a:lnTo>
                <a:lnTo>
                  <a:pt x="47161" y="83997"/>
                </a:lnTo>
                <a:lnTo>
                  <a:pt x="48518" y="83906"/>
                </a:lnTo>
                <a:lnTo>
                  <a:pt x="49924" y="83825"/>
                </a:lnTo>
                <a:lnTo>
                  <a:pt x="52687" y="83619"/>
                </a:lnTo>
                <a:lnTo>
                  <a:pt x="55449" y="83401"/>
                </a:lnTo>
                <a:lnTo>
                  <a:pt x="58164" y="83160"/>
                </a:lnTo>
                <a:lnTo>
                  <a:pt x="60878" y="82908"/>
                </a:lnTo>
                <a:lnTo>
                  <a:pt x="63544" y="82632"/>
                </a:lnTo>
                <a:lnTo>
                  <a:pt x="66210" y="82346"/>
                </a:lnTo>
                <a:lnTo>
                  <a:pt x="68875" y="82047"/>
                </a:lnTo>
                <a:lnTo>
                  <a:pt x="71493" y="81749"/>
                </a:lnTo>
                <a:lnTo>
                  <a:pt x="76727" y="81130"/>
                </a:lnTo>
                <a:lnTo>
                  <a:pt x="292562" y="55368"/>
                </a:lnTo>
                <a:lnTo>
                  <a:pt x="292562" y="55368"/>
                </a:lnTo>
                <a:lnTo>
                  <a:pt x="291398" y="55780"/>
                </a:lnTo>
                <a:lnTo>
                  <a:pt x="290187" y="56182"/>
                </a:lnTo>
                <a:lnTo>
                  <a:pt x="287715" y="56996"/>
                </a:lnTo>
                <a:lnTo>
                  <a:pt x="285146" y="57776"/>
                </a:lnTo>
                <a:lnTo>
                  <a:pt x="282529" y="58556"/>
                </a:lnTo>
                <a:lnTo>
                  <a:pt x="279766" y="59325"/>
                </a:lnTo>
                <a:lnTo>
                  <a:pt x="277003" y="60070"/>
                </a:lnTo>
                <a:lnTo>
                  <a:pt x="274095" y="60816"/>
                </a:lnTo>
                <a:lnTo>
                  <a:pt x="271187" y="61539"/>
                </a:lnTo>
                <a:lnTo>
                  <a:pt x="268182" y="62261"/>
                </a:lnTo>
                <a:lnTo>
                  <a:pt x="265128" y="62972"/>
                </a:lnTo>
                <a:lnTo>
                  <a:pt x="262075" y="63672"/>
                </a:lnTo>
                <a:lnTo>
                  <a:pt x="258924" y="64372"/>
                </a:lnTo>
                <a:lnTo>
                  <a:pt x="255725" y="65060"/>
                </a:lnTo>
                <a:lnTo>
                  <a:pt x="252526" y="65737"/>
                </a:lnTo>
                <a:lnTo>
                  <a:pt x="246080" y="67090"/>
                </a:lnTo>
                <a:lnTo>
                  <a:pt x="239536" y="68432"/>
                </a:lnTo>
                <a:lnTo>
                  <a:pt x="232944" y="69774"/>
                </a:lnTo>
                <a:lnTo>
                  <a:pt x="226401" y="71105"/>
                </a:lnTo>
                <a:lnTo>
                  <a:pt x="219858" y="72447"/>
                </a:lnTo>
                <a:lnTo>
                  <a:pt x="216659" y="73123"/>
                </a:lnTo>
                <a:lnTo>
                  <a:pt x="213460" y="73812"/>
                </a:lnTo>
                <a:lnTo>
                  <a:pt x="210309" y="74488"/>
                </a:lnTo>
                <a:lnTo>
                  <a:pt x="207207" y="75188"/>
                </a:lnTo>
                <a:lnTo>
                  <a:pt x="204154" y="75876"/>
                </a:lnTo>
                <a:lnTo>
                  <a:pt x="201148" y="76587"/>
                </a:lnTo>
                <a:lnTo>
                  <a:pt x="198192" y="77299"/>
                </a:lnTo>
                <a:lnTo>
                  <a:pt x="195284" y="78021"/>
                </a:lnTo>
                <a:lnTo>
                  <a:pt x="192375" y="78767"/>
                </a:lnTo>
                <a:lnTo>
                  <a:pt x="189516" y="79524"/>
                </a:lnTo>
                <a:lnTo>
                  <a:pt x="186656" y="80281"/>
                </a:lnTo>
                <a:lnTo>
                  <a:pt x="183796" y="81038"/>
                </a:lnTo>
                <a:lnTo>
                  <a:pt x="180985" y="81806"/>
                </a:lnTo>
                <a:lnTo>
                  <a:pt x="178222" y="82586"/>
                </a:lnTo>
                <a:lnTo>
                  <a:pt x="175460" y="83366"/>
                </a:lnTo>
                <a:lnTo>
                  <a:pt x="172745" y="84158"/>
                </a:lnTo>
                <a:lnTo>
                  <a:pt x="170080" y="84949"/>
                </a:lnTo>
                <a:lnTo>
                  <a:pt x="167414" y="85752"/>
                </a:lnTo>
                <a:lnTo>
                  <a:pt x="164796" y="86567"/>
                </a:lnTo>
                <a:lnTo>
                  <a:pt x="162228" y="87381"/>
                </a:lnTo>
                <a:lnTo>
                  <a:pt x="159659" y="88195"/>
                </a:lnTo>
                <a:lnTo>
                  <a:pt x="157187" y="89021"/>
                </a:lnTo>
                <a:lnTo>
                  <a:pt x="154715" y="89859"/>
                </a:lnTo>
                <a:lnTo>
                  <a:pt x="152291" y="90696"/>
                </a:lnTo>
                <a:lnTo>
                  <a:pt x="149916" y="91545"/>
                </a:lnTo>
                <a:lnTo>
                  <a:pt x="147590" y="92405"/>
                </a:lnTo>
                <a:lnTo>
                  <a:pt x="145312" y="93265"/>
                </a:lnTo>
                <a:lnTo>
                  <a:pt x="143082" y="94125"/>
                </a:lnTo>
                <a:lnTo>
                  <a:pt x="140901" y="95009"/>
                </a:lnTo>
                <a:lnTo>
                  <a:pt x="138768" y="95880"/>
                </a:lnTo>
                <a:lnTo>
                  <a:pt x="136684" y="96775"/>
                </a:lnTo>
                <a:lnTo>
                  <a:pt x="134648" y="97670"/>
                </a:lnTo>
                <a:lnTo>
                  <a:pt x="132661" y="98576"/>
                </a:lnTo>
                <a:lnTo>
                  <a:pt x="130771" y="99482"/>
                </a:lnTo>
                <a:lnTo>
                  <a:pt x="128881" y="100400"/>
                </a:lnTo>
                <a:lnTo>
                  <a:pt x="127087" y="101317"/>
                </a:lnTo>
                <a:lnTo>
                  <a:pt x="125342" y="102246"/>
                </a:lnTo>
                <a:lnTo>
                  <a:pt x="123694" y="103187"/>
                </a:lnTo>
                <a:lnTo>
                  <a:pt x="122095" y="104128"/>
                </a:lnTo>
                <a:lnTo>
                  <a:pt x="120544" y="105080"/>
                </a:lnTo>
                <a:lnTo>
                  <a:pt x="119235" y="105905"/>
                </a:lnTo>
                <a:lnTo>
                  <a:pt x="118023" y="106731"/>
                </a:lnTo>
                <a:lnTo>
                  <a:pt x="116860" y="107557"/>
                </a:lnTo>
                <a:lnTo>
                  <a:pt x="115745" y="108394"/>
                </a:lnTo>
                <a:lnTo>
                  <a:pt x="114679" y="109232"/>
                </a:lnTo>
                <a:lnTo>
                  <a:pt x="113661" y="110081"/>
                </a:lnTo>
                <a:lnTo>
                  <a:pt x="112692" y="110929"/>
                </a:lnTo>
                <a:lnTo>
                  <a:pt x="111771" y="111778"/>
                </a:lnTo>
                <a:lnTo>
                  <a:pt x="110753" y="112661"/>
                </a:lnTo>
                <a:lnTo>
                  <a:pt x="109687" y="113625"/>
                </a:lnTo>
                <a:lnTo>
                  <a:pt x="109105" y="114130"/>
                </a:lnTo>
                <a:lnTo>
                  <a:pt x="108620" y="114646"/>
                </a:lnTo>
                <a:lnTo>
                  <a:pt x="108136" y="115150"/>
                </a:lnTo>
                <a:lnTo>
                  <a:pt x="107699" y="115678"/>
                </a:lnTo>
                <a:lnTo>
                  <a:pt x="107360" y="116194"/>
                </a:lnTo>
                <a:lnTo>
                  <a:pt x="107118" y="116710"/>
                </a:lnTo>
                <a:lnTo>
                  <a:pt x="107069" y="116963"/>
                </a:lnTo>
                <a:lnTo>
                  <a:pt x="107021" y="117227"/>
                </a:lnTo>
                <a:lnTo>
                  <a:pt x="106972" y="117479"/>
                </a:lnTo>
                <a:lnTo>
                  <a:pt x="106972" y="117720"/>
                </a:lnTo>
                <a:lnTo>
                  <a:pt x="107021" y="117972"/>
                </a:lnTo>
                <a:lnTo>
                  <a:pt x="107118" y="118213"/>
                </a:lnTo>
                <a:lnTo>
                  <a:pt x="107263" y="118454"/>
                </a:lnTo>
                <a:lnTo>
                  <a:pt x="107457" y="118695"/>
                </a:lnTo>
                <a:lnTo>
                  <a:pt x="107651" y="118924"/>
                </a:lnTo>
                <a:lnTo>
                  <a:pt x="107942" y="119154"/>
                </a:lnTo>
                <a:lnTo>
                  <a:pt x="108233" y="119383"/>
                </a:lnTo>
                <a:lnTo>
                  <a:pt x="108620" y="119601"/>
                </a:lnTo>
                <a:lnTo>
                  <a:pt x="109008" y="119819"/>
                </a:lnTo>
                <a:lnTo>
                  <a:pt x="109493" y="120025"/>
                </a:lnTo>
                <a:lnTo>
                  <a:pt x="109977" y="120220"/>
                </a:lnTo>
                <a:lnTo>
                  <a:pt x="110462" y="120404"/>
                </a:lnTo>
                <a:lnTo>
                  <a:pt x="110995" y="120576"/>
                </a:lnTo>
                <a:lnTo>
                  <a:pt x="111577" y="120748"/>
                </a:lnTo>
                <a:lnTo>
                  <a:pt x="112207" y="120897"/>
                </a:lnTo>
                <a:lnTo>
                  <a:pt x="112789" y="121046"/>
                </a:lnTo>
                <a:lnTo>
                  <a:pt x="113467" y="121184"/>
                </a:lnTo>
                <a:lnTo>
                  <a:pt x="114146" y="121310"/>
                </a:lnTo>
                <a:lnTo>
                  <a:pt x="114824" y="121425"/>
                </a:lnTo>
                <a:lnTo>
                  <a:pt x="115551" y="121539"/>
                </a:lnTo>
                <a:lnTo>
                  <a:pt x="116279" y="121643"/>
                </a:lnTo>
                <a:lnTo>
                  <a:pt x="117054" y="121734"/>
                </a:lnTo>
                <a:lnTo>
                  <a:pt x="117830" y="121815"/>
                </a:lnTo>
                <a:lnTo>
                  <a:pt x="118605" y="121895"/>
                </a:lnTo>
                <a:lnTo>
                  <a:pt x="119429" y="121964"/>
                </a:lnTo>
                <a:lnTo>
                  <a:pt x="120253" y="122021"/>
                </a:lnTo>
                <a:lnTo>
                  <a:pt x="121125" y="122067"/>
                </a:lnTo>
                <a:lnTo>
                  <a:pt x="121998" y="122113"/>
                </a:lnTo>
                <a:lnTo>
                  <a:pt x="122870" y="122159"/>
                </a:lnTo>
                <a:lnTo>
                  <a:pt x="123743" y="122182"/>
                </a:lnTo>
                <a:lnTo>
                  <a:pt x="125585" y="122228"/>
                </a:lnTo>
                <a:lnTo>
                  <a:pt x="127426" y="122251"/>
                </a:lnTo>
                <a:lnTo>
                  <a:pt x="129317" y="122239"/>
                </a:lnTo>
                <a:lnTo>
                  <a:pt x="131256" y="122216"/>
                </a:lnTo>
                <a:lnTo>
                  <a:pt x="133194" y="122170"/>
                </a:lnTo>
                <a:lnTo>
                  <a:pt x="135182" y="122101"/>
                </a:lnTo>
                <a:lnTo>
                  <a:pt x="137169" y="122021"/>
                </a:lnTo>
                <a:lnTo>
                  <a:pt x="139108" y="121918"/>
                </a:lnTo>
                <a:lnTo>
                  <a:pt x="141095" y="121803"/>
                </a:lnTo>
                <a:lnTo>
                  <a:pt x="143034" y="121677"/>
                </a:lnTo>
                <a:lnTo>
                  <a:pt x="144972" y="121539"/>
                </a:lnTo>
                <a:lnTo>
                  <a:pt x="146863" y="121390"/>
                </a:lnTo>
                <a:lnTo>
                  <a:pt x="148753" y="121241"/>
                </a:lnTo>
                <a:lnTo>
                  <a:pt x="150546" y="121081"/>
                </a:lnTo>
                <a:lnTo>
                  <a:pt x="152340" y="120920"/>
                </a:lnTo>
                <a:lnTo>
                  <a:pt x="154036" y="120759"/>
                </a:lnTo>
                <a:lnTo>
                  <a:pt x="155684" y="120587"/>
                </a:lnTo>
                <a:lnTo>
                  <a:pt x="158786" y="120255"/>
                </a:lnTo>
                <a:lnTo>
                  <a:pt x="161500" y="119945"/>
                </a:lnTo>
                <a:lnTo>
                  <a:pt x="163536" y="119693"/>
                </a:lnTo>
                <a:lnTo>
                  <a:pt x="165475" y="119440"/>
                </a:lnTo>
                <a:lnTo>
                  <a:pt x="167462" y="119177"/>
                </a:lnTo>
                <a:lnTo>
                  <a:pt x="169401" y="118913"/>
                </a:lnTo>
                <a:lnTo>
                  <a:pt x="171291" y="118626"/>
                </a:lnTo>
                <a:lnTo>
                  <a:pt x="173182" y="118339"/>
                </a:lnTo>
                <a:lnTo>
                  <a:pt x="175023" y="118052"/>
                </a:lnTo>
                <a:lnTo>
                  <a:pt x="176865" y="117743"/>
                </a:lnTo>
                <a:lnTo>
                  <a:pt x="178659" y="117433"/>
                </a:lnTo>
                <a:lnTo>
                  <a:pt x="180452" y="117112"/>
                </a:lnTo>
                <a:lnTo>
                  <a:pt x="182197" y="116791"/>
                </a:lnTo>
                <a:lnTo>
                  <a:pt x="183942" y="116458"/>
                </a:lnTo>
                <a:lnTo>
                  <a:pt x="185638" y="116125"/>
                </a:lnTo>
                <a:lnTo>
                  <a:pt x="187335" y="115770"/>
                </a:lnTo>
                <a:lnTo>
                  <a:pt x="188983" y="115426"/>
                </a:lnTo>
                <a:lnTo>
                  <a:pt x="190631" y="115070"/>
                </a:lnTo>
                <a:lnTo>
                  <a:pt x="192230" y="114703"/>
                </a:lnTo>
                <a:lnTo>
                  <a:pt x="193830" y="114325"/>
                </a:lnTo>
                <a:lnTo>
                  <a:pt x="195381" y="113946"/>
                </a:lnTo>
                <a:lnTo>
                  <a:pt x="196932" y="113568"/>
                </a:lnTo>
                <a:lnTo>
                  <a:pt x="198434" y="113178"/>
                </a:lnTo>
                <a:lnTo>
                  <a:pt x="199937" y="112788"/>
                </a:lnTo>
                <a:lnTo>
                  <a:pt x="201391" y="112386"/>
                </a:lnTo>
                <a:lnTo>
                  <a:pt x="202845" y="111985"/>
                </a:lnTo>
                <a:lnTo>
                  <a:pt x="204299" y="111572"/>
                </a:lnTo>
                <a:lnTo>
                  <a:pt x="205705" y="111159"/>
                </a:lnTo>
                <a:lnTo>
                  <a:pt x="208467" y="110310"/>
                </a:lnTo>
                <a:lnTo>
                  <a:pt x="211133" y="109450"/>
                </a:lnTo>
                <a:lnTo>
                  <a:pt x="213751" y="108578"/>
                </a:lnTo>
                <a:lnTo>
                  <a:pt x="216222" y="107683"/>
                </a:lnTo>
                <a:lnTo>
                  <a:pt x="218646" y="106777"/>
                </a:lnTo>
                <a:lnTo>
                  <a:pt x="221021" y="105860"/>
                </a:lnTo>
                <a:lnTo>
                  <a:pt x="223299" y="104930"/>
                </a:lnTo>
                <a:lnTo>
                  <a:pt x="225480" y="103990"/>
                </a:lnTo>
                <a:lnTo>
                  <a:pt x="227613" y="103038"/>
                </a:lnTo>
                <a:lnTo>
                  <a:pt x="229697" y="102074"/>
                </a:lnTo>
                <a:lnTo>
                  <a:pt x="231684" y="101111"/>
                </a:lnTo>
                <a:lnTo>
                  <a:pt x="233574" y="100147"/>
                </a:lnTo>
                <a:lnTo>
                  <a:pt x="235465" y="99172"/>
                </a:lnTo>
                <a:lnTo>
                  <a:pt x="237258" y="98186"/>
                </a:lnTo>
                <a:lnTo>
                  <a:pt x="238955" y="97211"/>
                </a:lnTo>
                <a:lnTo>
                  <a:pt x="240651" y="96236"/>
                </a:lnTo>
                <a:lnTo>
                  <a:pt x="242251" y="95261"/>
                </a:lnTo>
                <a:lnTo>
                  <a:pt x="243802" y="94286"/>
                </a:lnTo>
                <a:lnTo>
                  <a:pt x="245256" y="93311"/>
                </a:lnTo>
                <a:lnTo>
                  <a:pt x="246952" y="92164"/>
                </a:lnTo>
                <a:lnTo>
                  <a:pt x="248648" y="91017"/>
                </a:lnTo>
                <a:lnTo>
                  <a:pt x="251896" y="88723"/>
                </a:lnTo>
                <a:lnTo>
                  <a:pt x="258245" y="84123"/>
                </a:lnTo>
                <a:lnTo>
                  <a:pt x="261493" y="81829"/>
                </a:lnTo>
                <a:lnTo>
                  <a:pt x="263141" y="80682"/>
                </a:lnTo>
                <a:lnTo>
                  <a:pt x="264789" y="79535"/>
                </a:lnTo>
                <a:lnTo>
                  <a:pt x="266534" y="78400"/>
                </a:lnTo>
                <a:lnTo>
                  <a:pt x="268327" y="77264"/>
                </a:lnTo>
                <a:lnTo>
                  <a:pt x="270120" y="76129"/>
                </a:lnTo>
                <a:lnTo>
                  <a:pt x="272011" y="75005"/>
                </a:lnTo>
                <a:lnTo>
                  <a:pt x="273029" y="74408"/>
                </a:lnTo>
                <a:lnTo>
                  <a:pt x="274095" y="73823"/>
                </a:lnTo>
                <a:lnTo>
                  <a:pt x="275161" y="73250"/>
                </a:lnTo>
                <a:lnTo>
                  <a:pt x="276276" y="72676"/>
                </a:lnTo>
                <a:lnTo>
                  <a:pt x="277391" y="72103"/>
                </a:lnTo>
                <a:lnTo>
                  <a:pt x="278506" y="71541"/>
                </a:lnTo>
                <a:lnTo>
                  <a:pt x="279669" y="70990"/>
                </a:lnTo>
                <a:lnTo>
                  <a:pt x="280832" y="70439"/>
                </a:lnTo>
                <a:lnTo>
                  <a:pt x="282044" y="69889"/>
                </a:lnTo>
                <a:lnTo>
                  <a:pt x="283256" y="69350"/>
                </a:lnTo>
                <a:lnTo>
                  <a:pt x="284516" y="68811"/>
                </a:lnTo>
                <a:lnTo>
                  <a:pt x="285825" y="68283"/>
                </a:lnTo>
                <a:lnTo>
                  <a:pt x="287133" y="67755"/>
                </a:lnTo>
                <a:lnTo>
                  <a:pt x="288442" y="67228"/>
                </a:lnTo>
                <a:lnTo>
                  <a:pt x="289799" y="66712"/>
                </a:lnTo>
                <a:lnTo>
                  <a:pt x="291156" y="66195"/>
                </a:lnTo>
                <a:lnTo>
                  <a:pt x="292562" y="65679"/>
                </a:lnTo>
                <a:lnTo>
                  <a:pt x="294016" y="65175"/>
                </a:lnTo>
                <a:lnTo>
                  <a:pt x="295470" y="64670"/>
                </a:lnTo>
                <a:lnTo>
                  <a:pt x="296972" y="64177"/>
                </a:lnTo>
                <a:lnTo>
                  <a:pt x="298475" y="63683"/>
                </a:lnTo>
                <a:lnTo>
                  <a:pt x="300026" y="63190"/>
                </a:lnTo>
                <a:lnTo>
                  <a:pt x="301577" y="62697"/>
                </a:lnTo>
                <a:lnTo>
                  <a:pt x="303177" y="62215"/>
                </a:lnTo>
                <a:lnTo>
                  <a:pt x="304776" y="61722"/>
                </a:lnTo>
                <a:lnTo>
                  <a:pt x="306472" y="61252"/>
                </a:lnTo>
                <a:lnTo>
                  <a:pt x="308120" y="60770"/>
                </a:lnTo>
                <a:lnTo>
                  <a:pt x="309865" y="60288"/>
                </a:lnTo>
                <a:lnTo>
                  <a:pt x="311610" y="59818"/>
                </a:lnTo>
                <a:lnTo>
                  <a:pt x="313355" y="59348"/>
                </a:lnTo>
                <a:lnTo>
                  <a:pt x="316990" y="58419"/>
                </a:lnTo>
                <a:lnTo>
                  <a:pt x="317523" y="58281"/>
                </a:lnTo>
                <a:lnTo>
                  <a:pt x="317911" y="58143"/>
                </a:lnTo>
                <a:lnTo>
                  <a:pt x="318250" y="57994"/>
                </a:lnTo>
                <a:lnTo>
                  <a:pt x="318493" y="57845"/>
                </a:lnTo>
                <a:lnTo>
                  <a:pt x="318687" y="57707"/>
                </a:lnTo>
                <a:lnTo>
                  <a:pt x="318784" y="57558"/>
                </a:lnTo>
                <a:lnTo>
                  <a:pt x="318832" y="57409"/>
                </a:lnTo>
                <a:lnTo>
                  <a:pt x="318784" y="57260"/>
                </a:lnTo>
                <a:lnTo>
                  <a:pt x="323631" y="56136"/>
                </a:lnTo>
                <a:lnTo>
                  <a:pt x="328526" y="55023"/>
                </a:lnTo>
                <a:lnTo>
                  <a:pt x="333470" y="53922"/>
                </a:lnTo>
                <a:lnTo>
                  <a:pt x="338414" y="52821"/>
                </a:lnTo>
                <a:lnTo>
                  <a:pt x="343358" y="51731"/>
                </a:lnTo>
                <a:lnTo>
                  <a:pt x="348350" y="50642"/>
                </a:lnTo>
                <a:lnTo>
                  <a:pt x="353391" y="49564"/>
                </a:lnTo>
                <a:lnTo>
                  <a:pt x="358432" y="48485"/>
                </a:lnTo>
                <a:lnTo>
                  <a:pt x="363472" y="47430"/>
                </a:lnTo>
                <a:lnTo>
                  <a:pt x="368562" y="46363"/>
                </a:lnTo>
                <a:lnTo>
                  <a:pt x="373699" y="45320"/>
                </a:lnTo>
                <a:lnTo>
                  <a:pt x="378837" y="44276"/>
                </a:lnTo>
                <a:lnTo>
                  <a:pt x="383975" y="43232"/>
                </a:lnTo>
                <a:lnTo>
                  <a:pt x="389161" y="42200"/>
                </a:lnTo>
                <a:lnTo>
                  <a:pt x="394347" y="41179"/>
                </a:lnTo>
                <a:lnTo>
                  <a:pt x="399582" y="40158"/>
                </a:lnTo>
                <a:lnTo>
                  <a:pt x="397498" y="40984"/>
                </a:lnTo>
                <a:lnTo>
                  <a:pt x="395414" y="41821"/>
                </a:lnTo>
                <a:lnTo>
                  <a:pt x="393330" y="42658"/>
                </a:lnTo>
                <a:lnTo>
                  <a:pt x="391342" y="43507"/>
                </a:lnTo>
                <a:lnTo>
                  <a:pt x="389355" y="44356"/>
                </a:lnTo>
                <a:lnTo>
                  <a:pt x="387465" y="45216"/>
                </a:lnTo>
                <a:lnTo>
                  <a:pt x="385575" y="46088"/>
                </a:lnTo>
                <a:lnTo>
                  <a:pt x="383684" y="46960"/>
                </a:lnTo>
                <a:lnTo>
                  <a:pt x="381891" y="47832"/>
                </a:lnTo>
                <a:lnTo>
                  <a:pt x="380097" y="48715"/>
                </a:lnTo>
                <a:lnTo>
                  <a:pt x="378353" y="49609"/>
                </a:lnTo>
                <a:lnTo>
                  <a:pt x="376608" y="50504"/>
                </a:lnTo>
                <a:lnTo>
                  <a:pt x="374960" y="51399"/>
                </a:lnTo>
                <a:lnTo>
                  <a:pt x="373312" y="52305"/>
                </a:lnTo>
                <a:lnTo>
                  <a:pt x="371664" y="53200"/>
                </a:lnTo>
                <a:lnTo>
                  <a:pt x="370064" y="54117"/>
                </a:lnTo>
                <a:lnTo>
                  <a:pt x="368513" y="55023"/>
                </a:lnTo>
                <a:lnTo>
                  <a:pt x="367011" y="55941"/>
                </a:lnTo>
                <a:lnTo>
                  <a:pt x="365508" y="56859"/>
                </a:lnTo>
                <a:lnTo>
                  <a:pt x="364006" y="57776"/>
                </a:lnTo>
                <a:lnTo>
                  <a:pt x="361146" y="59612"/>
                </a:lnTo>
                <a:lnTo>
                  <a:pt x="358383" y="61470"/>
                </a:lnTo>
                <a:lnTo>
                  <a:pt x="355717" y="63316"/>
                </a:lnTo>
                <a:lnTo>
                  <a:pt x="353148" y="65163"/>
                </a:lnTo>
                <a:lnTo>
                  <a:pt x="350677" y="67010"/>
                </a:lnTo>
                <a:lnTo>
                  <a:pt x="348253" y="68857"/>
                </a:lnTo>
                <a:lnTo>
                  <a:pt x="345975" y="70669"/>
                </a:lnTo>
                <a:lnTo>
                  <a:pt x="343794" y="72493"/>
                </a:lnTo>
                <a:lnTo>
                  <a:pt x="341661" y="74316"/>
                </a:lnTo>
                <a:lnTo>
                  <a:pt x="339626" y="76152"/>
                </a:lnTo>
                <a:lnTo>
                  <a:pt x="337687" y="77987"/>
                </a:lnTo>
                <a:lnTo>
                  <a:pt x="335796" y="79822"/>
                </a:lnTo>
                <a:lnTo>
                  <a:pt x="334052" y="81669"/>
                </a:lnTo>
                <a:lnTo>
                  <a:pt x="332355" y="83527"/>
                </a:lnTo>
                <a:lnTo>
                  <a:pt x="331773" y="84215"/>
                </a:lnTo>
                <a:lnTo>
                  <a:pt x="331192" y="84926"/>
                </a:lnTo>
                <a:lnTo>
                  <a:pt x="330707" y="85638"/>
                </a:lnTo>
                <a:lnTo>
                  <a:pt x="330222" y="86372"/>
                </a:lnTo>
                <a:lnTo>
                  <a:pt x="329883" y="87106"/>
                </a:lnTo>
                <a:lnTo>
                  <a:pt x="329592" y="87840"/>
                </a:lnTo>
                <a:lnTo>
                  <a:pt x="329495" y="88218"/>
                </a:lnTo>
                <a:lnTo>
                  <a:pt x="329398" y="88585"/>
                </a:lnTo>
                <a:lnTo>
                  <a:pt x="329398" y="88952"/>
                </a:lnTo>
                <a:lnTo>
                  <a:pt x="329398" y="89319"/>
                </a:lnTo>
                <a:lnTo>
                  <a:pt x="329398" y="89698"/>
                </a:lnTo>
                <a:lnTo>
                  <a:pt x="329495" y="90065"/>
                </a:lnTo>
                <a:lnTo>
                  <a:pt x="329592" y="90421"/>
                </a:lnTo>
                <a:lnTo>
                  <a:pt x="329738" y="90788"/>
                </a:lnTo>
                <a:lnTo>
                  <a:pt x="329932" y="91155"/>
                </a:lnTo>
                <a:lnTo>
                  <a:pt x="330174" y="91510"/>
                </a:lnTo>
                <a:lnTo>
                  <a:pt x="330465" y="91866"/>
                </a:lnTo>
                <a:lnTo>
                  <a:pt x="330804" y="92221"/>
                </a:lnTo>
                <a:lnTo>
                  <a:pt x="331192" y="92566"/>
                </a:lnTo>
                <a:lnTo>
                  <a:pt x="331628" y="92921"/>
                </a:lnTo>
                <a:lnTo>
                  <a:pt x="332161" y="93254"/>
                </a:lnTo>
                <a:lnTo>
                  <a:pt x="332694" y="93598"/>
                </a:lnTo>
                <a:lnTo>
                  <a:pt x="333324" y="93931"/>
                </a:lnTo>
                <a:lnTo>
                  <a:pt x="334003" y="94252"/>
                </a:lnTo>
                <a:lnTo>
                  <a:pt x="334730" y="94584"/>
                </a:lnTo>
                <a:lnTo>
                  <a:pt x="335554" y="94894"/>
                </a:lnTo>
                <a:lnTo>
                  <a:pt x="336475" y="95215"/>
                </a:lnTo>
                <a:lnTo>
                  <a:pt x="337396" y="95525"/>
                </a:lnTo>
                <a:lnTo>
                  <a:pt x="338365" y="95800"/>
                </a:lnTo>
                <a:lnTo>
                  <a:pt x="339383" y="96064"/>
                </a:lnTo>
                <a:lnTo>
                  <a:pt x="340401" y="96305"/>
                </a:lnTo>
                <a:lnTo>
                  <a:pt x="341467" y="96523"/>
                </a:lnTo>
                <a:lnTo>
                  <a:pt x="342534" y="96729"/>
                </a:lnTo>
                <a:lnTo>
                  <a:pt x="343600" y="96901"/>
                </a:lnTo>
                <a:lnTo>
                  <a:pt x="344715" y="97073"/>
                </a:lnTo>
                <a:lnTo>
                  <a:pt x="345878" y="97211"/>
                </a:lnTo>
                <a:lnTo>
                  <a:pt x="347041" y="97337"/>
                </a:lnTo>
                <a:lnTo>
                  <a:pt x="348205" y="97452"/>
                </a:lnTo>
                <a:lnTo>
                  <a:pt x="349416" y="97544"/>
                </a:lnTo>
                <a:lnTo>
                  <a:pt x="350628" y="97624"/>
                </a:lnTo>
                <a:lnTo>
                  <a:pt x="351840" y="97681"/>
                </a:lnTo>
                <a:lnTo>
                  <a:pt x="353100" y="97727"/>
                </a:lnTo>
                <a:lnTo>
                  <a:pt x="354360" y="97762"/>
                </a:lnTo>
                <a:lnTo>
                  <a:pt x="355620" y="97773"/>
                </a:lnTo>
                <a:lnTo>
                  <a:pt x="356881" y="97773"/>
                </a:lnTo>
                <a:lnTo>
                  <a:pt x="358189" y="97762"/>
                </a:lnTo>
                <a:lnTo>
                  <a:pt x="359449" y="97739"/>
                </a:lnTo>
                <a:lnTo>
                  <a:pt x="360758" y="97693"/>
                </a:lnTo>
                <a:lnTo>
                  <a:pt x="362067" y="97647"/>
                </a:lnTo>
                <a:lnTo>
                  <a:pt x="363376" y="97578"/>
                </a:lnTo>
                <a:lnTo>
                  <a:pt x="364733" y="97498"/>
                </a:lnTo>
                <a:lnTo>
                  <a:pt x="366041" y="97417"/>
                </a:lnTo>
                <a:lnTo>
                  <a:pt x="367350" y="97314"/>
                </a:lnTo>
                <a:lnTo>
                  <a:pt x="368707" y="97200"/>
                </a:lnTo>
                <a:lnTo>
                  <a:pt x="370016" y="97085"/>
                </a:lnTo>
                <a:lnTo>
                  <a:pt x="371324" y="96959"/>
                </a:lnTo>
                <a:lnTo>
                  <a:pt x="372682" y="96810"/>
                </a:lnTo>
                <a:lnTo>
                  <a:pt x="373990" y="96672"/>
                </a:lnTo>
                <a:lnTo>
                  <a:pt x="375299" y="96511"/>
                </a:lnTo>
                <a:lnTo>
                  <a:pt x="376608" y="96339"/>
                </a:lnTo>
                <a:lnTo>
                  <a:pt x="377916" y="96167"/>
                </a:lnTo>
                <a:lnTo>
                  <a:pt x="379225" y="95995"/>
                </a:lnTo>
                <a:lnTo>
                  <a:pt x="381794" y="95605"/>
                </a:lnTo>
                <a:lnTo>
                  <a:pt x="384314" y="95204"/>
                </a:lnTo>
                <a:lnTo>
                  <a:pt x="386738" y="94779"/>
                </a:lnTo>
                <a:lnTo>
                  <a:pt x="389161" y="94332"/>
                </a:lnTo>
                <a:lnTo>
                  <a:pt x="391488" y="93873"/>
                </a:lnTo>
                <a:lnTo>
                  <a:pt x="393766" y="93414"/>
                </a:lnTo>
                <a:lnTo>
                  <a:pt x="395947" y="92933"/>
                </a:lnTo>
                <a:lnTo>
                  <a:pt x="397983" y="92451"/>
                </a:lnTo>
                <a:lnTo>
                  <a:pt x="399970" y="91969"/>
                </a:lnTo>
                <a:lnTo>
                  <a:pt x="401812" y="91487"/>
                </a:lnTo>
                <a:lnTo>
                  <a:pt x="403557" y="91017"/>
                </a:lnTo>
                <a:lnTo>
                  <a:pt x="405156" y="90558"/>
                </a:lnTo>
                <a:lnTo>
                  <a:pt x="406610" y="90099"/>
                </a:lnTo>
                <a:lnTo>
                  <a:pt x="407919" y="89664"/>
                </a:lnTo>
                <a:lnTo>
                  <a:pt x="409712" y="89021"/>
                </a:lnTo>
                <a:lnTo>
                  <a:pt x="411457" y="88356"/>
                </a:lnTo>
                <a:lnTo>
                  <a:pt x="413105" y="87691"/>
                </a:lnTo>
                <a:lnTo>
                  <a:pt x="414656" y="87014"/>
                </a:lnTo>
                <a:lnTo>
                  <a:pt x="416110" y="86326"/>
                </a:lnTo>
                <a:lnTo>
                  <a:pt x="417516" y="85626"/>
                </a:lnTo>
                <a:lnTo>
                  <a:pt x="418825" y="84926"/>
                </a:lnTo>
                <a:lnTo>
                  <a:pt x="420036" y="84215"/>
                </a:lnTo>
                <a:lnTo>
                  <a:pt x="421200" y="83493"/>
                </a:lnTo>
                <a:lnTo>
                  <a:pt x="422266" y="82770"/>
                </a:lnTo>
                <a:lnTo>
                  <a:pt x="423284" y="82036"/>
                </a:lnTo>
                <a:lnTo>
                  <a:pt x="424253" y="81290"/>
                </a:lnTo>
                <a:lnTo>
                  <a:pt x="425126" y="80545"/>
                </a:lnTo>
                <a:lnTo>
                  <a:pt x="425901" y="79799"/>
                </a:lnTo>
                <a:lnTo>
                  <a:pt x="426628" y="79042"/>
                </a:lnTo>
                <a:lnTo>
                  <a:pt x="427307" y="78285"/>
                </a:lnTo>
                <a:lnTo>
                  <a:pt x="427888" y="77517"/>
                </a:lnTo>
                <a:lnTo>
                  <a:pt x="428470" y="76760"/>
                </a:lnTo>
                <a:lnTo>
                  <a:pt x="428906" y="75991"/>
                </a:lnTo>
                <a:lnTo>
                  <a:pt x="429342" y="75223"/>
                </a:lnTo>
                <a:lnTo>
                  <a:pt x="429682" y="74443"/>
                </a:lnTo>
                <a:lnTo>
                  <a:pt x="430021" y="73674"/>
                </a:lnTo>
                <a:lnTo>
                  <a:pt x="430263" y="72894"/>
                </a:lnTo>
                <a:lnTo>
                  <a:pt x="430457" y="72126"/>
                </a:lnTo>
                <a:lnTo>
                  <a:pt x="430603" y="71346"/>
                </a:lnTo>
                <a:lnTo>
                  <a:pt x="430651" y="70566"/>
                </a:lnTo>
                <a:lnTo>
                  <a:pt x="430700" y="69797"/>
                </a:lnTo>
                <a:lnTo>
                  <a:pt x="430700" y="69029"/>
                </a:lnTo>
                <a:lnTo>
                  <a:pt x="430603" y="68260"/>
                </a:lnTo>
                <a:lnTo>
                  <a:pt x="430506" y="67492"/>
                </a:lnTo>
                <a:lnTo>
                  <a:pt x="430360" y="66723"/>
                </a:lnTo>
                <a:lnTo>
                  <a:pt x="430166" y="65966"/>
                </a:lnTo>
                <a:lnTo>
                  <a:pt x="429876" y="64934"/>
                </a:lnTo>
                <a:lnTo>
                  <a:pt x="429488" y="63913"/>
                </a:lnTo>
                <a:lnTo>
                  <a:pt x="429100" y="62881"/>
                </a:lnTo>
                <a:lnTo>
                  <a:pt x="428615" y="61860"/>
                </a:lnTo>
                <a:lnTo>
                  <a:pt x="427646" y="59807"/>
                </a:lnTo>
                <a:lnTo>
                  <a:pt x="426628" y="57765"/>
                </a:lnTo>
                <a:lnTo>
                  <a:pt x="425610" y="55712"/>
                </a:lnTo>
                <a:lnTo>
                  <a:pt x="424592" y="53670"/>
                </a:lnTo>
                <a:lnTo>
                  <a:pt x="424156" y="52638"/>
                </a:lnTo>
                <a:lnTo>
                  <a:pt x="423720" y="51617"/>
                </a:lnTo>
                <a:lnTo>
                  <a:pt x="423332" y="50596"/>
                </a:lnTo>
                <a:lnTo>
                  <a:pt x="422944" y="49564"/>
                </a:lnTo>
                <a:lnTo>
                  <a:pt x="422654" y="48589"/>
                </a:lnTo>
                <a:lnTo>
                  <a:pt x="422266" y="47625"/>
                </a:lnTo>
                <a:lnTo>
                  <a:pt x="421975" y="46673"/>
                </a:lnTo>
                <a:lnTo>
                  <a:pt x="421636" y="45744"/>
                </a:lnTo>
                <a:lnTo>
                  <a:pt x="421393" y="44815"/>
                </a:lnTo>
                <a:lnTo>
                  <a:pt x="421248" y="43897"/>
                </a:lnTo>
                <a:lnTo>
                  <a:pt x="421248" y="43438"/>
                </a:lnTo>
                <a:lnTo>
                  <a:pt x="421200" y="42991"/>
                </a:lnTo>
                <a:lnTo>
                  <a:pt x="421248" y="42532"/>
                </a:lnTo>
                <a:lnTo>
                  <a:pt x="421345" y="42085"/>
                </a:lnTo>
                <a:lnTo>
                  <a:pt x="421442" y="41638"/>
                </a:lnTo>
                <a:lnTo>
                  <a:pt x="421587" y="41190"/>
                </a:lnTo>
                <a:lnTo>
                  <a:pt x="421781" y="40743"/>
                </a:lnTo>
                <a:lnTo>
                  <a:pt x="422072" y="40296"/>
                </a:lnTo>
                <a:lnTo>
                  <a:pt x="422363" y="39848"/>
                </a:lnTo>
                <a:lnTo>
                  <a:pt x="422751" y="39412"/>
                </a:lnTo>
                <a:lnTo>
                  <a:pt x="423187" y="38965"/>
                </a:lnTo>
                <a:lnTo>
                  <a:pt x="423671" y="38518"/>
                </a:lnTo>
                <a:lnTo>
                  <a:pt x="424205" y="38082"/>
                </a:lnTo>
                <a:lnTo>
                  <a:pt x="424835" y="37635"/>
                </a:lnTo>
                <a:lnTo>
                  <a:pt x="425562" y="37199"/>
                </a:lnTo>
                <a:lnTo>
                  <a:pt x="426337" y="36751"/>
                </a:lnTo>
                <a:lnTo>
                  <a:pt x="427210" y="36304"/>
                </a:lnTo>
                <a:lnTo>
                  <a:pt x="428179" y="35868"/>
                </a:lnTo>
                <a:lnTo>
                  <a:pt x="429197" y="35421"/>
                </a:lnTo>
                <a:lnTo>
                  <a:pt x="430312" y="34973"/>
                </a:lnTo>
                <a:lnTo>
                  <a:pt x="431427" y="34560"/>
                </a:lnTo>
                <a:lnTo>
                  <a:pt x="432590" y="34159"/>
                </a:lnTo>
                <a:lnTo>
                  <a:pt x="433753" y="33758"/>
                </a:lnTo>
                <a:lnTo>
                  <a:pt x="434965" y="33368"/>
                </a:lnTo>
                <a:lnTo>
                  <a:pt x="436225" y="32989"/>
                </a:lnTo>
                <a:lnTo>
                  <a:pt x="437534" y="32599"/>
                </a:lnTo>
                <a:lnTo>
                  <a:pt x="438842" y="32232"/>
                </a:lnTo>
                <a:lnTo>
                  <a:pt x="440200" y="31854"/>
                </a:lnTo>
                <a:lnTo>
                  <a:pt x="441605" y="31498"/>
                </a:lnTo>
                <a:lnTo>
                  <a:pt x="443011" y="31131"/>
                </a:lnTo>
                <a:lnTo>
                  <a:pt x="444465" y="30775"/>
                </a:lnTo>
                <a:lnTo>
                  <a:pt x="445967" y="30431"/>
                </a:lnTo>
                <a:lnTo>
                  <a:pt x="447470" y="30087"/>
                </a:lnTo>
                <a:lnTo>
                  <a:pt x="449021" y="29743"/>
                </a:lnTo>
                <a:lnTo>
                  <a:pt x="450572" y="29399"/>
                </a:lnTo>
                <a:lnTo>
                  <a:pt x="452171" y="29066"/>
                </a:lnTo>
                <a:lnTo>
                  <a:pt x="455419" y="28412"/>
                </a:lnTo>
                <a:lnTo>
                  <a:pt x="458812" y="27782"/>
                </a:lnTo>
                <a:lnTo>
                  <a:pt x="462253" y="27151"/>
                </a:lnTo>
                <a:lnTo>
                  <a:pt x="465743" y="26543"/>
                </a:lnTo>
                <a:lnTo>
                  <a:pt x="469330" y="25958"/>
                </a:lnTo>
                <a:lnTo>
                  <a:pt x="472965" y="25373"/>
                </a:lnTo>
                <a:lnTo>
                  <a:pt x="476697" y="24799"/>
                </a:lnTo>
                <a:lnTo>
                  <a:pt x="480429" y="24237"/>
                </a:lnTo>
                <a:lnTo>
                  <a:pt x="484210" y="23687"/>
                </a:lnTo>
                <a:lnTo>
                  <a:pt x="487990" y="23148"/>
                </a:lnTo>
                <a:lnTo>
                  <a:pt x="491868" y="22608"/>
                </a:lnTo>
                <a:lnTo>
                  <a:pt x="495697" y="22081"/>
                </a:lnTo>
                <a:lnTo>
                  <a:pt x="503404" y="21049"/>
                </a:lnTo>
                <a:lnTo>
                  <a:pt x="511062" y="20028"/>
                </a:lnTo>
                <a:lnTo>
                  <a:pt x="518575" y="19030"/>
                </a:lnTo>
                <a:lnTo>
                  <a:pt x="525990" y="18032"/>
                </a:lnTo>
                <a:lnTo>
                  <a:pt x="529577" y="17527"/>
                </a:lnTo>
                <a:lnTo>
                  <a:pt x="533115" y="17022"/>
                </a:lnTo>
                <a:lnTo>
                  <a:pt x="536605" y="16518"/>
                </a:lnTo>
                <a:lnTo>
                  <a:pt x="539998" y="16013"/>
                </a:lnTo>
                <a:lnTo>
                  <a:pt x="546881" y="14969"/>
                </a:lnTo>
                <a:lnTo>
                  <a:pt x="553763" y="13937"/>
                </a:lnTo>
                <a:lnTo>
                  <a:pt x="560743" y="12916"/>
                </a:lnTo>
                <a:lnTo>
                  <a:pt x="567674" y="11895"/>
                </a:lnTo>
                <a:lnTo>
                  <a:pt x="574654" y="10886"/>
                </a:lnTo>
                <a:lnTo>
                  <a:pt x="581682" y="9888"/>
                </a:lnTo>
                <a:lnTo>
                  <a:pt x="595738" y="7892"/>
                </a:lnTo>
                <a:lnTo>
                  <a:pt x="609842" y="5908"/>
                </a:lnTo>
                <a:lnTo>
                  <a:pt x="623947" y="3946"/>
                </a:lnTo>
                <a:lnTo>
                  <a:pt x="638052" y="1974"/>
                </a:lnTo>
                <a:lnTo>
                  <a:pt x="6521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0800000">
            <a:off x="3628593" y="4541544"/>
            <a:ext cx="398658" cy="614785"/>
          </a:xfrm>
          <a:custGeom>
            <a:avLst/>
            <a:gdLst/>
            <a:ahLst/>
            <a:cxnLst/>
            <a:rect l="l" t="t" r="r" b="b"/>
            <a:pathLst>
              <a:path w="182876" h="74122" extrusionOk="0">
                <a:moveTo>
                  <a:pt x="165185" y="1"/>
                </a:moveTo>
                <a:lnTo>
                  <a:pt x="158350" y="1434"/>
                </a:lnTo>
                <a:lnTo>
                  <a:pt x="151516" y="2880"/>
                </a:lnTo>
                <a:lnTo>
                  <a:pt x="144779" y="4348"/>
                </a:lnTo>
                <a:lnTo>
                  <a:pt x="138090" y="5816"/>
                </a:lnTo>
                <a:lnTo>
                  <a:pt x="131450" y="7307"/>
                </a:lnTo>
                <a:lnTo>
                  <a:pt x="124906" y="8810"/>
                </a:lnTo>
                <a:lnTo>
                  <a:pt x="118412" y="10324"/>
                </a:lnTo>
                <a:lnTo>
                  <a:pt x="115213" y="11092"/>
                </a:lnTo>
                <a:lnTo>
                  <a:pt x="112014" y="11872"/>
                </a:lnTo>
                <a:lnTo>
                  <a:pt x="108815" y="12641"/>
                </a:lnTo>
                <a:lnTo>
                  <a:pt x="105713" y="13432"/>
                </a:lnTo>
                <a:lnTo>
                  <a:pt x="102562" y="14212"/>
                </a:lnTo>
                <a:lnTo>
                  <a:pt x="99460" y="15004"/>
                </a:lnTo>
                <a:lnTo>
                  <a:pt x="96406" y="15807"/>
                </a:lnTo>
                <a:lnTo>
                  <a:pt x="93353" y="16610"/>
                </a:lnTo>
                <a:lnTo>
                  <a:pt x="90348" y="17424"/>
                </a:lnTo>
                <a:lnTo>
                  <a:pt x="87343" y="18238"/>
                </a:lnTo>
                <a:lnTo>
                  <a:pt x="84386" y="19053"/>
                </a:lnTo>
                <a:lnTo>
                  <a:pt x="81478" y="19879"/>
                </a:lnTo>
                <a:lnTo>
                  <a:pt x="78570" y="20716"/>
                </a:lnTo>
                <a:lnTo>
                  <a:pt x="75710" y="21553"/>
                </a:lnTo>
                <a:lnTo>
                  <a:pt x="72899" y="22402"/>
                </a:lnTo>
                <a:lnTo>
                  <a:pt x="70088" y="23251"/>
                </a:lnTo>
                <a:lnTo>
                  <a:pt x="67325" y="24111"/>
                </a:lnTo>
                <a:lnTo>
                  <a:pt x="64611" y="24983"/>
                </a:lnTo>
                <a:lnTo>
                  <a:pt x="61654" y="25935"/>
                </a:lnTo>
                <a:lnTo>
                  <a:pt x="58746" y="26910"/>
                </a:lnTo>
                <a:lnTo>
                  <a:pt x="55886" y="27885"/>
                </a:lnTo>
                <a:lnTo>
                  <a:pt x="53075" y="28871"/>
                </a:lnTo>
                <a:lnTo>
                  <a:pt x="50312" y="29869"/>
                </a:lnTo>
                <a:lnTo>
                  <a:pt x="47598" y="30879"/>
                </a:lnTo>
                <a:lnTo>
                  <a:pt x="44932" y="31888"/>
                </a:lnTo>
                <a:lnTo>
                  <a:pt x="42363" y="32909"/>
                </a:lnTo>
                <a:lnTo>
                  <a:pt x="39794" y="33941"/>
                </a:lnTo>
                <a:lnTo>
                  <a:pt x="37322" y="34973"/>
                </a:lnTo>
                <a:lnTo>
                  <a:pt x="34899" y="36029"/>
                </a:lnTo>
                <a:lnTo>
                  <a:pt x="32572" y="37072"/>
                </a:lnTo>
                <a:lnTo>
                  <a:pt x="30246" y="38139"/>
                </a:lnTo>
                <a:lnTo>
                  <a:pt x="28016" y="39206"/>
                </a:lnTo>
                <a:lnTo>
                  <a:pt x="25883" y="40273"/>
                </a:lnTo>
                <a:lnTo>
                  <a:pt x="23799" y="41362"/>
                </a:lnTo>
                <a:lnTo>
                  <a:pt x="21764" y="42452"/>
                </a:lnTo>
                <a:lnTo>
                  <a:pt x="19825" y="43542"/>
                </a:lnTo>
                <a:lnTo>
                  <a:pt x="17983" y="44643"/>
                </a:lnTo>
                <a:lnTo>
                  <a:pt x="16190" y="45755"/>
                </a:lnTo>
                <a:lnTo>
                  <a:pt x="14445" y="46868"/>
                </a:lnTo>
                <a:lnTo>
                  <a:pt x="12845" y="47992"/>
                </a:lnTo>
                <a:lnTo>
                  <a:pt x="11294" y="49116"/>
                </a:lnTo>
                <a:lnTo>
                  <a:pt x="9792" y="50252"/>
                </a:lnTo>
                <a:lnTo>
                  <a:pt x="8434" y="51387"/>
                </a:lnTo>
                <a:lnTo>
                  <a:pt x="7126" y="52534"/>
                </a:lnTo>
                <a:lnTo>
                  <a:pt x="5914" y="53681"/>
                </a:lnTo>
                <a:lnTo>
                  <a:pt x="4799" y="54828"/>
                </a:lnTo>
                <a:lnTo>
                  <a:pt x="3781" y="55998"/>
                </a:lnTo>
                <a:lnTo>
                  <a:pt x="2860" y="57157"/>
                </a:lnTo>
                <a:lnTo>
                  <a:pt x="1988" y="58327"/>
                </a:lnTo>
                <a:lnTo>
                  <a:pt x="1261" y="59508"/>
                </a:lnTo>
                <a:lnTo>
                  <a:pt x="873" y="60242"/>
                </a:lnTo>
                <a:lnTo>
                  <a:pt x="534" y="60988"/>
                </a:lnTo>
                <a:lnTo>
                  <a:pt x="243" y="61745"/>
                </a:lnTo>
                <a:lnTo>
                  <a:pt x="98" y="62502"/>
                </a:lnTo>
                <a:lnTo>
                  <a:pt x="1" y="63248"/>
                </a:lnTo>
                <a:lnTo>
                  <a:pt x="1" y="63626"/>
                </a:lnTo>
                <a:lnTo>
                  <a:pt x="49" y="64005"/>
                </a:lnTo>
                <a:lnTo>
                  <a:pt x="98" y="64383"/>
                </a:lnTo>
                <a:lnTo>
                  <a:pt x="195" y="64750"/>
                </a:lnTo>
                <a:lnTo>
                  <a:pt x="340" y="65129"/>
                </a:lnTo>
                <a:lnTo>
                  <a:pt x="485" y="65496"/>
                </a:lnTo>
                <a:lnTo>
                  <a:pt x="679" y="65863"/>
                </a:lnTo>
                <a:lnTo>
                  <a:pt x="922" y="66230"/>
                </a:lnTo>
                <a:lnTo>
                  <a:pt x="1213" y="66585"/>
                </a:lnTo>
                <a:lnTo>
                  <a:pt x="1552" y="66952"/>
                </a:lnTo>
                <a:lnTo>
                  <a:pt x="1940" y="67297"/>
                </a:lnTo>
                <a:lnTo>
                  <a:pt x="2327" y="67652"/>
                </a:lnTo>
                <a:lnTo>
                  <a:pt x="2812" y="67996"/>
                </a:lnTo>
                <a:lnTo>
                  <a:pt x="3297" y="68340"/>
                </a:lnTo>
                <a:lnTo>
                  <a:pt x="3878" y="68673"/>
                </a:lnTo>
                <a:lnTo>
                  <a:pt x="4508" y="69006"/>
                </a:lnTo>
                <a:lnTo>
                  <a:pt x="5139" y="69327"/>
                </a:lnTo>
                <a:lnTo>
                  <a:pt x="5866" y="69648"/>
                </a:lnTo>
                <a:lnTo>
                  <a:pt x="6641" y="69958"/>
                </a:lnTo>
                <a:lnTo>
                  <a:pt x="7465" y="70267"/>
                </a:lnTo>
                <a:lnTo>
                  <a:pt x="8386" y="70566"/>
                </a:lnTo>
                <a:lnTo>
                  <a:pt x="9355" y="70852"/>
                </a:lnTo>
                <a:lnTo>
                  <a:pt x="10325" y="71139"/>
                </a:lnTo>
                <a:lnTo>
                  <a:pt x="11391" y="71403"/>
                </a:lnTo>
                <a:lnTo>
                  <a:pt x="12506" y="71655"/>
                </a:lnTo>
                <a:lnTo>
                  <a:pt x="13621" y="71908"/>
                </a:lnTo>
                <a:lnTo>
                  <a:pt x="14832" y="72137"/>
                </a:lnTo>
                <a:lnTo>
                  <a:pt x="16044" y="72343"/>
                </a:lnTo>
                <a:lnTo>
                  <a:pt x="17304" y="72550"/>
                </a:lnTo>
                <a:lnTo>
                  <a:pt x="18613" y="72745"/>
                </a:lnTo>
                <a:lnTo>
                  <a:pt x="19970" y="72928"/>
                </a:lnTo>
                <a:lnTo>
                  <a:pt x="21327" y="73089"/>
                </a:lnTo>
                <a:lnTo>
                  <a:pt x="22733" y="73250"/>
                </a:lnTo>
                <a:lnTo>
                  <a:pt x="24139" y="73387"/>
                </a:lnTo>
                <a:lnTo>
                  <a:pt x="25593" y="73513"/>
                </a:lnTo>
                <a:lnTo>
                  <a:pt x="27047" y="73628"/>
                </a:lnTo>
                <a:lnTo>
                  <a:pt x="28549" y="73731"/>
                </a:lnTo>
                <a:lnTo>
                  <a:pt x="30052" y="73823"/>
                </a:lnTo>
                <a:lnTo>
                  <a:pt x="31554" y="73903"/>
                </a:lnTo>
                <a:lnTo>
                  <a:pt x="33105" y="73972"/>
                </a:lnTo>
                <a:lnTo>
                  <a:pt x="34656" y="74030"/>
                </a:lnTo>
                <a:lnTo>
                  <a:pt x="36207" y="74076"/>
                </a:lnTo>
                <a:lnTo>
                  <a:pt x="37758" y="74098"/>
                </a:lnTo>
                <a:lnTo>
                  <a:pt x="39358" y="74121"/>
                </a:lnTo>
                <a:lnTo>
                  <a:pt x="42460" y="74121"/>
                </a:lnTo>
                <a:lnTo>
                  <a:pt x="44059" y="74098"/>
                </a:lnTo>
                <a:lnTo>
                  <a:pt x="45611" y="74064"/>
                </a:lnTo>
                <a:lnTo>
                  <a:pt x="47162" y="74018"/>
                </a:lnTo>
                <a:lnTo>
                  <a:pt x="48713" y="73961"/>
                </a:lnTo>
                <a:lnTo>
                  <a:pt x="50264" y="73903"/>
                </a:lnTo>
                <a:lnTo>
                  <a:pt x="51815" y="73812"/>
                </a:lnTo>
                <a:lnTo>
                  <a:pt x="53317" y="73720"/>
                </a:lnTo>
                <a:lnTo>
                  <a:pt x="54820" y="73617"/>
                </a:lnTo>
                <a:lnTo>
                  <a:pt x="56274" y="73502"/>
                </a:lnTo>
                <a:lnTo>
                  <a:pt x="57728" y="73376"/>
                </a:lnTo>
                <a:lnTo>
                  <a:pt x="59182" y="73238"/>
                </a:lnTo>
                <a:lnTo>
                  <a:pt x="60588" y="73101"/>
                </a:lnTo>
                <a:lnTo>
                  <a:pt x="61993" y="72940"/>
                </a:lnTo>
                <a:lnTo>
                  <a:pt x="63350" y="72779"/>
                </a:lnTo>
                <a:lnTo>
                  <a:pt x="64756" y="72607"/>
                </a:lnTo>
                <a:lnTo>
                  <a:pt x="66065" y="72424"/>
                </a:lnTo>
                <a:lnTo>
                  <a:pt x="67422" y="72229"/>
                </a:lnTo>
                <a:lnTo>
                  <a:pt x="68682" y="72034"/>
                </a:lnTo>
                <a:lnTo>
                  <a:pt x="69991" y="71827"/>
                </a:lnTo>
                <a:lnTo>
                  <a:pt x="71251" y="71621"/>
                </a:lnTo>
                <a:lnTo>
                  <a:pt x="72463" y="71391"/>
                </a:lnTo>
                <a:lnTo>
                  <a:pt x="73723" y="71174"/>
                </a:lnTo>
                <a:lnTo>
                  <a:pt x="74886" y="70933"/>
                </a:lnTo>
                <a:lnTo>
                  <a:pt x="76098" y="70692"/>
                </a:lnTo>
                <a:lnTo>
                  <a:pt x="77261" y="70451"/>
                </a:lnTo>
                <a:lnTo>
                  <a:pt x="78376" y="70187"/>
                </a:lnTo>
                <a:lnTo>
                  <a:pt x="79491" y="69935"/>
                </a:lnTo>
                <a:lnTo>
                  <a:pt x="80605" y="69671"/>
                </a:lnTo>
                <a:lnTo>
                  <a:pt x="81672" y="69396"/>
                </a:lnTo>
                <a:lnTo>
                  <a:pt x="82690" y="69120"/>
                </a:lnTo>
                <a:lnTo>
                  <a:pt x="83707" y="68845"/>
                </a:lnTo>
                <a:lnTo>
                  <a:pt x="84725" y="68558"/>
                </a:lnTo>
                <a:lnTo>
                  <a:pt x="86664" y="67973"/>
                </a:lnTo>
                <a:lnTo>
                  <a:pt x="88506" y="67377"/>
                </a:lnTo>
                <a:lnTo>
                  <a:pt x="90299" y="66757"/>
                </a:lnTo>
                <a:lnTo>
                  <a:pt x="91947" y="66138"/>
                </a:lnTo>
                <a:lnTo>
                  <a:pt x="93353" y="65576"/>
                </a:lnTo>
                <a:lnTo>
                  <a:pt x="94662" y="65014"/>
                </a:lnTo>
                <a:lnTo>
                  <a:pt x="95922" y="64452"/>
                </a:lnTo>
                <a:lnTo>
                  <a:pt x="97133" y="63878"/>
                </a:lnTo>
                <a:lnTo>
                  <a:pt x="98248" y="63305"/>
                </a:lnTo>
                <a:lnTo>
                  <a:pt x="99363" y="62720"/>
                </a:lnTo>
                <a:lnTo>
                  <a:pt x="100381" y="62135"/>
                </a:lnTo>
                <a:lnTo>
                  <a:pt x="101302" y="61539"/>
                </a:lnTo>
                <a:lnTo>
                  <a:pt x="102223" y="60954"/>
                </a:lnTo>
                <a:lnTo>
                  <a:pt x="103095" y="60346"/>
                </a:lnTo>
                <a:lnTo>
                  <a:pt x="103919" y="59749"/>
                </a:lnTo>
                <a:lnTo>
                  <a:pt x="104646" y="59141"/>
                </a:lnTo>
                <a:lnTo>
                  <a:pt x="105373" y="58533"/>
                </a:lnTo>
                <a:lnTo>
                  <a:pt x="106052" y="57925"/>
                </a:lnTo>
                <a:lnTo>
                  <a:pt x="106633" y="57306"/>
                </a:lnTo>
                <a:lnTo>
                  <a:pt x="107215" y="56687"/>
                </a:lnTo>
                <a:lnTo>
                  <a:pt x="107748" y="56067"/>
                </a:lnTo>
                <a:lnTo>
                  <a:pt x="108281" y="55436"/>
                </a:lnTo>
                <a:lnTo>
                  <a:pt x="108718" y="54805"/>
                </a:lnTo>
                <a:lnTo>
                  <a:pt x="109154" y="54175"/>
                </a:lnTo>
                <a:lnTo>
                  <a:pt x="109590" y="53544"/>
                </a:lnTo>
                <a:lnTo>
                  <a:pt x="109929" y="52901"/>
                </a:lnTo>
                <a:lnTo>
                  <a:pt x="110269" y="52271"/>
                </a:lnTo>
                <a:lnTo>
                  <a:pt x="110560" y="51628"/>
                </a:lnTo>
                <a:lnTo>
                  <a:pt x="111141" y="50332"/>
                </a:lnTo>
                <a:lnTo>
                  <a:pt x="111577" y="49036"/>
                </a:lnTo>
                <a:lnTo>
                  <a:pt x="111965" y="47740"/>
                </a:lnTo>
                <a:lnTo>
                  <a:pt x="112304" y="46421"/>
                </a:lnTo>
                <a:lnTo>
                  <a:pt x="112547" y="45113"/>
                </a:lnTo>
                <a:lnTo>
                  <a:pt x="112789" y="43794"/>
                </a:lnTo>
                <a:lnTo>
                  <a:pt x="113225" y="41156"/>
                </a:lnTo>
                <a:lnTo>
                  <a:pt x="113468" y="39825"/>
                </a:lnTo>
                <a:lnTo>
                  <a:pt x="113710" y="38506"/>
                </a:lnTo>
                <a:lnTo>
                  <a:pt x="114001" y="37187"/>
                </a:lnTo>
                <a:lnTo>
                  <a:pt x="114340" y="35868"/>
                </a:lnTo>
                <a:lnTo>
                  <a:pt x="114776" y="34560"/>
                </a:lnTo>
                <a:lnTo>
                  <a:pt x="115261" y="33241"/>
                </a:lnTo>
                <a:lnTo>
                  <a:pt x="115843" y="31945"/>
                </a:lnTo>
                <a:lnTo>
                  <a:pt x="116182" y="31291"/>
                </a:lnTo>
                <a:lnTo>
                  <a:pt x="116570" y="30638"/>
                </a:lnTo>
                <a:lnTo>
                  <a:pt x="116957" y="29995"/>
                </a:lnTo>
                <a:lnTo>
                  <a:pt x="117394" y="29353"/>
                </a:lnTo>
                <a:lnTo>
                  <a:pt x="117830" y="28711"/>
                </a:lnTo>
                <a:lnTo>
                  <a:pt x="118315" y="28068"/>
                </a:lnTo>
                <a:lnTo>
                  <a:pt x="118848" y="27426"/>
                </a:lnTo>
                <a:lnTo>
                  <a:pt x="119429" y="26795"/>
                </a:lnTo>
                <a:lnTo>
                  <a:pt x="120060" y="26164"/>
                </a:lnTo>
                <a:lnTo>
                  <a:pt x="120738" y="25533"/>
                </a:lnTo>
                <a:lnTo>
                  <a:pt x="121562" y="24811"/>
                </a:lnTo>
                <a:lnTo>
                  <a:pt x="122435" y="24088"/>
                </a:lnTo>
                <a:lnTo>
                  <a:pt x="123355" y="23366"/>
                </a:lnTo>
                <a:lnTo>
                  <a:pt x="124325" y="22654"/>
                </a:lnTo>
                <a:lnTo>
                  <a:pt x="125391" y="21955"/>
                </a:lnTo>
                <a:lnTo>
                  <a:pt x="126506" y="21244"/>
                </a:lnTo>
                <a:lnTo>
                  <a:pt x="127621" y="20555"/>
                </a:lnTo>
                <a:lnTo>
                  <a:pt x="128832" y="19856"/>
                </a:lnTo>
                <a:lnTo>
                  <a:pt x="130093" y="19167"/>
                </a:lnTo>
                <a:lnTo>
                  <a:pt x="131353" y="18479"/>
                </a:lnTo>
                <a:lnTo>
                  <a:pt x="132710" y="17802"/>
                </a:lnTo>
                <a:lnTo>
                  <a:pt x="134067" y="17126"/>
                </a:lnTo>
                <a:lnTo>
                  <a:pt x="135473" y="16460"/>
                </a:lnTo>
                <a:lnTo>
                  <a:pt x="136927" y="15795"/>
                </a:lnTo>
                <a:lnTo>
                  <a:pt x="138429" y="15130"/>
                </a:lnTo>
                <a:lnTo>
                  <a:pt x="139980" y="14465"/>
                </a:lnTo>
                <a:lnTo>
                  <a:pt x="141531" y="13811"/>
                </a:lnTo>
                <a:lnTo>
                  <a:pt x="143131" y="13157"/>
                </a:lnTo>
                <a:lnTo>
                  <a:pt x="144779" y="12515"/>
                </a:lnTo>
                <a:lnTo>
                  <a:pt x="146427" y="11872"/>
                </a:lnTo>
                <a:lnTo>
                  <a:pt x="148123" y="11230"/>
                </a:lnTo>
                <a:lnTo>
                  <a:pt x="149820" y="10599"/>
                </a:lnTo>
                <a:lnTo>
                  <a:pt x="153358" y="9337"/>
                </a:lnTo>
                <a:lnTo>
                  <a:pt x="156945" y="8087"/>
                </a:lnTo>
                <a:lnTo>
                  <a:pt x="160628" y="6848"/>
                </a:lnTo>
                <a:lnTo>
                  <a:pt x="164361" y="5633"/>
                </a:lnTo>
                <a:lnTo>
                  <a:pt x="168141" y="4428"/>
                </a:lnTo>
                <a:lnTo>
                  <a:pt x="171728" y="3304"/>
                </a:lnTo>
                <a:lnTo>
                  <a:pt x="175363" y="2191"/>
                </a:lnTo>
                <a:lnTo>
                  <a:pt x="179095" y="1090"/>
                </a:lnTo>
                <a:lnTo>
                  <a:pt x="1828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>
            <a:off x="3367823" y="4631735"/>
            <a:ext cx="363686" cy="524593"/>
          </a:xfrm>
          <a:custGeom>
            <a:avLst/>
            <a:gdLst/>
            <a:ahLst/>
            <a:cxnLst/>
            <a:rect l="l" t="t" r="r" b="b"/>
            <a:pathLst>
              <a:path w="166833" h="63248" extrusionOk="0">
                <a:moveTo>
                  <a:pt x="129608" y="1"/>
                </a:moveTo>
                <a:lnTo>
                  <a:pt x="116327" y="4612"/>
                </a:lnTo>
                <a:lnTo>
                  <a:pt x="103144" y="9234"/>
                </a:lnTo>
                <a:lnTo>
                  <a:pt x="96552" y="11551"/>
                </a:lnTo>
                <a:lnTo>
                  <a:pt x="90057" y="13880"/>
                </a:lnTo>
                <a:lnTo>
                  <a:pt x="83513" y="16208"/>
                </a:lnTo>
                <a:lnTo>
                  <a:pt x="77067" y="18537"/>
                </a:lnTo>
                <a:lnTo>
                  <a:pt x="74644" y="19385"/>
                </a:lnTo>
                <a:lnTo>
                  <a:pt x="72220" y="20246"/>
                </a:lnTo>
                <a:lnTo>
                  <a:pt x="67179" y="21978"/>
                </a:lnTo>
                <a:lnTo>
                  <a:pt x="62042" y="23733"/>
                </a:lnTo>
                <a:lnTo>
                  <a:pt x="56807" y="25488"/>
                </a:lnTo>
                <a:lnTo>
                  <a:pt x="51572" y="27265"/>
                </a:lnTo>
                <a:lnTo>
                  <a:pt x="46289" y="29055"/>
                </a:lnTo>
                <a:lnTo>
                  <a:pt x="41054" y="30867"/>
                </a:lnTo>
                <a:lnTo>
                  <a:pt x="38485" y="31773"/>
                </a:lnTo>
                <a:lnTo>
                  <a:pt x="35917" y="32691"/>
                </a:lnTo>
                <a:lnTo>
                  <a:pt x="33396" y="33608"/>
                </a:lnTo>
                <a:lnTo>
                  <a:pt x="30924" y="34526"/>
                </a:lnTo>
                <a:lnTo>
                  <a:pt x="28501" y="35455"/>
                </a:lnTo>
                <a:lnTo>
                  <a:pt x="26077" y="36384"/>
                </a:lnTo>
                <a:lnTo>
                  <a:pt x="23751" y="37313"/>
                </a:lnTo>
                <a:lnTo>
                  <a:pt x="21473" y="38254"/>
                </a:lnTo>
                <a:lnTo>
                  <a:pt x="19291" y="39194"/>
                </a:lnTo>
                <a:lnTo>
                  <a:pt x="17159" y="40135"/>
                </a:lnTo>
                <a:lnTo>
                  <a:pt x="15075" y="41087"/>
                </a:lnTo>
                <a:lnTo>
                  <a:pt x="13087" y="42039"/>
                </a:lnTo>
                <a:lnTo>
                  <a:pt x="11197" y="42991"/>
                </a:lnTo>
                <a:lnTo>
                  <a:pt x="9404" y="43955"/>
                </a:lnTo>
                <a:lnTo>
                  <a:pt x="7707" y="44918"/>
                </a:lnTo>
                <a:lnTo>
                  <a:pt x="6108" y="45893"/>
                </a:lnTo>
                <a:lnTo>
                  <a:pt x="4605" y="46868"/>
                </a:lnTo>
                <a:lnTo>
                  <a:pt x="3878" y="47350"/>
                </a:lnTo>
                <a:lnTo>
                  <a:pt x="3200" y="47843"/>
                </a:lnTo>
                <a:lnTo>
                  <a:pt x="2570" y="48371"/>
                </a:lnTo>
                <a:lnTo>
                  <a:pt x="1939" y="48921"/>
                </a:lnTo>
                <a:lnTo>
                  <a:pt x="1455" y="49472"/>
                </a:lnTo>
                <a:lnTo>
                  <a:pt x="1019" y="50034"/>
                </a:lnTo>
                <a:lnTo>
                  <a:pt x="631" y="50607"/>
                </a:lnTo>
                <a:lnTo>
                  <a:pt x="340" y="51192"/>
                </a:lnTo>
                <a:lnTo>
                  <a:pt x="146" y="51777"/>
                </a:lnTo>
                <a:lnTo>
                  <a:pt x="49" y="52374"/>
                </a:lnTo>
                <a:lnTo>
                  <a:pt x="1" y="52970"/>
                </a:lnTo>
                <a:lnTo>
                  <a:pt x="98" y="53555"/>
                </a:lnTo>
                <a:lnTo>
                  <a:pt x="243" y="54152"/>
                </a:lnTo>
                <a:lnTo>
                  <a:pt x="485" y="54737"/>
                </a:lnTo>
                <a:lnTo>
                  <a:pt x="873" y="55322"/>
                </a:lnTo>
                <a:lnTo>
                  <a:pt x="1309" y="55895"/>
                </a:lnTo>
                <a:lnTo>
                  <a:pt x="1843" y="56469"/>
                </a:lnTo>
                <a:lnTo>
                  <a:pt x="2521" y="57019"/>
                </a:lnTo>
                <a:lnTo>
                  <a:pt x="2909" y="57295"/>
                </a:lnTo>
                <a:lnTo>
                  <a:pt x="3297" y="57570"/>
                </a:lnTo>
                <a:lnTo>
                  <a:pt x="3733" y="57834"/>
                </a:lnTo>
                <a:lnTo>
                  <a:pt x="4169" y="58097"/>
                </a:lnTo>
                <a:lnTo>
                  <a:pt x="4654" y="58361"/>
                </a:lnTo>
                <a:lnTo>
                  <a:pt x="5138" y="58614"/>
                </a:lnTo>
                <a:lnTo>
                  <a:pt x="5672" y="58866"/>
                </a:lnTo>
                <a:lnTo>
                  <a:pt x="6253" y="59107"/>
                </a:lnTo>
                <a:lnTo>
                  <a:pt x="6835" y="59348"/>
                </a:lnTo>
                <a:lnTo>
                  <a:pt x="7465" y="59589"/>
                </a:lnTo>
                <a:lnTo>
                  <a:pt x="8144" y="59818"/>
                </a:lnTo>
                <a:lnTo>
                  <a:pt x="8822" y="60047"/>
                </a:lnTo>
                <a:lnTo>
                  <a:pt x="9549" y="60265"/>
                </a:lnTo>
                <a:lnTo>
                  <a:pt x="10276" y="60483"/>
                </a:lnTo>
                <a:lnTo>
                  <a:pt x="11052" y="60690"/>
                </a:lnTo>
                <a:lnTo>
                  <a:pt x="11876" y="60896"/>
                </a:lnTo>
                <a:lnTo>
                  <a:pt x="12700" y="61091"/>
                </a:lnTo>
                <a:lnTo>
                  <a:pt x="13572" y="61275"/>
                </a:lnTo>
                <a:lnTo>
                  <a:pt x="14493" y="61458"/>
                </a:lnTo>
                <a:lnTo>
                  <a:pt x="15414" y="61630"/>
                </a:lnTo>
                <a:lnTo>
                  <a:pt x="16383" y="61802"/>
                </a:lnTo>
                <a:lnTo>
                  <a:pt x="17353" y="61963"/>
                </a:lnTo>
                <a:lnTo>
                  <a:pt x="18419" y="62112"/>
                </a:lnTo>
                <a:lnTo>
                  <a:pt x="19485" y="62250"/>
                </a:lnTo>
                <a:lnTo>
                  <a:pt x="20552" y="62387"/>
                </a:lnTo>
                <a:lnTo>
                  <a:pt x="21715" y="62513"/>
                </a:lnTo>
                <a:lnTo>
                  <a:pt x="22878" y="62640"/>
                </a:lnTo>
                <a:lnTo>
                  <a:pt x="24090" y="62743"/>
                </a:lnTo>
                <a:lnTo>
                  <a:pt x="25302" y="62846"/>
                </a:lnTo>
                <a:lnTo>
                  <a:pt x="26562" y="62938"/>
                </a:lnTo>
                <a:lnTo>
                  <a:pt x="27871" y="63018"/>
                </a:lnTo>
                <a:lnTo>
                  <a:pt x="29228" y="63087"/>
                </a:lnTo>
                <a:lnTo>
                  <a:pt x="30973" y="63156"/>
                </a:lnTo>
                <a:lnTo>
                  <a:pt x="32669" y="63213"/>
                </a:lnTo>
                <a:lnTo>
                  <a:pt x="34365" y="63236"/>
                </a:lnTo>
                <a:lnTo>
                  <a:pt x="36062" y="63248"/>
                </a:lnTo>
                <a:lnTo>
                  <a:pt x="37758" y="63236"/>
                </a:lnTo>
                <a:lnTo>
                  <a:pt x="39406" y="63202"/>
                </a:lnTo>
                <a:lnTo>
                  <a:pt x="41103" y="63156"/>
                </a:lnTo>
                <a:lnTo>
                  <a:pt x="42751" y="63087"/>
                </a:lnTo>
                <a:lnTo>
                  <a:pt x="44399" y="63007"/>
                </a:lnTo>
                <a:lnTo>
                  <a:pt x="46047" y="62903"/>
                </a:lnTo>
                <a:lnTo>
                  <a:pt x="47695" y="62789"/>
                </a:lnTo>
                <a:lnTo>
                  <a:pt x="49294" y="62651"/>
                </a:lnTo>
                <a:lnTo>
                  <a:pt x="50894" y="62513"/>
                </a:lnTo>
                <a:lnTo>
                  <a:pt x="52493" y="62353"/>
                </a:lnTo>
                <a:lnTo>
                  <a:pt x="54093" y="62181"/>
                </a:lnTo>
                <a:lnTo>
                  <a:pt x="55644" y="61986"/>
                </a:lnTo>
                <a:lnTo>
                  <a:pt x="57195" y="61791"/>
                </a:lnTo>
                <a:lnTo>
                  <a:pt x="58746" y="61584"/>
                </a:lnTo>
                <a:lnTo>
                  <a:pt x="60248" y="61366"/>
                </a:lnTo>
                <a:lnTo>
                  <a:pt x="61751" y="61137"/>
                </a:lnTo>
                <a:lnTo>
                  <a:pt x="63253" y="60896"/>
                </a:lnTo>
                <a:lnTo>
                  <a:pt x="64707" y="60655"/>
                </a:lnTo>
                <a:lnTo>
                  <a:pt x="66161" y="60403"/>
                </a:lnTo>
                <a:lnTo>
                  <a:pt x="67567" y="60139"/>
                </a:lnTo>
                <a:lnTo>
                  <a:pt x="68973" y="59875"/>
                </a:lnTo>
                <a:lnTo>
                  <a:pt x="70378" y="59600"/>
                </a:lnTo>
                <a:lnTo>
                  <a:pt x="71735" y="59325"/>
                </a:lnTo>
                <a:lnTo>
                  <a:pt x="73093" y="59038"/>
                </a:lnTo>
                <a:lnTo>
                  <a:pt x="75710" y="58464"/>
                </a:lnTo>
                <a:lnTo>
                  <a:pt x="78230" y="57880"/>
                </a:lnTo>
                <a:lnTo>
                  <a:pt x="80896" y="57226"/>
                </a:lnTo>
                <a:lnTo>
                  <a:pt x="83465" y="56583"/>
                </a:lnTo>
                <a:lnTo>
                  <a:pt x="85888" y="55941"/>
                </a:lnTo>
                <a:lnTo>
                  <a:pt x="88263" y="55299"/>
                </a:lnTo>
                <a:lnTo>
                  <a:pt x="90542" y="54668"/>
                </a:lnTo>
                <a:lnTo>
                  <a:pt x="92723" y="54026"/>
                </a:lnTo>
                <a:lnTo>
                  <a:pt x="94807" y="53395"/>
                </a:lnTo>
                <a:lnTo>
                  <a:pt x="96794" y="52764"/>
                </a:lnTo>
                <a:lnTo>
                  <a:pt x="98684" y="52133"/>
                </a:lnTo>
                <a:lnTo>
                  <a:pt x="100526" y="51514"/>
                </a:lnTo>
                <a:lnTo>
                  <a:pt x="102223" y="50883"/>
                </a:lnTo>
                <a:lnTo>
                  <a:pt x="103919" y="50252"/>
                </a:lnTo>
                <a:lnTo>
                  <a:pt x="105470" y="49632"/>
                </a:lnTo>
                <a:lnTo>
                  <a:pt x="107021" y="49013"/>
                </a:lnTo>
                <a:lnTo>
                  <a:pt x="108427" y="48382"/>
                </a:lnTo>
                <a:lnTo>
                  <a:pt x="109832" y="47763"/>
                </a:lnTo>
                <a:lnTo>
                  <a:pt x="111093" y="47132"/>
                </a:lnTo>
                <a:lnTo>
                  <a:pt x="112353" y="46512"/>
                </a:lnTo>
                <a:lnTo>
                  <a:pt x="113516" y="45882"/>
                </a:lnTo>
                <a:lnTo>
                  <a:pt x="114631" y="45262"/>
                </a:lnTo>
                <a:lnTo>
                  <a:pt x="115697" y="44631"/>
                </a:lnTo>
                <a:lnTo>
                  <a:pt x="116715" y="44001"/>
                </a:lnTo>
                <a:lnTo>
                  <a:pt x="117684" y="43381"/>
                </a:lnTo>
                <a:lnTo>
                  <a:pt x="118557" y="42750"/>
                </a:lnTo>
                <a:lnTo>
                  <a:pt x="119429" y="42119"/>
                </a:lnTo>
                <a:lnTo>
                  <a:pt x="120253" y="41477"/>
                </a:lnTo>
                <a:lnTo>
                  <a:pt x="121029" y="40846"/>
                </a:lnTo>
                <a:lnTo>
                  <a:pt x="121756" y="40204"/>
                </a:lnTo>
                <a:lnTo>
                  <a:pt x="122483" y="39573"/>
                </a:lnTo>
                <a:lnTo>
                  <a:pt x="123113" y="38931"/>
                </a:lnTo>
                <a:lnTo>
                  <a:pt x="123743" y="38277"/>
                </a:lnTo>
                <a:lnTo>
                  <a:pt x="124373" y="37635"/>
                </a:lnTo>
                <a:lnTo>
                  <a:pt x="125488" y="36327"/>
                </a:lnTo>
                <a:lnTo>
                  <a:pt x="126554" y="34996"/>
                </a:lnTo>
                <a:lnTo>
                  <a:pt x="127524" y="33666"/>
                </a:lnTo>
                <a:lnTo>
                  <a:pt x="128445" y="32312"/>
                </a:lnTo>
                <a:lnTo>
                  <a:pt x="130238" y="29537"/>
                </a:lnTo>
                <a:lnTo>
                  <a:pt x="132080" y="26680"/>
                </a:lnTo>
                <a:lnTo>
                  <a:pt x="133049" y="25212"/>
                </a:lnTo>
                <a:lnTo>
                  <a:pt x="134116" y="23710"/>
                </a:lnTo>
                <a:lnTo>
                  <a:pt x="135279" y="22196"/>
                </a:lnTo>
                <a:lnTo>
                  <a:pt x="136539" y="20636"/>
                </a:lnTo>
                <a:lnTo>
                  <a:pt x="137945" y="19053"/>
                </a:lnTo>
                <a:lnTo>
                  <a:pt x="138720" y="18250"/>
                </a:lnTo>
                <a:lnTo>
                  <a:pt x="139496" y="17435"/>
                </a:lnTo>
                <a:lnTo>
                  <a:pt x="140368" y="16610"/>
                </a:lnTo>
                <a:lnTo>
                  <a:pt x="141241" y="15772"/>
                </a:lnTo>
                <a:lnTo>
                  <a:pt x="142161" y="14935"/>
                </a:lnTo>
                <a:lnTo>
                  <a:pt x="143131" y="14086"/>
                </a:lnTo>
                <a:lnTo>
                  <a:pt x="144149" y="13260"/>
                </a:lnTo>
                <a:lnTo>
                  <a:pt x="145215" y="12423"/>
                </a:lnTo>
                <a:lnTo>
                  <a:pt x="146330" y="11586"/>
                </a:lnTo>
                <a:lnTo>
                  <a:pt x="147542" y="10737"/>
                </a:lnTo>
                <a:lnTo>
                  <a:pt x="148802" y="9877"/>
                </a:lnTo>
                <a:lnTo>
                  <a:pt x="150159" y="9005"/>
                </a:lnTo>
                <a:lnTo>
                  <a:pt x="151565" y="8122"/>
                </a:lnTo>
                <a:lnTo>
                  <a:pt x="153019" y="7238"/>
                </a:lnTo>
                <a:lnTo>
                  <a:pt x="154521" y="6355"/>
                </a:lnTo>
                <a:lnTo>
                  <a:pt x="156121" y="5460"/>
                </a:lnTo>
                <a:lnTo>
                  <a:pt x="157769" y="4554"/>
                </a:lnTo>
                <a:lnTo>
                  <a:pt x="159465" y="3660"/>
                </a:lnTo>
                <a:lnTo>
                  <a:pt x="161210" y="2742"/>
                </a:lnTo>
                <a:lnTo>
                  <a:pt x="163003" y="1836"/>
                </a:lnTo>
                <a:lnTo>
                  <a:pt x="164894" y="918"/>
                </a:lnTo>
                <a:lnTo>
                  <a:pt x="1668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>
            <a:off x="2083732" y="3862463"/>
            <a:ext cx="1055232" cy="813041"/>
          </a:xfrm>
          <a:custGeom>
            <a:avLst/>
            <a:gdLst/>
            <a:ahLst/>
            <a:cxnLst/>
            <a:rect l="l" t="t" r="r" b="b"/>
            <a:pathLst>
              <a:path w="484065" h="98025" extrusionOk="0">
                <a:moveTo>
                  <a:pt x="2181" y="81"/>
                </a:moveTo>
                <a:lnTo>
                  <a:pt x="2181" y="81"/>
                </a:lnTo>
                <a:lnTo>
                  <a:pt x="2230" y="46"/>
                </a:lnTo>
                <a:lnTo>
                  <a:pt x="2327" y="12"/>
                </a:lnTo>
                <a:lnTo>
                  <a:pt x="2472" y="0"/>
                </a:lnTo>
                <a:lnTo>
                  <a:pt x="2666" y="0"/>
                </a:lnTo>
                <a:lnTo>
                  <a:pt x="2908" y="12"/>
                </a:lnTo>
                <a:lnTo>
                  <a:pt x="3248" y="35"/>
                </a:lnTo>
                <a:lnTo>
                  <a:pt x="4072" y="115"/>
                </a:lnTo>
                <a:lnTo>
                  <a:pt x="5089" y="230"/>
                </a:lnTo>
                <a:lnTo>
                  <a:pt x="6350" y="390"/>
                </a:lnTo>
                <a:lnTo>
                  <a:pt x="7804" y="585"/>
                </a:lnTo>
                <a:lnTo>
                  <a:pt x="9452" y="826"/>
                </a:lnTo>
                <a:lnTo>
                  <a:pt x="13475" y="1400"/>
                </a:lnTo>
                <a:lnTo>
                  <a:pt x="18225" y="2111"/>
                </a:lnTo>
                <a:lnTo>
                  <a:pt x="30100" y="3877"/>
                </a:lnTo>
                <a:lnTo>
                  <a:pt x="37128" y="4910"/>
                </a:lnTo>
                <a:lnTo>
                  <a:pt x="44834" y="6022"/>
                </a:lnTo>
                <a:lnTo>
                  <a:pt x="53220" y="7204"/>
                </a:lnTo>
                <a:lnTo>
                  <a:pt x="57630" y="7812"/>
                </a:lnTo>
                <a:lnTo>
                  <a:pt x="62235" y="8431"/>
                </a:lnTo>
                <a:lnTo>
                  <a:pt x="66985" y="9073"/>
                </a:lnTo>
                <a:lnTo>
                  <a:pt x="71832" y="9716"/>
                </a:lnTo>
                <a:lnTo>
                  <a:pt x="76873" y="10369"/>
                </a:lnTo>
                <a:lnTo>
                  <a:pt x="82010" y="11023"/>
                </a:lnTo>
                <a:lnTo>
                  <a:pt x="87342" y="11688"/>
                </a:lnTo>
                <a:lnTo>
                  <a:pt x="92771" y="12354"/>
                </a:lnTo>
                <a:lnTo>
                  <a:pt x="98345" y="13019"/>
                </a:lnTo>
                <a:lnTo>
                  <a:pt x="104015" y="13684"/>
                </a:lnTo>
                <a:lnTo>
                  <a:pt x="109832" y="14350"/>
                </a:lnTo>
                <a:lnTo>
                  <a:pt x="115745" y="15015"/>
                </a:lnTo>
                <a:lnTo>
                  <a:pt x="121804" y="15669"/>
                </a:lnTo>
                <a:lnTo>
                  <a:pt x="127959" y="16322"/>
                </a:lnTo>
                <a:lnTo>
                  <a:pt x="134212" y="16965"/>
                </a:lnTo>
                <a:lnTo>
                  <a:pt x="140561" y="17596"/>
                </a:lnTo>
                <a:lnTo>
                  <a:pt x="147008" y="18215"/>
                </a:lnTo>
                <a:lnTo>
                  <a:pt x="153600" y="18834"/>
                </a:lnTo>
                <a:lnTo>
                  <a:pt x="160240" y="19431"/>
                </a:lnTo>
                <a:lnTo>
                  <a:pt x="166977" y="20004"/>
                </a:lnTo>
                <a:lnTo>
                  <a:pt x="173811" y="20566"/>
                </a:lnTo>
                <a:lnTo>
                  <a:pt x="180743" y="21106"/>
                </a:lnTo>
                <a:lnTo>
                  <a:pt x="187722" y="21633"/>
                </a:lnTo>
                <a:lnTo>
                  <a:pt x="194799" y="22138"/>
                </a:lnTo>
                <a:lnTo>
                  <a:pt x="198337" y="22379"/>
                </a:lnTo>
                <a:lnTo>
                  <a:pt x="201924" y="22608"/>
                </a:lnTo>
                <a:lnTo>
                  <a:pt x="205510" y="22838"/>
                </a:lnTo>
                <a:lnTo>
                  <a:pt x="209097" y="23055"/>
                </a:lnTo>
                <a:lnTo>
                  <a:pt x="212732" y="23273"/>
                </a:lnTo>
                <a:lnTo>
                  <a:pt x="216368" y="23480"/>
                </a:lnTo>
                <a:lnTo>
                  <a:pt x="220051" y="23686"/>
                </a:lnTo>
                <a:lnTo>
                  <a:pt x="223686" y="23881"/>
                </a:lnTo>
                <a:lnTo>
                  <a:pt x="227370" y="24065"/>
                </a:lnTo>
                <a:lnTo>
                  <a:pt x="231102" y="24248"/>
                </a:lnTo>
                <a:lnTo>
                  <a:pt x="234786" y="24420"/>
                </a:lnTo>
                <a:lnTo>
                  <a:pt x="238518" y="24581"/>
                </a:lnTo>
                <a:lnTo>
                  <a:pt x="242250" y="24730"/>
                </a:lnTo>
                <a:lnTo>
                  <a:pt x="246031" y="24879"/>
                </a:lnTo>
                <a:lnTo>
                  <a:pt x="249763" y="25017"/>
                </a:lnTo>
                <a:lnTo>
                  <a:pt x="253544" y="25143"/>
                </a:lnTo>
                <a:lnTo>
                  <a:pt x="257324" y="25269"/>
                </a:lnTo>
                <a:lnTo>
                  <a:pt x="261153" y="25384"/>
                </a:lnTo>
                <a:lnTo>
                  <a:pt x="264934" y="25476"/>
                </a:lnTo>
                <a:lnTo>
                  <a:pt x="268763" y="25567"/>
                </a:lnTo>
                <a:lnTo>
                  <a:pt x="272544" y="25648"/>
                </a:lnTo>
                <a:lnTo>
                  <a:pt x="276373" y="25728"/>
                </a:lnTo>
                <a:lnTo>
                  <a:pt x="280250" y="25785"/>
                </a:lnTo>
                <a:lnTo>
                  <a:pt x="284079" y="25831"/>
                </a:lnTo>
                <a:lnTo>
                  <a:pt x="287908" y="25877"/>
                </a:lnTo>
                <a:lnTo>
                  <a:pt x="291786" y="25900"/>
                </a:lnTo>
                <a:lnTo>
                  <a:pt x="295664" y="25923"/>
                </a:lnTo>
                <a:lnTo>
                  <a:pt x="299541" y="25935"/>
                </a:lnTo>
                <a:lnTo>
                  <a:pt x="303419" y="25923"/>
                </a:lnTo>
                <a:lnTo>
                  <a:pt x="307296" y="25912"/>
                </a:lnTo>
                <a:lnTo>
                  <a:pt x="311174" y="25877"/>
                </a:lnTo>
                <a:lnTo>
                  <a:pt x="315051" y="25843"/>
                </a:lnTo>
                <a:lnTo>
                  <a:pt x="318929" y="25785"/>
                </a:lnTo>
                <a:lnTo>
                  <a:pt x="322855" y="25728"/>
                </a:lnTo>
                <a:lnTo>
                  <a:pt x="326732" y="25648"/>
                </a:lnTo>
                <a:lnTo>
                  <a:pt x="330610" y="25556"/>
                </a:lnTo>
                <a:lnTo>
                  <a:pt x="330610" y="25556"/>
                </a:lnTo>
                <a:lnTo>
                  <a:pt x="338220" y="25361"/>
                </a:lnTo>
                <a:lnTo>
                  <a:pt x="345878" y="25143"/>
                </a:lnTo>
                <a:lnTo>
                  <a:pt x="353633" y="24902"/>
                </a:lnTo>
                <a:lnTo>
                  <a:pt x="361485" y="24650"/>
                </a:lnTo>
                <a:lnTo>
                  <a:pt x="369434" y="24375"/>
                </a:lnTo>
                <a:lnTo>
                  <a:pt x="377431" y="24088"/>
                </a:lnTo>
                <a:lnTo>
                  <a:pt x="385526" y="23778"/>
                </a:lnTo>
                <a:lnTo>
                  <a:pt x="393717" y="23457"/>
                </a:lnTo>
                <a:lnTo>
                  <a:pt x="401957" y="23124"/>
                </a:lnTo>
                <a:lnTo>
                  <a:pt x="410294" y="22780"/>
                </a:lnTo>
                <a:lnTo>
                  <a:pt x="418679" y="22425"/>
                </a:lnTo>
                <a:lnTo>
                  <a:pt x="427161" y="22058"/>
                </a:lnTo>
                <a:lnTo>
                  <a:pt x="444271" y="21301"/>
                </a:lnTo>
                <a:lnTo>
                  <a:pt x="461574" y="20509"/>
                </a:lnTo>
                <a:lnTo>
                  <a:pt x="461574" y="20509"/>
                </a:lnTo>
                <a:lnTo>
                  <a:pt x="452414" y="21220"/>
                </a:lnTo>
                <a:lnTo>
                  <a:pt x="441896" y="22046"/>
                </a:lnTo>
                <a:lnTo>
                  <a:pt x="428373" y="23113"/>
                </a:lnTo>
                <a:lnTo>
                  <a:pt x="412426" y="24386"/>
                </a:lnTo>
                <a:lnTo>
                  <a:pt x="394783" y="25808"/>
                </a:lnTo>
                <a:lnTo>
                  <a:pt x="376026" y="27334"/>
                </a:lnTo>
                <a:lnTo>
                  <a:pt x="356880" y="28905"/>
                </a:lnTo>
                <a:lnTo>
                  <a:pt x="347332" y="29708"/>
                </a:lnTo>
                <a:lnTo>
                  <a:pt x="337929" y="30500"/>
                </a:lnTo>
                <a:lnTo>
                  <a:pt x="328768" y="31280"/>
                </a:lnTo>
                <a:lnTo>
                  <a:pt x="319947" y="32048"/>
                </a:lnTo>
                <a:lnTo>
                  <a:pt x="311465" y="32794"/>
                </a:lnTo>
                <a:lnTo>
                  <a:pt x="303467" y="33516"/>
                </a:lnTo>
                <a:lnTo>
                  <a:pt x="296051" y="34205"/>
                </a:lnTo>
                <a:lnTo>
                  <a:pt x="289217" y="34847"/>
                </a:lnTo>
                <a:lnTo>
                  <a:pt x="283158" y="35455"/>
                </a:lnTo>
                <a:lnTo>
                  <a:pt x="280396" y="35730"/>
                </a:lnTo>
                <a:lnTo>
                  <a:pt x="277875" y="36005"/>
                </a:lnTo>
                <a:lnTo>
                  <a:pt x="275549" y="36258"/>
                </a:lnTo>
                <a:lnTo>
                  <a:pt x="273465" y="36499"/>
                </a:lnTo>
                <a:lnTo>
                  <a:pt x="271623" y="36717"/>
                </a:lnTo>
                <a:lnTo>
                  <a:pt x="270072" y="36923"/>
                </a:lnTo>
                <a:lnTo>
                  <a:pt x="268715" y="37107"/>
                </a:lnTo>
                <a:lnTo>
                  <a:pt x="267648" y="37279"/>
                </a:lnTo>
                <a:lnTo>
                  <a:pt x="267260" y="37359"/>
                </a:lnTo>
                <a:lnTo>
                  <a:pt x="266921" y="37439"/>
                </a:lnTo>
                <a:lnTo>
                  <a:pt x="266630" y="37508"/>
                </a:lnTo>
                <a:lnTo>
                  <a:pt x="266436" y="37565"/>
                </a:lnTo>
                <a:lnTo>
                  <a:pt x="266291" y="37623"/>
                </a:lnTo>
                <a:lnTo>
                  <a:pt x="266243" y="37680"/>
                </a:lnTo>
                <a:lnTo>
                  <a:pt x="266291" y="37726"/>
                </a:lnTo>
                <a:lnTo>
                  <a:pt x="266388" y="37772"/>
                </a:lnTo>
                <a:lnTo>
                  <a:pt x="266582" y="37806"/>
                </a:lnTo>
                <a:lnTo>
                  <a:pt x="266873" y="37841"/>
                </a:lnTo>
                <a:lnTo>
                  <a:pt x="267212" y="37875"/>
                </a:lnTo>
                <a:lnTo>
                  <a:pt x="267648" y="37887"/>
                </a:lnTo>
                <a:lnTo>
                  <a:pt x="267648" y="37887"/>
                </a:lnTo>
                <a:lnTo>
                  <a:pt x="272398" y="38059"/>
                </a:lnTo>
                <a:lnTo>
                  <a:pt x="278748" y="38254"/>
                </a:lnTo>
                <a:lnTo>
                  <a:pt x="286454" y="38483"/>
                </a:lnTo>
                <a:lnTo>
                  <a:pt x="295227" y="38735"/>
                </a:lnTo>
                <a:lnTo>
                  <a:pt x="304873" y="38999"/>
                </a:lnTo>
                <a:lnTo>
                  <a:pt x="315148" y="39274"/>
                </a:lnTo>
                <a:lnTo>
                  <a:pt x="325811" y="39550"/>
                </a:lnTo>
                <a:lnTo>
                  <a:pt x="336572" y="39825"/>
                </a:lnTo>
                <a:lnTo>
                  <a:pt x="347235" y="40077"/>
                </a:lnTo>
                <a:lnTo>
                  <a:pt x="357510" y="40318"/>
                </a:lnTo>
                <a:lnTo>
                  <a:pt x="367253" y="40536"/>
                </a:lnTo>
                <a:lnTo>
                  <a:pt x="376074" y="40720"/>
                </a:lnTo>
                <a:lnTo>
                  <a:pt x="383829" y="40857"/>
                </a:lnTo>
                <a:lnTo>
                  <a:pt x="387222" y="40915"/>
                </a:lnTo>
                <a:lnTo>
                  <a:pt x="390276" y="40949"/>
                </a:lnTo>
                <a:lnTo>
                  <a:pt x="392893" y="40983"/>
                </a:lnTo>
                <a:lnTo>
                  <a:pt x="395123" y="40995"/>
                </a:lnTo>
                <a:lnTo>
                  <a:pt x="396868" y="40995"/>
                </a:lnTo>
                <a:lnTo>
                  <a:pt x="398176" y="40983"/>
                </a:lnTo>
                <a:lnTo>
                  <a:pt x="398176" y="40983"/>
                </a:lnTo>
                <a:lnTo>
                  <a:pt x="398613" y="40972"/>
                </a:lnTo>
                <a:lnTo>
                  <a:pt x="398952" y="40995"/>
                </a:lnTo>
                <a:lnTo>
                  <a:pt x="399194" y="41018"/>
                </a:lnTo>
                <a:lnTo>
                  <a:pt x="399243" y="41041"/>
                </a:lnTo>
                <a:lnTo>
                  <a:pt x="399291" y="41064"/>
                </a:lnTo>
                <a:lnTo>
                  <a:pt x="399291" y="41133"/>
                </a:lnTo>
                <a:lnTo>
                  <a:pt x="399194" y="41213"/>
                </a:lnTo>
                <a:lnTo>
                  <a:pt x="399000" y="41305"/>
                </a:lnTo>
                <a:lnTo>
                  <a:pt x="398709" y="41408"/>
                </a:lnTo>
                <a:lnTo>
                  <a:pt x="398322" y="41534"/>
                </a:lnTo>
                <a:lnTo>
                  <a:pt x="397789" y="41672"/>
                </a:lnTo>
                <a:lnTo>
                  <a:pt x="397207" y="41821"/>
                </a:lnTo>
                <a:lnTo>
                  <a:pt x="396528" y="41981"/>
                </a:lnTo>
                <a:lnTo>
                  <a:pt x="394832" y="42348"/>
                </a:lnTo>
                <a:lnTo>
                  <a:pt x="392845" y="42750"/>
                </a:lnTo>
                <a:lnTo>
                  <a:pt x="390470" y="43209"/>
                </a:lnTo>
                <a:lnTo>
                  <a:pt x="387755" y="43690"/>
                </a:lnTo>
                <a:lnTo>
                  <a:pt x="384702" y="44218"/>
                </a:lnTo>
                <a:lnTo>
                  <a:pt x="381357" y="44780"/>
                </a:lnTo>
                <a:lnTo>
                  <a:pt x="377771" y="45365"/>
                </a:lnTo>
                <a:lnTo>
                  <a:pt x="373845" y="45973"/>
                </a:lnTo>
                <a:lnTo>
                  <a:pt x="369676" y="46604"/>
                </a:lnTo>
                <a:lnTo>
                  <a:pt x="365266" y="47258"/>
                </a:lnTo>
                <a:lnTo>
                  <a:pt x="360613" y="47923"/>
                </a:lnTo>
                <a:lnTo>
                  <a:pt x="355717" y="48588"/>
                </a:lnTo>
                <a:lnTo>
                  <a:pt x="350628" y="49276"/>
                </a:lnTo>
                <a:lnTo>
                  <a:pt x="345393" y="49965"/>
                </a:lnTo>
                <a:lnTo>
                  <a:pt x="339916" y="50641"/>
                </a:lnTo>
                <a:lnTo>
                  <a:pt x="334294" y="51330"/>
                </a:lnTo>
                <a:lnTo>
                  <a:pt x="328526" y="52006"/>
                </a:lnTo>
                <a:lnTo>
                  <a:pt x="322613" y="52672"/>
                </a:lnTo>
                <a:lnTo>
                  <a:pt x="316554" y="53325"/>
                </a:lnTo>
                <a:lnTo>
                  <a:pt x="313500" y="53635"/>
                </a:lnTo>
                <a:lnTo>
                  <a:pt x="310447" y="53956"/>
                </a:lnTo>
                <a:lnTo>
                  <a:pt x="307296" y="54266"/>
                </a:lnTo>
                <a:lnTo>
                  <a:pt x="304194" y="54564"/>
                </a:lnTo>
                <a:lnTo>
                  <a:pt x="301044" y="54862"/>
                </a:lnTo>
                <a:lnTo>
                  <a:pt x="297845" y="55161"/>
                </a:lnTo>
                <a:lnTo>
                  <a:pt x="294646" y="55436"/>
                </a:lnTo>
                <a:lnTo>
                  <a:pt x="291447" y="55711"/>
                </a:lnTo>
                <a:lnTo>
                  <a:pt x="288248" y="55987"/>
                </a:lnTo>
                <a:lnTo>
                  <a:pt x="285000" y="56250"/>
                </a:lnTo>
                <a:lnTo>
                  <a:pt x="281753" y="56491"/>
                </a:lnTo>
                <a:lnTo>
                  <a:pt x="278505" y="56744"/>
                </a:lnTo>
                <a:lnTo>
                  <a:pt x="275258" y="56973"/>
                </a:lnTo>
                <a:lnTo>
                  <a:pt x="272010" y="57191"/>
                </a:lnTo>
                <a:lnTo>
                  <a:pt x="272010" y="57191"/>
                </a:lnTo>
                <a:lnTo>
                  <a:pt x="265612" y="57615"/>
                </a:lnTo>
                <a:lnTo>
                  <a:pt x="259505" y="58005"/>
                </a:lnTo>
                <a:lnTo>
                  <a:pt x="253641" y="58361"/>
                </a:lnTo>
                <a:lnTo>
                  <a:pt x="248067" y="58694"/>
                </a:lnTo>
                <a:lnTo>
                  <a:pt x="242686" y="58992"/>
                </a:lnTo>
                <a:lnTo>
                  <a:pt x="237646" y="59267"/>
                </a:lnTo>
                <a:lnTo>
                  <a:pt x="232799" y="59519"/>
                </a:lnTo>
                <a:lnTo>
                  <a:pt x="228194" y="59749"/>
                </a:lnTo>
                <a:lnTo>
                  <a:pt x="223832" y="59955"/>
                </a:lnTo>
                <a:lnTo>
                  <a:pt x="219712" y="60139"/>
                </a:lnTo>
                <a:lnTo>
                  <a:pt x="215834" y="60311"/>
                </a:lnTo>
                <a:lnTo>
                  <a:pt x="212151" y="60448"/>
                </a:lnTo>
                <a:lnTo>
                  <a:pt x="208709" y="60575"/>
                </a:lnTo>
                <a:lnTo>
                  <a:pt x="205510" y="60689"/>
                </a:lnTo>
                <a:lnTo>
                  <a:pt x="202505" y="60781"/>
                </a:lnTo>
                <a:lnTo>
                  <a:pt x="199694" y="60861"/>
                </a:lnTo>
                <a:lnTo>
                  <a:pt x="197077" y="60930"/>
                </a:lnTo>
                <a:lnTo>
                  <a:pt x="194653" y="60976"/>
                </a:lnTo>
                <a:lnTo>
                  <a:pt x="192472" y="61022"/>
                </a:lnTo>
                <a:lnTo>
                  <a:pt x="190436" y="61056"/>
                </a:lnTo>
                <a:lnTo>
                  <a:pt x="186995" y="61091"/>
                </a:lnTo>
                <a:lnTo>
                  <a:pt x="184232" y="61102"/>
                </a:lnTo>
                <a:lnTo>
                  <a:pt x="182100" y="61091"/>
                </a:lnTo>
                <a:lnTo>
                  <a:pt x="180694" y="61079"/>
                </a:lnTo>
                <a:lnTo>
                  <a:pt x="179579" y="61056"/>
                </a:lnTo>
                <a:lnTo>
                  <a:pt x="179579" y="61056"/>
                </a:lnTo>
                <a:lnTo>
                  <a:pt x="180258" y="61206"/>
                </a:lnTo>
                <a:lnTo>
                  <a:pt x="182294" y="61653"/>
                </a:lnTo>
                <a:lnTo>
                  <a:pt x="183845" y="61974"/>
                </a:lnTo>
                <a:lnTo>
                  <a:pt x="185735" y="62353"/>
                </a:lnTo>
                <a:lnTo>
                  <a:pt x="187964" y="62788"/>
                </a:lnTo>
                <a:lnTo>
                  <a:pt x="190485" y="63270"/>
                </a:lnTo>
                <a:lnTo>
                  <a:pt x="193393" y="63798"/>
                </a:lnTo>
                <a:lnTo>
                  <a:pt x="196641" y="64360"/>
                </a:lnTo>
                <a:lnTo>
                  <a:pt x="200179" y="64968"/>
                </a:lnTo>
                <a:lnTo>
                  <a:pt x="204105" y="65599"/>
                </a:lnTo>
                <a:lnTo>
                  <a:pt x="208322" y="66264"/>
                </a:lnTo>
                <a:lnTo>
                  <a:pt x="212926" y="66941"/>
                </a:lnTo>
                <a:lnTo>
                  <a:pt x="215350" y="67296"/>
                </a:lnTo>
                <a:lnTo>
                  <a:pt x="217822" y="67640"/>
                </a:lnTo>
                <a:lnTo>
                  <a:pt x="220391" y="67996"/>
                </a:lnTo>
                <a:lnTo>
                  <a:pt x="223056" y="68363"/>
                </a:lnTo>
                <a:lnTo>
                  <a:pt x="225819" y="68719"/>
                </a:lnTo>
                <a:lnTo>
                  <a:pt x="228630" y="69074"/>
                </a:lnTo>
                <a:lnTo>
                  <a:pt x="231538" y="69441"/>
                </a:lnTo>
                <a:lnTo>
                  <a:pt x="234544" y="69808"/>
                </a:lnTo>
                <a:lnTo>
                  <a:pt x="237597" y="70164"/>
                </a:lnTo>
                <a:lnTo>
                  <a:pt x="240748" y="70531"/>
                </a:lnTo>
                <a:lnTo>
                  <a:pt x="243995" y="70886"/>
                </a:lnTo>
                <a:lnTo>
                  <a:pt x="247340" y="71242"/>
                </a:lnTo>
                <a:lnTo>
                  <a:pt x="250732" y="71598"/>
                </a:lnTo>
                <a:lnTo>
                  <a:pt x="254222" y="71953"/>
                </a:lnTo>
                <a:lnTo>
                  <a:pt x="257760" y="72309"/>
                </a:lnTo>
                <a:lnTo>
                  <a:pt x="261396" y="72653"/>
                </a:lnTo>
                <a:lnTo>
                  <a:pt x="265128" y="72985"/>
                </a:lnTo>
                <a:lnTo>
                  <a:pt x="268957" y="73330"/>
                </a:lnTo>
                <a:lnTo>
                  <a:pt x="272834" y="73651"/>
                </a:lnTo>
                <a:lnTo>
                  <a:pt x="276809" y="73972"/>
                </a:lnTo>
                <a:lnTo>
                  <a:pt x="280880" y="74293"/>
                </a:lnTo>
                <a:lnTo>
                  <a:pt x="285000" y="74603"/>
                </a:lnTo>
                <a:lnTo>
                  <a:pt x="289217" y="74901"/>
                </a:lnTo>
                <a:lnTo>
                  <a:pt x="293531" y="75188"/>
                </a:lnTo>
                <a:lnTo>
                  <a:pt x="297893" y="75475"/>
                </a:lnTo>
                <a:lnTo>
                  <a:pt x="302352" y="75738"/>
                </a:lnTo>
                <a:lnTo>
                  <a:pt x="306908" y="76002"/>
                </a:lnTo>
                <a:lnTo>
                  <a:pt x="311513" y="76254"/>
                </a:lnTo>
                <a:lnTo>
                  <a:pt x="316215" y="76495"/>
                </a:lnTo>
                <a:lnTo>
                  <a:pt x="321013" y="76713"/>
                </a:lnTo>
                <a:lnTo>
                  <a:pt x="325860" y="76931"/>
                </a:lnTo>
                <a:lnTo>
                  <a:pt x="330804" y="77126"/>
                </a:lnTo>
                <a:lnTo>
                  <a:pt x="335845" y="77321"/>
                </a:lnTo>
                <a:lnTo>
                  <a:pt x="340934" y="77482"/>
                </a:lnTo>
                <a:lnTo>
                  <a:pt x="346120" y="77642"/>
                </a:lnTo>
                <a:lnTo>
                  <a:pt x="351403" y="77780"/>
                </a:lnTo>
                <a:lnTo>
                  <a:pt x="351403" y="77780"/>
                </a:lnTo>
                <a:lnTo>
                  <a:pt x="371518" y="78285"/>
                </a:lnTo>
                <a:lnTo>
                  <a:pt x="389549" y="78709"/>
                </a:lnTo>
                <a:lnTo>
                  <a:pt x="405641" y="79076"/>
                </a:lnTo>
                <a:lnTo>
                  <a:pt x="419842" y="79374"/>
                </a:lnTo>
                <a:lnTo>
                  <a:pt x="432299" y="79638"/>
                </a:lnTo>
                <a:lnTo>
                  <a:pt x="443059" y="79845"/>
                </a:lnTo>
                <a:lnTo>
                  <a:pt x="452317" y="80005"/>
                </a:lnTo>
                <a:lnTo>
                  <a:pt x="460169" y="80131"/>
                </a:lnTo>
                <a:lnTo>
                  <a:pt x="466664" y="80223"/>
                </a:lnTo>
                <a:lnTo>
                  <a:pt x="471898" y="80292"/>
                </a:lnTo>
                <a:lnTo>
                  <a:pt x="476067" y="80326"/>
                </a:lnTo>
                <a:lnTo>
                  <a:pt x="479266" y="80349"/>
                </a:lnTo>
                <a:lnTo>
                  <a:pt x="481544" y="80361"/>
                </a:lnTo>
                <a:lnTo>
                  <a:pt x="482998" y="80361"/>
                </a:lnTo>
                <a:lnTo>
                  <a:pt x="484064" y="80361"/>
                </a:lnTo>
                <a:lnTo>
                  <a:pt x="379661" y="89881"/>
                </a:lnTo>
                <a:lnTo>
                  <a:pt x="458230" y="92450"/>
                </a:lnTo>
                <a:lnTo>
                  <a:pt x="458230" y="92450"/>
                </a:lnTo>
                <a:lnTo>
                  <a:pt x="450911" y="92875"/>
                </a:lnTo>
                <a:lnTo>
                  <a:pt x="443495" y="93276"/>
                </a:lnTo>
                <a:lnTo>
                  <a:pt x="436031" y="93655"/>
                </a:lnTo>
                <a:lnTo>
                  <a:pt x="428518" y="94022"/>
                </a:lnTo>
                <a:lnTo>
                  <a:pt x="428518" y="94022"/>
                </a:lnTo>
                <a:lnTo>
                  <a:pt x="422653" y="94286"/>
                </a:lnTo>
                <a:lnTo>
                  <a:pt x="416886" y="94550"/>
                </a:lnTo>
                <a:lnTo>
                  <a:pt x="411215" y="94802"/>
                </a:lnTo>
                <a:lnTo>
                  <a:pt x="405641" y="95031"/>
                </a:lnTo>
                <a:lnTo>
                  <a:pt x="400115" y="95261"/>
                </a:lnTo>
                <a:lnTo>
                  <a:pt x="394735" y="95479"/>
                </a:lnTo>
                <a:lnTo>
                  <a:pt x="384217" y="95869"/>
                </a:lnTo>
                <a:lnTo>
                  <a:pt x="374136" y="96224"/>
                </a:lnTo>
                <a:lnTo>
                  <a:pt x="364345" y="96545"/>
                </a:lnTo>
                <a:lnTo>
                  <a:pt x="354990" y="96832"/>
                </a:lnTo>
                <a:lnTo>
                  <a:pt x="345975" y="97073"/>
                </a:lnTo>
                <a:lnTo>
                  <a:pt x="337299" y="97291"/>
                </a:lnTo>
                <a:lnTo>
                  <a:pt x="329010" y="97474"/>
                </a:lnTo>
                <a:lnTo>
                  <a:pt x="321110" y="97624"/>
                </a:lnTo>
                <a:lnTo>
                  <a:pt x="313549" y="97750"/>
                </a:lnTo>
                <a:lnTo>
                  <a:pt x="306327" y="97842"/>
                </a:lnTo>
                <a:lnTo>
                  <a:pt x="299493" y="97922"/>
                </a:lnTo>
                <a:lnTo>
                  <a:pt x="292998" y="97979"/>
                </a:lnTo>
                <a:lnTo>
                  <a:pt x="286842" y="98002"/>
                </a:lnTo>
                <a:lnTo>
                  <a:pt x="281074" y="98025"/>
                </a:lnTo>
                <a:lnTo>
                  <a:pt x="275646" y="98025"/>
                </a:lnTo>
                <a:lnTo>
                  <a:pt x="270508" y="98002"/>
                </a:lnTo>
                <a:lnTo>
                  <a:pt x="265758" y="97979"/>
                </a:lnTo>
                <a:lnTo>
                  <a:pt x="261396" y="97945"/>
                </a:lnTo>
                <a:lnTo>
                  <a:pt x="257324" y="97899"/>
                </a:lnTo>
                <a:lnTo>
                  <a:pt x="253592" y="97842"/>
                </a:lnTo>
                <a:lnTo>
                  <a:pt x="250199" y="97784"/>
                </a:lnTo>
                <a:lnTo>
                  <a:pt x="247146" y="97715"/>
                </a:lnTo>
                <a:lnTo>
                  <a:pt x="244383" y="97658"/>
                </a:lnTo>
                <a:lnTo>
                  <a:pt x="239924" y="97532"/>
                </a:lnTo>
                <a:lnTo>
                  <a:pt x="236773" y="97429"/>
                </a:lnTo>
                <a:lnTo>
                  <a:pt x="234931" y="97360"/>
                </a:lnTo>
                <a:lnTo>
                  <a:pt x="234931" y="97360"/>
                </a:lnTo>
                <a:lnTo>
                  <a:pt x="234641" y="97348"/>
                </a:lnTo>
                <a:lnTo>
                  <a:pt x="234447" y="97337"/>
                </a:lnTo>
                <a:lnTo>
                  <a:pt x="234350" y="97314"/>
                </a:lnTo>
                <a:lnTo>
                  <a:pt x="234301" y="97279"/>
                </a:lnTo>
                <a:lnTo>
                  <a:pt x="234350" y="97257"/>
                </a:lnTo>
                <a:lnTo>
                  <a:pt x="234447" y="97222"/>
                </a:lnTo>
                <a:lnTo>
                  <a:pt x="234592" y="97188"/>
                </a:lnTo>
                <a:lnTo>
                  <a:pt x="234834" y="97142"/>
                </a:lnTo>
                <a:lnTo>
                  <a:pt x="235465" y="97062"/>
                </a:lnTo>
                <a:lnTo>
                  <a:pt x="236337" y="96958"/>
                </a:lnTo>
                <a:lnTo>
                  <a:pt x="237355" y="96855"/>
                </a:lnTo>
                <a:lnTo>
                  <a:pt x="238615" y="96729"/>
                </a:lnTo>
                <a:lnTo>
                  <a:pt x="241620" y="96477"/>
                </a:lnTo>
                <a:lnTo>
                  <a:pt x="245110" y="96190"/>
                </a:lnTo>
                <a:lnTo>
                  <a:pt x="249036" y="95892"/>
                </a:lnTo>
                <a:lnTo>
                  <a:pt x="253156" y="95593"/>
                </a:lnTo>
                <a:lnTo>
                  <a:pt x="261444" y="95008"/>
                </a:lnTo>
                <a:lnTo>
                  <a:pt x="268860" y="94504"/>
                </a:lnTo>
                <a:lnTo>
                  <a:pt x="276276" y="94022"/>
                </a:lnTo>
                <a:lnTo>
                  <a:pt x="276276" y="94022"/>
                </a:lnTo>
                <a:lnTo>
                  <a:pt x="267745" y="93517"/>
                </a:lnTo>
                <a:lnTo>
                  <a:pt x="258827" y="93013"/>
                </a:lnTo>
                <a:lnTo>
                  <a:pt x="249521" y="92473"/>
                </a:lnTo>
                <a:lnTo>
                  <a:pt x="239924" y="91911"/>
                </a:lnTo>
                <a:lnTo>
                  <a:pt x="229987" y="91315"/>
                </a:lnTo>
                <a:lnTo>
                  <a:pt x="224898" y="91005"/>
                </a:lnTo>
                <a:lnTo>
                  <a:pt x="219809" y="90684"/>
                </a:lnTo>
                <a:lnTo>
                  <a:pt x="214623" y="90351"/>
                </a:lnTo>
                <a:lnTo>
                  <a:pt x="209388" y="90007"/>
                </a:lnTo>
                <a:lnTo>
                  <a:pt x="204153" y="89652"/>
                </a:lnTo>
                <a:lnTo>
                  <a:pt x="198822" y="89273"/>
                </a:lnTo>
                <a:lnTo>
                  <a:pt x="193490" y="88883"/>
                </a:lnTo>
                <a:lnTo>
                  <a:pt x="188158" y="88482"/>
                </a:lnTo>
                <a:lnTo>
                  <a:pt x="182778" y="88069"/>
                </a:lnTo>
                <a:lnTo>
                  <a:pt x="177350" y="87633"/>
                </a:lnTo>
                <a:lnTo>
                  <a:pt x="171921" y="87186"/>
                </a:lnTo>
                <a:lnTo>
                  <a:pt x="166541" y="86715"/>
                </a:lnTo>
                <a:lnTo>
                  <a:pt x="161112" y="86222"/>
                </a:lnTo>
                <a:lnTo>
                  <a:pt x="155684" y="85717"/>
                </a:lnTo>
                <a:lnTo>
                  <a:pt x="150255" y="85178"/>
                </a:lnTo>
                <a:lnTo>
                  <a:pt x="144875" y="84628"/>
                </a:lnTo>
                <a:lnTo>
                  <a:pt x="139495" y="84066"/>
                </a:lnTo>
                <a:lnTo>
                  <a:pt x="134115" y="83469"/>
                </a:lnTo>
                <a:lnTo>
                  <a:pt x="128783" y="82850"/>
                </a:lnTo>
                <a:lnTo>
                  <a:pt x="123500" y="82208"/>
                </a:lnTo>
                <a:lnTo>
                  <a:pt x="118217" y="81531"/>
                </a:lnTo>
                <a:lnTo>
                  <a:pt x="115648" y="81187"/>
                </a:lnTo>
                <a:lnTo>
                  <a:pt x="113031" y="80843"/>
                </a:lnTo>
                <a:lnTo>
                  <a:pt x="110413" y="80487"/>
                </a:lnTo>
                <a:lnTo>
                  <a:pt x="107845" y="80120"/>
                </a:lnTo>
                <a:lnTo>
                  <a:pt x="105276" y="79753"/>
                </a:lnTo>
                <a:lnTo>
                  <a:pt x="102755" y="79374"/>
                </a:lnTo>
                <a:lnTo>
                  <a:pt x="100235" y="78984"/>
                </a:lnTo>
                <a:lnTo>
                  <a:pt x="97714" y="78594"/>
                </a:lnTo>
                <a:lnTo>
                  <a:pt x="95194" y="78193"/>
                </a:lnTo>
                <a:lnTo>
                  <a:pt x="92722" y="77792"/>
                </a:lnTo>
                <a:lnTo>
                  <a:pt x="90250" y="77379"/>
                </a:lnTo>
                <a:lnTo>
                  <a:pt x="87778" y="76954"/>
                </a:lnTo>
                <a:lnTo>
                  <a:pt x="85355" y="76530"/>
                </a:lnTo>
                <a:lnTo>
                  <a:pt x="82980" y="76094"/>
                </a:lnTo>
                <a:lnTo>
                  <a:pt x="80556" y="75647"/>
                </a:lnTo>
                <a:lnTo>
                  <a:pt x="78181" y="75199"/>
                </a:lnTo>
                <a:lnTo>
                  <a:pt x="75855" y="74740"/>
                </a:lnTo>
                <a:lnTo>
                  <a:pt x="73528" y="74270"/>
                </a:lnTo>
                <a:lnTo>
                  <a:pt x="71202" y="73800"/>
                </a:lnTo>
                <a:lnTo>
                  <a:pt x="68924" y="73307"/>
                </a:lnTo>
                <a:lnTo>
                  <a:pt x="66694" y="72813"/>
                </a:lnTo>
                <a:lnTo>
                  <a:pt x="64416" y="72320"/>
                </a:lnTo>
                <a:lnTo>
                  <a:pt x="62235" y="71804"/>
                </a:lnTo>
                <a:lnTo>
                  <a:pt x="60054" y="71288"/>
                </a:lnTo>
                <a:lnTo>
                  <a:pt x="57873" y="70760"/>
                </a:lnTo>
                <a:lnTo>
                  <a:pt x="55740" y="70233"/>
                </a:lnTo>
                <a:lnTo>
                  <a:pt x="53656" y="69682"/>
                </a:lnTo>
                <a:lnTo>
                  <a:pt x="51572" y="69131"/>
                </a:lnTo>
                <a:lnTo>
                  <a:pt x="49536" y="68569"/>
                </a:lnTo>
                <a:lnTo>
                  <a:pt x="47500" y="67996"/>
                </a:lnTo>
                <a:lnTo>
                  <a:pt x="45513" y="67411"/>
                </a:lnTo>
                <a:lnTo>
                  <a:pt x="43574" y="66826"/>
                </a:lnTo>
                <a:lnTo>
                  <a:pt x="41635" y="66218"/>
                </a:lnTo>
                <a:lnTo>
                  <a:pt x="39745" y="65610"/>
                </a:lnTo>
                <a:lnTo>
                  <a:pt x="37903" y="64991"/>
                </a:lnTo>
                <a:lnTo>
                  <a:pt x="36061" y="64360"/>
                </a:lnTo>
                <a:lnTo>
                  <a:pt x="34268" y="63729"/>
                </a:lnTo>
                <a:lnTo>
                  <a:pt x="32523" y="63075"/>
                </a:lnTo>
                <a:lnTo>
                  <a:pt x="30827" y="62421"/>
                </a:lnTo>
                <a:lnTo>
                  <a:pt x="29130" y="61745"/>
                </a:lnTo>
                <a:lnTo>
                  <a:pt x="27482" y="61068"/>
                </a:lnTo>
                <a:lnTo>
                  <a:pt x="25883" y="60380"/>
                </a:lnTo>
                <a:lnTo>
                  <a:pt x="24283" y="59680"/>
                </a:lnTo>
                <a:lnTo>
                  <a:pt x="22781" y="58969"/>
                </a:lnTo>
                <a:lnTo>
                  <a:pt x="21278" y="58246"/>
                </a:lnTo>
                <a:lnTo>
                  <a:pt x="19824" y="57512"/>
                </a:lnTo>
                <a:lnTo>
                  <a:pt x="18370" y="56778"/>
                </a:lnTo>
                <a:lnTo>
                  <a:pt x="17013" y="56021"/>
                </a:lnTo>
                <a:lnTo>
                  <a:pt x="15704" y="55252"/>
                </a:lnTo>
                <a:lnTo>
                  <a:pt x="14396" y="54484"/>
                </a:lnTo>
                <a:lnTo>
                  <a:pt x="13135" y="53693"/>
                </a:lnTo>
                <a:lnTo>
                  <a:pt x="11924" y="52901"/>
                </a:lnTo>
                <a:lnTo>
                  <a:pt x="10760" y="52087"/>
                </a:lnTo>
                <a:lnTo>
                  <a:pt x="9646" y="51261"/>
                </a:lnTo>
                <a:lnTo>
                  <a:pt x="8579" y="50435"/>
                </a:lnTo>
                <a:lnTo>
                  <a:pt x="7561" y="49586"/>
                </a:lnTo>
                <a:lnTo>
                  <a:pt x="6592" y="48737"/>
                </a:lnTo>
                <a:lnTo>
                  <a:pt x="5671" y="47866"/>
                </a:lnTo>
                <a:lnTo>
                  <a:pt x="4799" y="46982"/>
                </a:lnTo>
                <a:lnTo>
                  <a:pt x="3926" y="46099"/>
                </a:lnTo>
                <a:lnTo>
                  <a:pt x="3151" y="45193"/>
                </a:lnTo>
                <a:lnTo>
                  <a:pt x="2424" y="44275"/>
                </a:lnTo>
                <a:lnTo>
                  <a:pt x="1745" y="43346"/>
                </a:lnTo>
                <a:lnTo>
                  <a:pt x="1115" y="42406"/>
                </a:lnTo>
                <a:lnTo>
                  <a:pt x="533" y="41454"/>
                </a:lnTo>
                <a:lnTo>
                  <a:pt x="0" y="40490"/>
                </a:lnTo>
                <a:lnTo>
                  <a:pt x="47888" y="51295"/>
                </a:lnTo>
                <a:lnTo>
                  <a:pt x="47888" y="51295"/>
                </a:lnTo>
                <a:lnTo>
                  <a:pt x="47694" y="51249"/>
                </a:lnTo>
                <a:lnTo>
                  <a:pt x="47258" y="51100"/>
                </a:lnTo>
                <a:lnTo>
                  <a:pt x="46531" y="50825"/>
                </a:lnTo>
                <a:lnTo>
                  <a:pt x="45513" y="50423"/>
                </a:lnTo>
                <a:lnTo>
                  <a:pt x="44253" y="49850"/>
                </a:lnTo>
                <a:lnTo>
                  <a:pt x="43526" y="49494"/>
                </a:lnTo>
                <a:lnTo>
                  <a:pt x="42702" y="49093"/>
                </a:lnTo>
                <a:lnTo>
                  <a:pt x="41829" y="48646"/>
                </a:lnTo>
                <a:lnTo>
                  <a:pt x="40908" y="48152"/>
                </a:lnTo>
                <a:lnTo>
                  <a:pt x="39939" y="47590"/>
                </a:lnTo>
                <a:lnTo>
                  <a:pt x="38873" y="46982"/>
                </a:lnTo>
                <a:lnTo>
                  <a:pt x="37806" y="46317"/>
                </a:lnTo>
                <a:lnTo>
                  <a:pt x="36643" y="45583"/>
                </a:lnTo>
                <a:lnTo>
                  <a:pt x="35431" y="44792"/>
                </a:lnTo>
                <a:lnTo>
                  <a:pt x="34171" y="43931"/>
                </a:lnTo>
                <a:lnTo>
                  <a:pt x="32862" y="43002"/>
                </a:lnTo>
                <a:lnTo>
                  <a:pt x="31457" y="42004"/>
                </a:lnTo>
                <a:lnTo>
                  <a:pt x="30051" y="40938"/>
                </a:lnTo>
                <a:lnTo>
                  <a:pt x="28597" y="39791"/>
                </a:lnTo>
                <a:lnTo>
                  <a:pt x="27095" y="38563"/>
                </a:lnTo>
                <a:lnTo>
                  <a:pt x="25495" y="37256"/>
                </a:lnTo>
                <a:lnTo>
                  <a:pt x="23896" y="35868"/>
                </a:lnTo>
                <a:lnTo>
                  <a:pt x="22248" y="34400"/>
                </a:lnTo>
                <a:lnTo>
                  <a:pt x="20551" y="32840"/>
                </a:lnTo>
                <a:lnTo>
                  <a:pt x="18855" y="31188"/>
                </a:lnTo>
                <a:lnTo>
                  <a:pt x="17061" y="29456"/>
                </a:lnTo>
                <a:lnTo>
                  <a:pt x="15220" y="27621"/>
                </a:lnTo>
                <a:lnTo>
                  <a:pt x="15220" y="27621"/>
                </a:lnTo>
                <a:lnTo>
                  <a:pt x="13475" y="25774"/>
                </a:lnTo>
                <a:lnTo>
                  <a:pt x="11875" y="24019"/>
                </a:lnTo>
                <a:lnTo>
                  <a:pt x="10373" y="22344"/>
                </a:lnTo>
                <a:lnTo>
                  <a:pt x="9064" y="20738"/>
                </a:lnTo>
                <a:lnTo>
                  <a:pt x="7852" y="19224"/>
                </a:lnTo>
                <a:lnTo>
                  <a:pt x="6786" y="17779"/>
                </a:lnTo>
                <a:lnTo>
                  <a:pt x="5816" y="16403"/>
                </a:lnTo>
                <a:lnTo>
                  <a:pt x="4944" y="15095"/>
                </a:lnTo>
                <a:lnTo>
                  <a:pt x="4168" y="13868"/>
                </a:lnTo>
                <a:lnTo>
                  <a:pt x="3538" y="12698"/>
                </a:lnTo>
                <a:lnTo>
                  <a:pt x="2957" y="11597"/>
                </a:lnTo>
                <a:lnTo>
                  <a:pt x="2521" y="10553"/>
                </a:lnTo>
                <a:lnTo>
                  <a:pt x="2133" y="9578"/>
                </a:lnTo>
                <a:lnTo>
                  <a:pt x="1793" y="8660"/>
                </a:lnTo>
                <a:lnTo>
                  <a:pt x="1551" y="7800"/>
                </a:lnTo>
                <a:lnTo>
                  <a:pt x="1357" y="6997"/>
                </a:lnTo>
                <a:lnTo>
                  <a:pt x="1260" y="6240"/>
                </a:lnTo>
                <a:lnTo>
                  <a:pt x="1163" y="5540"/>
                </a:lnTo>
                <a:lnTo>
                  <a:pt x="1163" y="4887"/>
                </a:lnTo>
                <a:lnTo>
                  <a:pt x="1163" y="4290"/>
                </a:lnTo>
                <a:lnTo>
                  <a:pt x="1212" y="3728"/>
                </a:lnTo>
                <a:lnTo>
                  <a:pt x="1260" y="3223"/>
                </a:lnTo>
                <a:lnTo>
                  <a:pt x="1454" y="2317"/>
                </a:lnTo>
                <a:lnTo>
                  <a:pt x="1697" y="1572"/>
                </a:lnTo>
                <a:lnTo>
                  <a:pt x="1939" y="952"/>
                </a:lnTo>
                <a:lnTo>
                  <a:pt x="2133" y="459"/>
                </a:lnTo>
                <a:lnTo>
                  <a:pt x="2181" y="253"/>
                </a:lnTo>
                <a:lnTo>
                  <a:pt x="2181" y="81"/>
                </a:lnTo>
                <a:lnTo>
                  <a:pt x="2181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0800000">
            <a:off x="2132759" y="4255277"/>
            <a:ext cx="1001451" cy="420227"/>
          </a:xfrm>
          <a:custGeom>
            <a:avLst/>
            <a:gdLst/>
            <a:ahLst/>
            <a:cxnLst/>
            <a:rect l="l" t="t" r="r" b="b"/>
            <a:pathLst>
              <a:path w="459394" h="50665" extrusionOk="0">
                <a:moveTo>
                  <a:pt x="0" y="81"/>
                </a:moveTo>
                <a:lnTo>
                  <a:pt x="0" y="81"/>
                </a:lnTo>
                <a:lnTo>
                  <a:pt x="49" y="46"/>
                </a:lnTo>
                <a:lnTo>
                  <a:pt x="146" y="12"/>
                </a:lnTo>
                <a:lnTo>
                  <a:pt x="291" y="0"/>
                </a:lnTo>
                <a:lnTo>
                  <a:pt x="485" y="0"/>
                </a:lnTo>
                <a:lnTo>
                  <a:pt x="727" y="12"/>
                </a:lnTo>
                <a:lnTo>
                  <a:pt x="1067" y="35"/>
                </a:lnTo>
                <a:lnTo>
                  <a:pt x="1891" y="115"/>
                </a:lnTo>
                <a:lnTo>
                  <a:pt x="2908" y="230"/>
                </a:lnTo>
                <a:lnTo>
                  <a:pt x="4169" y="390"/>
                </a:lnTo>
                <a:lnTo>
                  <a:pt x="5623" y="585"/>
                </a:lnTo>
                <a:lnTo>
                  <a:pt x="7271" y="826"/>
                </a:lnTo>
                <a:lnTo>
                  <a:pt x="11294" y="1400"/>
                </a:lnTo>
                <a:lnTo>
                  <a:pt x="16044" y="2111"/>
                </a:lnTo>
                <a:lnTo>
                  <a:pt x="27919" y="3877"/>
                </a:lnTo>
                <a:lnTo>
                  <a:pt x="34947" y="4910"/>
                </a:lnTo>
                <a:lnTo>
                  <a:pt x="42653" y="6022"/>
                </a:lnTo>
                <a:lnTo>
                  <a:pt x="51039" y="7204"/>
                </a:lnTo>
                <a:lnTo>
                  <a:pt x="55449" y="7812"/>
                </a:lnTo>
                <a:lnTo>
                  <a:pt x="60054" y="8431"/>
                </a:lnTo>
                <a:lnTo>
                  <a:pt x="64804" y="9073"/>
                </a:lnTo>
                <a:lnTo>
                  <a:pt x="69651" y="9716"/>
                </a:lnTo>
                <a:lnTo>
                  <a:pt x="74692" y="10369"/>
                </a:lnTo>
                <a:lnTo>
                  <a:pt x="79829" y="11023"/>
                </a:lnTo>
                <a:lnTo>
                  <a:pt x="85161" y="11688"/>
                </a:lnTo>
                <a:lnTo>
                  <a:pt x="90590" y="12354"/>
                </a:lnTo>
                <a:lnTo>
                  <a:pt x="96164" y="13019"/>
                </a:lnTo>
                <a:lnTo>
                  <a:pt x="101834" y="13684"/>
                </a:lnTo>
                <a:lnTo>
                  <a:pt x="107651" y="14350"/>
                </a:lnTo>
                <a:lnTo>
                  <a:pt x="113564" y="15015"/>
                </a:lnTo>
                <a:lnTo>
                  <a:pt x="119623" y="15669"/>
                </a:lnTo>
                <a:lnTo>
                  <a:pt x="125778" y="16322"/>
                </a:lnTo>
                <a:lnTo>
                  <a:pt x="132031" y="16965"/>
                </a:lnTo>
                <a:lnTo>
                  <a:pt x="138380" y="17596"/>
                </a:lnTo>
                <a:lnTo>
                  <a:pt x="144827" y="18215"/>
                </a:lnTo>
                <a:lnTo>
                  <a:pt x="151419" y="18834"/>
                </a:lnTo>
                <a:lnTo>
                  <a:pt x="158059" y="19431"/>
                </a:lnTo>
                <a:lnTo>
                  <a:pt x="164796" y="20004"/>
                </a:lnTo>
                <a:lnTo>
                  <a:pt x="171630" y="20566"/>
                </a:lnTo>
                <a:lnTo>
                  <a:pt x="178562" y="21106"/>
                </a:lnTo>
                <a:lnTo>
                  <a:pt x="185541" y="21633"/>
                </a:lnTo>
                <a:lnTo>
                  <a:pt x="192618" y="22138"/>
                </a:lnTo>
                <a:lnTo>
                  <a:pt x="196156" y="22379"/>
                </a:lnTo>
                <a:lnTo>
                  <a:pt x="199743" y="22608"/>
                </a:lnTo>
                <a:lnTo>
                  <a:pt x="203329" y="22838"/>
                </a:lnTo>
                <a:lnTo>
                  <a:pt x="206916" y="23055"/>
                </a:lnTo>
                <a:lnTo>
                  <a:pt x="210551" y="23273"/>
                </a:lnTo>
                <a:lnTo>
                  <a:pt x="214187" y="23480"/>
                </a:lnTo>
                <a:lnTo>
                  <a:pt x="217870" y="23686"/>
                </a:lnTo>
                <a:lnTo>
                  <a:pt x="221505" y="23881"/>
                </a:lnTo>
                <a:lnTo>
                  <a:pt x="225189" y="24065"/>
                </a:lnTo>
                <a:lnTo>
                  <a:pt x="228921" y="24248"/>
                </a:lnTo>
                <a:lnTo>
                  <a:pt x="232605" y="24420"/>
                </a:lnTo>
                <a:lnTo>
                  <a:pt x="236337" y="24581"/>
                </a:lnTo>
                <a:lnTo>
                  <a:pt x="240069" y="24730"/>
                </a:lnTo>
                <a:lnTo>
                  <a:pt x="243850" y="24879"/>
                </a:lnTo>
                <a:lnTo>
                  <a:pt x="247582" y="25017"/>
                </a:lnTo>
                <a:lnTo>
                  <a:pt x="251363" y="25143"/>
                </a:lnTo>
                <a:lnTo>
                  <a:pt x="255143" y="25269"/>
                </a:lnTo>
                <a:lnTo>
                  <a:pt x="258972" y="25384"/>
                </a:lnTo>
                <a:lnTo>
                  <a:pt x="262753" y="25476"/>
                </a:lnTo>
                <a:lnTo>
                  <a:pt x="266582" y="25567"/>
                </a:lnTo>
                <a:lnTo>
                  <a:pt x="270363" y="25648"/>
                </a:lnTo>
                <a:lnTo>
                  <a:pt x="274192" y="25728"/>
                </a:lnTo>
                <a:lnTo>
                  <a:pt x="278069" y="25785"/>
                </a:lnTo>
                <a:lnTo>
                  <a:pt x="281898" y="25831"/>
                </a:lnTo>
                <a:lnTo>
                  <a:pt x="285727" y="25877"/>
                </a:lnTo>
                <a:lnTo>
                  <a:pt x="289605" y="25900"/>
                </a:lnTo>
                <a:lnTo>
                  <a:pt x="293483" y="25923"/>
                </a:lnTo>
                <a:lnTo>
                  <a:pt x="297360" y="25935"/>
                </a:lnTo>
                <a:lnTo>
                  <a:pt x="301238" y="25923"/>
                </a:lnTo>
                <a:lnTo>
                  <a:pt x="305115" y="25912"/>
                </a:lnTo>
                <a:lnTo>
                  <a:pt x="308993" y="25877"/>
                </a:lnTo>
                <a:lnTo>
                  <a:pt x="312870" y="25843"/>
                </a:lnTo>
                <a:lnTo>
                  <a:pt x="316748" y="25785"/>
                </a:lnTo>
                <a:lnTo>
                  <a:pt x="320674" y="25728"/>
                </a:lnTo>
                <a:lnTo>
                  <a:pt x="324551" y="25648"/>
                </a:lnTo>
                <a:lnTo>
                  <a:pt x="328429" y="25556"/>
                </a:lnTo>
                <a:lnTo>
                  <a:pt x="328429" y="25556"/>
                </a:lnTo>
                <a:lnTo>
                  <a:pt x="336039" y="25361"/>
                </a:lnTo>
                <a:lnTo>
                  <a:pt x="343697" y="25143"/>
                </a:lnTo>
                <a:lnTo>
                  <a:pt x="351452" y="24902"/>
                </a:lnTo>
                <a:lnTo>
                  <a:pt x="359304" y="24650"/>
                </a:lnTo>
                <a:lnTo>
                  <a:pt x="367253" y="24375"/>
                </a:lnTo>
                <a:lnTo>
                  <a:pt x="375250" y="24088"/>
                </a:lnTo>
                <a:lnTo>
                  <a:pt x="383345" y="23778"/>
                </a:lnTo>
                <a:lnTo>
                  <a:pt x="391536" y="23457"/>
                </a:lnTo>
                <a:lnTo>
                  <a:pt x="399776" y="23124"/>
                </a:lnTo>
                <a:lnTo>
                  <a:pt x="408113" y="22780"/>
                </a:lnTo>
                <a:lnTo>
                  <a:pt x="416498" y="22425"/>
                </a:lnTo>
                <a:lnTo>
                  <a:pt x="424980" y="22058"/>
                </a:lnTo>
                <a:lnTo>
                  <a:pt x="442090" y="21301"/>
                </a:lnTo>
                <a:lnTo>
                  <a:pt x="459393" y="20509"/>
                </a:lnTo>
                <a:lnTo>
                  <a:pt x="459393" y="20509"/>
                </a:lnTo>
                <a:lnTo>
                  <a:pt x="450233" y="21220"/>
                </a:lnTo>
                <a:lnTo>
                  <a:pt x="439715" y="22046"/>
                </a:lnTo>
                <a:lnTo>
                  <a:pt x="426192" y="23113"/>
                </a:lnTo>
                <a:lnTo>
                  <a:pt x="410245" y="24386"/>
                </a:lnTo>
                <a:lnTo>
                  <a:pt x="392602" y="25808"/>
                </a:lnTo>
                <a:lnTo>
                  <a:pt x="373845" y="27334"/>
                </a:lnTo>
                <a:lnTo>
                  <a:pt x="354699" y="28905"/>
                </a:lnTo>
                <a:lnTo>
                  <a:pt x="345151" y="29708"/>
                </a:lnTo>
                <a:lnTo>
                  <a:pt x="335748" y="30500"/>
                </a:lnTo>
                <a:lnTo>
                  <a:pt x="326587" y="31280"/>
                </a:lnTo>
                <a:lnTo>
                  <a:pt x="317766" y="32048"/>
                </a:lnTo>
                <a:lnTo>
                  <a:pt x="309284" y="32794"/>
                </a:lnTo>
                <a:lnTo>
                  <a:pt x="301286" y="33516"/>
                </a:lnTo>
                <a:lnTo>
                  <a:pt x="293870" y="34205"/>
                </a:lnTo>
                <a:lnTo>
                  <a:pt x="287036" y="34847"/>
                </a:lnTo>
                <a:lnTo>
                  <a:pt x="280977" y="35455"/>
                </a:lnTo>
                <a:lnTo>
                  <a:pt x="278215" y="35730"/>
                </a:lnTo>
                <a:lnTo>
                  <a:pt x="275694" y="36005"/>
                </a:lnTo>
                <a:lnTo>
                  <a:pt x="273368" y="36258"/>
                </a:lnTo>
                <a:lnTo>
                  <a:pt x="271284" y="36499"/>
                </a:lnTo>
                <a:lnTo>
                  <a:pt x="269442" y="36717"/>
                </a:lnTo>
                <a:lnTo>
                  <a:pt x="267891" y="36923"/>
                </a:lnTo>
                <a:lnTo>
                  <a:pt x="266534" y="37107"/>
                </a:lnTo>
                <a:lnTo>
                  <a:pt x="265467" y="37279"/>
                </a:lnTo>
                <a:lnTo>
                  <a:pt x="265079" y="37359"/>
                </a:lnTo>
                <a:lnTo>
                  <a:pt x="264740" y="37439"/>
                </a:lnTo>
                <a:lnTo>
                  <a:pt x="264449" y="37508"/>
                </a:lnTo>
                <a:lnTo>
                  <a:pt x="264255" y="37565"/>
                </a:lnTo>
                <a:lnTo>
                  <a:pt x="264110" y="37623"/>
                </a:lnTo>
                <a:lnTo>
                  <a:pt x="264062" y="37680"/>
                </a:lnTo>
                <a:lnTo>
                  <a:pt x="264110" y="37726"/>
                </a:lnTo>
                <a:lnTo>
                  <a:pt x="264207" y="37772"/>
                </a:lnTo>
                <a:lnTo>
                  <a:pt x="264401" y="37806"/>
                </a:lnTo>
                <a:lnTo>
                  <a:pt x="264692" y="37841"/>
                </a:lnTo>
                <a:lnTo>
                  <a:pt x="265031" y="37875"/>
                </a:lnTo>
                <a:lnTo>
                  <a:pt x="265467" y="37887"/>
                </a:lnTo>
                <a:lnTo>
                  <a:pt x="265467" y="37887"/>
                </a:lnTo>
                <a:lnTo>
                  <a:pt x="270217" y="38059"/>
                </a:lnTo>
                <a:lnTo>
                  <a:pt x="276567" y="38254"/>
                </a:lnTo>
                <a:lnTo>
                  <a:pt x="284273" y="38483"/>
                </a:lnTo>
                <a:lnTo>
                  <a:pt x="293046" y="38735"/>
                </a:lnTo>
                <a:lnTo>
                  <a:pt x="302692" y="38999"/>
                </a:lnTo>
                <a:lnTo>
                  <a:pt x="312967" y="39274"/>
                </a:lnTo>
                <a:lnTo>
                  <a:pt x="323630" y="39550"/>
                </a:lnTo>
                <a:lnTo>
                  <a:pt x="334391" y="39825"/>
                </a:lnTo>
                <a:lnTo>
                  <a:pt x="345054" y="40077"/>
                </a:lnTo>
                <a:lnTo>
                  <a:pt x="355329" y="40318"/>
                </a:lnTo>
                <a:lnTo>
                  <a:pt x="365072" y="40536"/>
                </a:lnTo>
                <a:lnTo>
                  <a:pt x="373893" y="40720"/>
                </a:lnTo>
                <a:lnTo>
                  <a:pt x="381648" y="40857"/>
                </a:lnTo>
                <a:lnTo>
                  <a:pt x="385041" y="40915"/>
                </a:lnTo>
                <a:lnTo>
                  <a:pt x="388095" y="40949"/>
                </a:lnTo>
                <a:lnTo>
                  <a:pt x="390712" y="40983"/>
                </a:lnTo>
                <a:lnTo>
                  <a:pt x="392942" y="40995"/>
                </a:lnTo>
                <a:lnTo>
                  <a:pt x="394687" y="40995"/>
                </a:lnTo>
                <a:lnTo>
                  <a:pt x="395995" y="40983"/>
                </a:lnTo>
                <a:lnTo>
                  <a:pt x="395995" y="40983"/>
                </a:lnTo>
                <a:lnTo>
                  <a:pt x="396432" y="40972"/>
                </a:lnTo>
                <a:lnTo>
                  <a:pt x="396722" y="40983"/>
                </a:lnTo>
                <a:lnTo>
                  <a:pt x="396965" y="41018"/>
                </a:lnTo>
                <a:lnTo>
                  <a:pt x="397110" y="41052"/>
                </a:lnTo>
                <a:lnTo>
                  <a:pt x="397159" y="41110"/>
                </a:lnTo>
                <a:lnTo>
                  <a:pt x="397062" y="41178"/>
                </a:lnTo>
                <a:lnTo>
                  <a:pt x="396916" y="41270"/>
                </a:lnTo>
                <a:lnTo>
                  <a:pt x="396674" y="41362"/>
                </a:lnTo>
                <a:lnTo>
                  <a:pt x="396335" y="41477"/>
                </a:lnTo>
                <a:lnTo>
                  <a:pt x="395898" y="41591"/>
                </a:lnTo>
                <a:lnTo>
                  <a:pt x="394784" y="41878"/>
                </a:lnTo>
                <a:lnTo>
                  <a:pt x="393330" y="42199"/>
                </a:lnTo>
                <a:lnTo>
                  <a:pt x="391585" y="42566"/>
                </a:lnTo>
                <a:lnTo>
                  <a:pt x="389452" y="42979"/>
                </a:lnTo>
                <a:lnTo>
                  <a:pt x="387077" y="43427"/>
                </a:lnTo>
                <a:lnTo>
                  <a:pt x="384363" y="43897"/>
                </a:lnTo>
                <a:lnTo>
                  <a:pt x="381406" y="44413"/>
                </a:lnTo>
                <a:lnTo>
                  <a:pt x="378159" y="44952"/>
                </a:lnTo>
                <a:lnTo>
                  <a:pt x="374620" y="45503"/>
                </a:lnTo>
                <a:lnTo>
                  <a:pt x="370888" y="46088"/>
                </a:lnTo>
                <a:lnTo>
                  <a:pt x="366914" y="46696"/>
                </a:lnTo>
                <a:lnTo>
                  <a:pt x="366914" y="46696"/>
                </a:lnTo>
                <a:lnTo>
                  <a:pt x="346944" y="47120"/>
                </a:lnTo>
                <a:lnTo>
                  <a:pt x="327460" y="47533"/>
                </a:lnTo>
                <a:lnTo>
                  <a:pt x="290429" y="48301"/>
                </a:lnTo>
                <a:lnTo>
                  <a:pt x="256597" y="48978"/>
                </a:lnTo>
                <a:lnTo>
                  <a:pt x="226982" y="49563"/>
                </a:lnTo>
                <a:lnTo>
                  <a:pt x="202360" y="50034"/>
                </a:lnTo>
                <a:lnTo>
                  <a:pt x="183699" y="50378"/>
                </a:lnTo>
                <a:lnTo>
                  <a:pt x="167704" y="50664"/>
                </a:lnTo>
                <a:lnTo>
                  <a:pt x="242202" y="42945"/>
                </a:lnTo>
                <a:lnTo>
                  <a:pt x="242202" y="42945"/>
                </a:lnTo>
                <a:lnTo>
                  <a:pt x="241572" y="42956"/>
                </a:lnTo>
                <a:lnTo>
                  <a:pt x="239730" y="42991"/>
                </a:lnTo>
                <a:lnTo>
                  <a:pt x="238373" y="43002"/>
                </a:lnTo>
                <a:lnTo>
                  <a:pt x="236725" y="43014"/>
                </a:lnTo>
                <a:lnTo>
                  <a:pt x="234786" y="43014"/>
                </a:lnTo>
                <a:lnTo>
                  <a:pt x="232605" y="43002"/>
                </a:lnTo>
                <a:lnTo>
                  <a:pt x="230181" y="42979"/>
                </a:lnTo>
                <a:lnTo>
                  <a:pt x="227516" y="42945"/>
                </a:lnTo>
                <a:lnTo>
                  <a:pt x="224607" y="42899"/>
                </a:lnTo>
                <a:lnTo>
                  <a:pt x="221457" y="42819"/>
                </a:lnTo>
                <a:lnTo>
                  <a:pt x="218064" y="42727"/>
                </a:lnTo>
                <a:lnTo>
                  <a:pt x="214477" y="42601"/>
                </a:lnTo>
                <a:lnTo>
                  <a:pt x="210697" y="42452"/>
                </a:lnTo>
                <a:lnTo>
                  <a:pt x="206722" y="42268"/>
                </a:lnTo>
                <a:lnTo>
                  <a:pt x="202554" y="42050"/>
                </a:lnTo>
                <a:lnTo>
                  <a:pt x="198192" y="41798"/>
                </a:lnTo>
                <a:lnTo>
                  <a:pt x="195962" y="41660"/>
                </a:lnTo>
                <a:lnTo>
                  <a:pt x="193684" y="41511"/>
                </a:lnTo>
                <a:lnTo>
                  <a:pt x="191357" y="41339"/>
                </a:lnTo>
                <a:lnTo>
                  <a:pt x="188982" y="41167"/>
                </a:lnTo>
                <a:lnTo>
                  <a:pt x="186607" y="40983"/>
                </a:lnTo>
                <a:lnTo>
                  <a:pt x="184136" y="40788"/>
                </a:lnTo>
                <a:lnTo>
                  <a:pt x="181664" y="40582"/>
                </a:lnTo>
                <a:lnTo>
                  <a:pt x="179192" y="40364"/>
                </a:lnTo>
                <a:lnTo>
                  <a:pt x="176623" y="40135"/>
                </a:lnTo>
                <a:lnTo>
                  <a:pt x="174054" y="39894"/>
                </a:lnTo>
                <a:lnTo>
                  <a:pt x="171437" y="39630"/>
                </a:lnTo>
                <a:lnTo>
                  <a:pt x="168771" y="39366"/>
                </a:lnTo>
                <a:lnTo>
                  <a:pt x="166105" y="39079"/>
                </a:lnTo>
                <a:lnTo>
                  <a:pt x="163439" y="38781"/>
                </a:lnTo>
                <a:lnTo>
                  <a:pt x="160676" y="38460"/>
                </a:lnTo>
                <a:lnTo>
                  <a:pt x="157914" y="38139"/>
                </a:lnTo>
                <a:lnTo>
                  <a:pt x="155151" y="37795"/>
                </a:lnTo>
                <a:lnTo>
                  <a:pt x="152340" y="37428"/>
                </a:lnTo>
                <a:lnTo>
                  <a:pt x="149528" y="37049"/>
                </a:lnTo>
                <a:lnTo>
                  <a:pt x="146669" y="36659"/>
                </a:lnTo>
                <a:lnTo>
                  <a:pt x="143761" y="36258"/>
                </a:lnTo>
                <a:lnTo>
                  <a:pt x="140901" y="35833"/>
                </a:lnTo>
                <a:lnTo>
                  <a:pt x="137944" y="35386"/>
                </a:lnTo>
                <a:lnTo>
                  <a:pt x="135036" y="34927"/>
                </a:lnTo>
                <a:lnTo>
                  <a:pt x="132079" y="34445"/>
                </a:lnTo>
                <a:lnTo>
                  <a:pt x="129123" y="33952"/>
                </a:lnTo>
                <a:lnTo>
                  <a:pt x="126118" y="33436"/>
                </a:lnTo>
                <a:lnTo>
                  <a:pt x="123113" y="32908"/>
                </a:lnTo>
                <a:lnTo>
                  <a:pt x="123113" y="32908"/>
                </a:lnTo>
                <a:lnTo>
                  <a:pt x="120107" y="32358"/>
                </a:lnTo>
                <a:lnTo>
                  <a:pt x="117102" y="31796"/>
                </a:lnTo>
                <a:lnTo>
                  <a:pt x="114146" y="31222"/>
                </a:lnTo>
                <a:lnTo>
                  <a:pt x="111141" y="30626"/>
                </a:lnTo>
                <a:lnTo>
                  <a:pt x="108184" y="30029"/>
                </a:lnTo>
                <a:lnTo>
                  <a:pt x="105227" y="29421"/>
                </a:lnTo>
                <a:lnTo>
                  <a:pt x="102319" y="28802"/>
                </a:lnTo>
                <a:lnTo>
                  <a:pt x="99411" y="28171"/>
                </a:lnTo>
                <a:lnTo>
                  <a:pt x="96503" y="27529"/>
                </a:lnTo>
                <a:lnTo>
                  <a:pt x="93643" y="26887"/>
                </a:lnTo>
                <a:lnTo>
                  <a:pt x="90783" y="26233"/>
                </a:lnTo>
                <a:lnTo>
                  <a:pt x="87924" y="25579"/>
                </a:lnTo>
                <a:lnTo>
                  <a:pt x="85113" y="24914"/>
                </a:lnTo>
                <a:lnTo>
                  <a:pt x="82301" y="24237"/>
                </a:lnTo>
                <a:lnTo>
                  <a:pt x="79539" y="23572"/>
                </a:lnTo>
                <a:lnTo>
                  <a:pt x="76824" y="22895"/>
                </a:lnTo>
                <a:lnTo>
                  <a:pt x="71396" y="21530"/>
                </a:lnTo>
                <a:lnTo>
                  <a:pt x="66113" y="20165"/>
                </a:lnTo>
                <a:lnTo>
                  <a:pt x="60975" y="18789"/>
                </a:lnTo>
                <a:lnTo>
                  <a:pt x="55982" y="17435"/>
                </a:lnTo>
                <a:lnTo>
                  <a:pt x="51087" y="16082"/>
                </a:lnTo>
                <a:lnTo>
                  <a:pt x="46385" y="14740"/>
                </a:lnTo>
                <a:lnTo>
                  <a:pt x="41878" y="13432"/>
                </a:lnTo>
                <a:lnTo>
                  <a:pt x="37516" y="12147"/>
                </a:lnTo>
                <a:lnTo>
                  <a:pt x="33347" y="10897"/>
                </a:lnTo>
                <a:lnTo>
                  <a:pt x="29373" y="9693"/>
                </a:lnTo>
                <a:lnTo>
                  <a:pt x="25592" y="8523"/>
                </a:lnTo>
                <a:lnTo>
                  <a:pt x="22054" y="7410"/>
                </a:lnTo>
                <a:lnTo>
                  <a:pt x="18709" y="6355"/>
                </a:lnTo>
                <a:lnTo>
                  <a:pt x="15656" y="5357"/>
                </a:lnTo>
                <a:lnTo>
                  <a:pt x="10227" y="3579"/>
                </a:lnTo>
                <a:lnTo>
                  <a:pt x="5865" y="2111"/>
                </a:lnTo>
                <a:lnTo>
                  <a:pt x="2666" y="1010"/>
                </a:lnTo>
                <a:lnTo>
                  <a:pt x="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10800000">
            <a:off x="729908" y="3992698"/>
            <a:ext cx="1828665" cy="592805"/>
          </a:xfrm>
          <a:custGeom>
            <a:avLst/>
            <a:gdLst/>
            <a:ahLst/>
            <a:cxnLst/>
            <a:rect l="l" t="t" r="r" b="b"/>
            <a:pathLst>
              <a:path w="838861" h="71472" extrusionOk="0">
                <a:moveTo>
                  <a:pt x="1406" y="27036"/>
                </a:moveTo>
                <a:lnTo>
                  <a:pt x="1406" y="27036"/>
                </a:lnTo>
                <a:lnTo>
                  <a:pt x="970" y="27024"/>
                </a:lnTo>
                <a:lnTo>
                  <a:pt x="631" y="26990"/>
                </a:lnTo>
                <a:lnTo>
                  <a:pt x="340" y="26955"/>
                </a:lnTo>
                <a:lnTo>
                  <a:pt x="146" y="26921"/>
                </a:lnTo>
                <a:lnTo>
                  <a:pt x="49" y="26875"/>
                </a:lnTo>
                <a:lnTo>
                  <a:pt x="1" y="26829"/>
                </a:lnTo>
                <a:lnTo>
                  <a:pt x="49" y="26772"/>
                </a:lnTo>
                <a:lnTo>
                  <a:pt x="194" y="26714"/>
                </a:lnTo>
                <a:lnTo>
                  <a:pt x="388" y="26657"/>
                </a:lnTo>
                <a:lnTo>
                  <a:pt x="679" y="26588"/>
                </a:lnTo>
                <a:lnTo>
                  <a:pt x="1018" y="26508"/>
                </a:lnTo>
                <a:lnTo>
                  <a:pt x="1406" y="26428"/>
                </a:lnTo>
                <a:lnTo>
                  <a:pt x="2473" y="26256"/>
                </a:lnTo>
                <a:lnTo>
                  <a:pt x="3830" y="26072"/>
                </a:lnTo>
                <a:lnTo>
                  <a:pt x="5381" y="25866"/>
                </a:lnTo>
                <a:lnTo>
                  <a:pt x="7223" y="25648"/>
                </a:lnTo>
                <a:lnTo>
                  <a:pt x="9307" y="25407"/>
                </a:lnTo>
                <a:lnTo>
                  <a:pt x="11633" y="25154"/>
                </a:lnTo>
                <a:lnTo>
                  <a:pt x="14154" y="24879"/>
                </a:lnTo>
                <a:lnTo>
                  <a:pt x="16916" y="24604"/>
                </a:lnTo>
                <a:lnTo>
                  <a:pt x="22975" y="23996"/>
                </a:lnTo>
                <a:lnTo>
                  <a:pt x="29809" y="23354"/>
                </a:lnTo>
                <a:lnTo>
                  <a:pt x="37225" y="22665"/>
                </a:lnTo>
                <a:lnTo>
                  <a:pt x="45223" y="21943"/>
                </a:lnTo>
                <a:lnTo>
                  <a:pt x="53705" y="21197"/>
                </a:lnTo>
                <a:lnTo>
                  <a:pt x="62526" y="20429"/>
                </a:lnTo>
                <a:lnTo>
                  <a:pt x="71687" y="19649"/>
                </a:lnTo>
                <a:lnTo>
                  <a:pt x="81090" y="18857"/>
                </a:lnTo>
                <a:lnTo>
                  <a:pt x="90638" y="18054"/>
                </a:lnTo>
                <a:lnTo>
                  <a:pt x="109784" y="16483"/>
                </a:lnTo>
                <a:lnTo>
                  <a:pt x="128541" y="14957"/>
                </a:lnTo>
                <a:lnTo>
                  <a:pt x="146184" y="13535"/>
                </a:lnTo>
                <a:lnTo>
                  <a:pt x="162131" y="12262"/>
                </a:lnTo>
                <a:lnTo>
                  <a:pt x="175654" y="11195"/>
                </a:lnTo>
                <a:lnTo>
                  <a:pt x="186172" y="10369"/>
                </a:lnTo>
                <a:lnTo>
                  <a:pt x="195332" y="9658"/>
                </a:lnTo>
                <a:lnTo>
                  <a:pt x="195332" y="9658"/>
                </a:lnTo>
                <a:lnTo>
                  <a:pt x="223008" y="8373"/>
                </a:lnTo>
                <a:lnTo>
                  <a:pt x="251072" y="7077"/>
                </a:lnTo>
                <a:lnTo>
                  <a:pt x="265225" y="6435"/>
                </a:lnTo>
                <a:lnTo>
                  <a:pt x="279475" y="5804"/>
                </a:lnTo>
                <a:lnTo>
                  <a:pt x="293774" y="5173"/>
                </a:lnTo>
                <a:lnTo>
                  <a:pt x="308072" y="4577"/>
                </a:lnTo>
                <a:lnTo>
                  <a:pt x="322468" y="3980"/>
                </a:lnTo>
                <a:lnTo>
                  <a:pt x="336863" y="3418"/>
                </a:lnTo>
                <a:lnTo>
                  <a:pt x="344036" y="3154"/>
                </a:lnTo>
                <a:lnTo>
                  <a:pt x="351258" y="2891"/>
                </a:lnTo>
                <a:lnTo>
                  <a:pt x="358480" y="2627"/>
                </a:lnTo>
                <a:lnTo>
                  <a:pt x="365654" y="2386"/>
                </a:lnTo>
                <a:lnTo>
                  <a:pt x="372876" y="2145"/>
                </a:lnTo>
                <a:lnTo>
                  <a:pt x="380049" y="1916"/>
                </a:lnTo>
                <a:lnTo>
                  <a:pt x="387271" y="1698"/>
                </a:lnTo>
                <a:lnTo>
                  <a:pt x="394445" y="1491"/>
                </a:lnTo>
                <a:lnTo>
                  <a:pt x="401618" y="1296"/>
                </a:lnTo>
                <a:lnTo>
                  <a:pt x="408792" y="1113"/>
                </a:lnTo>
                <a:lnTo>
                  <a:pt x="415917" y="941"/>
                </a:lnTo>
                <a:lnTo>
                  <a:pt x="423090" y="780"/>
                </a:lnTo>
                <a:lnTo>
                  <a:pt x="430215" y="631"/>
                </a:lnTo>
                <a:lnTo>
                  <a:pt x="437340" y="505"/>
                </a:lnTo>
                <a:lnTo>
                  <a:pt x="444417" y="390"/>
                </a:lnTo>
                <a:lnTo>
                  <a:pt x="451493" y="287"/>
                </a:lnTo>
                <a:lnTo>
                  <a:pt x="458570" y="195"/>
                </a:lnTo>
                <a:lnTo>
                  <a:pt x="465598" y="126"/>
                </a:lnTo>
                <a:lnTo>
                  <a:pt x="472577" y="69"/>
                </a:lnTo>
                <a:lnTo>
                  <a:pt x="479605" y="23"/>
                </a:lnTo>
                <a:lnTo>
                  <a:pt x="486537" y="0"/>
                </a:lnTo>
                <a:lnTo>
                  <a:pt x="493516" y="0"/>
                </a:lnTo>
                <a:lnTo>
                  <a:pt x="500399" y="12"/>
                </a:lnTo>
                <a:lnTo>
                  <a:pt x="507281" y="46"/>
                </a:lnTo>
                <a:lnTo>
                  <a:pt x="514116" y="103"/>
                </a:lnTo>
                <a:lnTo>
                  <a:pt x="520950" y="172"/>
                </a:lnTo>
                <a:lnTo>
                  <a:pt x="527735" y="264"/>
                </a:lnTo>
                <a:lnTo>
                  <a:pt x="534473" y="379"/>
                </a:lnTo>
                <a:lnTo>
                  <a:pt x="541210" y="516"/>
                </a:lnTo>
                <a:lnTo>
                  <a:pt x="547850" y="665"/>
                </a:lnTo>
                <a:lnTo>
                  <a:pt x="554491" y="849"/>
                </a:lnTo>
                <a:lnTo>
                  <a:pt x="561082" y="1044"/>
                </a:lnTo>
                <a:lnTo>
                  <a:pt x="567626" y="1273"/>
                </a:lnTo>
                <a:lnTo>
                  <a:pt x="574121" y="1526"/>
                </a:lnTo>
                <a:lnTo>
                  <a:pt x="580616" y="1801"/>
                </a:lnTo>
                <a:lnTo>
                  <a:pt x="587014" y="2099"/>
                </a:lnTo>
                <a:lnTo>
                  <a:pt x="590213" y="2248"/>
                </a:lnTo>
                <a:lnTo>
                  <a:pt x="593363" y="2420"/>
                </a:lnTo>
                <a:lnTo>
                  <a:pt x="596514" y="2592"/>
                </a:lnTo>
                <a:lnTo>
                  <a:pt x="599664" y="2764"/>
                </a:lnTo>
                <a:lnTo>
                  <a:pt x="602815" y="2948"/>
                </a:lnTo>
                <a:lnTo>
                  <a:pt x="605965" y="3143"/>
                </a:lnTo>
                <a:lnTo>
                  <a:pt x="609067" y="3338"/>
                </a:lnTo>
                <a:lnTo>
                  <a:pt x="612169" y="3544"/>
                </a:lnTo>
                <a:lnTo>
                  <a:pt x="615223" y="3762"/>
                </a:lnTo>
                <a:lnTo>
                  <a:pt x="618325" y="3980"/>
                </a:lnTo>
                <a:lnTo>
                  <a:pt x="621378" y="4198"/>
                </a:lnTo>
                <a:lnTo>
                  <a:pt x="624432" y="4439"/>
                </a:lnTo>
                <a:lnTo>
                  <a:pt x="627437" y="4680"/>
                </a:lnTo>
                <a:lnTo>
                  <a:pt x="630442" y="4921"/>
                </a:lnTo>
                <a:lnTo>
                  <a:pt x="633447" y="5173"/>
                </a:lnTo>
                <a:lnTo>
                  <a:pt x="636452" y="5437"/>
                </a:lnTo>
                <a:lnTo>
                  <a:pt x="636452" y="5437"/>
                </a:lnTo>
                <a:lnTo>
                  <a:pt x="639894" y="5747"/>
                </a:lnTo>
                <a:lnTo>
                  <a:pt x="643287" y="6068"/>
                </a:lnTo>
                <a:lnTo>
                  <a:pt x="646631" y="6389"/>
                </a:lnTo>
                <a:lnTo>
                  <a:pt x="649975" y="6710"/>
                </a:lnTo>
                <a:lnTo>
                  <a:pt x="653271" y="7043"/>
                </a:lnTo>
                <a:lnTo>
                  <a:pt x="656567" y="7375"/>
                </a:lnTo>
                <a:lnTo>
                  <a:pt x="659815" y="7720"/>
                </a:lnTo>
                <a:lnTo>
                  <a:pt x="663014" y="8064"/>
                </a:lnTo>
                <a:lnTo>
                  <a:pt x="666213" y="8419"/>
                </a:lnTo>
                <a:lnTo>
                  <a:pt x="669363" y="8775"/>
                </a:lnTo>
                <a:lnTo>
                  <a:pt x="672514" y="9142"/>
                </a:lnTo>
                <a:lnTo>
                  <a:pt x="675616" y="9509"/>
                </a:lnTo>
                <a:lnTo>
                  <a:pt x="678669" y="9887"/>
                </a:lnTo>
                <a:lnTo>
                  <a:pt x="681723" y="10255"/>
                </a:lnTo>
                <a:lnTo>
                  <a:pt x="684728" y="10645"/>
                </a:lnTo>
                <a:lnTo>
                  <a:pt x="687685" y="11035"/>
                </a:lnTo>
                <a:lnTo>
                  <a:pt x="690641" y="11424"/>
                </a:lnTo>
                <a:lnTo>
                  <a:pt x="693598" y="11814"/>
                </a:lnTo>
                <a:lnTo>
                  <a:pt x="696458" y="12216"/>
                </a:lnTo>
                <a:lnTo>
                  <a:pt x="699317" y="12629"/>
                </a:lnTo>
                <a:lnTo>
                  <a:pt x="702177" y="13030"/>
                </a:lnTo>
                <a:lnTo>
                  <a:pt x="704988" y="13455"/>
                </a:lnTo>
                <a:lnTo>
                  <a:pt x="707751" y="13868"/>
                </a:lnTo>
                <a:lnTo>
                  <a:pt x="710465" y="14292"/>
                </a:lnTo>
                <a:lnTo>
                  <a:pt x="713228" y="14716"/>
                </a:lnTo>
                <a:lnTo>
                  <a:pt x="715894" y="15152"/>
                </a:lnTo>
                <a:lnTo>
                  <a:pt x="718560" y="15588"/>
                </a:lnTo>
                <a:lnTo>
                  <a:pt x="721177" y="16036"/>
                </a:lnTo>
                <a:lnTo>
                  <a:pt x="723794" y="16471"/>
                </a:lnTo>
                <a:lnTo>
                  <a:pt x="726363" y="16919"/>
                </a:lnTo>
                <a:lnTo>
                  <a:pt x="728884" y="17378"/>
                </a:lnTo>
                <a:lnTo>
                  <a:pt x="731404" y="17836"/>
                </a:lnTo>
                <a:lnTo>
                  <a:pt x="733876" y="18295"/>
                </a:lnTo>
                <a:lnTo>
                  <a:pt x="736299" y="18754"/>
                </a:lnTo>
                <a:lnTo>
                  <a:pt x="738723" y="19224"/>
                </a:lnTo>
                <a:lnTo>
                  <a:pt x="741146" y="19695"/>
                </a:lnTo>
                <a:lnTo>
                  <a:pt x="743521" y="20176"/>
                </a:lnTo>
                <a:lnTo>
                  <a:pt x="745848" y="20647"/>
                </a:lnTo>
                <a:lnTo>
                  <a:pt x="748126" y="21128"/>
                </a:lnTo>
                <a:lnTo>
                  <a:pt x="750404" y="21622"/>
                </a:lnTo>
                <a:lnTo>
                  <a:pt x="752682" y="22103"/>
                </a:lnTo>
                <a:lnTo>
                  <a:pt x="754863" y="22597"/>
                </a:lnTo>
                <a:lnTo>
                  <a:pt x="757044" y="23101"/>
                </a:lnTo>
                <a:lnTo>
                  <a:pt x="759225" y="23594"/>
                </a:lnTo>
                <a:lnTo>
                  <a:pt x="761358" y="24099"/>
                </a:lnTo>
                <a:lnTo>
                  <a:pt x="763442" y="24604"/>
                </a:lnTo>
                <a:lnTo>
                  <a:pt x="765526" y="25109"/>
                </a:lnTo>
                <a:lnTo>
                  <a:pt x="767562" y="25625"/>
                </a:lnTo>
                <a:lnTo>
                  <a:pt x="769598" y="26141"/>
                </a:lnTo>
                <a:lnTo>
                  <a:pt x="771585" y="26657"/>
                </a:lnTo>
                <a:lnTo>
                  <a:pt x="773524" y="27173"/>
                </a:lnTo>
                <a:lnTo>
                  <a:pt x="775463" y="27701"/>
                </a:lnTo>
                <a:lnTo>
                  <a:pt x="777353" y="28228"/>
                </a:lnTo>
                <a:lnTo>
                  <a:pt x="779195" y="28756"/>
                </a:lnTo>
                <a:lnTo>
                  <a:pt x="781037" y="29284"/>
                </a:lnTo>
                <a:lnTo>
                  <a:pt x="782830" y="29823"/>
                </a:lnTo>
                <a:lnTo>
                  <a:pt x="784623" y="30350"/>
                </a:lnTo>
                <a:lnTo>
                  <a:pt x="786368" y="30890"/>
                </a:lnTo>
                <a:lnTo>
                  <a:pt x="788113" y="31440"/>
                </a:lnTo>
                <a:lnTo>
                  <a:pt x="789810" y="31979"/>
                </a:lnTo>
                <a:lnTo>
                  <a:pt x="791458" y="32518"/>
                </a:lnTo>
                <a:lnTo>
                  <a:pt x="793106" y="33069"/>
                </a:lnTo>
                <a:lnTo>
                  <a:pt x="796305" y="34170"/>
                </a:lnTo>
                <a:lnTo>
                  <a:pt x="799358" y="35283"/>
                </a:lnTo>
                <a:lnTo>
                  <a:pt x="802315" y="36407"/>
                </a:lnTo>
                <a:lnTo>
                  <a:pt x="805126" y="37531"/>
                </a:lnTo>
                <a:lnTo>
                  <a:pt x="807840" y="38666"/>
                </a:lnTo>
                <a:lnTo>
                  <a:pt x="810458" y="39802"/>
                </a:lnTo>
                <a:lnTo>
                  <a:pt x="812978" y="40949"/>
                </a:lnTo>
                <a:lnTo>
                  <a:pt x="815353" y="42107"/>
                </a:lnTo>
                <a:lnTo>
                  <a:pt x="817583" y="43266"/>
                </a:lnTo>
                <a:lnTo>
                  <a:pt x="819764" y="44424"/>
                </a:lnTo>
                <a:lnTo>
                  <a:pt x="821799" y="45594"/>
                </a:lnTo>
                <a:lnTo>
                  <a:pt x="823690" y="46764"/>
                </a:lnTo>
                <a:lnTo>
                  <a:pt x="825483" y="47934"/>
                </a:lnTo>
                <a:lnTo>
                  <a:pt x="827180" y="49116"/>
                </a:lnTo>
                <a:lnTo>
                  <a:pt x="828779" y="50297"/>
                </a:lnTo>
                <a:lnTo>
                  <a:pt x="830233" y="51479"/>
                </a:lnTo>
                <a:lnTo>
                  <a:pt x="831542" y="52660"/>
                </a:lnTo>
                <a:lnTo>
                  <a:pt x="832802" y="53841"/>
                </a:lnTo>
                <a:lnTo>
                  <a:pt x="833917" y="55034"/>
                </a:lnTo>
                <a:lnTo>
                  <a:pt x="834935" y="56216"/>
                </a:lnTo>
                <a:lnTo>
                  <a:pt x="835807" y="57397"/>
                </a:lnTo>
                <a:lnTo>
                  <a:pt x="836583" y="58590"/>
                </a:lnTo>
                <a:lnTo>
                  <a:pt x="837261" y="59772"/>
                </a:lnTo>
                <a:lnTo>
                  <a:pt x="837794" y="60953"/>
                </a:lnTo>
                <a:lnTo>
                  <a:pt x="838231" y="62134"/>
                </a:lnTo>
                <a:lnTo>
                  <a:pt x="838570" y="63316"/>
                </a:lnTo>
                <a:lnTo>
                  <a:pt x="838764" y="64497"/>
                </a:lnTo>
                <a:lnTo>
                  <a:pt x="838861" y="65667"/>
                </a:lnTo>
                <a:lnTo>
                  <a:pt x="838861" y="66837"/>
                </a:lnTo>
                <a:lnTo>
                  <a:pt x="838715" y="68007"/>
                </a:lnTo>
                <a:lnTo>
                  <a:pt x="838473" y="69166"/>
                </a:lnTo>
                <a:lnTo>
                  <a:pt x="838134" y="70324"/>
                </a:lnTo>
                <a:lnTo>
                  <a:pt x="837697" y="71471"/>
                </a:lnTo>
                <a:lnTo>
                  <a:pt x="837697" y="71471"/>
                </a:lnTo>
                <a:lnTo>
                  <a:pt x="834111" y="70519"/>
                </a:lnTo>
                <a:lnTo>
                  <a:pt x="830379" y="69544"/>
                </a:lnTo>
                <a:lnTo>
                  <a:pt x="826549" y="68558"/>
                </a:lnTo>
                <a:lnTo>
                  <a:pt x="822623" y="67560"/>
                </a:lnTo>
                <a:lnTo>
                  <a:pt x="818504" y="66551"/>
                </a:lnTo>
                <a:lnTo>
                  <a:pt x="814335" y="65530"/>
                </a:lnTo>
                <a:lnTo>
                  <a:pt x="810021" y="64509"/>
                </a:lnTo>
                <a:lnTo>
                  <a:pt x="805562" y="63465"/>
                </a:lnTo>
                <a:lnTo>
                  <a:pt x="801006" y="62433"/>
                </a:lnTo>
                <a:lnTo>
                  <a:pt x="796305" y="61377"/>
                </a:lnTo>
                <a:lnTo>
                  <a:pt x="791506" y="60334"/>
                </a:lnTo>
                <a:lnTo>
                  <a:pt x="786562" y="59278"/>
                </a:lnTo>
                <a:lnTo>
                  <a:pt x="781521" y="58223"/>
                </a:lnTo>
                <a:lnTo>
                  <a:pt x="776335" y="57156"/>
                </a:lnTo>
                <a:lnTo>
                  <a:pt x="771052" y="56101"/>
                </a:lnTo>
                <a:lnTo>
                  <a:pt x="765623" y="55046"/>
                </a:lnTo>
                <a:lnTo>
                  <a:pt x="760098" y="54002"/>
                </a:lnTo>
                <a:lnTo>
                  <a:pt x="754427" y="52947"/>
                </a:lnTo>
                <a:lnTo>
                  <a:pt x="748611" y="51903"/>
                </a:lnTo>
                <a:lnTo>
                  <a:pt x="742697" y="50871"/>
                </a:lnTo>
                <a:lnTo>
                  <a:pt x="736687" y="49838"/>
                </a:lnTo>
                <a:lnTo>
                  <a:pt x="730532" y="48818"/>
                </a:lnTo>
                <a:lnTo>
                  <a:pt x="724231" y="47808"/>
                </a:lnTo>
                <a:lnTo>
                  <a:pt x="717833" y="46810"/>
                </a:lnTo>
                <a:lnTo>
                  <a:pt x="711289" y="45824"/>
                </a:lnTo>
                <a:lnTo>
                  <a:pt x="704649" y="44849"/>
                </a:lnTo>
                <a:lnTo>
                  <a:pt x="701256" y="44367"/>
                </a:lnTo>
                <a:lnTo>
                  <a:pt x="697863" y="43885"/>
                </a:lnTo>
                <a:lnTo>
                  <a:pt x="694422" y="43404"/>
                </a:lnTo>
                <a:lnTo>
                  <a:pt x="690932" y="42933"/>
                </a:lnTo>
                <a:lnTo>
                  <a:pt x="687442" y="42474"/>
                </a:lnTo>
                <a:lnTo>
                  <a:pt x="683904" y="42004"/>
                </a:lnTo>
                <a:lnTo>
                  <a:pt x="680366" y="41557"/>
                </a:lnTo>
                <a:lnTo>
                  <a:pt x="676779" y="41098"/>
                </a:lnTo>
                <a:lnTo>
                  <a:pt x="673144" y="40651"/>
                </a:lnTo>
                <a:lnTo>
                  <a:pt x="669509" y="40203"/>
                </a:lnTo>
                <a:lnTo>
                  <a:pt x="665825" y="39767"/>
                </a:lnTo>
                <a:lnTo>
                  <a:pt x="662093" y="39332"/>
                </a:lnTo>
                <a:lnTo>
                  <a:pt x="658361" y="38907"/>
                </a:lnTo>
                <a:lnTo>
                  <a:pt x="654580" y="38483"/>
                </a:lnTo>
                <a:lnTo>
                  <a:pt x="650751" y="38070"/>
                </a:lnTo>
                <a:lnTo>
                  <a:pt x="646922" y="37657"/>
                </a:lnTo>
                <a:lnTo>
                  <a:pt x="643044" y="37255"/>
                </a:lnTo>
                <a:lnTo>
                  <a:pt x="639167" y="36854"/>
                </a:lnTo>
                <a:lnTo>
                  <a:pt x="635241" y="36464"/>
                </a:lnTo>
                <a:lnTo>
                  <a:pt x="631266" y="36074"/>
                </a:lnTo>
                <a:lnTo>
                  <a:pt x="627243" y="35696"/>
                </a:lnTo>
                <a:lnTo>
                  <a:pt x="623220" y="35317"/>
                </a:lnTo>
                <a:lnTo>
                  <a:pt x="619197" y="34950"/>
                </a:lnTo>
                <a:lnTo>
                  <a:pt x="615077" y="34594"/>
                </a:lnTo>
                <a:lnTo>
                  <a:pt x="610957" y="34239"/>
                </a:lnTo>
                <a:lnTo>
                  <a:pt x="606838" y="33895"/>
                </a:lnTo>
                <a:lnTo>
                  <a:pt x="602621" y="33562"/>
                </a:lnTo>
                <a:lnTo>
                  <a:pt x="598452" y="33229"/>
                </a:lnTo>
                <a:lnTo>
                  <a:pt x="594187" y="32908"/>
                </a:lnTo>
                <a:lnTo>
                  <a:pt x="589922" y="32587"/>
                </a:lnTo>
                <a:lnTo>
                  <a:pt x="585608" y="32277"/>
                </a:lnTo>
                <a:lnTo>
                  <a:pt x="581246" y="31979"/>
                </a:lnTo>
                <a:lnTo>
                  <a:pt x="576883" y="31692"/>
                </a:lnTo>
                <a:lnTo>
                  <a:pt x="572473" y="31406"/>
                </a:lnTo>
                <a:lnTo>
                  <a:pt x="568062" y="31130"/>
                </a:lnTo>
                <a:lnTo>
                  <a:pt x="563603" y="30867"/>
                </a:lnTo>
                <a:lnTo>
                  <a:pt x="559095" y="30614"/>
                </a:lnTo>
                <a:lnTo>
                  <a:pt x="554588" y="30362"/>
                </a:lnTo>
                <a:lnTo>
                  <a:pt x="550031" y="30121"/>
                </a:lnTo>
                <a:lnTo>
                  <a:pt x="545427" y="29892"/>
                </a:lnTo>
                <a:lnTo>
                  <a:pt x="540822" y="29674"/>
                </a:lnTo>
                <a:lnTo>
                  <a:pt x="536169" y="29467"/>
                </a:lnTo>
                <a:lnTo>
                  <a:pt x="531468" y="29261"/>
                </a:lnTo>
                <a:lnTo>
                  <a:pt x="526766" y="29077"/>
                </a:lnTo>
                <a:lnTo>
                  <a:pt x="522016" y="28894"/>
                </a:lnTo>
                <a:lnTo>
                  <a:pt x="517266" y="28722"/>
                </a:lnTo>
                <a:lnTo>
                  <a:pt x="512419" y="28561"/>
                </a:lnTo>
                <a:lnTo>
                  <a:pt x="507621" y="28412"/>
                </a:lnTo>
                <a:lnTo>
                  <a:pt x="502725" y="28274"/>
                </a:lnTo>
                <a:lnTo>
                  <a:pt x="497830" y="28137"/>
                </a:lnTo>
                <a:lnTo>
                  <a:pt x="492886" y="28022"/>
                </a:lnTo>
                <a:lnTo>
                  <a:pt x="487942" y="27919"/>
                </a:lnTo>
                <a:lnTo>
                  <a:pt x="482950" y="27815"/>
                </a:lnTo>
                <a:lnTo>
                  <a:pt x="477909" y="27735"/>
                </a:lnTo>
                <a:lnTo>
                  <a:pt x="472868" y="27655"/>
                </a:lnTo>
                <a:lnTo>
                  <a:pt x="467779" y="27598"/>
                </a:lnTo>
                <a:lnTo>
                  <a:pt x="462641" y="27552"/>
                </a:lnTo>
                <a:lnTo>
                  <a:pt x="457503" y="27506"/>
                </a:lnTo>
                <a:lnTo>
                  <a:pt x="452317" y="27483"/>
                </a:lnTo>
                <a:lnTo>
                  <a:pt x="447082" y="27471"/>
                </a:lnTo>
                <a:lnTo>
                  <a:pt x="441848" y="27471"/>
                </a:lnTo>
                <a:lnTo>
                  <a:pt x="436565" y="27471"/>
                </a:lnTo>
                <a:lnTo>
                  <a:pt x="431233" y="27494"/>
                </a:lnTo>
                <a:lnTo>
                  <a:pt x="425901" y="27540"/>
                </a:lnTo>
                <a:lnTo>
                  <a:pt x="420521" y="27586"/>
                </a:lnTo>
                <a:lnTo>
                  <a:pt x="415141" y="27643"/>
                </a:lnTo>
                <a:lnTo>
                  <a:pt x="409664" y="27724"/>
                </a:lnTo>
                <a:lnTo>
                  <a:pt x="404235" y="27804"/>
                </a:lnTo>
                <a:lnTo>
                  <a:pt x="398710" y="27907"/>
                </a:lnTo>
                <a:lnTo>
                  <a:pt x="393184" y="28022"/>
                </a:lnTo>
                <a:lnTo>
                  <a:pt x="387610" y="28148"/>
                </a:lnTo>
                <a:lnTo>
                  <a:pt x="382036" y="28297"/>
                </a:lnTo>
                <a:lnTo>
                  <a:pt x="376414" y="28446"/>
                </a:lnTo>
                <a:lnTo>
                  <a:pt x="370743" y="28618"/>
                </a:lnTo>
                <a:lnTo>
                  <a:pt x="365072" y="28802"/>
                </a:lnTo>
                <a:lnTo>
                  <a:pt x="359353" y="29008"/>
                </a:lnTo>
                <a:lnTo>
                  <a:pt x="359353" y="29008"/>
                </a:lnTo>
                <a:lnTo>
                  <a:pt x="346218" y="29467"/>
                </a:lnTo>
                <a:lnTo>
                  <a:pt x="332452" y="29926"/>
                </a:lnTo>
                <a:lnTo>
                  <a:pt x="318057" y="30373"/>
                </a:lnTo>
                <a:lnTo>
                  <a:pt x="303128" y="30832"/>
                </a:lnTo>
                <a:lnTo>
                  <a:pt x="287667" y="31279"/>
                </a:lnTo>
                <a:lnTo>
                  <a:pt x="271769" y="31727"/>
                </a:lnTo>
                <a:lnTo>
                  <a:pt x="255531" y="32174"/>
                </a:lnTo>
                <a:lnTo>
                  <a:pt x="238955" y="32610"/>
                </a:lnTo>
                <a:lnTo>
                  <a:pt x="222136" y="33046"/>
                </a:lnTo>
                <a:lnTo>
                  <a:pt x="205172" y="33470"/>
                </a:lnTo>
                <a:lnTo>
                  <a:pt x="188013" y="33883"/>
                </a:lnTo>
                <a:lnTo>
                  <a:pt x="170855" y="34296"/>
                </a:lnTo>
                <a:lnTo>
                  <a:pt x="153697" y="34698"/>
                </a:lnTo>
                <a:lnTo>
                  <a:pt x="136587" y="35088"/>
                </a:lnTo>
                <a:lnTo>
                  <a:pt x="119623" y="35466"/>
                </a:lnTo>
                <a:lnTo>
                  <a:pt x="102853" y="35845"/>
                </a:lnTo>
                <a:lnTo>
                  <a:pt x="102853" y="35845"/>
                </a:lnTo>
                <a:lnTo>
                  <a:pt x="106827" y="35237"/>
                </a:lnTo>
                <a:lnTo>
                  <a:pt x="110559" y="34652"/>
                </a:lnTo>
                <a:lnTo>
                  <a:pt x="114098" y="34101"/>
                </a:lnTo>
                <a:lnTo>
                  <a:pt x="117345" y="33562"/>
                </a:lnTo>
                <a:lnTo>
                  <a:pt x="120302" y="33046"/>
                </a:lnTo>
                <a:lnTo>
                  <a:pt x="123016" y="32576"/>
                </a:lnTo>
                <a:lnTo>
                  <a:pt x="125391" y="32128"/>
                </a:lnTo>
                <a:lnTo>
                  <a:pt x="127524" y="31715"/>
                </a:lnTo>
                <a:lnTo>
                  <a:pt x="129269" y="31348"/>
                </a:lnTo>
                <a:lnTo>
                  <a:pt x="130723" y="31027"/>
                </a:lnTo>
                <a:lnTo>
                  <a:pt x="131837" y="30740"/>
                </a:lnTo>
                <a:lnTo>
                  <a:pt x="132274" y="30626"/>
                </a:lnTo>
                <a:lnTo>
                  <a:pt x="132613" y="30511"/>
                </a:lnTo>
                <a:lnTo>
                  <a:pt x="132855" y="30419"/>
                </a:lnTo>
                <a:lnTo>
                  <a:pt x="133001" y="30327"/>
                </a:lnTo>
                <a:lnTo>
                  <a:pt x="133098" y="30259"/>
                </a:lnTo>
                <a:lnTo>
                  <a:pt x="133049" y="30201"/>
                </a:lnTo>
                <a:lnTo>
                  <a:pt x="132904" y="30167"/>
                </a:lnTo>
                <a:lnTo>
                  <a:pt x="132661" y="30132"/>
                </a:lnTo>
                <a:lnTo>
                  <a:pt x="132371" y="30121"/>
                </a:lnTo>
                <a:lnTo>
                  <a:pt x="131934" y="30132"/>
                </a:lnTo>
                <a:lnTo>
                  <a:pt x="131934" y="30132"/>
                </a:lnTo>
                <a:lnTo>
                  <a:pt x="130626" y="30144"/>
                </a:lnTo>
                <a:lnTo>
                  <a:pt x="128881" y="30144"/>
                </a:lnTo>
                <a:lnTo>
                  <a:pt x="126651" y="30132"/>
                </a:lnTo>
                <a:lnTo>
                  <a:pt x="124034" y="30098"/>
                </a:lnTo>
                <a:lnTo>
                  <a:pt x="120980" y="30064"/>
                </a:lnTo>
                <a:lnTo>
                  <a:pt x="117587" y="30006"/>
                </a:lnTo>
                <a:lnTo>
                  <a:pt x="109832" y="29869"/>
                </a:lnTo>
                <a:lnTo>
                  <a:pt x="101011" y="29685"/>
                </a:lnTo>
                <a:lnTo>
                  <a:pt x="91268" y="29467"/>
                </a:lnTo>
                <a:lnTo>
                  <a:pt x="80993" y="29226"/>
                </a:lnTo>
                <a:lnTo>
                  <a:pt x="70330" y="28974"/>
                </a:lnTo>
                <a:lnTo>
                  <a:pt x="59569" y="28699"/>
                </a:lnTo>
                <a:lnTo>
                  <a:pt x="48906" y="28423"/>
                </a:lnTo>
                <a:lnTo>
                  <a:pt x="38631" y="28148"/>
                </a:lnTo>
                <a:lnTo>
                  <a:pt x="28985" y="27884"/>
                </a:lnTo>
                <a:lnTo>
                  <a:pt x="20212" y="27632"/>
                </a:lnTo>
                <a:lnTo>
                  <a:pt x="12506" y="27403"/>
                </a:lnTo>
                <a:lnTo>
                  <a:pt x="6156" y="27208"/>
                </a:lnTo>
                <a:lnTo>
                  <a:pt x="1406" y="27036"/>
                </a:lnTo>
                <a:lnTo>
                  <a:pt x="1406" y="2703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10800000">
            <a:off x="2846072" y="2816337"/>
            <a:ext cx="602690" cy="391587"/>
          </a:xfrm>
          <a:custGeom>
            <a:avLst/>
            <a:gdLst/>
            <a:ahLst/>
            <a:cxnLst/>
            <a:rect l="l" t="t" r="r" b="b"/>
            <a:pathLst>
              <a:path w="276471" h="47212" extrusionOk="0">
                <a:moveTo>
                  <a:pt x="188014" y="0"/>
                </a:moveTo>
                <a:lnTo>
                  <a:pt x="185929" y="12"/>
                </a:lnTo>
                <a:lnTo>
                  <a:pt x="183845" y="35"/>
                </a:lnTo>
                <a:lnTo>
                  <a:pt x="181761" y="69"/>
                </a:lnTo>
                <a:lnTo>
                  <a:pt x="179677" y="115"/>
                </a:lnTo>
                <a:lnTo>
                  <a:pt x="177544" y="195"/>
                </a:lnTo>
                <a:lnTo>
                  <a:pt x="175460" y="287"/>
                </a:lnTo>
                <a:lnTo>
                  <a:pt x="173376" y="402"/>
                </a:lnTo>
                <a:lnTo>
                  <a:pt x="171292" y="539"/>
                </a:lnTo>
                <a:lnTo>
                  <a:pt x="169256" y="712"/>
                </a:lnTo>
                <a:lnTo>
                  <a:pt x="167269" y="895"/>
                </a:lnTo>
                <a:lnTo>
                  <a:pt x="165330" y="1113"/>
                </a:lnTo>
                <a:lnTo>
                  <a:pt x="164361" y="1228"/>
                </a:lnTo>
                <a:lnTo>
                  <a:pt x="163391" y="1342"/>
                </a:lnTo>
                <a:lnTo>
                  <a:pt x="162470" y="1469"/>
                </a:lnTo>
                <a:lnTo>
                  <a:pt x="161549" y="1606"/>
                </a:lnTo>
                <a:lnTo>
                  <a:pt x="160677" y="1744"/>
                </a:lnTo>
                <a:lnTo>
                  <a:pt x="159804" y="1893"/>
                </a:lnTo>
                <a:lnTo>
                  <a:pt x="158980" y="2042"/>
                </a:lnTo>
                <a:lnTo>
                  <a:pt x="158108" y="2203"/>
                </a:lnTo>
                <a:lnTo>
                  <a:pt x="157333" y="2375"/>
                </a:lnTo>
                <a:lnTo>
                  <a:pt x="156557" y="2547"/>
                </a:lnTo>
                <a:lnTo>
                  <a:pt x="155781" y="2719"/>
                </a:lnTo>
                <a:lnTo>
                  <a:pt x="155054" y="2914"/>
                </a:lnTo>
                <a:lnTo>
                  <a:pt x="154376" y="3109"/>
                </a:lnTo>
                <a:lnTo>
                  <a:pt x="153697" y="3304"/>
                </a:lnTo>
                <a:lnTo>
                  <a:pt x="153067" y="3510"/>
                </a:lnTo>
                <a:lnTo>
                  <a:pt x="152437" y="3717"/>
                </a:lnTo>
                <a:lnTo>
                  <a:pt x="151904" y="3946"/>
                </a:lnTo>
                <a:lnTo>
                  <a:pt x="151371" y="4164"/>
                </a:lnTo>
                <a:lnTo>
                  <a:pt x="150886" y="4371"/>
                </a:lnTo>
                <a:lnTo>
                  <a:pt x="150450" y="4577"/>
                </a:lnTo>
                <a:lnTo>
                  <a:pt x="150062" y="4783"/>
                </a:lnTo>
                <a:lnTo>
                  <a:pt x="149723" y="4990"/>
                </a:lnTo>
                <a:lnTo>
                  <a:pt x="149044" y="5414"/>
                </a:lnTo>
                <a:lnTo>
                  <a:pt x="148463" y="5850"/>
                </a:lnTo>
                <a:lnTo>
                  <a:pt x="147929" y="6298"/>
                </a:lnTo>
                <a:lnTo>
                  <a:pt x="147445" y="6745"/>
                </a:lnTo>
                <a:lnTo>
                  <a:pt x="146524" y="7640"/>
                </a:lnTo>
                <a:lnTo>
                  <a:pt x="146088" y="8087"/>
                </a:lnTo>
                <a:lnTo>
                  <a:pt x="145603" y="8534"/>
                </a:lnTo>
                <a:lnTo>
                  <a:pt x="145118" y="8970"/>
                </a:lnTo>
                <a:lnTo>
                  <a:pt x="144537" y="9406"/>
                </a:lnTo>
                <a:lnTo>
                  <a:pt x="143858" y="9830"/>
                </a:lnTo>
                <a:lnTo>
                  <a:pt x="143519" y="10037"/>
                </a:lnTo>
                <a:lnTo>
                  <a:pt x="143131" y="10243"/>
                </a:lnTo>
                <a:lnTo>
                  <a:pt x="142695" y="10450"/>
                </a:lnTo>
                <a:lnTo>
                  <a:pt x="142259" y="10645"/>
                </a:lnTo>
                <a:lnTo>
                  <a:pt x="141774" y="10840"/>
                </a:lnTo>
                <a:lnTo>
                  <a:pt x="141289" y="11035"/>
                </a:lnTo>
                <a:lnTo>
                  <a:pt x="140514" y="11276"/>
                </a:lnTo>
                <a:lnTo>
                  <a:pt x="139738" y="11494"/>
                </a:lnTo>
                <a:lnTo>
                  <a:pt x="138914" y="11700"/>
                </a:lnTo>
                <a:lnTo>
                  <a:pt x="138042" y="11906"/>
                </a:lnTo>
                <a:lnTo>
                  <a:pt x="137169" y="12090"/>
                </a:lnTo>
                <a:lnTo>
                  <a:pt x="136248" y="12274"/>
                </a:lnTo>
                <a:lnTo>
                  <a:pt x="135279" y="12446"/>
                </a:lnTo>
                <a:lnTo>
                  <a:pt x="134261" y="12595"/>
                </a:lnTo>
                <a:lnTo>
                  <a:pt x="133243" y="12744"/>
                </a:lnTo>
                <a:lnTo>
                  <a:pt x="132177" y="12893"/>
                </a:lnTo>
                <a:lnTo>
                  <a:pt x="131062" y="13019"/>
                </a:lnTo>
                <a:lnTo>
                  <a:pt x="129947" y="13145"/>
                </a:lnTo>
                <a:lnTo>
                  <a:pt x="128833" y="13260"/>
                </a:lnTo>
                <a:lnTo>
                  <a:pt x="127669" y="13363"/>
                </a:lnTo>
                <a:lnTo>
                  <a:pt x="126458" y="13466"/>
                </a:lnTo>
                <a:lnTo>
                  <a:pt x="125246" y="13558"/>
                </a:lnTo>
                <a:lnTo>
                  <a:pt x="123986" y="13638"/>
                </a:lnTo>
                <a:lnTo>
                  <a:pt x="122725" y="13719"/>
                </a:lnTo>
                <a:lnTo>
                  <a:pt x="120156" y="13868"/>
                </a:lnTo>
                <a:lnTo>
                  <a:pt x="117539" y="13994"/>
                </a:lnTo>
                <a:lnTo>
                  <a:pt x="114825" y="14097"/>
                </a:lnTo>
                <a:lnTo>
                  <a:pt x="112062" y="14189"/>
                </a:lnTo>
                <a:lnTo>
                  <a:pt x="109299" y="14281"/>
                </a:lnTo>
                <a:lnTo>
                  <a:pt x="103628" y="14418"/>
                </a:lnTo>
                <a:lnTo>
                  <a:pt x="97957" y="14568"/>
                </a:lnTo>
                <a:lnTo>
                  <a:pt x="95146" y="14636"/>
                </a:lnTo>
                <a:lnTo>
                  <a:pt x="92335" y="14717"/>
                </a:lnTo>
                <a:lnTo>
                  <a:pt x="89572" y="14808"/>
                </a:lnTo>
                <a:lnTo>
                  <a:pt x="86810" y="14923"/>
                </a:lnTo>
                <a:lnTo>
                  <a:pt x="84144" y="15038"/>
                </a:lnTo>
                <a:lnTo>
                  <a:pt x="81526" y="15187"/>
                </a:lnTo>
                <a:lnTo>
                  <a:pt x="80218" y="15267"/>
                </a:lnTo>
                <a:lnTo>
                  <a:pt x="78957" y="15348"/>
                </a:lnTo>
                <a:lnTo>
                  <a:pt x="77746" y="15439"/>
                </a:lnTo>
                <a:lnTo>
                  <a:pt x="76486" y="15543"/>
                </a:lnTo>
                <a:lnTo>
                  <a:pt x="75274" y="15646"/>
                </a:lnTo>
                <a:lnTo>
                  <a:pt x="74111" y="15760"/>
                </a:lnTo>
                <a:lnTo>
                  <a:pt x="72947" y="15887"/>
                </a:lnTo>
                <a:lnTo>
                  <a:pt x="71832" y="16013"/>
                </a:lnTo>
                <a:lnTo>
                  <a:pt x="70718" y="16150"/>
                </a:lnTo>
                <a:lnTo>
                  <a:pt x="69651" y="16300"/>
                </a:lnTo>
                <a:lnTo>
                  <a:pt x="68633" y="16449"/>
                </a:lnTo>
                <a:lnTo>
                  <a:pt x="67616" y="16621"/>
                </a:lnTo>
                <a:lnTo>
                  <a:pt x="66598" y="16793"/>
                </a:lnTo>
                <a:lnTo>
                  <a:pt x="65677" y="16988"/>
                </a:lnTo>
                <a:lnTo>
                  <a:pt x="64756" y="17183"/>
                </a:lnTo>
                <a:lnTo>
                  <a:pt x="63883" y="17389"/>
                </a:lnTo>
                <a:lnTo>
                  <a:pt x="62914" y="17630"/>
                </a:lnTo>
                <a:lnTo>
                  <a:pt x="62042" y="17871"/>
                </a:lnTo>
                <a:lnTo>
                  <a:pt x="61218" y="18123"/>
                </a:lnTo>
                <a:lnTo>
                  <a:pt x="60491" y="18376"/>
                </a:lnTo>
                <a:lnTo>
                  <a:pt x="59812" y="18640"/>
                </a:lnTo>
                <a:lnTo>
                  <a:pt x="59182" y="18903"/>
                </a:lnTo>
                <a:lnTo>
                  <a:pt x="58600" y="19179"/>
                </a:lnTo>
                <a:lnTo>
                  <a:pt x="58067" y="19454"/>
                </a:lnTo>
                <a:lnTo>
                  <a:pt x="57582" y="19741"/>
                </a:lnTo>
                <a:lnTo>
                  <a:pt x="57146" y="20027"/>
                </a:lnTo>
                <a:lnTo>
                  <a:pt x="56758" y="20314"/>
                </a:lnTo>
                <a:lnTo>
                  <a:pt x="56371" y="20612"/>
                </a:lnTo>
                <a:lnTo>
                  <a:pt x="55692" y="21209"/>
                </a:lnTo>
                <a:lnTo>
                  <a:pt x="55111" y="21805"/>
                </a:lnTo>
                <a:lnTo>
                  <a:pt x="53947" y="23010"/>
                </a:lnTo>
                <a:lnTo>
                  <a:pt x="53269" y="23606"/>
                </a:lnTo>
                <a:lnTo>
                  <a:pt x="52929" y="23904"/>
                </a:lnTo>
                <a:lnTo>
                  <a:pt x="52542" y="24203"/>
                </a:lnTo>
                <a:lnTo>
                  <a:pt x="52154" y="24489"/>
                </a:lnTo>
                <a:lnTo>
                  <a:pt x="51718" y="24788"/>
                </a:lnTo>
                <a:lnTo>
                  <a:pt x="51233" y="25063"/>
                </a:lnTo>
                <a:lnTo>
                  <a:pt x="50700" y="25350"/>
                </a:lnTo>
                <a:lnTo>
                  <a:pt x="50118" y="25625"/>
                </a:lnTo>
                <a:lnTo>
                  <a:pt x="49488" y="25900"/>
                </a:lnTo>
                <a:lnTo>
                  <a:pt x="48810" y="26164"/>
                </a:lnTo>
                <a:lnTo>
                  <a:pt x="48034" y="26428"/>
                </a:lnTo>
                <a:lnTo>
                  <a:pt x="47258" y="26657"/>
                </a:lnTo>
                <a:lnTo>
                  <a:pt x="46435" y="26887"/>
                </a:lnTo>
                <a:lnTo>
                  <a:pt x="45514" y="27105"/>
                </a:lnTo>
                <a:lnTo>
                  <a:pt x="44593" y="27311"/>
                </a:lnTo>
                <a:lnTo>
                  <a:pt x="43623" y="27517"/>
                </a:lnTo>
                <a:lnTo>
                  <a:pt x="42605" y="27712"/>
                </a:lnTo>
                <a:lnTo>
                  <a:pt x="41539" y="27907"/>
                </a:lnTo>
                <a:lnTo>
                  <a:pt x="40424" y="28091"/>
                </a:lnTo>
                <a:lnTo>
                  <a:pt x="39310" y="28275"/>
                </a:lnTo>
                <a:lnTo>
                  <a:pt x="38195" y="28447"/>
                </a:lnTo>
                <a:lnTo>
                  <a:pt x="35820" y="28791"/>
                </a:lnTo>
                <a:lnTo>
                  <a:pt x="33348" y="29112"/>
                </a:lnTo>
                <a:lnTo>
                  <a:pt x="30827" y="29433"/>
                </a:lnTo>
                <a:lnTo>
                  <a:pt x="25738" y="30064"/>
                </a:lnTo>
                <a:lnTo>
                  <a:pt x="23169" y="30374"/>
                </a:lnTo>
                <a:lnTo>
                  <a:pt x="20649" y="30695"/>
                </a:lnTo>
                <a:lnTo>
                  <a:pt x="18177" y="31027"/>
                </a:lnTo>
                <a:lnTo>
                  <a:pt x="15802" y="31371"/>
                </a:lnTo>
                <a:lnTo>
                  <a:pt x="14687" y="31544"/>
                </a:lnTo>
                <a:lnTo>
                  <a:pt x="13524" y="31727"/>
                </a:lnTo>
                <a:lnTo>
                  <a:pt x="12457" y="31922"/>
                </a:lnTo>
                <a:lnTo>
                  <a:pt x="11391" y="32117"/>
                </a:lnTo>
                <a:lnTo>
                  <a:pt x="10228" y="32335"/>
                </a:lnTo>
                <a:lnTo>
                  <a:pt x="9065" y="32576"/>
                </a:lnTo>
                <a:lnTo>
                  <a:pt x="8047" y="32817"/>
                </a:lnTo>
                <a:lnTo>
                  <a:pt x="7029" y="33058"/>
                </a:lnTo>
                <a:lnTo>
                  <a:pt x="6108" y="33321"/>
                </a:lnTo>
                <a:lnTo>
                  <a:pt x="5236" y="33574"/>
                </a:lnTo>
                <a:lnTo>
                  <a:pt x="4412" y="33849"/>
                </a:lnTo>
                <a:lnTo>
                  <a:pt x="3684" y="34124"/>
                </a:lnTo>
                <a:lnTo>
                  <a:pt x="3006" y="34400"/>
                </a:lnTo>
                <a:lnTo>
                  <a:pt x="2424" y="34686"/>
                </a:lnTo>
                <a:lnTo>
                  <a:pt x="1891" y="34985"/>
                </a:lnTo>
                <a:lnTo>
                  <a:pt x="1406" y="35283"/>
                </a:lnTo>
                <a:lnTo>
                  <a:pt x="1019" y="35581"/>
                </a:lnTo>
                <a:lnTo>
                  <a:pt x="679" y="35879"/>
                </a:lnTo>
                <a:lnTo>
                  <a:pt x="389" y="36189"/>
                </a:lnTo>
                <a:lnTo>
                  <a:pt x="195" y="36499"/>
                </a:lnTo>
                <a:lnTo>
                  <a:pt x="49" y="36808"/>
                </a:lnTo>
                <a:lnTo>
                  <a:pt x="1" y="37130"/>
                </a:lnTo>
                <a:lnTo>
                  <a:pt x="1" y="37439"/>
                </a:lnTo>
                <a:lnTo>
                  <a:pt x="49" y="37760"/>
                </a:lnTo>
                <a:lnTo>
                  <a:pt x="195" y="38082"/>
                </a:lnTo>
                <a:lnTo>
                  <a:pt x="437" y="38403"/>
                </a:lnTo>
                <a:lnTo>
                  <a:pt x="728" y="38712"/>
                </a:lnTo>
                <a:lnTo>
                  <a:pt x="1067" y="39034"/>
                </a:lnTo>
                <a:lnTo>
                  <a:pt x="1503" y="39355"/>
                </a:lnTo>
                <a:lnTo>
                  <a:pt x="1988" y="39676"/>
                </a:lnTo>
                <a:lnTo>
                  <a:pt x="2570" y="39986"/>
                </a:lnTo>
                <a:lnTo>
                  <a:pt x="3248" y="40295"/>
                </a:lnTo>
                <a:lnTo>
                  <a:pt x="3927" y="40605"/>
                </a:lnTo>
                <a:lnTo>
                  <a:pt x="4751" y="40915"/>
                </a:lnTo>
                <a:lnTo>
                  <a:pt x="5623" y="41224"/>
                </a:lnTo>
                <a:lnTo>
                  <a:pt x="6544" y="41523"/>
                </a:lnTo>
                <a:lnTo>
                  <a:pt x="7611" y="41832"/>
                </a:lnTo>
                <a:lnTo>
                  <a:pt x="8725" y="42131"/>
                </a:lnTo>
                <a:lnTo>
                  <a:pt x="9889" y="42417"/>
                </a:lnTo>
                <a:lnTo>
                  <a:pt x="11149" y="42716"/>
                </a:lnTo>
                <a:lnTo>
                  <a:pt x="12457" y="42991"/>
                </a:lnTo>
                <a:lnTo>
                  <a:pt x="13863" y="43266"/>
                </a:lnTo>
                <a:lnTo>
                  <a:pt x="15269" y="43541"/>
                </a:lnTo>
                <a:lnTo>
                  <a:pt x="16771" y="43794"/>
                </a:lnTo>
                <a:lnTo>
                  <a:pt x="18274" y="44058"/>
                </a:lnTo>
                <a:lnTo>
                  <a:pt x="19873" y="44298"/>
                </a:lnTo>
                <a:lnTo>
                  <a:pt x="21473" y="44539"/>
                </a:lnTo>
                <a:lnTo>
                  <a:pt x="23169" y="44769"/>
                </a:lnTo>
                <a:lnTo>
                  <a:pt x="24866" y="44987"/>
                </a:lnTo>
                <a:lnTo>
                  <a:pt x="26611" y="45205"/>
                </a:lnTo>
                <a:lnTo>
                  <a:pt x="28355" y="45411"/>
                </a:lnTo>
                <a:lnTo>
                  <a:pt x="30197" y="45606"/>
                </a:lnTo>
                <a:lnTo>
                  <a:pt x="32039" y="45790"/>
                </a:lnTo>
                <a:lnTo>
                  <a:pt x="33881" y="45962"/>
                </a:lnTo>
                <a:lnTo>
                  <a:pt x="35771" y="46134"/>
                </a:lnTo>
                <a:lnTo>
                  <a:pt x="37662" y="46283"/>
                </a:lnTo>
                <a:lnTo>
                  <a:pt x="39600" y="46432"/>
                </a:lnTo>
                <a:lnTo>
                  <a:pt x="41539" y="46558"/>
                </a:lnTo>
                <a:lnTo>
                  <a:pt x="43526" y="46684"/>
                </a:lnTo>
                <a:lnTo>
                  <a:pt x="45465" y="46787"/>
                </a:lnTo>
                <a:lnTo>
                  <a:pt x="47452" y="46891"/>
                </a:lnTo>
                <a:lnTo>
                  <a:pt x="49440" y="46971"/>
                </a:lnTo>
                <a:lnTo>
                  <a:pt x="51427" y="47051"/>
                </a:lnTo>
                <a:lnTo>
                  <a:pt x="53366" y="47109"/>
                </a:lnTo>
                <a:lnTo>
                  <a:pt x="55353" y="47155"/>
                </a:lnTo>
                <a:lnTo>
                  <a:pt x="57340" y="47189"/>
                </a:lnTo>
                <a:lnTo>
                  <a:pt x="59279" y="47212"/>
                </a:lnTo>
                <a:lnTo>
                  <a:pt x="61266" y="47212"/>
                </a:lnTo>
                <a:lnTo>
                  <a:pt x="63011" y="47200"/>
                </a:lnTo>
                <a:lnTo>
                  <a:pt x="64756" y="47177"/>
                </a:lnTo>
                <a:lnTo>
                  <a:pt x="66452" y="47143"/>
                </a:lnTo>
                <a:lnTo>
                  <a:pt x="68149" y="47097"/>
                </a:lnTo>
                <a:lnTo>
                  <a:pt x="69797" y="47051"/>
                </a:lnTo>
                <a:lnTo>
                  <a:pt x="71445" y="46982"/>
                </a:lnTo>
                <a:lnTo>
                  <a:pt x="73044" y="46914"/>
                </a:lnTo>
                <a:lnTo>
                  <a:pt x="74644" y="46833"/>
                </a:lnTo>
                <a:lnTo>
                  <a:pt x="76195" y="46742"/>
                </a:lnTo>
                <a:lnTo>
                  <a:pt x="77746" y="46638"/>
                </a:lnTo>
                <a:lnTo>
                  <a:pt x="79248" y="46535"/>
                </a:lnTo>
                <a:lnTo>
                  <a:pt x="80751" y="46420"/>
                </a:lnTo>
                <a:lnTo>
                  <a:pt x="82253" y="46294"/>
                </a:lnTo>
                <a:lnTo>
                  <a:pt x="83707" y="46168"/>
                </a:lnTo>
                <a:lnTo>
                  <a:pt x="85162" y="46030"/>
                </a:lnTo>
                <a:lnTo>
                  <a:pt x="86567" y="45893"/>
                </a:lnTo>
                <a:lnTo>
                  <a:pt x="89378" y="45595"/>
                </a:lnTo>
                <a:lnTo>
                  <a:pt x="92093" y="45273"/>
                </a:lnTo>
                <a:lnTo>
                  <a:pt x="94759" y="44941"/>
                </a:lnTo>
                <a:lnTo>
                  <a:pt x="97376" y="44585"/>
                </a:lnTo>
                <a:lnTo>
                  <a:pt x="99945" y="44230"/>
                </a:lnTo>
                <a:lnTo>
                  <a:pt x="102465" y="43863"/>
                </a:lnTo>
                <a:lnTo>
                  <a:pt x="104937" y="43484"/>
                </a:lnTo>
                <a:lnTo>
                  <a:pt x="107409" y="43106"/>
                </a:lnTo>
                <a:lnTo>
                  <a:pt x="108524" y="42922"/>
                </a:lnTo>
                <a:lnTo>
                  <a:pt x="109736" y="42738"/>
                </a:lnTo>
                <a:lnTo>
                  <a:pt x="110899" y="42566"/>
                </a:lnTo>
                <a:lnTo>
                  <a:pt x="112159" y="42406"/>
                </a:lnTo>
                <a:lnTo>
                  <a:pt x="113468" y="42268"/>
                </a:lnTo>
                <a:lnTo>
                  <a:pt x="114146" y="42199"/>
                </a:lnTo>
                <a:lnTo>
                  <a:pt x="114825" y="42142"/>
                </a:lnTo>
                <a:lnTo>
                  <a:pt x="115503" y="42085"/>
                </a:lnTo>
                <a:lnTo>
                  <a:pt x="116230" y="42039"/>
                </a:lnTo>
                <a:lnTo>
                  <a:pt x="117006" y="42004"/>
                </a:lnTo>
                <a:lnTo>
                  <a:pt x="117781" y="41970"/>
                </a:lnTo>
                <a:lnTo>
                  <a:pt x="118848" y="41936"/>
                </a:lnTo>
                <a:lnTo>
                  <a:pt x="119914" y="41924"/>
                </a:lnTo>
                <a:lnTo>
                  <a:pt x="121029" y="41924"/>
                </a:lnTo>
                <a:lnTo>
                  <a:pt x="122095" y="41947"/>
                </a:lnTo>
                <a:lnTo>
                  <a:pt x="123210" y="41970"/>
                </a:lnTo>
                <a:lnTo>
                  <a:pt x="124276" y="42016"/>
                </a:lnTo>
                <a:lnTo>
                  <a:pt x="125391" y="42073"/>
                </a:lnTo>
                <a:lnTo>
                  <a:pt x="126458" y="42142"/>
                </a:lnTo>
                <a:lnTo>
                  <a:pt x="127572" y="42222"/>
                </a:lnTo>
                <a:lnTo>
                  <a:pt x="128687" y="42303"/>
                </a:lnTo>
                <a:lnTo>
                  <a:pt x="129753" y="42406"/>
                </a:lnTo>
                <a:lnTo>
                  <a:pt x="130868" y="42509"/>
                </a:lnTo>
                <a:lnTo>
                  <a:pt x="133098" y="42738"/>
                </a:lnTo>
                <a:lnTo>
                  <a:pt x="135327" y="42991"/>
                </a:lnTo>
                <a:lnTo>
                  <a:pt x="137557" y="43255"/>
                </a:lnTo>
                <a:lnTo>
                  <a:pt x="139787" y="43530"/>
                </a:lnTo>
                <a:lnTo>
                  <a:pt x="142065" y="43805"/>
                </a:lnTo>
                <a:lnTo>
                  <a:pt x="144294" y="44081"/>
                </a:lnTo>
                <a:lnTo>
                  <a:pt x="146621" y="44344"/>
                </a:lnTo>
                <a:lnTo>
                  <a:pt x="148899" y="44585"/>
                </a:lnTo>
                <a:lnTo>
                  <a:pt x="150062" y="44700"/>
                </a:lnTo>
                <a:lnTo>
                  <a:pt x="151177" y="44815"/>
                </a:lnTo>
                <a:lnTo>
                  <a:pt x="152340" y="44906"/>
                </a:lnTo>
                <a:lnTo>
                  <a:pt x="153503" y="44998"/>
                </a:lnTo>
                <a:lnTo>
                  <a:pt x="154618" y="45078"/>
                </a:lnTo>
                <a:lnTo>
                  <a:pt x="155733" y="45147"/>
                </a:lnTo>
                <a:lnTo>
                  <a:pt x="156799" y="45205"/>
                </a:lnTo>
                <a:lnTo>
                  <a:pt x="157914" y="45250"/>
                </a:lnTo>
                <a:lnTo>
                  <a:pt x="158980" y="45285"/>
                </a:lnTo>
                <a:lnTo>
                  <a:pt x="159998" y="45319"/>
                </a:lnTo>
                <a:lnTo>
                  <a:pt x="161065" y="45342"/>
                </a:lnTo>
                <a:lnTo>
                  <a:pt x="162083" y="45342"/>
                </a:lnTo>
                <a:lnTo>
                  <a:pt x="163100" y="45354"/>
                </a:lnTo>
                <a:lnTo>
                  <a:pt x="164118" y="45342"/>
                </a:lnTo>
                <a:lnTo>
                  <a:pt x="165088" y="45331"/>
                </a:lnTo>
                <a:lnTo>
                  <a:pt x="166057" y="45308"/>
                </a:lnTo>
                <a:lnTo>
                  <a:pt x="167026" y="45273"/>
                </a:lnTo>
                <a:lnTo>
                  <a:pt x="167996" y="45239"/>
                </a:lnTo>
                <a:lnTo>
                  <a:pt x="168917" y="45193"/>
                </a:lnTo>
                <a:lnTo>
                  <a:pt x="169838" y="45136"/>
                </a:lnTo>
                <a:lnTo>
                  <a:pt x="170710" y="45067"/>
                </a:lnTo>
                <a:lnTo>
                  <a:pt x="171631" y="44998"/>
                </a:lnTo>
                <a:lnTo>
                  <a:pt x="172503" y="44929"/>
                </a:lnTo>
                <a:lnTo>
                  <a:pt x="173327" y="44849"/>
                </a:lnTo>
                <a:lnTo>
                  <a:pt x="174200" y="44757"/>
                </a:lnTo>
                <a:lnTo>
                  <a:pt x="175024" y="44654"/>
                </a:lnTo>
                <a:lnTo>
                  <a:pt x="175799" y="44551"/>
                </a:lnTo>
                <a:lnTo>
                  <a:pt x="176623" y="44448"/>
                </a:lnTo>
                <a:lnTo>
                  <a:pt x="177399" y="44333"/>
                </a:lnTo>
                <a:lnTo>
                  <a:pt x="178126" y="44207"/>
                </a:lnTo>
                <a:lnTo>
                  <a:pt x="178853" y="44081"/>
                </a:lnTo>
                <a:lnTo>
                  <a:pt x="179580" y="43954"/>
                </a:lnTo>
                <a:lnTo>
                  <a:pt x="180986" y="43679"/>
                </a:lnTo>
                <a:lnTo>
                  <a:pt x="182294" y="43381"/>
                </a:lnTo>
                <a:lnTo>
                  <a:pt x="183506" y="43060"/>
                </a:lnTo>
                <a:lnTo>
                  <a:pt x="184669" y="42727"/>
                </a:lnTo>
                <a:lnTo>
                  <a:pt x="185736" y="42371"/>
                </a:lnTo>
                <a:lnTo>
                  <a:pt x="186753" y="42016"/>
                </a:lnTo>
                <a:lnTo>
                  <a:pt x="187674" y="41637"/>
                </a:lnTo>
                <a:lnTo>
                  <a:pt x="188498" y="41247"/>
                </a:lnTo>
                <a:lnTo>
                  <a:pt x="189225" y="40846"/>
                </a:lnTo>
                <a:lnTo>
                  <a:pt x="189855" y="40444"/>
                </a:lnTo>
                <a:lnTo>
                  <a:pt x="190389" y="40032"/>
                </a:lnTo>
                <a:lnTo>
                  <a:pt x="190825" y="39607"/>
                </a:lnTo>
                <a:lnTo>
                  <a:pt x="191213" y="39194"/>
                </a:lnTo>
                <a:lnTo>
                  <a:pt x="191455" y="38758"/>
                </a:lnTo>
                <a:lnTo>
                  <a:pt x="191600" y="38334"/>
                </a:lnTo>
                <a:lnTo>
                  <a:pt x="191649" y="37910"/>
                </a:lnTo>
                <a:lnTo>
                  <a:pt x="191600" y="37485"/>
                </a:lnTo>
                <a:lnTo>
                  <a:pt x="191455" y="37061"/>
                </a:lnTo>
                <a:lnTo>
                  <a:pt x="191213" y="36556"/>
                </a:lnTo>
                <a:lnTo>
                  <a:pt x="191116" y="36063"/>
                </a:lnTo>
                <a:lnTo>
                  <a:pt x="191116" y="35822"/>
                </a:lnTo>
                <a:lnTo>
                  <a:pt x="191164" y="35581"/>
                </a:lnTo>
                <a:lnTo>
                  <a:pt x="191213" y="35329"/>
                </a:lnTo>
                <a:lnTo>
                  <a:pt x="191310" y="35099"/>
                </a:lnTo>
                <a:lnTo>
                  <a:pt x="191407" y="34858"/>
                </a:lnTo>
                <a:lnTo>
                  <a:pt x="191552" y="34618"/>
                </a:lnTo>
                <a:lnTo>
                  <a:pt x="191746" y="34388"/>
                </a:lnTo>
                <a:lnTo>
                  <a:pt x="191988" y="34159"/>
                </a:lnTo>
                <a:lnTo>
                  <a:pt x="192230" y="33941"/>
                </a:lnTo>
                <a:lnTo>
                  <a:pt x="192521" y="33711"/>
                </a:lnTo>
                <a:lnTo>
                  <a:pt x="192861" y="33493"/>
                </a:lnTo>
                <a:lnTo>
                  <a:pt x="193248" y="33287"/>
                </a:lnTo>
                <a:lnTo>
                  <a:pt x="193878" y="32943"/>
                </a:lnTo>
                <a:lnTo>
                  <a:pt x="194557" y="32610"/>
                </a:lnTo>
                <a:lnTo>
                  <a:pt x="195187" y="32312"/>
                </a:lnTo>
                <a:lnTo>
                  <a:pt x="195866" y="32025"/>
                </a:lnTo>
                <a:lnTo>
                  <a:pt x="196544" y="31750"/>
                </a:lnTo>
                <a:lnTo>
                  <a:pt x="197271" y="31498"/>
                </a:lnTo>
                <a:lnTo>
                  <a:pt x="197950" y="31268"/>
                </a:lnTo>
                <a:lnTo>
                  <a:pt x="198677" y="31050"/>
                </a:lnTo>
                <a:lnTo>
                  <a:pt x="199404" y="30855"/>
                </a:lnTo>
                <a:lnTo>
                  <a:pt x="200179" y="30672"/>
                </a:lnTo>
                <a:lnTo>
                  <a:pt x="200907" y="30500"/>
                </a:lnTo>
                <a:lnTo>
                  <a:pt x="201682" y="30351"/>
                </a:lnTo>
                <a:lnTo>
                  <a:pt x="202458" y="30213"/>
                </a:lnTo>
                <a:lnTo>
                  <a:pt x="203282" y="30087"/>
                </a:lnTo>
                <a:lnTo>
                  <a:pt x="204057" y="29972"/>
                </a:lnTo>
                <a:lnTo>
                  <a:pt x="204881" y="29869"/>
                </a:lnTo>
                <a:lnTo>
                  <a:pt x="205705" y="29777"/>
                </a:lnTo>
                <a:lnTo>
                  <a:pt x="206529" y="29708"/>
                </a:lnTo>
                <a:lnTo>
                  <a:pt x="207401" y="29639"/>
                </a:lnTo>
                <a:lnTo>
                  <a:pt x="208225" y="29582"/>
                </a:lnTo>
                <a:lnTo>
                  <a:pt x="209098" y="29536"/>
                </a:lnTo>
                <a:lnTo>
                  <a:pt x="209970" y="29502"/>
                </a:lnTo>
                <a:lnTo>
                  <a:pt x="210843" y="29479"/>
                </a:lnTo>
                <a:lnTo>
                  <a:pt x="211764" y="29467"/>
                </a:lnTo>
                <a:lnTo>
                  <a:pt x="212636" y="29456"/>
                </a:lnTo>
                <a:lnTo>
                  <a:pt x="213557" y="29456"/>
                </a:lnTo>
                <a:lnTo>
                  <a:pt x="215399" y="29467"/>
                </a:lnTo>
                <a:lnTo>
                  <a:pt x="217241" y="29513"/>
                </a:lnTo>
                <a:lnTo>
                  <a:pt x="219131" y="29582"/>
                </a:lnTo>
                <a:lnTo>
                  <a:pt x="221070" y="29651"/>
                </a:lnTo>
                <a:lnTo>
                  <a:pt x="223009" y="29743"/>
                </a:lnTo>
                <a:lnTo>
                  <a:pt x="226983" y="29949"/>
                </a:lnTo>
                <a:lnTo>
                  <a:pt x="231054" y="30144"/>
                </a:lnTo>
                <a:lnTo>
                  <a:pt x="233090" y="30236"/>
                </a:lnTo>
                <a:lnTo>
                  <a:pt x="235126" y="30316"/>
                </a:lnTo>
                <a:lnTo>
                  <a:pt x="237210" y="30374"/>
                </a:lnTo>
                <a:lnTo>
                  <a:pt x="239294" y="30408"/>
                </a:lnTo>
                <a:lnTo>
                  <a:pt x="240361" y="30419"/>
                </a:lnTo>
                <a:lnTo>
                  <a:pt x="242445" y="30419"/>
                </a:lnTo>
                <a:lnTo>
                  <a:pt x="243511" y="30408"/>
                </a:lnTo>
                <a:lnTo>
                  <a:pt x="244529" y="30385"/>
                </a:lnTo>
                <a:lnTo>
                  <a:pt x="245595" y="30362"/>
                </a:lnTo>
                <a:lnTo>
                  <a:pt x="246662" y="30316"/>
                </a:lnTo>
                <a:lnTo>
                  <a:pt x="247728" y="30270"/>
                </a:lnTo>
                <a:lnTo>
                  <a:pt x="248746" y="30213"/>
                </a:lnTo>
                <a:lnTo>
                  <a:pt x="249812" y="30144"/>
                </a:lnTo>
                <a:lnTo>
                  <a:pt x="250878" y="30064"/>
                </a:lnTo>
                <a:lnTo>
                  <a:pt x="251896" y="29972"/>
                </a:lnTo>
                <a:lnTo>
                  <a:pt x="253302" y="29823"/>
                </a:lnTo>
                <a:lnTo>
                  <a:pt x="254659" y="29662"/>
                </a:lnTo>
                <a:lnTo>
                  <a:pt x="255968" y="29490"/>
                </a:lnTo>
                <a:lnTo>
                  <a:pt x="257228" y="29318"/>
                </a:lnTo>
                <a:lnTo>
                  <a:pt x="258391" y="29135"/>
                </a:lnTo>
                <a:lnTo>
                  <a:pt x="259555" y="28951"/>
                </a:lnTo>
                <a:lnTo>
                  <a:pt x="260718" y="28756"/>
                </a:lnTo>
                <a:lnTo>
                  <a:pt x="261784" y="28550"/>
                </a:lnTo>
                <a:lnTo>
                  <a:pt x="262802" y="28343"/>
                </a:lnTo>
                <a:lnTo>
                  <a:pt x="263771" y="28125"/>
                </a:lnTo>
                <a:lnTo>
                  <a:pt x="264741" y="27907"/>
                </a:lnTo>
                <a:lnTo>
                  <a:pt x="265662" y="27678"/>
                </a:lnTo>
                <a:lnTo>
                  <a:pt x="266486" y="27437"/>
                </a:lnTo>
                <a:lnTo>
                  <a:pt x="267310" y="27196"/>
                </a:lnTo>
                <a:lnTo>
                  <a:pt x="268134" y="26944"/>
                </a:lnTo>
                <a:lnTo>
                  <a:pt x="268861" y="26680"/>
                </a:lnTo>
                <a:lnTo>
                  <a:pt x="269539" y="26416"/>
                </a:lnTo>
                <a:lnTo>
                  <a:pt x="270218" y="26141"/>
                </a:lnTo>
                <a:lnTo>
                  <a:pt x="270848" y="25866"/>
                </a:lnTo>
                <a:lnTo>
                  <a:pt x="271478" y="25579"/>
                </a:lnTo>
                <a:lnTo>
                  <a:pt x="272011" y="25281"/>
                </a:lnTo>
                <a:lnTo>
                  <a:pt x="272544" y="24971"/>
                </a:lnTo>
                <a:lnTo>
                  <a:pt x="273029" y="24661"/>
                </a:lnTo>
                <a:lnTo>
                  <a:pt x="273465" y="24352"/>
                </a:lnTo>
                <a:lnTo>
                  <a:pt x="273901" y="24019"/>
                </a:lnTo>
                <a:lnTo>
                  <a:pt x="274289" y="23686"/>
                </a:lnTo>
                <a:lnTo>
                  <a:pt x="274628" y="23342"/>
                </a:lnTo>
                <a:lnTo>
                  <a:pt x="274919" y="22998"/>
                </a:lnTo>
                <a:lnTo>
                  <a:pt x="275210" y="22643"/>
                </a:lnTo>
                <a:lnTo>
                  <a:pt x="275501" y="22276"/>
                </a:lnTo>
                <a:lnTo>
                  <a:pt x="275695" y="21909"/>
                </a:lnTo>
                <a:lnTo>
                  <a:pt x="275889" y="21530"/>
                </a:lnTo>
                <a:lnTo>
                  <a:pt x="276083" y="21140"/>
                </a:lnTo>
                <a:lnTo>
                  <a:pt x="276180" y="20739"/>
                </a:lnTo>
                <a:lnTo>
                  <a:pt x="276325" y="20337"/>
                </a:lnTo>
                <a:lnTo>
                  <a:pt x="276373" y="19924"/>
                </a:lnTo>
                <a:lnTo>
                  <a:pt x="276470" y="19087"/>
                </a:lnTo>
                <a:lnTo>
                  <a:pt x="276422" y="18204"/>
                </a:lnTo>
                <a:lnTo>
                  <a:pt x="276325" y="17297"/>
                </a:lnTo>
                <a:lnTo>
                  <a:pt x="276083" y="16357"/>
                </a:lnTo>
                <a:lnTo>
                  <a:pt x="275792" y="15382"/>
                </a:lnTo>
                <a:lnTo>
                  <a:pt x="275356" y="14373"/>
                </a:lnTo>
                <a:lnTo>
                  <a:pt x="274871" y="13329"/>
                </a:lnTo>
                <a:lnTo>
                  <a:pt x="274338" y="12251"/>
                </a:lnTo>
                <a:lnTo>
                  <a:pt x="273708" y="11149"/>
                </a:lnTo>
                <a:lnTo>
                  <a:pt x="272981" y="10002"/>
                </a:lnTo>
                <a:lnTo>
                  <a:pt x="272205" y="8821"/>
                </a:lnTo>
                <a:lnTo>
                  <a:pt x="271381" y="7617"/>
                </a:lnTo>
                <a:lnTo>
                  <a:pt x="269588" y="5093"/>
                </a:lnTo>
                <a:lnTo>
                  <a:pt x="269394" y="4887"/>
                </a:lnTo>
                <a:lnTo>
                  <a:pt x="269200" y="4692"/>
                </a:lnTo>
                <a:lnTo>
                  <a:pt x="268958" y="4497"/>
                </a:lnTo>
                <a:lnTo>
                  <a:pt x="268715" y="4302"/>
                </a:lnTo>
                <a:lnTo>
                  <a:pt x="268424" y="4107"/>
                </a:lnTo>
                <a:lnTo>
                  <a:pt x="268085" y="3923"/>
                </a:lnTo>
                <a:lnTo>
                  <a:pt x="267746" y="3751"/>
                </a:lnTo>
                <a:lnTo>
                  <a:pt x="267407" y="3568"/>
                </a:lnTo>
                <a:lnTo>
                  <a:pt x="266970" y="3396"/>
                </a:lnTo>
                <a:lnTo>
                  <a:pt x="266583" y="3235"/>
                </a:lnTo>
                <a:lnTo>
                  <a:pt x="266098" y="3074"/>
                </a:lnTo>
                <a:lnTo>
                  <a:pt x="265662" y="2914"/>
                </a:lnTo>
                <a:lnTo>
                  <a:pt x="265128" y="2765"/>
                </a:lnTo>
                <a:lnTo>
                  <a:pt x="264644" y="2616"/>
                </a:lnTo>
                <a:lnTo>
                  <a:pt x="264111" y="2478"/>
                </a:lnTo>
                <a:lnTo>
                  <a:pt x="263529" y="2352"/>
                </a:lnTo>
                <a:lnTo>
                  <a:pt x="262996" y="2226"/>
                </a:lnTo>
                <a:lnTo>
                  <a:pt x="262414" y="2111"/>
                </a:lnTo>
                <a:lnTo>
                  <a:pt x="261784" y="1996"/>
                </a:lnTo>
                <a:lnTo>
                  <a:pt x="261202" y="1893"/>
                </a:lnTo>
                <a:lnTo>
                  <a:pt x="260572" y="1790"/>
                </a:lnTo>
                <a:lnTo>
                  <a:pt x="259942" y="1709"/>
                </a:lnTo>
                <a:lnTo>
                  <a:pt x="259264" y="1618"/>
                </a:lnTo>
                <a:lnTo>
                  <a:pt x="258634" y="1549"/>
                </a:lnTo>
                <a:lnTo>
                  <a:pt x="257955" y="1480"/>
                </a:lnTo>
                <a:lnTo>
                  <a:pt x="257276" y="1434"/>
                </a:lnTo>
                <a:lnTo>
                  <a:pt x="256598" y="1377"/>
                </a:lnTo>
                <a:lnTo>
                  <a:pt x="255919" y="1342"/>
                </a:lnTo>
                <a:lnTo>
                  <a:pt x="255192" y="1319"/>
                </a:lnTo>
                <a:lnTo>
                  <a:pt x="254514" y="1296"/>
                </a:lnTo>
                <a:lnTo>
                  <a:pt x="253787" y="1285"/>
                </a:lnTo>
                <a:lnTo>
                  <a:pt x="253108" y="1285"/>
                </a:lnTo>
                <a:lnTo>
                  <a:pt x="250733" y="1296"/>
                </a:lnTo>
                <a:lnTo>
                  <a:pt x="248310" y="1285"/>
                </a:lnTo>
                <a:lnTo>
                  <a:pt x="245886" y="1251"/>
                </a:lnTo>
                <a:lnTo>
                  <a:pt x="243463" y="1205"/>
                </a:lnTo>
                <a:lnTo>
                  <a:pt x="241039" y="1136"/>
                </a:lnTo>
                <a:lnTo>
                  <a:pt x="238567" y="1067"/>
                </a:lnTo>
                <a:lnTo>
                  <a:pt x="233623" y="906"/>
                </a:lnTo>
                <a:lnTo>
                  <a:pt x="228631" y="723"/>
                </a:lnTo>
                <a:lnTo>
                  <a:pt x="226111" y="643"/>
                </a:lnTo>
                <a:lnTo>
                  <a:pt x="223590" y="562"/>
                </a:lnTo>
                <a:lnTo>
                  <a:pt x="221070" y="494"/>
                </a:lnTo>
                <a:lnTo>
                  <a:pt x="218501" y="436"/>
                </a:lnTo>
                <a:lnTo>
                  <a:pt x="215932" y="390"/>
                </a:lnTo>
                <a:lnTo>
                  <a:pt x="213363" y="356"/>
                </a:lnTo>
                <a:lnTo>
                  <a:pt x="211231" y="333"/>
                </a:lnTo>
                <a:lnTo>
                  <a:pt x="209146" y="310"/>
                </a:lnTo>
                <a:lnTo>
                  <a:pt x="204929" y="241"/>
                </a:lnTo>
                <a:lnTo>
                  <a:pt x="200664" y="161"/>
                </a:lnTo>
                <a:lnTo>
                  <a:pt x="196447" y="81"/>
                </a:lnTo>
                <a:lnTo>
                  <a:pt x="194315" y="46"/>
                </a:lnTo>
                <a:lnTo>
                  <a:pt x="192230" y="23"/>
                </a:lnTo>
                <a:lnTo>
                  <a:pt x="190098" y="12"/>
                </a:lnTo>
                <a:lnTo>
                  <a:pt x="1880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10800000">
            <a:off x="2802752" y="2901386"/>
            <a:ext cx="548379" cy="411095"/>
          </a:xfrm>
          <a:custGeom>
            <a:avLst/>
            <a:gdLst/>
            <a:ahLst/>
            <a:cxnLst/>
            <a:rect l="l" t="t" r="r" b="b"/>
            <a:pathLst>
              <a:path w="251557" h="49564" extrusionOk="0">
                <a:moveTo>
                  <a:pt x="249957" y="1"/>
                </a:moveTo>
                <a:lnTo>
                  <a:pt x="248261" y="1021"/>
                </a:lnTo>
                <a:lnTo>
                  <a:pt x="246564" y="2019"/>
                </a:lnTo>
                <a:lnTo>
                  <a:pt x="244771" y="3017"/>
                </a:lnTo>
                <a:lnTo>
                  <a:pt x="242978" y="4004"/>
                </a:lnTo>
                <a:lnTo>
                  <a:pt x="241136" y="4990"/>
                </a:lnTo>
                <a:lnTo>
                  <a:pt x="239197" y="5965"/>
                </a:lnTo>
                <a:lnTo>
                  <a:pt x="237258" y="6929"/>
                </a:lnTo>
                <a:lnTo>
                  <a:pt x="235320" y="7892"/>
                </a:lnTo>
                <a:lnTo>
                  <a:pt x="233284" y="8833"/>
                </a:lnTo>
                <a:lnTo>
                  <a:pt x="231248" y="9773"/>
                </a:lnTo>
                <a:lnTo>
                  <a:pt x="229164" y="10702"/>
                </a:lnTo>
                <a:lnTo>
                  <a:pt x="227031" y="11631"/>
                </a:lnTo>
                <a:lnTo>
                  <a:pt x="224850" y="12538"/>
                </a:lnTo>
                <a:lnTo>
                  <a:pt x="222621" y="13444"/>
                </a:lnTo>
                <a:lnTo>
                  <a:pt x="220391" y="14338"/>
                </a:lnTo>
                <a:lnTo>
                  <a:pt x="218113" y="15222"/>
                </a:lnTo>
                <a:lnTo>
                  <a:pt x="215399" y="16082"/>
                </a:lnTo>
                <a:lnTo>
                  <a:pt x="212636" y="16931"/>
                </a:lnTo>
                <a:lnTo>
                  <a:pt x="209873" y="17779"/>
                </a:lnTo>
                <a:lnTo>
                  <a:pt x="207013" y="18628"/>
                </a:lnTo>
                <a:lnTo>
                  <a:pt x="204105" y="19466"/>
                </a:lnTo>
                <a:lnTo>
                  <a:pt x="201100" y="20291"/>
                </a:lnTo>
                <a:lnTo>
                  <a:pt x="198095" y="21117"/>
                </a:lnTo>
                <a:lnTo>
                  <a:pt x="194993" y="21943"/>
                </a:lnTo>
                <a:lnTo>
                  <a:pt x="191842" y="22769"/>
                </a:lnTo>
                <a:lnTo>
                  <a:pt x="188643" y="23583"/>
                </a:lnTo>
                <a:lnTo>
                  <a:pt x="185396" y="24386"/>
                </a:lnTo>
                <a:lnTo>
                  <a:pt x="182052" y="25201"/>
                </a:lnTo>
                <a:lnTo>
                  <a:pt x="178659" y="26004"/>
                </a:lnTo>
                <a:lnTo>
                  <a:pt x="175169" y="26807"/>
                </a:lnTo>
                <a:lnTo>
                  <a:pt x="171631" y="27609"/>
                </a:lnTo>
                <a:lnTo>
                  <a:pt x="168044" y="28412"/>
                </a:lnTo>
                <a:lnTo>
                  <a:pt x="164797" y="29124"/>
                </a:lnTo>
                <a:lnTo>
                  <a:pt x="161452" y="29823"/>
                </a:lnTo>
                <a:lnTo>
                  <a:pt x="158108" y="30534"/>
                </a:lnTo>
                <a:lnTo>
                  <a:pt x="154715" y="31234"/>
                </a:lnTo>
                <a:lnTo>
                  <a:pt x="151225" y="31934"/>
                </a:lnTo>
                <a:lnTo>
                  <a:pt x="147687" y="32633"/>
                </a:lnTo>
                <a:lnTo>
                  <a:pt x="144100" y="33333"/>
                </a:lnTo>
                <a:lnTo>
                  <a:pt x="140465" y="34033"/>
                </a:lnTo>
                <a:lnTo>
                  <a:pt x="136781" y="34732"/>
                </a:lnTo>
                <a:lnTo>
                  <a:pt x="133001" y="35432"/>
                </a:lnTo>
                <a:lnTo>
                  <a:pt x="129172" y="36132"/>
                </a:lnTo>
                <a:lnTo>
                  <a:pt x="125246" y="36832"/>
                </a:lnTo>
                <a:lnTo>
                  <a:pt x="121271" y="37531"/>
                </a:lnTo>
                <a:lnTo>
                  <a:pt x="117248" y="38231"/>
                </a:lnTo>
                <a:lnTo>
                  <a:pt x="113128" y="38942"/>
                </a:lnTo>
                <a:lnTo>
                  <a:pt x="108960" y="39642"/>
                </a:lnTo>
                <a:lnTo>
                  <a:pt x="103386" y="40445"/>
                </a:lnTo>
                <a:lnTo>
                  <a:pt x="97521" y="41248"/>
                </a:lnTo>
                <a:lnTo>
                  <a:pt x="94516" y="41660"/>
                </a:lnTo>
                <a:lnTo>
                  <a:pt x="91462" y="42073"/>
                </a:lnTo>
                <a:lnTo>
                  <a:pt x="88312" y="42486"/>
                </a:lnTo>
                <a:lnTo>
                  <a:pt x="85113" y="42888"/>
                </a:lnTo>
                <a:lnTo>
                  <a:pt x="81817" y="43301"/>
                </a:lnTo>
                <a:lnTo>
                  <a:pt x="78521" y="43702"/>
                </a:lnTo>
                <a:lnTo>
                  <a:pt x="75128" y="44092"/>
                </a:lnTo>
                <a:lnTo>
                  <a:pt x="71687" y="44482"/>
                </a:lnTo>
                <a:lnTo>
                  <a:pt x="68197" y="44861"/>
                </a:lnTo>
                <a:lnTo>
                  <a:pt x="64659" y="45228"/>
                </a:lnTo>
                <a:lnTo>
                  <a:pt x="61072" y="45583"/>
                </a:lnTo>
                <a:lnTo>
                  <a:pt x="57437" y="45939"/>
                </a:lnTo>
                <a:lnTo>
                  <a:pt x="54092" y="46214"/>
                </a:lnTo>
                <a:lnTo>
                  <a:pt x="50700" y="46478"/>
                </a:lnTo>
                <a:lnTo>
                  <a:pt x="47307" y="46742"/>
                </a:lnTo>
                <a:lnTo>
                  <a:pt x="43865" y="46983"/>
                </a:lnTo>
                <a:lnTo>
                  <a:pt x="40376" y="47224"/>
                </a:lnTo>
                <a:lnTo>
                  <a:pt x="36837" y="47453"/>
                </a:lnTo>
                <a:lnTo>
                  <a:pt x="33299" y="47671"/>
                </a:lnTo>
                <a:lnTo>
                  <a:pt x="29712" y="47877"/>
                </a:lnTo>
                <a:lnTo>
                  <a:pt x="26126" y="48072"/>
                </a:lnTo>
                <a:lnTo>
                  <a:pt x="22442" y="48256"/>
                </a:lnTo>
                <a:lnTo>
                  <a:pt x="18807" y="48439"/>
                </a:lnTo>
                <a:lnTo>
                  <a:pt x="15075" y="48600"/>
                </a:lnTo>
                <a:lnTo>
                  <a:pt x="11342" y="48761"/>
                </a:lnTo>
                <a:lnTo>
                  <a:pt x="7562" y="48898"/>
                </a:lnTo>
                <a:lnTo>
                  <a:pt x="3781" y="49036"/>
                </a:lnTo>
                <a:lnTo>
                  <a:pt x="1" y="49162"/>
                </a:lnTo>
                <a:lnTo>
                  <a:pt x="194" y="49563"/>
                </a:lnTo>
                <a:lnTo>
                  <a:pt x="4024" y="49437"/>
                </a:lnTo>
                <a:lnTo>
                  <a:pt x="7853" y="49300"/>
                </a:lnTo>
                <a:lnTo>
                  <a:pt x="11633" y="49151"/>
                </a:lnTo>
                <a:lnTo>
                  <a:pt x="15414" y="48990"/>
                </a:lnTo>
                <a:lnTo>
                  <a:pt x="19146" y="48829"/>
                </a:lnTo>
                <a:lnTo>
                  <a:pt x="22830" y="48646"/>
                </a:lnTo>
                <a:lnTo>
                  <a:pt x="26513" y="48462"/>
                </a:lnTo>
                <a:lnTo>
                  <a:pt x="30149" y="48267"/>
                </a:lnTo>
                <a:lnTo>
                  <a:pt x="33735" y="48049"/>
                </a:lnTo>
                <a:lnTo>
                  <a:pt x="37322" y="47831"/>
                </a:lnTo>
                <a:lnTo>
                  <a:pt x="40860" y="47602"/>
                </a:lnTo>
                <a:lnTo>
                  <a:pt x="44350" y="47373"/>
                </a:lnTo>
                <a:lnTo>
                  <a:pt x="47840" y="47120"/>
                </a:lnTo>
                <a:lnTo>
                  <a:pt x="51281" y="46857"/>
                </a:lnTo>
                <a:lnTo>
                  <a:pt x="54674" y="46593"/>
                </a:lnTo>
                <a:lnTo>
                  <a:pt x="58018" y="46306"/>
                </a:lnTo>
                <a:lnTo>
                  <a:pt x="58067" y="46306"/>
                </a:lnTo>
                <a:lnTo>
                  <a:pt x="61702" y="45962"/>
                </a:lnTo>
                <a:lnTo>
                  <a:pt x="65337" y="45595"/>
                </a:lnTo>
                <a:lnTo>
                  <a:pt x="68876" y="45228"/>
                </a:lnTo>
                <a:lnTo>
                  <a:pt x="72414" y="44838"/>
                </a:lnTo>
                <a:lnTo>
                  <a:pt x="75855" y="44448"/>
                </a:lnTo>
                <a:lnTo>
                  <a:pt x="79248" y="44058"/>
                </a:lnTo>
                <a:lnTo>
                  <a:pt x="82592" y="43656"/>
                </a:lnTo>
                <a:lnTo>
                  <a:pt x="85888" y="43243"/>
                </a:lnTo>
                <a:lnTo>
                  <a:pt x="89087" y="42830"/>
                </a:lnTo>
                <a:lnTo>
                  <a:pt x="92238" y="42429"/>
                </a:lnTo>
                <a:lnTo>
                  <a:pt x="95340" y="42016"/>
                </a:lnTo>
                <a:lnTo>
                  <a:pt x="98393" y="41603"/>
                </a:lnTo>
                <a:lnTo>
                  <a:pt x="104258" y="40777"/>
                </a:lnTo>
                <a:lnTo>
                  <a:pt x="109832" y="39974"/>
                </a:lnTo>
                <a:lnTo>
                  <a:pt x="109881" y="39974"/>
                </a:lnTo>
                <a:lnTo>
                  <a:pt x="114098" y="39263"/>
                </a:lnTo>
                <a:lnTo>
                  <a:pt x="118217" y="38564"/>
                </a:lnTo>
                <a:lnTo>
                  <a:pt x="122289" y="37852"/>
                </a:lnTo>
                <a:lnTo>
                  <a:pt x="126263" y="37153"/>
                </a:lnTo>
                <a:lnTo>
                  <a:pt x="130189" y="36453"/>
                </a:lnTo>
                <a:lnTo>
                  <a:pt x="134018" y="35742"/>
                </a:lnTo>
                <a:lnTo>
                  <a:pt x="137799" y="35042"/>
                </a:lnTo>
                <a:lnTo>
                  <a:pt x="141531" y="34342"/>
                </a:lnTo>
                <a:lnTo>
                  <a:pt x="145166" y="33643"/>
                </a:lnTo>
                <a:lnTo>
                  <a:pt x="148753" y="32943"/>
                </a:lnTo>
                <a:lnTo>
                  <a:pt x="152291" y="32243"/>
                </a:lnTo>
                <a:lnTo>
                  <a:pt x="155781" y="31532"/>
                </a:lnTo>
                <a:lnTo>
                  <a:pt x="159223" y="30833"/>
                </a:lnTo>
                <a:lnTo>
                  <a:pt x="162567" y="30121"/>
                </a:lnTo>
                <a:lnTo>
                  <a:pt x="165911" y="29410"/>
                </a:lnTo>
                <a:lnTo>
                  <a:pt x="169159" y="28699"/>
                </a:lnTo>
                <a:lnTo>
                  <a:pt x="172794" y="27896"/>
                </a:lnTo>
                <a:lnTo>
                  <a:pt x="176332" y="27093"/>
                </a:lnTo>
                <a:lnTo>
                  <a:pt x="179822" y="26290"/>
                </a:lnTo>
                <a:lnTo>
                  <a:pt x="183263" y="25476"/>
                </a:lnTo>
                <a:lnTo>
                  <a:pt x="186608" y="24662"/>
                </a:lnTo>
                <a:lnTo>
                  <a:pt x="189904" y="23847"/>
                </a:lnTo>
                <a:lnTo>
                  <a:pt x="193103" y="23033"/>
                </a:lnTo>
                <a:lnTo>
                  <a:pt x="196253" y="22207"/>
                </a:lnTo>
                <a:lnTo>
                  <a:pt x="199355" y="21381"/>
                </a:lnTo>
                <a:lnTo>
                  <a:pt x="202409" y="20555"/>
                </a:lnTo>
                <a:lnTo>
                  <a:pt x="205414" y="19718"/>
                </a:lnTo>
                <a:lnTo>
                  <a:pt x="208322" y="18869"/>
                </a:lnTo>
                <a:lnTo>
                  <a:pt x="211182" y="18032"/>
                </a:lnTo>
                <a:lnTo>
                  <a:pt x="213993" y="17172"/>
                </a:lnTo>
                <a:lnTo>
                  <a:pt x="216756" y="16311"/>
                </a:lnTo>
                <a:lnTo>
                  <a:pt x="219470" y="15451"/>
                </a:lnTo>
                <a:lnTo>
                  <a:pt x="219519" y="15439"/>
                </a:lnTo>
                <a:lnTo>
                  <a:pt x="221797" y="14545"/>
                </a:lnTo>
                <a:lnTo>
                  <a:pt x="224075" y="13650"/>
                </a:lnTo>
                <a:lnTo>
                  <a:pt x="226304" y="12744"/>
                </a:lnTo>
                <a:lnTo>
                  <a:pt x="228485" y="11826"/>
                </a:lnTo>
                <a:lnTo>
                  <a:pt x="230618" y="10897"/>
                </a:lnTo>
                <a:lnTo>
                  <a:pt x="232702" y="9968"/>
                </a:lnTo>
                <a:lnTo>
                  <a:pt x="234786" y="9028"/>
                </a:lnTo>
                <a:lnTo>
                  <a:pt x="236822" y="8064"/>
                </a:lnTo>
                <a:lnTo>
                  <a:pt x="238809" y="7112"/>
                </a:lnTo>
                <a:lnTo>
                  <a:pt x="240748" y="6137"/>
                </a:lnTo>
                <a:lnTo>
                  <a:pt x="242638" y="5162"/>
                </a:lnTo>
                <a:lnTo>
                  <a:pt x="244529" y="4176"/>
                </a:lnTo>
                <a:lnTo>
                  <a:pt x="246322" y="3178"/>
                </a:lnTo>
                <a:lnTo>
                  <a:pt x="248115" y="2180"/>
                </a:lnTo>
                <a:lnTo>
                  <a:pt x="249860" y="1171"/>
                </a:lnTo>
                <a:lnTo>
                  <a:pt x="251557" y="150"/>
                </a:lnTo>
                <a:lnTo>
                  <a:pt x="24995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>
            <a:off x="3259310" y="2871419"/>
            <a:ext cx="12999" cy="46240"/>
          </a:xfrm>
          <a:custGeom>
            <a:avLst/>
            <a:gdLst/>
            <a:ahLst/>
            <a:cxnLst/>
            <a:rect l="l" t="t" r="r" b="b"/>
            <a:pathLst>
              <a:path w="5963" h="5575" extrusionOk="0">
                <a:moveTo>
                  <a:pt x="5332" y="0"/>
                </a:moveTo>
                <a:lnTo>
                  <a:pt x="5187" y="12"/>
                </a:lnTo>
                <a:lnTo>
                  <a:pt x="5090" y="34"/>
                </a:lnTo>
                <a:lnTo>
                  <a:pt x="4411" y="333"/>
                </a:lnTo>
                <a:lnTo>
                  <a:pt x="3733" y="642"/>
                </a:lnTo>
                <a:lnTo>
                  <a:pt x="3103" y="952"/>
                </a:lnTo>
                <a:lnTo>
                  <a:pt x="2521" y="1285"/>
                </a:lnTo>
                <a:lnTo>
                  <a:pt x="1988" y="1617"/>
                </a:lnTo>
                <a:lnTo>
                  <a:pt x="1455" y="1950"/>
                </a:lnTo>
                <a:lnTo>
                  <a:pt x="1019" y="2294"/>
                </a:lnTo>
                <a:lnTo>
                  <a:pt x="679" y="2650"/>
                </a:lnTo>
                <a:lnTo>
                  <a:pt x="388" y="2994"/>
                </a:lnTo>
                <a:lnTo>
                  <a:pt x="146" y="3349"/>
                </a:lnTo>
                <a:lnTo>
                  <a:pt x="1" y="3716"/>
                </a:lnTo>
                <a:lnTo>
                  <a:pt x="1" y="4072"/>
                </a:lnTo>
                <a:lnTo>
                  <a:pt x="49" y="4428"/>
                </a:lnTo>
                <a:lnTo>
                  <a:pt x="243" y="4783"/>
                </a:lnTo>
                <a:lnTo>
                  <a:pt x="388" y="4955"/>
                </a:lnTo>
                <a:lnTo>
                  <a:pt x="534" y="5139"/>
                </a:lnTo>
                <a:lnTo>
                  <a:pt x="728" y="5311"/>
                </a:lnTo>
                <a:lnTo>
                  <a:pt x="970" y="5483"/>
                </a:lnTo>
                <a:lnTo>
                  <a:pt x="1067" y="5517"/>
                </a:lnTo>
                <a:lnTo>
                  <a:pt x="1164" y="5540"/>
                </a:lnTo>
                <a:lnTo>
                  <a:pt x="1358" y="5563"/>
                </a:lnTo>
                <a:lnTo>
                  <a:pt x="1503" y="5575"/>
                </a:lnTo>
                <a:lnTo>
                  <a:pt x="1649" y="5575"/>
                </a:lnTo>
                <a:lnTo>
                  <a:pt x="1794" y="5563"/>
                </a:lnTo>
                <a:lnTo>
                  <a:pt x="1891" y="5540"/>
                </a:lnTo>
                <a:lnTo>
                  <a:pt x="1940" y="5506"/>
                </a:lnTo>
                <a:lnTo>
                  <a:pt x="2085" y="5185"/>
                </a:lnTo>
                <a:lnTo>
                  <a:pt x="2133" y="4863"/>
                </a:lnTo>
                <a:lnTo>
                  <a:pt x="2133" y="4210"/>
                </a:lnTo>
                <a:lnTo>
                  <a:pt x="2133" y="3888"/>
                </a:lnTo>
                <a:lnTo>
                  <a:pt x="2133" y="3567"/>
                </a:lnTo>
                <a:lnTo>
                  <a:pt x="2230" y="3235"/>
                </a:lnTo>
                <a:lnTo>
                  <a:pt x="2376" y="2914"/>
                </a:lnTo>
                <a:lnTo>
                  <a:pt x="2618" y="2558"/>
                </a:lnTo>
                <a:lnTo>
                  <a:pt x="2957" y="2191"/>
                </a:lnTo>
                <a:lnTo>
                  <a:pt x="3297" y="1835"/>
                </a:lnTo>
                <a:lnTo>
                  <a:pt x="3733" y="1491"/>
                </a:lnTo>
                <a:lnTo>
                  <a:pt x="4218" y="1147"/>
                </a:lnTo>
                <a:lnTo>
                  <a:pt x="4751" y="803"/>
                </a:lnTo>
                <a:lnTo>
                  <a:pt x="5332" y="459"/>
                </a:lnTo>
                <a:lnTo>
                  <a:pt x="5962" y="115"/>
                </a:lnTo>
                <a:lnTo>
                  <a:pt x="5962" y="80"/>
                </a:lnTo>
                <a:lnTo>
                  <a:pt x="5914" y="57"/>
                </a:lnTo>
                <a:lnTo>
                  <a:pt x="5817" y="23"/>
                </a:lnTo>
                <a:lnTo>
                  <a:pt x="5672" y="12"/>
                </a:lnTo>
                <a:lnTo>
                  <a:pt x="55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>
            <a:off x="3086768" y="2901386"/>
            <a:ext cx="24197" cy="92862"/>
          </a:xfrm>
          <a:custGeom>
            <a:avLst/>
            <a:gdLst/>
            <a:ahLst/>
            <a:cxnLst/>
            <a:rect l="l" t="t" r="r" b="b"/>
            <a:pathLst>
              <a:path w="11100" h="11196" extrusionOk="0">
                <a:moveTo>
                  <a:pt x="10082" y="1"/>
                </a:moveTo>
                <a:lnTo>
                  <a:pt x="9840" y="35"/>
                </a:lnTo>
                <a:lnTo>
                  <a:pt x="9743" y="58"/>
                </a:lnTo>
                <a:lnTo>
                  <a:pt x="9694" y="81"/>
                </a:lnTo>
                <a:lnTo>
                  <a:pt x="8580" y="712"/>
                </a:lnTo>
                <a:lnTo>
                  <a:pt x="7513" y="1354"/>
                </a:lnTo>
                <a:lnTo>
                  <a:pt x="6495" y="1996"/>
                </a:lnTo>
                <a:lnTo>
                  <a:pt x="5526" y="2650"/>
                </a:lnTo>
                <a:lnTo>
                  <a:pt x="4605" y="3315"/>
                </a:lnTo>
                <a:lnTo>
                  <a:pt x="3733" y="3981"/>
                </a:lnTo>
                <a:lnTo>
                  <a:pt x="2957" y="4657"/>
                </a:lnTo>
                <a:lnTo>
                  <a:pt x="2279" y="5346"/>
                </a:lnTo>
                <a:lnTo>
                  <a:pt x="1648" y="6034"/>
                </a:lnTo>
                <a:lnTo>
                  <a:pt x="1115" y="6722"/>
                </a:lnTo>
                <a:lnTo>
                  <a:pt x="679" y="7422"/>
                </a:lnTo>
                <a:lnTo>
                  <a:pt x="340" y="8121"/>
                </a:lnTo>
                <a:lnTo>
                  <a:pt x="97" y="8821"/>
                </a:lnTo>
                <a:lnTo>
                  <a:pt x="49" y="9177"/>
                </a:lnTo>
                <a:lnTo>
                  <a:pt x="1" y="9532"/>
                </a:lnTo>
                <a:lnTo>
                  <a:pt x="1" y="9876"/>
                </a:lnTo>
                <a:lnTo>
                  <a:pt x="1" y="10232"/>
                </a:lnTo>
                <a:lnTo>
                  <a:pt x="49" y="10588"/>
                </a:lnTo>
                <a:lnTo>
                  <a:pt x="146" y="10943"/>
                </a:lnTo>
                <a:lnTo>
                  <a:pt x="194" y="11000"/>
                </a:lnTo>
                <a:lnTo>
                  <a:pt x="243" y="11035"/>
                </a:lnTo>
                <a:lnTo>
                  <a:pt x="388" y="11081"/>
                </a:lnTo>
                <a:lnTo>
                  <a:pt x="485" y="11115"/>
                </a:lnTo>
                <a:lnTo>
                  <a:pt x="631" y="11138"/>
                </a:lnTo>
                <a:lnTo>
                  <a:pt x="824" y="11161"/>
                </a:lnTo>
                <a:lnTo>
                  <a:pt x="1164" y="11195"/>
                </a:lnTo>
                <a:lnTo>
                  <a:pt x="1552" y="11195"/>
                </a:lnTo>
                <a:lnTo>
                  <a:pt x="1697" y="11184"/>
                </a:lnTo>
                <a:lnTo>
                  <a:pt x="1891" y="11173"/>
                </a:lnTo>
                <a:lnTo>
                  <a:pt x="1988" y="11150"/>
                </a:lnTo>
                <a:lnTo>
                  <a:pt x="2133" y="11115"/>
                </a:lnTo>
                <a:lnTo>
                  <a:pt x="2182" y="11081"/>
                </a:lnTo>
                <a:lnTo>
                  <a:pt x="2230" y="11035"/>
                </a:lnTo>
                <a:lnTo>
                  <a:pt x="2860" y="9636"/>
                </a:lnTo>
                <a:lnTo>
                  <a:pt x="3539" y="8259"/>
                </a:lnTo>
                <a:lnTo>
                  <a:pt x="3878" y="7571"/>
                </a:lnTo>
                <a:lnTo>
                  <a:pt x="4314" y="6883"/>
                </a:lnTo>
                <a:lnTo>
                  <a:pt x="4702" y="6206"/>
                </a:lnTo>
                <a:lnTo>
                  <a:pt x="5187" y="5529"/>
                </a:lnTo>
                <a:lnTo>
                  <a:pt x="5671" y="4852"/>
                </a:lnTo>
                <a:lnTo>
                  <a:pt x="6253" y="4187"/>
                </a:lnTo>
                <a:lnTo>
                  <a:pt x="6883" y="3522"/>
                </a:lnTo>
                <a:lnTo>
                  <a:pt x="7562" y="2845"/>
                </a:lnTo>
                <a:lnTo>
                  <a:pt x="8337" y="2191"/>
                </a:lnTo>
                <a:lnTo>
                  <a:pt x="9161" y="1526"/>
                </a:lnTo>
                <a:lnTo>
                  <a:pt x="10034" y="861"/>
                </a:lnTo>
                <a:lnTo>
                  <a:pt x="11052" y="207"/>
                </a:lnTo>
                <a:lnTo>
                  <a:pt x="11100" y="173"/>
                </a:lnTo>
                <a:lnTo>
                  <a:pt x="11100" y="150"/>
                </a:lnTo>
                <a:lnTo>
                  <a:pt x="11052" y="115"/>
                </a:lnTo>
                <a:lnTo>
                  <a:pt x="11003" y="92"/>
                </a:lnTo>
                <a:lnTo>
                  <a:pt x="10809" y="46"/>
                </a:lnTo>
                <a:lnTo>
                  <a:pt x="10567" y="12"/>
                </a:lnTo>
                <a:lnTo>
                  <a:pt x="103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>
            <a:off x="3100819" y="2922602"/>
            <a:ext cx="40471" cy="34164"/>
          </a:xfrm>
          <a:custGeom>
            <a:avLst/>
            <a:gdLst/>
            <a:ahLst/>
            <a:cxnLst/>
            <a:rect l="l" t="t" r="r" b="b"/>
            <a:pathLst>
              <a:path w="18565" h="4119" extrusionOk="0">
                <a:moveTo>
                  <a:pt x="18468" y="1"/>
                </a:moveTo>
                <a:lnTo>
                  <a:pt x="17838" y="93"/>
                </a:lnTo>
                <a:lnTo>
                  <a:pt x="17207" y="184"/>
                </a:lnTo>
                <a:lnTo>
                  <a:pt x="16044" y="402"/>
                </a:lnTo>
                <a:lnTo>
                  <a:pt x="14881" y="632"/>
                </a:lnTo>
                <a:lnTo>
                  <a:pt x="13766" y="884"/>
                </a:lnTo>
                <a:lnTo>
                  <a:pt x="11633" y="1389"/>
                </a:lnTo>
                <a:lnTo>
                  <a:pt x="10567" y="1641"/>
                </a:lnTo>
                <a:lnTo>
                  <a:pt x="9501" y="1870"/>
                </a:lnTo>
                <a:lnTo>
                  <a:pt x="7223" y="2341"/>
                </a:lnTo>
                <a:lnTo>
                  <a:pt x="4945" y="2800"/>
                </a:lnTo>
                <a:lnTo>
                  <a:pt x="2618" y="3258"/>
                </a:lnTo>
                <a:lnTo>
                  <a:pt x="292" y="3717"/>
                </a:lnTo>
                <a:lnTo>
                  <a:pt x="146" y="3752"/>
                </a:lnTo>
                <a:lnTo>
                  <a:pt x="49" y="3786"/>
                </a:lnTo>
                <a:lnTo>
                  <a:pt x="1" y="3820"/>
                </a:lnTo>
                <a:lnTo>
                  <a:pt x="49" y="3866"/>
                </a:lnTo>
                <a:lnTo>
                  <a:pt x="49" y="3901"/>
                </a:lnTo>
                <a:lnTo>
                  <a:pt x="146" y="3947"/>
                </a:lnTo>
                <a:lnTo>
                  <a:pt x="340" y="4015"/>
                </a:lnTo>
                <a:lnTo>
                  <a:pt x="679" y="4073"/>
                </a:lnTo>
                <a:lnTo>
                  <a:pt x="825" y="4096"/>
                </a:lnTo>
                <a:lnTo>
                  <a:pt x="1019" y="4107"/>
                </a:lnTo>
                <a:lnTo>
                  <a:pt x="1213" y="4119"/>
                </a:lnTo>
                <a:lnTo>
                  <a:pt x="1406" y="4107"/>
                </a:lnTo>
                <a:lnTo>
                  <a:pt x="1552" y="4096"/>
                </a:lnTo>
                <a:lnTo>
                  <a:pt x="1746" y="4073"/>
                </a:lnTo>
                <a:lnTo>
                  <a:pt x="4024" y="3591"/>
                </a:lnTo>
                <a:lnTo>
                  <a:pt x="6302" y="3098"/>
                </a:lnTo>
                <a:lnTo>
                  <a:pt x="8483" y="2605"/>
                </a:lnTo>
                <a:lnTo>
                  <a:pt x="10713" y="2111"/>
                </a:lnTo>
                <a:lnTo>
                  <a:pt x="11730" y="1870"/>
                </a:lnTo>
                <a:lnTo>
                  <a:pt x="12845" y="1618"/>
                </a:lnTo>
                <a:lnTo>
                  <a:pt x="13912" y="1377"/>
                </a:lnTo>
                <a:lnTo>
                  <a:pt x="15026" y="1125"/>
                </a:lnTo>
                <a:lnTo>
                  <a:pt x="16044" y="861"/>
                </a:lnTo>
                <a:lnTo>
                  <a:pt x="17014" y="586"/>
                </a:lnTo>
                <a:lnTo>
                  <a:pt x="17450" y="448"/>
                </a:lnTo>
                <a:lnTo>
                  <a:pt x="17886" y="311"/>
                </a:lnTo>
                <a:lnTo>
                  <a:pt x="18225" y="161"/>
                </a:lnTo>
                <a:lnTo>
                  <a:pt x="18565" y="12"/>
                </a:lnTo>
                <a:lnTo>
                  <a:pt x="185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10800000">
            <a:off x="2933875" y="2988243"/>
            <a:ext cx="24834" cy="105801"/>
          </a:xfrm>
          <a:custGeom>
            <a:avLst/>
            <a:gdLst/>
            <a:ahLst/>
            <a:cxnLst/>
            <a:rect l="l" t="t" r="r" b="b"/>
            <a:pathLst>
              <a:path w="11392" h="12756" extrusionOk="0">
                <a:moveTo>
                  <a:pt x="631" y="0"/>
                </a:moveTo>
                <a:lnTo>
                  <a:pt x="389" y="12"/>
                </a:lnTo>
                <a:lnTo>
                  <a:pt x="195" y="35"/>
                </a:lnTo>
                <a:lnTo>
                  <a:pt x="98" y="58"/>
                </a:lnTo>
                <a:lnTo>
                  <a:pt x="49" y="81"/>
                </a:lnTo>
                <a:lnTo>
                  <a:pt x="1" y="115"/>
                </a:lnTo>
                <a:lnTo>
                  <a:pt x="1" y="149"/>
                </a:lnTo>
                <a:lnTo>
                  <a:pt x="49" y="906"/>
                </a:lnTo>
                <a:lnTo>
                  <a:pt x="146" y="1675"/>
                </a:lnTo>
                <a:lnTo>
                  <a:pt x="340" y="2443"/>
                </a:lnTo>
                <a:lnTo>
                  <a:pt x="583" y="3223"/>
                </a:lnTo>
                <a:lnTo>
                  <a:pt x="873" y="4003"/>
                </a:lnTo>
                <a:lnTo>
                  <a:pt x="1213" y="4783"/>
                </a:lnTo>
                <a:lnTo>
                  <a:pt x="1649" y="5563"/>
                </a:lnTo>
                <a:lnTo>
                  <a:pt x="2182" y="6355"/>
                </a:lnTo>
                <a:lnTo>
                  <a:pt x="2764" y="7135"/>
                </a:lnTo>
                <a:lnTo>
                  <a:pt x="3442" y="7926"/>
                </a:lnTo>
                <a:lnTo>
                  <a:pt x="4218" y="8706"/>
                </a:lnTo>
                <a:lnTo>
                  <a:pt x="5042" y="9486"/>
                </a:lnTo>
                <a:lnTo>
                  <a:pt x="6011" y="10266"/>
                </a:lnTo>
                <a:lnTo>
                  <a:pt x="7077" y="11035"/>
                </a:lnTo>
                <a:lnTo>
                  <a:pt x="8241" y="11803"/>
                </a:lnTo>
                <a:lnTo>
                  <a:pt x="8871" y="12182"/>
                </a:lnTo>
                <a:lnTo>
                  <a:pt x="9501" y="12560"/>
                </a:lnTo>
                <a:lnTo>
                  <a:pt x="9646" y="12618"/>
                </a:lnTo>
                <a:lnTo>
                  <a:pt x="9743" y="12652"/>
                </a:lnTo>
                <a:lnTo>
                  <a:pt x="9937" y="12686"/>
                </a:lnTo>
                <a:lnTo>
                  <a:pt x="10083" y="12721"/>
                </a:lnTo>
                <a:lnTo>
                  <a:pt x="10228" y="12732"/>
                </a:lnTo>
                <a:lnTo>
                  <a:pt x="10422" y="12744"/>
                </a:lnTo>
                <a:lnTo>
                  <a:pt x="10616" y="12755"/>
                </a:lnTo>
                <a:lnTo>
                  <a:pt x="10761" y="12744"/>
                </a:lnTo>
                <a:lnTo>
                  <a:pt x="10907" y="12744"/>
                </a:lnTo>
                <a:lnTo>
                  <a:pt x="11052" y="12721"/>
                </a:lnTo>
                <a:lnTo>
                  <a:pt x="11197" y="12698"/>
                </a:lnTo>
                <a:lnTo>
                  <a:pt x="11294" y="12675"/>
                </a:lnTo>
                <a:lnTo>
                  <a:pt x="11343" y="12640"/>
                </a:lnTo>
                <a:lnTo>
                  <a:pt x="11391" y="12595"/>
                </a:lnTo>
                <a:lnTo>
                  <a:pt x="11391" y="12549"/>
                </a:lnTo>
                <a:lnTo>
                  <a:pt x="11343" y="12491"/>
                </a:lnTo>
                <a:lnTo>
                  <a:pt x="9549" y="10931"/>
                </a:lnTo>
                <a:lnTo>
                  <a:pt x="7805" y="9383"/>
                </a:lnTo>
                <a:lnTo>
                  <a:pt x="7029" y="8614"/>
                </a:lnTo>
                <a:lnTo>
                  <a:pt x="6205" y="7857"/>
                </a:lnTo>
                <a:lnTo>
                  <a:pt x="5478" y="7089"/>
                </a:lnTo>
                <a:lnTo>
                  <a:pt x="4799" y="6320"/>
                </a:lnTo>
                <a:lnTo>
                  <a:pt x="4121" y="5563"/>
                </a:lnTo>
                <a:lnTo>
                  <a:pt x="3539" y="4795"/>
                </a:lnTo>
                <a:lnTo>
                  <a:pt x="3006" y="4038"/>
                </a:lnTo>
                <a:lnTo>
                  <a:pt x="2521" y="3269"/>
                </a:lnTo>
                <a:lnTo>
                  <a:pt x="2134" y="2501"/>
                </a:lnTo>
                <a:lnTo>
                  <a:pt x="1746" y="1732"/>
                </a:lnTo>
                <a:lnTo>
                  <a:pt x="1503" y="952"/>
                </a:lnTo>
                <a:lnTo>
                  <a:pt x="1310" y="172"/>
                </a:lnTo>
                <a:lnTo>
                  <a:pt x="1261" y="138"/>
                </a:lnTo>
                <a:lnTo>
                  <a:pt x="1213" y="103"/>
                </a:lnTo>
                <a:lnTo>
                  <a:pt x="1067" y="46"/>
                </a:lnTo>
                <a:lnTo>
                  <a:pt x="873" y="23"/>
                </a:lnTo>
                <a:lnTo>
                  <a:pt x="6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10800000">
            <a:off x="2952789" y="3002418"/>
            <a:ext cx="19445" cy="47866"/>
          </a:xfrm>
          <a:custGeom>
            <a:avLst/>
            <a:gdLst/>
            <a:ahLst/>
            <a:cxnLst/>
            <a:rect l="l" t="t" r="r" b="b"/>
            <a:pathLst>
              <a:path w="8920" h="5771" extrusionOk="0">
                <a:moveTo>
                  <a:pt x="8822" y="1"/>
                </a:moveTo>
                <a:lnTo>
                  <a:pt x="8144" y="310"/>
                </a:lnTo>
                <a:lnTo>
                  <a:pt x="7514" y="643"/>
                </a:lnTo>
                <a:lnTo>
                  <a:pt x="6980" y="976"/>
                </a:lnTo>
                <a:lnTo>
                  <a:pt x="6447" y="1320"/>
                </a:lnTo>
                <a:lnTo>
                  <a:pt x="5478" y="2019"/>
                </a:lnTo>
                <a:lnTo>
                  <a:pt x="5042" y="2363"/>
                </a:lnTo>
                <a:lnTo>
                  <a:pt x="4509" y="2708"/>
                </a:lnTo>
                <a:lnTo>
                  <a:pt x="2327" y="4061"/>
                </a:lnTo>
                <a:lnTo>
                  <a:pt x="49" y="5392"/>
                </a:lnTo>
                <a:lnTo>
                  <a:pt x="1" y="5437"/>
                </a:lnTo>
                <a:lnTo>
                  <a:pt x="1" y="5483"/>
                </a:lnTo>
                <a:lnTo>
                  <a:pt x="1" y="5529"/>
                </a:lnTo>
                <a:lnTo>
                  <a:pt x="98" y="5575"/>
                </a:lnTo>
                <a:lnTo>
                  <a:pt x="195" y="5621"/>
                </a:lnTo>
                <a:lnTo>
                  <a:pt x="292" y="5655"/>
                </a:lnTo>
                <a:lnTo>
                  <a:pt x="631" y="5724"/>
                </a:lnTo>
                <a:lnTo>
                  <a:pt x="970" y="5759"/>
                </a:lnTo>
                <a:lnTo>
                  <a:pt x="1116" y="5770"/>
                </a:lnTo>
                <a:lnTo>
                  <a:pt x="1310" y="5770"/>
                </a:lnTo>
                <a:lnTo>
                  <a:pt x="1455" y="5759"/>
                </a:lnTo>
                <a:lnTo>
                  <a:pt x="1600" y="5747"/>
                </a:lnTo>
                <a:lnTo>
                  <a:pt x="1697" y="5713"/>
                </a:lnTo>
                <a:lnTo>
                  <a:pt x="1794" y="5667"/>
                </a:lnTo>
                <a:lnTo>
                  <a:pt x="2861" y="5013"/>
                </a:lnTo>
                <a:lnTo>
                  <a:pt x="3975" y="4325"/>
                </a:lnTo>
                <a:lnTo>
                  <a:pt x="5090" y="3625"/>
                </a:lnTo>
                <a:lnTo>
                  <a:pt x="6156" y="2925"/>
                </a:lnTo>
                <a:lnTo>
                  <a:pt x="6690" y="2558"/>
                </a:lnTo>
                <a:lnTo>
                  <a:pt x="7126" y="2203"/>
                </a:lnTo>
                <a:lnTo>
                  <a:pt x="7562" y="1836"/>
                </a:lnTo>
                <a:lnTo>
                  <a:pt x="7950" y="1480"/>
                </a:lnTo>
                <a:lnTo>
                  <a:pt x="8289" y="1113"/>
                </a:lnTo>
                <a:lnTo>
                  <a:pt x="8580" y="746"/>
                </a:lnTo>
                <a:lnTo>
                  <a:pt x="8774" y="379"/>
                </a:lnTo>
                <a:lnTo>
                  <a:pt x="8919" y="12"/>
                </a:lnTo>
                <a:lnTo>
                  <a:pt x="887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10800000">
            <a:off x="3234692" y="2868566"/>
            <a:ext cx="30537" cy="27694"/>
          </a:xfrm>
          <a:custGeom>
            <a:avLst/>
            <a:gdLst/>
            <a:ahLst/>
            <a:cxnLst/>
            <a:rect l="l" t="t" r="r" b="b"/>
            <a:pathLst>
              <a:path w="14008" h="3339" extrusionOk="0">
                <a:moveTo>
                  <a:pt x="49" y="1"/>
                </a:moveTo>
                <a:lnTo>
                  <a:pt x="0" y="24"/>
                </a:lnTo>
                <a:lnTo>
                  <a:pt x="0" y="35"/>
                </a:lnTo>
                <a:lnTo>
                  <a:pt x="194" y="139"/>
                </a:lnTo>
                <a:lnTo>
                  <a:pt x="388" y="230"/>
                </a:lnTo>
                <a:lnTo>
                  <a:pt x="921" y="425"/>
                </a:lnTo>
                <a:lnTo>
                  <a:pt x="1600" y="609"/>
                </a:lnTo>
                <a:lnTo>
                  <a:pt x="2327" y="792"/>
                </a:lnTo>
                <a:lnTo>
                  <a:pt x="3878" y="1159"/>
                </a:lnTo>
                <a:lnTo>
                  <a:pt x="4605" y="1331"/>
                </a:lnTo>
                <a:lnTo>
                  <a:pt x="5332" y="1503"/>
                </a:lnTo>
                <a:lnTo>
                  <a:pt x="8870" y="2387"/>
                </a:lnTo>
                <a:lnTo>
                  <a:pt x="10663" y="2834"/>
                </a:lnTo>
                <a:lnTo>
                  <a:pt x="12554" y="3270"/>
                </a:lnTo>
                <a:lnTo>
                  <a:pt x="12699" y="3293"/>
                </a:lnTo>
                <a:lnTo>
                  <a:pt x="12845" y="3316"/>
                </a:lnTo>
                <a:lnTo>
                  <a:pt x="13135" y="3339"/>
                </a:lnTo>
                <a:lnTo>
                  <a:pt x="13426" y="3339"/>
                </a:lnTo>
                <a:lnTo>
                  <a:pt x="13717" y="3316"/>
                </a:lnTo>
                <a:lnTo>
                  <a:pt x="13911" y="3281"/>
                </a:lnTo>
                <a:lnTo>
                  <a:pt x="13959" y="3258"/>
                </a:lnTo>
                <a:lnTo>
                  <a:pt x="14008" y="3235"/>
                </a:lnTo>
                <a:lnTo>
                  <a:pt x="14008" y="3201"/>
                </a:lnTo>
                <a:lnTo>
                  <a:pt x="13959" y="3178"/>
                </a:lnTo>
                <a:lnTo>
                  <a:pt x="13911" y="3144"/>
                </a:lnTo>
                <a:lnTo>
                  <a:pt x="13814" y="3109"/>
                </a:lnTo>
                <a:lnTo>
                  <a:pt x="12021" y="2662"/>
                </a:lnTo>
                <a:lnTo>
                  <a:pt x="10179" y="2226"/>
                </a:lnTo>
                <a:lnTo>
                  <a:pt x="6495" y="1354"/>
                </a:lnTo>
                <a:lnTo>
                  <a:pt x="5817" y="1182"/>
                </a:lnTo>
                <a:lnTo>
                  <a:pt x="5089" y="999"/>
                </a:lnTo>
                <a:lnTo>
                  <a:pt x="3635" y="632"/>
                </a:lnTo>
                <a:lnTo>
                  <a:pt x="2860" y="448"/>
                </a:lnTo>
                <a:lnTo>
                  <a:pt x="2036" y="288"/>
                </a:lnTo>
                <a:lnTo>
                  <a:pt x="1212" y="127"/>
                </a:lnTo>
                <a:lnTo>
                  <a:pt x="727" y="70"/>
                </a:lnTo>
                <a:lnTo>
                  <a:pt x="2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3181333" y="2944101"/>
            <a:ext cx="137042" cy="42632"/>
          </a:xfrm>
          <a:custGeom>
            <a:avLst/>
            <a:gdLst/>
            <a:ahLst/>
            <a:cxnLst/>
            <a:rect l="l" t="t" r="r" b="b"/>
            <a:pathLst>
              <a:path w="62865" h="5140" extrusionOk="0">
                <a:moveTo>
                  <a:pt x="49" y="1"/>
                </a:moveTo>
                <a:lnTo>
                  <a:pt x="0" y="12"/>
                </a:lnTo>
                <a:lnTo>
                  <a:pt x="0" y="24"/>
                </a:lnTo>
                <a:lnTo>
                  <a:pt x="49" y="24"/>
                </a:lnTo>
                <a:lnTo>
                  <a:pt x="3296" y="563"/>
                </a:lnTo>
                <a:lnTo>
                  <a:pt x="6737" y="1090"/>
                </a:lnTo>
                <a:lnTo>
                  <a:pt x="10324" y="1618"/>
                </a:lnTo>
                <a:lnTo>
                  <a:pt x="12166" y="1882"/>
                </a:lnTo>
                <a:lnTo>
                  <a:pt x="14056" y="2134"/>
                </a:lnTo>
                <a:lnTo>
                  <a:pt x="15898" y="2386"/>
                </a:lnTo>
                <a:lnTo>
                  <a:pt x="17837" y="2627"/>
                </a:lnTo>
                <a:lnTo>
                  <a:pt x="19776" y="2868"/>
                </a:lnTo>
                <a:lnTo>
                  <a:pt x="21666" y="3086"/>
                </a:lnTo>
                <a:lnTo>
                  <a:pt x="23653" y="3304"/>
                </a:lnTo>
                <a:lnTo>
                  <a:pt x="25592" y="3511"/>
                </a:lnTo>
                <a:lnTo>
                  <a:pt x="27531" y="3706"/>
                </a:lnTo>
                <a:lnTo>
                  <a:pt x="29518" y="3889"/>
                </a:lnTo>
                <a:lnTo>
                  <a:pt x="31457" y="4061"/>
                </a:lnTo>
                <a:lnTo>
                  <a:pt x="33492" y="4222"/>
                </a:lnTo>
                <a:lnTo>
                  <a:pt x="35480" y="4359"/>
                </a:lnTo>
                <a:lnTo>
                  <a:pt x="37515" y="4474"/>
                </a:lnTo>
                <a:lnTo>
                  <a:pt x="39551" y="4589"/>
                </a:lnTo>
                <a:lnTo>
                  <a:pt x="41587" y="4681"/>
                </a:lnTo>
                <a:lnTo>
                  <a:pt x="43671" y="4772"/>
                </a:lnTo>
                <a:lnTo>
                  <a:pt x="45707" y="4841"/>
                </a:lnTo>
                <a:lnTo>
                  <a:pt x="47791" y="4910"/>
                </a:lnTo>
                <a:lnTo>
                  <a:pt x="49827" y="4956"/>
                </a:lnTo>
                <a:lnTo>
                  <a:pt x="51911" y="5002"/>
                </a:lnTo>
                <a:lnTo>
                  <a:pt x="53995" y="5048"/>
                </a:lnTo>
                <a:lnTo>
                  <a:pt x="58115" y="5105"/>
                </a:lnTo>
                <a:lnTo>
                  <a:pt x="62235" y="5139"/>
                </a:lnTo>
                <a:lnTo>
                  <a:pt x="62380" y="5139"/>
                </a:lnTo>
                <a:lnTo>
                  <a:pt x="62526" y="5128"/>
                </a:lnTo>
                <a:lnTo>
                  <a:pt x="62623" y="5116"/>
                </a:lnTo>
                <a:lnTo>
                  <a:pt x="62719" y="5093"/>
                </a:lnTo>
                <a:lnTo>
                  <a:pt x="62865" y="5036"/>
                </a:lnTo>
                <a:lnTo>
                  <a:pt x="62865" y="4979"/>
                </a:lnTo>
                <a:lnTo>
                  <a:pt x="62816" y="4921"/>
                </a:lnTo>
                <a:lnTo>
                  <a:pt x="62623" y="4864"/>
                </a:lnTo>
                <a:lnTo>
                  <a:pt x="62380" y="4818"/>
                </a:lnTo>
                <a:lnTo>
                  <a:pt x="62235" y="4807"/>
                </a:lnTo>
                <a:lnTo>
                  <a:pt x="62089" y="4807"/>
                </a:lnTo>
                <a:lnTo>
                  <a:pt x="57582" y="4726"/>
                </a:lnTo>
                <a:lnTo>
                  <a:pt x="53171" y="4646"/>
                </a:lnTo>
                <a:lnTo>
                  <a:pt x="50941" y="4600"/>
                </a:lnTo>
                <a:lnTo>
                  <a:pt x="48712" y="4543"/>
                </a:lnTo>
                <a:lnTo>
                  <a:pt x="46531" y="4486"/>
                </a:lnTo>
                <a:lnTo>
                  <a:pt x="44301" y="4405"/>
                </a:lnTo>
                <a:lnTo>
                  <a:pt x="42120" y="4325"/>
                </a:lnTo>
                <a:lnTo>
                  <a:pt x="39939" y="4233"/>
                </a:lnTo>
                <a:lnTo>
                  <a:pt x="37758" y="4118"/>
                </a:lnTo>
                <a:lnTo>
                  <a:pt x="35577" y="3992"/>
                </a:lnTo>
                <a:lnTo>
                  <a:pt x="33444" y="3855"/>
                </a:lnTo>
                <a:lnTo>
                  <a:pt x="31263" y="3694"/>
                </a:lnTo>
                <a:lnTo>
                  <a:pt x="29130" y="3511"/>
                </a:lnTo>
                <a:lnTo>
                  <a:pt x="26998" y="3304"/>
                </a:lnTo>
                <a:lnTo>
                  <a:pt x="25204" y="3121"/>
                </a:lnTo>
                <a:lnTo>
                  <a:pt x="23459" y="2926"/>
                </a:lnTo>
                <a:lnTo>
                  <a:pt x="21763" y="2719"/>
                </a:lnTo>
                <a:lnTo>
                  <a:pt x="20066" y="2513"/>
                </a:lnTo>
                <a:lnTo>
                  <a:pt x="16722" y="2088"/>
                </a:lnTo>
                <a:lnTo>
                  <a:pt x="13426" y="1652"/>
                </a:lnTo>
                <a:lnTo>
                  <a:pt x="10130" y="1217"/>
                </a:lnTo>
                <a:lnTo>
                  <a:pt x="6834" y="792"/>
                </a:lnTo>
                <a:lnTo>
                  <a:pt x="5186" y="586"/>
                </a:lnTo>
                <a:lnTo>
                  <a:pt x="3538" y="379"/>
                </a:lnTo>
                <a:lnTo>
                  <a:pt x="1842" y="184"/>
                </a:lnTo>
                <a:lnTo>
                  <a:pt x="9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3258464" y="2950380"/>
            <a:ext cx="76078" cy="5433"/>
          </a:xfrm>
          <a:custGeom>
            <a:avLst/>
            <a:gdLst/>
            <a:ahLst/>
            <a:cxnLst/>
            <a:rect l="l" t="t" r="r" b="b"/>
            <a:pathLst>
              <a:path w="34899" h="655" extrusionOk="0">
                <a:moveTo>
                  <a:pt x="49" y="1"/>
                </a:moveTo>
                <a:lnTo>
                  <a:pt x="0" y="23"/>
                </a:lnTo>
                <a:lnTo>
                  <a:pt x="49" y="35"/>
                </a:lnTo>
                <a:lnTo>
                  <a:pt x="97" y="46"/>
                </a:lnTo>
                <a:lnTo>
                  <a:pt x="2133" y="150"/>
                </a:lnTo>
                <a:lnTo>
                  <a:pt x="4217" y="241"/>
                </a:lnTo>
                <a:lnTo>
                  <a:pt x="6350" y="322"/>
                </a:lnTo>
                <a:lnTo>
                  <a:pt x="8579" y="402"/>
                </a:lnTo>
                <a:lnTo>
                  <a:pt x="10857" y="482"/>
                </a:lnTo>
                <a:lnTo>
                  <a:pt x="13135" y="540"/>
                </a:lnTo>
                <a:lnTo>
                  <a:pt x="15462" y="585"/>
                </a:lnTo>
                <a:lnTo>
                  <a:pt x="17740" y="631"/>
                </a:lnTo>
                <a:lnTo>
                  <a:pt x="20067" y="654"/>
                </a:lnTo>
                <a:lnTo>
                  <a:pt x="22345" y="654"/>
                </a:lnTo>
                <a:lnTo>
                  <a:pt x="24574" y="643"/>
                </a:lnTo>
                <a:lnTo>
                  <a:pt x="26755" y="608"/>
                </a:lnTo>
                <a:lnTo>
                  <a:pt x="28888" y="563"/>
                </a:lnTo>
                <a:lnTo>
                  <a:pt x="30924" y="482"/>
                </a:lnTo>
                <a:lnTo>
                  <a:pt x="31893" y="436"/>
                </a:lnTo>
                <a:lnTo>
                  <a:pt x="32863" y="390"/>
                </a:lnTo>
                <a:lnTo>
                  <a:pt x="33832" y="322"/>
                </a:lnTo>
                <a:lnTo>
                  <a:pt x="34704" y="264"/>
                </a:lnTo>
                <a:lnTo>
                  <a:pt x="34850" y="253"/>
                </a:lnTo>
                <a:lnTo>
                  <a:pt x="34898" y="230"/>
                </a:lnTo>
                <a:lnTo>
                  <a:pt x="34898" y="207"/>
                </a:lnTo>
                <a:lnTo>
                  <a:pt x="34898" y="184"/>
                </a:lnTo>
                <a:lnTo>
                  <a:pt x="34850" y="173"/>
                </a:lnTo>
                <a:lnTo>
                  <a:pt x="34753" y="150"/>
                </a:lnTo>
                <a:lnTo>
                  <a:pt x="34656" y="138"/>
                </a:lnTo>
                <a:lnTo>
                  <a:pt x="34510" y="138"/>
                </a:lnTo>
                <a:lnTo>
                  <a:pt x="32523" y="127"/>
                </a:lnTo>
                <a:lnTo>
                  <a:pt x="30536" y="127"/>
                </a:lnTo>
                <a:lnTo>
                  <a:pt x="28597" y="150"/>
                </a:lnTo>
                <a:lnTo>
                  <a:pt x="26610" y="184"/>
                </a:lnTo>
                <a:lnTo>
                  <a:pt x="22635" y="253"/>
                </a:lnTo>
                <a:lnTo>
                  <a:pt x="20648" y="276"/>
                </a:lnTo>
                <a:lnTo>
                  <a:pt x="18661" y="287"/>
                </a:lnTo>
                <a:lnTo>
                  <a:pt x="16334" y="287"/>
                </a:lnTo>
                <a:lnTo>
                  <a:pt x="14056" y="264"/>
                </a:lnTo>
                <a:lnTo>
                  <a:pt x="11730" y="241"/>
                </a:lnTo>
                <a:lnTo>
                  <a:pt x="9403" y="207"/>
                </a:lnTo>
                <a:lnTo>
                  <a:pt x="4799" y="115"/>
                </a:lnTo>
                <a:lnTo>
                  <a:pt x="14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3051688" y="3019073"/>
            <a:ext cx="142219" cy="42914"/>
          </a:xfrm>
          <a:custGeom>
            <a:avLst/>
            <a:gdLst/>
            <a:ahLst/>
            <a:cxnLst/>
            <a:rect l="l" t="t" r="r" b="b"/>
            <a:pathLst>
              <a:path w="65240" h="5174" extrusionOk="0">
                <a:moveTo>
                  <a:pt x="1551" y="1"/>
                </a:moveTo>
                <a:lnTo>
                  <a:pt x="436" y="24"/>
                </a:lnTo>
                <a:lnTo>
                  <a:pt x="242" y="35"/>
                </a:lnTo>
                <a:lnTo>
                  <a:pt x="97" y="58"/>
                </a:lnTo>
                <a:lnTo>
                  <a:pt x="49" y="104"/>
                </a:lnTo>
                <a:lnTo>
                  <a:pt x="0" y="138"/>
                </a:lnTo>
                <a:lnTo>
                  <a:pt x="49" y="184"/>
                </a:lnTo>
                <a:lnTo>
                  <a:pt x="145" y="219"/>
                </a:lnTo>
                <a:lnTo>
                  <a:pt x="339" y="242"/>
                </a:lnTo>
                <a:lnTo>
                  <a:pt x="533" y="253"/>
                </a:lnTo>
                <a:lnTo>
                  <a:pt x="2714" y="322"/>
                </a:lnTo>
                <a:lnTo>
                  <a:pt x="4847" y="402"/>
                </a:lnTo>
                <a:lnTo>
                  <a:pt x="7028" y="494"/>
                </a:lnTo>
                <a:lnTo>
                  <a:pt x="9161" y="597"/>
                </a:lnTo>
                <a:lnTo>
                  <a:pt x="11293" y="723"/>
                </a:lnTo>
                <a:lnTo>
                  <a:pt x="13426" y="861"/>
                </a:lnTo>
                <a:lnTo>
                  <a:pt x="15559" y="1010"/>
                </a:lnTo>
                <a:lnTo>
                  <a:pt x="17691" y="1159"/>
                </a:lnTo>
                <a:lnTo>
                  <a:pt x="21908" y="1492"/>
                </a:lnTo>
                <a:lnTo>
                  <a:pt x="26125" y="1836"/>
                </a:lnTo>
                <a:lnTo>
                  <a:pt x="30342" y="2192"/>
                </a:lnTo>
                <a:lnTo>
                  <a:pt x="34510" y="2536"/>
                </a:lnTo>
                <a:lnTo>
                  <a:pt x="36352" y="2673"/>
                </a:lnTo>
                <a:lnTo>
                  <a:pt x="38242" y="2811"/>
                </a:lnTo>
                <a:lnTo>
                  <a:pt x="42120" y="3086"/>
                </a:lnTo>
                <a:lnTo>
                  <a:pt x="46094" y="3361"/>
                </a:lnTo>
                <a:lnTo>
                  <a:pt x="50069" y="3660"/>
                </a:lnTo>
                <a:lnTo>
                  <a:pt x="52105" y="3809"/>
                </a:lnTo>
                <a:lnTo>
                  <a:pt x="54043" y="3969"/>
                </a:lnTo>
                <a:lnTo>
                  <a:pt x="56031" y="4141"/>
                </a:lnTo>
                <a:lnTo>
                  <a:pt x="57921" y="4325"/>
                </a:lnTo>
                <a:lnTo>
                  <a:pt x="59811" y="4520"/>
                </a:lnTo>
                <a:lnTo>
                  <a:pt x="61653" y="4726"/>
                </a:lnTo>
                <a:lnTo>
                  <a:pt x="63398" y="4944"/>
                </a:lnTo>
                <a:lnTo>
                  <a:pt x="65143" y="5174"/>
                </a:lnTo>
                <a:lnTo>
                  <a:pt x="65240" y="5174"/>
                </a:lnTo>
                <a:lnTo>
                  <a:pt x="65191" y="5162"/>
                </a:lnTo>
                <a:lnTo>
                  <a:pt x="64852" y="5036"/>
                </a:lnTo>
                <a:lnTo>
                  <a:pt x="64464" y="4933"/>
                </a:lnTo>
                <a:lnTo>
                  <a:pt x="64077" y="4830"/>
                </a:lnTo>
                <a:lnTo>
                  <a:pt x="63640" y="4749"/>
                </a:lnTo>
                <a:lnTo>
                  <a:pt x="63204" y="4669"/>
                </a:lnTo>
                <a:lnTo>
                  <a:pt x="62768" y="4600"/>
                </a:lnTo>
                <a:lnTo>
                  <a:pt x="62332" y="4543"/>
                </a:lnTo>
                <a:lnTo>
                  <a:pt x="61847" y="4486"/>
                </a:lnTo>
                <a:lnTo>
                  <a:pt x="60829" y="4382"/>
                </a:lnTo>
                <a:lnTo>
                  <a:pt x="59763" y="4291"/>
                </a:lnTo>
                <a:lnTo>
                  <a:pt x="57485" y="4107"/>
                </a:lnTo>
                <a:lnTo>
                  <a:pt x="52250" y="3648"/>
                </a:lnTo>
                <a:lnTo>
                  <a:pt x="46967" y="3212"/>
                </a:lnTo>
                <a:lnTo>
                  <a:pt x="36546" y="2352"/>
                </a:lnTo>
                <a:lnTo>
                  <a:pt x="34462" y="2169"/>
                </a:lnTo>
                <a:lnTo>
                  <a:pt x="32281" y="1985"/>
                </a:lnTo>
                <a:lnTo>
                  <a:pt x="27870" y="1572"/>
                </a:lnTo>
                <a:lnTo>
                  <a:pt x="23314" y="1148"/>
                </a:lnTo>
                <a:lnTo>
                  <a:pt x="20987" y="941"/>
                </a:lnTo>
                <a:lnTo>
                  <a:pt x="18709" y="746"/>
                </a:lnTo>
                <a:lnTo>
                  <a:pt x="16383" y="574"/>
                </a:lnTo>
                <a:lnTo>
                  <a:pt x="14056" y="402"/>
                </a:lnTo>
                <a:lnTo>
                  <a:pt x="11730" y="265"/>
                </a:lnTo>
                <a:lnTo>
                  <a:pt x="9452" y="150"/>
                </a:lnTo>
                <a:lnTo>
                  <a:pt x="8288" y="104"/>
                </a:lnTo>
                <a:lnTo>
                  <a:pt x="7125" y="70"/>
                </a:lnTo>
                <a:lnTo>
                  <a:pt x="6010" y="35"/>
                </a:lnTo>
                <a:lnTo>
                  <a:pt x="4895" y="12"/>
                </a:lnTo>
                <a:lnTo>
                  <a:pt x="3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3115612" y="3028395"/>
            <a:ext cx="94673" cy="10285"/>
          </a:xfrm>
          <a:custGeom>
            <a:avLst/>
            <a:gdLst/>
            <a:ahLst/>
            <a:cxnLst/>
            <a:rect l="l" t="t" r="r" b="b"/>
            <a:pathLst>
              <a:path w="43429" h="1240" extrusionOk="0">
                <a:moveTo>
                  <a:pt x="42847" y="1"/>
                </a:moveTo>
                <a:lnTo>
                  <a:pt x="40230" y="104"/>
                </a:lnTo>
                <a:lnTo>
                  <a:pt x="37613" y="184"/>
                </a:lnTo>
                <a:lnTo>
                  <a:pt x="34947" y="265"/>
                </a:lnTo>
                <a:lnTo>
                  <a:pt x="32329" y="334"/>
                </a:lnTo>
                <a:lnTo>
                  <a:pt x="29664" y="391"/>
                </a:lnTo>
                <a:lnTo>
                  <a:pt x="26998" y="437"/>
                </a:lnTo>
                <a:lnTo>
                  <a:pt x="21618" y="517"/>
                </a:lnTo>
                <a:lnTo>
                  <a:pt x="16286" y="609"/>
                </a:lnTo>
                <a:lnTo>
                  <a:pt x="10906" y="689"/>
                </a:lnTo>
                <a:lnTo>
                  <a:pt x="8240" y="746"/>
                </a:lnTo>
                <a:lnTo>
                  <a:pt x="5574" y="804"/>
                </a:lnTo>
                <a:lnTo>
                  <a:pt x="2908" y="873"/>
                </a:lnTo>
                <a:lnTo>
                  <a:pt x="291" y="953"/>
                </a:lnTo>
                <a:lnTo>
                  <a:pt x="146" y="964"/>
                </a:lnTo>
                <a:lnTo>
                  <a:pt x="49" y="987"/>
                </a:lnTo>
                <a:lnTo>
                  <a:pt x="0" y="999"/>
                </a:lnTo>
                <a:lnTo>
                  <a:pt x="0" y="1022"/>
                </a:lnTo>
                <a:lnTo>
                  <a:pt x="49" y="1056"/>
                </a:lnTo>
                <a:lnTo>
                  <a:pt x="97" y="1068"/>
                </a:lnTo>
                <a:lnTo>
                  <a:pt x="194" y="1091"/>
                </a:lnTo>
                <a:lnTo>
                  <a:pt x="340" y="1102"/>
                </a:lnTo>
                <a:lnTo>
                  <a:pt x="1648" y="1136"/>
                </a:lnTo>
                <a:lnTo>
                  <a:pt x="2957" y="1171"/>
                </a:lnTo>
                <a:lnTo>
                  <a:pt x="5623" y="1217"/>
                </a:lnTo>
                <a:lnTo>
                  <a:pt x="8337" y="1240"/>
                </a:lnTo>
                <a:lnTo>
                  <a:pt x="11051" y="1240"/>
                </a:lnTo>
                <a:lnTo>
                  <a:pt x="13814" y="1228"/>
                </a:lnTo>
                <a:lnTo>
                  <a:pt x="16577" y="1182"/>
                </a:lnTo>
                <a:lnTo>
                  <a:pt x="19291" y="1136"/>
                </a:lnTo>
                <a:lnTo>
                  <a:pt x="22054" y="1068"/>
                </a:lnTo>
                <a:lnTo>
                  <a:pt x="24817" y="987"/>
                </a:lnTo>
                <a:lnTo>
                  <a:pt x="27531" y="896"/>
                </a:lnTo>
                <a:lnTo>
                  <a:pt x="30197" y="792"/>
                </a:lnTo>
                <a:lnTo>
                  <a:pt x="32863" y="678"/>
                </a:lnTo>
                <a:lnTo>
                  <a:pt x="38097" y="448"/>
                </a:lnTo>
                <a:lnTo>
                  <a:pt x="43090" y="207"/>
                </a:lnTo>
                <a:lnTo>
                  <a:pt x="43283" y="184"/>
                </a:lnTo>
                <a:lnTo>
                  <a:pt x="43380" y="162"/>
                </a:lnTo>
                <a:lnTo>
                  <a:pt x="43429" y="116"/>
                </a:lnTo>
                <a:lnTo>
                  <a:pt x="43380" y="81"/>
                </a:lnTo>
                <a:lnTo>
                  <a:pt x="43332" y="47"/>
                </a:lnTo>
                <a:lnTo>
                  <a:pt x="43187" y="12"/>
                </a:lnTo>
                <a:lnTo>
                  <a:pt x="4304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2936413" y="3110210"/>
            <a:ext cx="131337" cy="36735"/>
          </a:xfrm>
          <a:custGeom>
            <a:avLst/>
            <a:gdLst/>
            <a:ahLst/>
            <a:cxnLst/>
            <a:rect l="l" t="t" r="r" b="b"/>
            <a:pathLst>
              <a:path w="60248" h="4429" extrusionOk="0">
                <a:moveTo>
                  <a:pt x="146" y="1"/>
                </a:moveTo>
                <a:lnTo>
                  <a:pt x="49" y="12"/>
                </a:lnTo>
                <a:lnTo>
                  <a:pt x="1" y="35"/>
                </a:lnTo>
                <a:lnTo>
                  <a:pt x="1" y="58"/>
                </a:lnTo>
                <a:lnTo>
                  <a:pt x="1" y="81"/>
                </a:lnTo>
                <a:lnTo>
                  <a:pt x="1" y="104"/>
                </a:lnTo>
                <a:lnTo>
                  <a:pt x="97" y="127"/>
                </a:lnTo>
                <a:lnTo>
                  <a:pt x="194" y="138"/>
                </a:lnTo>
                <a:lnTo>
                  <a:pt x="7756" y="505"/>
                </a:lnTo>
                <a:lnTo>
                  <a:pt x="15414" y="884"/>
                </a:lnTo>
                <a:lnTo>
                  <a:pt x="23023" y="1263"/>
                </a:lnTo>
                <a:lnTo>
                  <a:pt x="26853" y="1458"/>
                </a:lnTo>
                <a:lnTo>
                  <a:pt x="30633" y="1664"/>
                </a:lnTo>
                <a:lnTo>
                  <a:pt x="32523" y="1779"/>
                </a:lnTo>
                <a:lnTo>
                  <a:pt x="34414" y="1905"/>
                </a:lnTo>
                <a:lnTo>
                  <a:pt x="36256" y="2042"/>
                </a:lnTo>
                <a:lnTo>
                  <a:pt x="38049" y="2180"/>
                </a:lnTo>
                <a:lnTo>
                  <a:pt x="39891" y="2341"/>
                </a:lnTo>
                <a:lnTo>
                  <a:pt x="41684" y="2501"/>
                </a:lnTo>
                <a:lnTo>
                  <a:pt x="43429" y="2673"/>
                </a:lnTo>
                <a:lnTo>
                  <a:pt x="45222" y="2845"/>
                </a:lnTo>
                <a:lnTo>
                  <a:pt x="48761" y="3224"/>
                </a:lnTo>
                <a:lnTo>
                  <a:pt x="52347" y="3602"/>
                </a:lnTo>
                <a:lnTo>
                  <a:pt x="59569" y="4405"/>
                </a:lnTo>
                <a:lnTo>
                  <a:pt x="59812" y="4428"/>
                </a:lnTo>
                <a:lnTo>
                  <a:pt x="60006" y="4417"/>
                </a:lnTo>
                <a:lnTo>
                  <a:pt x="60151" y="4382"/>
                </a:lnTo>
                <a:lnTo>
                  <a:pt x="60248" y="4337"/>
                </a:lnTo>
                <a:lnTo>
                  <a:pt x="60248" y="4291"/>
                </a:lnTo>
                <a:lnTo>
                  <a:pt x="60200" y="4233"/>
                </a:lnTo>
                <a:lnTo>
                  <a:pt x="60103" y="4176"/>
                </a:lnTo>
                <a:lnTo>
                  <a:pt x="59909" y="4142"/>
                </a:lnTo>
                <a:lnTo>
                  <a:pt x="58261" y="3843"/>
                </a:lnTo>
                <a:lnTo>
                  <a:pt x="56613" y="3579"/>
                </a:lnTo>
                <a:lnTo>
                  <a:pt x="54916" y="3316"/>
                </a:lnTo>
                <a:lnTo>
                  <a:pt x="53171" y="3075"/>
                </a:lnTo>
                <a:lnTo>
                  <a:pt x="51378" y="2845"/>
                </a:lnTo>
                <a:lnTo>
                  <a:pt x="49585" y="2639"/>
                </a:lnTo>
                <a:lnTo>
                  <a:pt x="47791" y="2432"/>
                </a:lnTo>
                <a:lnTo>
                  <a:pt x="45950" y="2249"/>
                </a:lnTo>
                <a:lnTo>
                  <a:pt x="44108" y="2077"/>
                </a:lnTo>
                <a:lnTo>
                  <a:pt x="42217" y="1916"/>
                </a:lnTo>
                <a:lnTo>
                  <a:pt x="40327" y="1767"/>
                </a:lnTo>
                <a:lnTo>
                  <a:pt x="38388" y="1618"/>
                </a:lnTo>
                <a:lnTo>
                  <a:pt x="36498" y="1492"/>
                </a:lnTo>
                <a:lnTo>
                  <a:pt x="34559" y="1366"/>
                </a:lnTo>
                <a:lnTo>
                  <a:pt x="32620" y="1251"/>
                </a:lnTo>
                <a:lnTo>
                  <a:pt x="30682" y="1148"/>
                </a:lnTo>
                <a:lnTo>
                  <a:pt x="26756" y="953"/>
                </a:lnTo>
                <a:lnTo>
                  <a:pt x="22878" y="792"/>
                </a:lnTo>
                <a:lnTo>
                  <a:pt x="18952" y="643"/>
                </a:lnTo>
                <a:lnTo>
                  <a:pt x="15123" y="505"/>
                </a:lnTo>
                <a:lnTo>
                  <a:pt x="7513" y="253"/>
                </a:lnTo>
                <a:lnTo>
                  <a:pt x="3830" y="127"/>
                </a:lnTo>
                <a:lnTo>
                  <a:pt x="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 rot="10800000">
            <a:off x="3025060" y="3141794"/>
            <a:ext cx="39520" cy="35499"/>
          </a:xfrm>
          <a:custGeom>
            <a:avLst/>
            <a:gdLst/>
            <a:ahLst/>
            <a:cxnLst/>
            <a:rect l="l" t="t" r="r" b="b"/>
            <a:pathLst>
              <a:path w="18129" h="4280" extrusionOk="0">
                <a:moveTo>
                  <a:pt x="194" y="1"/>
                </a:moveTo>
                <a:lnTo>
                  <a:pt x="49" y="24"/>
                </a:lnTo>
                <a:lnTo>
                  <a:pt x="1" y="58"/>
                </a:lnTo>
                <a:lnTo>
                  <a:pt x="1" y="81"/>
                </a:lnTo>
                <a:lnTo>
                  <a:pt x="49" y="104"/>
                </a:lnTo>
                <a:lnTo>
                  <a:pt x="388" y="230"/>
                </a:lnTo>
                <a:lnTo>
                  <a:pt x="776" y="333"/>
                </a:lnTo>
                <a:lnTo>
                  <a:pt x="1212" y="437"/>
                </a:lnTo>
                <a:lnTo>
                  <a:pt x="1697" y="528"/>
                </a:lnTo>
                <a:lnTo>
                  <a:pt x="2666" y="700"/>
                </a:lnTo>
                <a:lnTo>
                  <a:pt x="3684" y="884"/>
                </a:lnTo>
                <a:lnTo>
                  <a:pt x="5138" y="1159"/>
                </a:lnTo>
                <a:lnTo>
                  <a:pt x="6592" y="1446"/>
                </a:lnTo>
                <a:lnTo>
                  <a:pt x="7998" y="1744"/>
                </a:lnTo>
                <a:lnTo>
                  <a:pt x="9355" y="2054"/>
                </a:lnTo>
                <a:lnTo>
                  <a:pt x="10470" y="2318"/>
                </a:lnTo>
                <a:lnTo>
                  <a:pt x="11536" y="2605"/>
                </a:lnTo>
                <a:lnTo>
                  <a:pt x="13620" y="3201"/>
                </a:lnTo>
                <a:lnTo>
                  <a:pt x="14687" y="3488"/>
                </a:lnTo>
                <a:lnTo>
                  <a:pt x="15753" y="3774"/>
                </a:lnTo>
                <a:lnTo>
                  <a:pt x="16916" y="4038"/>
                </a:lnTo>
                <a:lnTo>
                  <a:pt x="17498" y="4164"/>
                </a:lnTo>
                <a:lnTo>
                  <a:pt x="18080" y="4279"/>
                </a:lnTo>
                <a:lnTo>
                  <a:pt x="18128" y="4279"/>
                </a:lnTo>
                <a:lnTo>
                  <a:pt x="18128" y="4268"/>
                </a:lnTo>
                <a:lnTo>
                  <a:pt x="17837" y="4096"/>
                </a:lnTo>
                <a:lnTo>
                  <a:pt x="17498" y="3924"/>
                </a:lnTo>
                <a:lnTo>
                  <a:pt x="17110" y="3763"/>
                </a:lnTo>
                <a:lnTo>
                  <a:pt x="16674" y="3591"/>
                </a:lnTo>
                <a:lnTo>
                  <a:pt x="16238" y="3430"/>
                </a:lnTo>
                <a:lnTo>
                  <a:pt x="15753" y="3270"/>
                </a:lnTo>
                <a:lnTo>
                  <a:pt x="14687" y="2960"/>
                </a:lnTo>
                <a:lnTo>
                  <a:pt x="13572" y="2650"/>
                </a:lnTo>
                <a:lnTo>
                  <a:pt x="12457" y="2364"/>
                </a:lnTo>
                <a:lnTo>
                  <a:pt x="10228" y="1836"/>
                </a:lnTo>
                <a:lnTo>
                  <a:pt x="8095" y="1308"/>
                </a:lnTo>
                <a:lnTo>
                  <a:pt x="6932" y="1022"/>
                </a:lnTo>
                <a:lnTo>
                  <a:pt x="5623" y="746"/>
                </a:lnTo>
                <a:lnTo>
                  <a:pt x="4993" y="609"/>
                </a:lnTo>
                <a:lnTo>
                  <a:pt x="4314" y="483"/>
                </a:lnTo>
                <a:lnTo>
                  <a:pt x="3636" y="368"/>
                </a:lnTo>
                <a:lnTo>
                  <a:pt x="3006" y="265"/>
                </a:lnTo>
                <a:lnTo>
                  <a:pt x="2327" y="173"/>
                </a:lnTo>
                <a:lnTo>
                  <a:pt x="1649" y="93"/>
                </a:lnTo>
                <a:lnTo>
                  <a:pt x="970" y="35"/>
                </a:lnTo>
                <a:lnTo>
                  <a:pt x="3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10800000">
            <a:off x="1811713" y="3490235"/>
            <a:ext cx="1525986" cy="1687298"/>
          </a:xfrm>
          <a:custGeom>
            <a:avLst/>
            <a:gdLst/>
            <a:ahLst/>
            <a:cxnLst/>
            <a:rect l="l" t="t" r="r" b="b"/>
            <a:pathLst>
              <a:path w="566560" h="164565" extrusionOk="0">
                <a:moveTo>
                  <a:pt x="418582" y="0"/>
                </a:moveTo>
                <a:lnTo>
                  <a:pt x="416692" y="23"/>
                </a:lnTo>
                <a:lnTo>
                  <a:pt x="414850" y="58"/>
                </a:lnTo>
                <a:lnTo>
                  <a:pt x="413008" y="127"/>
                </a:lnTo>
                <a:lnTo>
                  <a:pt x="411263" y="207"/>
                </a:lnTo>
                <a:lnTo>
                  <a:pt x="409470" y="322"/>
                </a:lnTo>
                <a:lnTo>
                  <a:pt x="407774" y="448"/>
                </a:lnTo>
                <a:lnTo>
                  <a:pt x="406077" y="597"/>
                </a:lnTo>
                <a:lnTo>
                  <a:pt x="404429" y="780"/>
                </a:lnTo>
                <a:lnTo>
                  <a:pt x="402878" y="975"/>
                </a:lnTo>
                <a:lnTo>
                  <a:pt x="400164" y="1331"/>
                </a:lnTo>
                <a:lnTo>
                  <a:pt x="397450" y="1664"/>
                </a:lnTo>
                <a:lnTo>
                  <a:pt x="394687" y="1996"/>
                </a:lnTo>
                <a:lnTo>
                  <a:pt x="391876" y="2317"/>
                </a:lnTo>
                <a:lnTo>
                  <a:pt x="389064" y="2616"/>
                </a:lnTo>
                <a:lnTo>
                  <a:pt x="386205" y="2914"/>
                </a:lnTo>
                <a:lnTo>
                  <a:pt x="383345" y="3212"/>
                </a:lnTo>
                <a:lnTo>
                  <a:pt x="380437" y="3487"/>
                </a:lnTo>
                <a:lnTo>
                  <a:pt x="377529" y="3763"/>
                </a:lnTo>
                <a:lnTo>
                  <a:pt x="374621" y="4038"/>
                </a:lnTo>
                <a:lnTo>
                  <a:pt x="368659" y="4566"/>
                </a:lnTo>
                <a:lnTo>
                  <a:pt x="362649" y="5070"/>
                </a:lnTo>
                <a:lnTo>
                  <a:pt x="356590" y="5575"/>
                </a:lnTo>
                <a:lnTo>
                  <a:pt x="344376" y="6573"/>
                </a:lnTo>
                <a:lnTo>
                  <a:pt x="338220" y="7089"/>
                </a:lnTo>
                <a:lnTo>
                  <a:pt x="332113" y="7617"/>
                </a:lnTo>
                <a:lnTo>
                  <a:pt x="325957" y="8167"/>
                </a:lnTo>
                <a:lnTo>
                  <a:pt x="322904" y="8454"/>
                </a:lnTo>
                <a:lnTo>
                  <a:pt x="319850" y="8752"/>
                </a:lnTo>
                <a:lnTo>
                  <a:pt x="316797" y="9062"/>
                </a:lnTo>
                <a:lnTo>
                  <a:pt x="313792" y="9372"/>
                </a:lnTo>
                <a:lnTo>
                  <a:pt x="310738" y="9693"/>
                </a:lnTo>
                <a:lnTo>
                  <a:pt x="307733" y="10025"/>
                </a:lnTo>
                <a:lnTo>
                  <a:pt x="302837" y="10576"/>
                </a:lnTo>
                <a:lnTo>
                  <a:pt x="297894" y="11104"/>
                </a:lnTo>
                <a:lnTo>
                  <a:pt x="292901" y="11620"/>
                </a:lnTo>
                <a:lnTo>
                  <a:pt x="287909" y="12136"/>
                </a:lnTo>
                <a:lnTo>
                  <a:pt x="277876" y="13134"/>
                </a:lnTo>
                <a:lnTo>
                  <a:pt x="272883" y="13650"/>
                </a:lnTo>
                <a:lnTo>
                  <a:pt x="267891" y="14155"/>
                </a:lnTo>
                <a:lnTo>
                  <a:pt x="262899" y="14682"/>
                </a:lnTo>
                <a:lnTo>
                  <a:pt x="258003" y="15221"/>
                </a:lnTo>
                <a:lnTo>
                  <a:pt x="253108" y="15772"/>
                </a:lnTo>
                <a:lnTo>
                  <a:pt x="250684" y="16059"/>
                </a:lnTo>
                <a:lnTo>
                  <a:pt x="248309" y="16346"/>
                </a:lnTo>
                <a:lnTo>
                  <a:pt x="245934" y="16644"/>
                </a:lnTo>
                <a:lnTo>
                  <a:pt x="243559" y="16953"/>
                </a:lnTo>
                <a:lnTo>
                  <a:pt x="241233" y="17263"/>
                </a:lnTo>
                <a:lnTo>
                  <a:pt x="238906" y="17584"/>
                </a:lnTo>
                <a:lnTo>
                  <a:pt x="236628" y="17917"/>
                </a:lnTo>
                <a:lnTo>
                  <a:pt x="234350" y="18261"/>
                </a:lnTo>
                <a:lnTo>
                  <a:pt x="232072" y="18605"/>
                </a:lnTo>
                <a:lnTo>
                  <a:pt x="229842" y="18961"/>
                </a:lnTo>
                <a:lnTo>
                  <a:pt x="227661" y="19328"/>
                </a:lnTo>
                <a:lnTo>
                  <a:pt x="225432" y="19718"/>
                </a:lnTo>
                <a:lnTo>
                  <a:pt x="223299" y="20108"/>
                </a:lnTo>
                <a:lnTo>
                  <a:pt x="221166" y="20521"/>
                </a:lnTo>
                <a:lnTo>
                  <a:pt x="219082" y="20934"/>
                </a:lnTo>
                <a:lnTo>
                  <a:pt x="216998" y="21370"/>
                </a:lnTo>
                <a:lnTo>
                  <a:pt x="214962" y="21817"/>
                </a:lnTo>
                <a:lnTo>
                  <a:pt x="212975" y="22264"/>
                </a:lnTo>
                <a:lnTo>
                  <a:pt x="211085" y="22734"/>
                </a:lnTo>
                <a:lnTo>
                  <a:pt x="209195" y="23216"/>
                </a:lnTo>
                <a:lnTo>
                  <a:pt x="207353" y="23709"/>
                </a:lnTo>
                <a:lnTo>
                  <a:pt x="205559" y="24203"/>
                </a:lnTo>
                <a:lnTo>
                  <a:pt x="203814" y="24719"/>
                </a:lnTo>
                <a:lnTo>
                  <a:pt x="202166" y="25235"/>
                </a:lnTo>
                <a:lnTo>
                  <a:pt x="200567" y="25774"/>
                </a:lnTo>
                <a:lnTo>
                  <a:pt x="199016" y="26313"/>
                </a:lnTo>
                <a:lnTo>
                  <a:pt x="197562" y="26864"/>
                </a:lnTo>
                <a:lnTo>
                  <a:pt x="196156" y="27426"/>
                </a:lnTo>
                <a:lnTo>
                  <a:pt x="194848" y="27999"/>
                </a:lnTo>
                <a:lnTo>
                  <a:pt x="193587" y="28573"/>
                </a:lnTo>
                <a:lnTo>
                  <a:pt x="192424" y="29158"/>
                </a:lnTo>
                <a:lnTo>
                  <a:pt x="191358" y="29754"/>
                </a:lnTo>
                <a:lnTo>
                  <a:pt x="190340" y="30362"/>
                </a:lnTo>
                <a:lnTo>
                  <a:pt x="189467" y="30970"/>
                </a:lnTo>
                <a:lnTo>
                  <a:pt x="188643" y="31590"/>
                </a:lnTo>
                <a:lnTo>
                  <a:pt x="187916" y="32220"/>
                </a:lnTo>
                <a:lnTo>
                  <a:pt x="187286" y="32851"/>
                </a:lnTo>
                <a:lnTo>
                  <a:pt x="186753" y="33494"/>
                </a:lnTo>
                <a:lnTo>
                  <a:pt x="186365" y="34147"/>
                </a:lnTo>
                <a:lnTo>
                  <a:pt x="186026" y="34801"/>
                </a:lnTo>
                <a:lnTo>
                  <a:pt x="185832" y="35455"/>
                </a:lnTo>
                <a:lnTo>
                  <a:pt x="185735" y="36132"/>
                </a:lnTo>
                <a:lnTo>
                  <a:pt x="185735" y="36717"/>
                </a:lnTo>
                <a:lnTo>
                  <a:pt x="185784" y="37302"/>
                </a:lnTo>
                <a:lnTo>
                  <a:pt x="185929" y="37875"/>
                </a:lnTo>
                <a:lnTo>
                  <a:pt x="186123" y="38460"/>
                </a:lnTo>
                <a:lnTo>
                  <a:pt x="186414" y="39045"/>
                </a:lnTo>
                <a:lnTo>
                  <a:pt x="186753" y="39619"/>
                </a:lnTo>
                <a:lnTo>
                  <a:pt x="187141" y="40204"/>
                </a:lnTo>
                <a:lnTo>
                  <a:pt x="187626" y="40777"/>
                </a:lnTo>
                <a:lnTo>
                  <a:pt x="188110" y="41351"/>
                </a:lnTo>
                <a:lnTo>
                  <a:pt x="188643" y="41936"/>
                </a:lnTo>
                <a:lnTo>
                  <a:pt x="189758" y="43083"/>
                </a:lnTo>
                <a:lnTo>
                  <a:pt x="190970" y="44230"/>
                </a:lnTo>
                <a:lnTo>
                  <a:pt x="192230" y="45377"/>
                </a:lnTo>
                <a:lnTo>
                  <a:pt x="193442" y="46524"/>
                </a:lnTo>
                <a:lnTo>
                  <a:pt x="194605" y="47671"/>
                </a:lnTo>
                <a:lnTo>
                  <a:pt x="195138" y="48244"/>
                </a:lnTo>
                <a:lnTo>
                  <a:pt x="195672" y="48818"/>
                </a:lnTo>
                <a:lnTo>
                  <a:pt x="196108" y="49391"/>
                </a:lnTo>
                <a:lnTo>
                  <a:pt x="196496" y="49965"/>
                </a:lnTo>
                <a:lnTo>
                  <a:pt x="196883" y="50538"/>
                </a:lnTo>
                <a:lnTo>
                  <a:pt x="197174" y="51123"/>
                </a:lnTo>
                <a:lnTo>
                  <a:pt x="197368" y="51697"/>
                </a:lnTo>
                <a:lnTo>
                  <a:pt x="197562" y="52270"/>
                </a:lnTo>
                <a:lnTo>
                  <a:pt x="197610" y="52844"/>
                </a:lnTo>
                <a:lnTo>
                  <a:pt x="197610" y="53429"/>
                </a:lnTo>
                <a:lnTo>
                  <a:pt x="197513" y="54002"/>
                </a:lnTo>
                <a:lnTo>
                  <a:pt x="197320" y="54587"/>
                </a:lnTo>
                <a:lnTo>
                  <a:pt x="197077" y="54954"/>
                </a:lnTo>
                <a:lnTo>
                  <a:pt x="196786" y="55333"/>
                </a:lnTo>
                <a:lnTo>
                  <a:pt x="196496" y="55700"/>
                </a:lnTo>
                <a:lnTo>
                  <a:pt x="196108" y="56056"/>
                </a:lnTo>
                <a:lnTo>
                  <a:pt x="195720" y="56411"/>
                </a:lnTo>
                <a:lnTo>
                  <a:pt x="195332" y="56767"/>
                </a:lnTo>
                <a:lnTo>
                  <a:pt x="194848" y="57122"/>
                </a:lnTo>
                <a:lnTo>
                  <a:pt x="194363" y="57466"/>
                </a:lnTo>
                <a:lnTo>
                  <a:pt x="193830" y="57810"/>
                </a:lnTo>
                <a:lnTo>
                  <a:pt x="193248" y="58143"/>
                </a:lnTo>
                <a:lnTo>
                  <a:pt x="192666" y="58487"/>
                </a:lnTo>
                <a:lnTo>
                  <a:pt x="192036" y="58820"/>
                </a:lnTo>
                <a:lnTo>
                  <a:pt x="191358" y="59141"/>
                </a:lnTo>
                <a:lnTo>
                  <a:pt x="190679" y="59474"/>
                </a:lnTo>
                <a:lnTo>
                  <a:pt x="189952" y="59795"/>
                </a:lnTo>
                <a:lnTo>
                  <a:pt x="189225" y="60116"/>
                </a:lnTo>
                <a:lnTo>
                  <a:pt x="188401" y="60426"/>
                </a:lnTo>
                <a:lnTo>
                  <a:pt x="187626" y="60735"/>
                </a:lnTo>
                <a:lnTo>
                  <a:pt x="186753" y="61045"/>
                </a:lnTo>
                <a:lnTo>
                  <a:pt x="185881" y="61355"/>
                </a:lnTo>
                <a:lnTo>
                  <a:pt x="184087" y="61963"/>
                </a:lnTo>
                <a:lnTo>
                  <a:pt x="182149" y="62548"/>
                </a:lnTo>
                <a:lnTo>
                  <a:pt x="180113" y="63133"/>
                </a:lnTo>
                <a:lnTo>
                  <a:pt x="177980" y="63706"/>
                </a:lnTo>
                <a:lnTo>
                  <a:pt x="175751" y="64268"/>
                </a:lnTo>
                <a:lnTo>
                  <a:pt x="173473" y="64830"/>
                </a:lnTo>
                <a:lnTo>
                  <a:pt x="171098" y="65369"/>
                </a:lnTo>
                <a:lnTo>
                  <a:pt x="168626" y="65908"/>
                </a:lnTo>
                <a:lnTo>
                  <a:pt x="166105" y="66436"/>
                </a:lnTo>
                <a:lnTo>
                  <a:pt x="163488" y="66964"/>
                </a:lnTo>
                <a:lnTo>
                  <a:pt x="160822" y="67480"/>
                </a:lnTo>
                <a:lnTo>
                  <a:pt x="158108" y="67985"/>
                </a:lnTo>
                <a:lnTo>
                  <a:pt x="155297" y="68489"/>
                </a:lnTo>
                <a:lnTo>
                  <a:pt x="152485" y="68983"/>
                </a:lnTo>
                <a:lnTo>
                  <a:pt x="149626" y="69487"/>
                </a:lnTo>
                <a:lnTo>
                  <a:pt x="146717" y="69969"/>
                </a:lnTo>
                <a:lnTo>
                  <a:pt x="140804" y="70944"/>
                </a:lnTo>
                <a:lnTo>
                  <a:pt x="134794" y="71907"/>
                </a:lnTo>
                <a:lnTo>
                  <a:pt x="128687" y="72859"/>
                </a:lnTo>
                <a:lnTo>
                  <a:pt x="116473" y="74775"/>
                </a:lnTo>
                <a:lnTo>
                  <a:pt x="110414" y="75739"/>
                </a:lnTo>
                <a:lnTo>
                  <a:pt x="104452" y="76725"/>
                </a:lnTo>
                <a:lnTo>
                  <a:pt x="101495" y="77218"/>
                </a:lnTo>
                <a:lnTo>
                  <a:pt x="98587" y="77711"/>
                </a:lnTo>
                <a:lnTo>
                  <a:pt x="95728" y="78216"/>
                </a:lnTo>
                <a:lnTo>
                  <a:pt x="92916" y="78721"/>
                </a:lnTo>
                <a:lnTo>
                  <a:pt x="90154" y="79237"/>
                </a:lnTo>
                <a:lnTo>
                  <a:pt x="87439" y="79753"/>
                </a:lnTo>
                <a:lnTo>
                  <a:pt x="84774" y="80281"/>
                </a:lnTo>
                <a:lnTo>
                  <a:pt x="82156" y="80820"/>
                </a:lnTo>
                <a:lnTo>
                  <a:pt x="79636" y="81359"/>
                </a:lnTo>
                <a:lnTo>
                  <a:pt x="77212" y="81909"/>
                </a:lnTo>
                <a:lnTo>
                  <a:pt x="74789" y="82472"/>
                </a:lnTo>
                <a:lnTo>
                  <a:pt x="72511" y="83045"/>
                </a:lnTo>
                <a:lnTo>
                  <a:pt x="70330" y="83619"/>
                </a:lnTo>
                <a:lnTo>
                  <a:pt x="68197" y="84204"/>
                </a:lnTo>
                <a:lnTo>
                  <a:pt x="66161" y="84811"/>
                </a:lnTo>
                <a:lnTo>
                  <a:pt x="64271" y="85419"/>
                </a:lnTo>
                <a:lnTo>
                  <a:pt x="63350" y="85729"/>
                </a:lnTo>
                <a:lnTo>
                  <a:pt x="62429" y="86050"/>
                </a:lnTo>
                <a:lnTo>
                  <a:pt x="61557" y="86360"/>
                </a:lnTo>
                <a:lnTo>
                  <a:pt x="60733" y="86681"/>
                </a:lnTo>
                <a:lnTo>
                  <a:pt x="59909" y="87002"/>
                </a:lnTo>
                <a:lnTo>
                  <a:pt x="59133" y="87335"/>
                </a:lnTo>
                <a:lnTo>
                  <a:pt x="58406" y="87668"/>
                </a:lnTo>
                <a:lnTo>
                  <a:pt x="57679" y="88000"/>
                </a:lnTo>
                <a:lnTo>
                  <a:pt x="57001" y="88333"/>
                </a:lnTo>
                <a:lnTo>
                  <a:pt x="56322" y="88677"/>
                </a:lnTo>
                <a:lnTo>
                  <a:pt x="55740" y="89021"/>
                </a:lnTo>
                <a:lnTo>
                  <a:pt x="55110" y="89365"/>
                </a:lnTo>
                <a:lnTo>
                  <a:pt x="54577" y="89721"/>
                </a:lnTo>
                <a:lnTo>
                  <a:pt x="54044" y="90076"/>
                </a:lnTo>
                <a:lnTo>
                  <a:pt x="53559" y="90432"/>
                </a:lnTo>
                <a:lnTo>
                  <a:pt x="53123" y="90799"/>
                </a:lnTo>
                <a:lnTo>
                  <a:pt x="52590" y="91200"/>
                </a:lnTo>
                <a:lnTo>
                  <a:pt x="52105" y="91602"/>
                </a:lnTo>
                <a:lnTo>
                  <a:pt x="51669" y="92003"/>
                </a:lnTo>
                <a:lnTo>
                  <a:pt x="51330" y="92405"/>
                </a:lnTo>
                <a:lnTo>
                  <a:pt x="50990" y="92806"/>
                </a:lnTo>
                <a:lnTo>
                  <a:pt x="50700" y="93208"/>
                </a:lnTo>
                <a:lnTo>
                  <a:pt x="50506" y="93598"/>
                </a:lnTo>
                <a:lnTo>
                  <a:pt x="50312" y="93999"/>
                </a:lnTo>
                <a:lnTo>
                  <a:pt x="50166" y="94389"/>
                </a:lnTo>
                <a:lnTo>
                  <a:pt x="50069" y="94791"/>
                </a:lnTo>
                <a:lnTo>
                  <a:pt x="50021" y="95181"/>
                </a:lnTo>
                <a:lnTo>
                  <a:pt x="50021" y="95571"/>
                </a:lnTo>
                <a:lnTo>
                  <a:pt x="50021" y="95961"/>
                </a:lnTo>
                <a:lnTo>
                  <a:pt x="50069" y="96351"/>
                </a:lnTo>
                <a:lnTo>
                  <a:pt x="50166" y="96741"/>
                </a:lnTo>
                <a:lnTo>
                  <a:pt x="50263" y="97131"/>
                </a:lnTo>
                <a:lnTo>
                  <a:pt x="50457" y="97521"/>
                </a:lnTo>
                <a:lnTo>
                  <a:pt x="50603" y="97910"/>
                </a:lnTo>
                <a:lnTo>
                  <a:pt x="51039" y="98690"/>
                </a:lnTo>
                <a:lnTo>
                  <a:pt x="51572" y="99459"/>
                </a:lnTo>
                <a:lnTo>
                  <a:pt x="52202" y="100227"/>
                </a:lnTo>
                <a:lnTo>
                  <a:pt x="52929" y="100996"/>
                </a:lnTo>
                <a:lnTo>
                  <a:pt x="53656" y="101764"/>
                </a:lnTo>
                <a:lnTo>
                  <a:pt x="54432" y="102533"/>
                </a:lnTo>
                <a:lnTo>
                  <a:pt x="55256" y="103302"/>
                </a:lnTo>
                <a:lnTo>
                  <a:pt x="56952" y="104839"/>
                </a:lnTo>
                <a:lnTo>
                  <a:pt x="58649" y="106376"/>
                </a:lnTo>
                <a:lnTo>
                  <a:pt x="59424" y="107156"/>
                </a:lnTo>
                <a:lnTo>
                  <a:pt x="60200" y="107924"/>
                </a:lnTo>
                <a:lnTo>
                  <a:pt x="60878" y="108693"/>
                </a:lnTo>
                <a:lnTo>
                  <a:pt x="61508" y="109473"/>
                </a:lnTo>
                <a:lnTo>
                  <a:pt x="62041" y="110252"/>
                </a:lnTo>
                <a:lnTo>
                  <a:pt x="62478" y="111032"/>
                </a:lnTo>
                <a:lnTo>
                  <a:pt x="62671" y="111434"/>
                </a:lnTo>
                <a:lnTo>
                  <a:pt x="62817" y="111824"/>
                </a:lnTo>
                <a:lnTo>
                  <a:pt x="62962" y="112214"/>
                </a:lnTo>
                <a:lnTo>
                  <a:pt x="63011" y="112615"/>
                </a:lnTo>
                <a:lnTo>
                  <a:pt x="63108" y="113005"/>
                </a:lnTo>
                <a:lnTo>
                  <a:pt x="63108" y="113407"/>
                </a:lnTo>
                <a:lnTo>
                  <a:pt x="63108" y="113797"/>
                </a:lnTo>
                <a:lnTo>
                  <a:pt x="63059" y="114198"/>
                </a:lnTo>
                <a:lnTo>
                  <a:pt x="62962" y="114600"/>
                </a:lnTo>
                <a:lnTo>
                  <a:pt x="62817" y="115001"/>
                </a:lnTo>
                <a:lnTo>
                  <a:pt x="62623" y="115403"/>
                </a:lnTo>
                <a:lnTo>
                  <a:pt x="62429" y="115804"/>
                </a:lnTo>
                <a:lnTo>
                  <a:pt x="62138" y="116183"/>
                </a:lnTo>
                <a:lnTo>
                  <a:pt x="61799" y="116561"/>
                </a:lnTo>
                <a:lnTo>
                  <a:pt x="61411" y="116940"/>
                </a:lnTo>
                <a:lnTo>
                  <a:pt x="61024" y="117318"/>
                </a:lnTo>
                <a:lnTo>
                  <a:pt x="60587" y="117685"/>
                </a:lnTo>
                <a:lnTo>
                  <a:pt x="60103" y="118064"/>
                </a:lnTo>
                <a:lnTo>
                  <a:pt x="59569" y="118431"/>
                </a:lnTo>
                <a:lnTo>
                  <a:pt x="59036" y="118798"/>
                </a:lnTo>
                <a:lnTo>
                  <a:pt x="58455" y="119176"/>
                </a:lnTo>
                <a:lnTo>
                  <a:pt x="57825" y="119543"/>
                </a:lnTo>
                <a:lnTo>
                  <a:pt x="57146" y="119910"/>
                </a:lnTo>
                <a:lnTo>
                  <a:pt x="56467" y="120277"/>
                </a:lnTo>
                <a:lnTo>
                  <a:pt x="55062" y="121012"/>
                </a:lnTo>
                <a:lnTo>
                  <a:pt x="53511" y="121734"/>
                </a:lnTo>
                <a:lnTo>
                  <a:pt x="51863" y="122457"/>
                </a:lnTo>
                <a:lnTo>
                  <a:pt x="50118" y="123179"/>
                </a:lnTo>
                <a:lnTo>
                  <a:pt x="48276" y="123902"/>
                </a:lnTo>
                <a:lnTo>
                  <a:pt x="46386" y="124625"/>
                </a:lnTo>
                <a:lnTo>
                  <a:pt x="44447" y="125347"/>
                </a:lnTo>
                <a:lnTo>
                  <a:pt x="42460" y="126058"/>
                </a:lnTo>
                <a:lnTo>
                  <a:pt x="40424" y="126781"/>
                </a:lnTo>
                <a:lnTo>
                  <a:pt x="38340" y="127492"/>
                </a:lnTo>
                <a:lnTo>
                  <a:pt x="34075" y="128915"/>
                </a:lnTo>
                <a:lnTo>
                  <a:pt x="29809" y="130348"/>
                </a:lnTo>
                <a:lnTo>
                  <a:pt x="25592" y="131782"/>
                </a:lnTo>
                <a:lnTo>
                  <a:pt x="23508" y="132493"/>
                </a:lnTo>
                <a:lnTo>
                  <a:pt x="21472" y="133216"/>
                </a:lnTo>
                <a:lnTo>
                  <a:pt x="19485" y="133939"/>
                </a:lnTo>
                <a:lnTo>
                  <a:pt x="17546" y="134661"/>
                </a:lnTo>
                <a:lnTo>
                  <a:pt x="15705" y="135384"/>
                </a:lnTo>
                <a:lnTo>
                  <a:pt x="13863" y="136106"/>
                </a:lnTo>
                <a:lnTo>
                  <a:pt x="12166" y="136841"/>
                </a:lnTo>
                <a:lnTo>
                  <a:pt x="10518" y="137575"/>
                </a:lnTo>
                <a:lnTo>
                  <a:pt x="9016" y="138309"/>
                </a:lnTo>
                <a:lnTo>
                  <a:pt x="7562" y="139054"/>
                </a:lnTo>
                <a:lnTo>
                  <a:pt x="6738" y="139467"/>
                </a:lnTo>
                <a:lnTo>
                  <a:pt x="6011" y="139892"/>
                </a:lnTo>
                <a:lnTo>
                  <a:pt x="5284" y="140316"/>
                </a:lnTo>
                <a:lnTo>
                  <a:pt x="4605" y="140740"/>
                </a:lnTo>
                <a:lnTo>
                  <a:pt x="3975" y="141153"/>
                </a:lnTo>
                <a:lnTo>
                  <a:pt x="3393" y="141578"/>
                </a:lnTo>
                <a:lnTo>
                  <a:pt x="2860" y="142002"/>
                </a:lnTo>
                <a:lnTo>
                  <a:pt x="2376" y="142427"/>
                </a:lnTo>
                <a:lnTo>
                  <a:pt x="1939" y="142851"/>
                </a:lnTo>
                <a:lnTo>
                  <a:pt x="1552" y="143275"/>
                </a:lnTo>
                <a:lnTo>
                  <a:pt x="1212" y="143688"/>
                </a:lnTo>
                <a:lnTo>
                  <a:pt x="873" y="144113"/>
                </a:lnTo>
                <a:lnTo>
                  <a:pt x="631" y="144537"/>
                </a:lnTo>
                <a:lnTo>
                  <a:pt x="437" y="144950"/>
                </a:lnTo>
                <a:lnTo>
                  <a:pt x="243" y="145363"/>
                </a:lnTo>
                <a:lnTo>
                  <a:pt x="146" y="145787"/>
                </a:lnTo>
                <a:lnTo>
                  <a:pt x="49" y="146200"/>
                </a:lnTo>
                <a:lnTo>
                  <a:pt x="1" y="146613"/>
                </a:lnTo>
                <a:lnTo>
                  <a:pt x="1" y="147026"/>
                </a:lnTo>
                <a:lnTo>
                  <a:pt x="49" y="147439"/>
                </a:lnTo>
                <a:lnTo>
                  <a:pt x="146" y="147840"/>
                </a:lnTo>
                <a:lnTo>
                  <a:pt x="291" y="148253"/>
                </a:lnTo>
                <a:lnTo>
                  <a:pt x="485" y="148655"/>
                </a:lnTo>
                <a:lnTo>
                  <a:pt x="728" y="149056"/>
                </a:lnTo>
                <a:lnTo>
                  <a:pt x="970" y="149458"/>
                </a:lnTo>
                <a:lnTo>
                  <a:pt x="1309" y="149848"/>
                </a:lnTo>
                <a:lnTo>
                  <a:pt x="1649" y="150249"/>
                </a:lnTo>
                <a:lnTo>
                  <a:pt x="2036" y="150639"/>
                </a:lnTo>
                <a:lnTo>
                  <a:pt x="2472" y="151029"/>
                </a:lnTo>
                <a:lnTo>
                  <a:pt x="2957" y="151408"/>
                </a:lnTo>
                <a:lnTo>
                  <a:pt x="3490" y="151798"/>
                </a:lnTo>
                <a:lnTo>
                  <a:pt x="4072" y="152176"/>
                </a:lnTo>
                <a:lnTo>
                  <a:pt x="4702" y="152555"/>
                </a:lnTo>
                <a:lnTo>
                  <a:pt x="5332" y="152922"/>
                </a:lnTo>
                <a:lnTo>
                  <a:pt x="6059" y="153289"/>
                </a:lnTo>
                <a:lnTo>
                  <a:pt x="6786" y="153656"/>
                </a:lnTo>
                <a:lnTo>
                  <a:pt x="7562" y="154023"/>
                </a:lnTo>
                <a:lnTo>
                  <a:pt x="8386" y="154379"/>
                </a:lnTo>
                <a:lnTo>
                  <a:pt x="9258" y="154734"/>
                </a:lnTo>
                <a:lnTo>
                  <a:pt x="10131" y="155078"/>
                </a:lnTo>
                <a:lnTo>
                  <a:pt x="11100" y="155422"/>
                </a:lnTo>
                <a:lnTo>
                  <a:pt x="12069" y="155766"/>
                </a:lnTo>
                <a:lnTo>
                  <a:pt x="13087" y="156099"/>
                </a:lnTo>
                <a:lnTo>
                  <a:pt x="14154" y="156432"/>
                </a:lnTo>
                <a:lnTo>
                  <a:pt x="15268" y="156753"/>
                </a:lnTo>
                <a:lnTo>
                  <a:pt x="16432" y="157074"/>
                </a:lnTo>
                <a:lnTo>
                  <a:pt x="17595" y="157384"/>
                </a:lnTo>
                <a:lnTo>
                  <a:pt x="18807" y="157693"/>
                </a:lnTo>
                <a:lnTo>
                  <a:pt x="20067" y="158003"/>
                </a:lnTo>
                <a:lnTo>
                  <a:pt x="21376" y="158301"/>
                </a:lnTo>
                <a:lnTo>
                  <a:pt x="22733" y="158588"/>
                </a:lnTo>
                <a:lnTo>
                  <a:pt x="24138" y="158886"/>
                </a:lnTo>
                <a:lnTo>
                  <a:pt x="25544" y="159162"/>
                </a:lnTo>
                <a:lnTo>
                  <a:pt x="26998" y="159437"/>
                </a:lnTo>
                <a:lnTo>
                  <a:pt x="28501" y="159701"/>
                </a:lnTo>
                <a:lnTo>
                  <a:pt x="30052" y="159965"/>
                </a:lnTo>
                <a:lnTo>
                  <a:pt x="31651" y="160228"/>
                </a:lnTo>
                <a:lnTo>
                  <a:pt x="33251" y="160469"/>
                </a:lnTo>
                <a:lnTo>
                  <a:pt x="34899" y="160722"/>
                </a:lnTo>
                <a:lnTo>
                  <a:pt x="36595" y="160951"/>
                </a:lnTo>
                <a:lnTo>
                  <a:pt x="38340" y="161180"/>
                </a:lnTo>
                <a:lnTo>
                  <a:pt x="40085" y="161398"/>
                </a:lnTo>
                <a:lnTo>
                  <a:pt x="41927" y="161616"/>
                </a:lnTo>
                <a:lnTo>
                  <a:pt x="43768" y="161823"/>
                </a:lnTo>
                <a:lnTo>
                  <a:pt x="45707" y="162029"/>
                </a:lnTo>
                <a:lnTo>
                  <a:pt x="47694" y="162224"/>
                </a:lnTo>
                <a:lnTo>
                  <a:pt x="49682" y="162408"/>
                </a:lnTo>
                <a:lnTo>
                  <a:pt x="51717" y="162591"/>
                </a:lnTo>
                <a:lnTo>
                  <a:pt x="53802" y="162763"/>
                </a:lnTo>
                <a:lnTo>
                  <a:pt x="55934" y="162924"/>
                </a:lnTo>
                <a:lnTo>
                  <a:pt x="58067" y="163073"/>
                </a:lnTo>
                <a:lnTo>
                  <a:pt x="60200" y="163222"/>
                </a:lnTo>
                <a:lnTo>
                  <a:pt x="62381" y="163371"/>
                </a:lnTo>
                <a:lnTo>
                  <a:pt x="64610" y="163497"/>
                </a:lnTo>
                <a:lnTo>
                  <a:pt x="66840" y="163624"/>
                </a:lnTo>
                <a:lnTo>
                  <a:pt x="69118" y="163738"/>
                </a:lnTo>
                <a:lnTo>
                  <a:pt x="71396" y="163853"/>
                </a:lnTo>
                <a:lnTo>
                  <a:pt x="73723" y="163956"/>
                </a:lnTo>
                <a:lnTo>
                  <a:pt x="76049" y="164048"/>
                </a:lnTo>
                <a:lnTo>
                  <a:pt x="78376" y="164128"/>
                </a:lnTo>
                <a:lnTo>
                  <a:pt x="80751" y="164209"/>
                </a:lnTo>
                <a:lnTo>
                  <a:pt x="83126" y="164277"/>
                </a:lnTo>
                <a:lnTo>
                  <a:pt x="85549" y="164346"/>
                </a:lnTo>
                <a:lnTo>
                  <a:pt x="87973" y="164392"/>
                </a:lnTo>
                <a:lnTo>
                  <a:pt x="90396" y="164449"/>
                </a:lnTo>
                <a:lnTo>
                  <a:pt x="92868" y="164484"/>
                </a:lnTo>
                <a:lnTo>
                  <a:pt x="95340" y="164518"/>
                </a:lnTo>
                <a:lnTo>
                  <a:pt x="97812" y="164541"/>
                </a:lnTo>
                <a:lnTo>
                  <a:pt x="100284" y="164553"/>
                </a:lnTo>
                <a:lnTo>
                  <a:pt x="102804" y="164564"/>
                </a:lnTo>
                <a:lnTo>
                  <a:pt x="107845" y="164564"/>
                </a:lnTo>
                <a:lnTo>
                  <a:pt x="110365" y="164553"/>
                </a:lnTo>
                <a:lnTo>
                  <a:pt x="112934" y="164530"/>
                </a:lnTo>
                <a:lnTo>
                  <a:pt x="115455" y="164495"/>
                </a:lnTo>
                <a:lnTo>
                  <a:pt x="118024" y="164461"/>
                </a:lnTo>
                <a:lnTo>
                  <a:pt x="120544" y="164415"/>
                </a:lnTo>
                <a:lnTo>
                  <a:pt x="123113" y="164369"/>
                </a:lnTo>
                <a:lnTo>
                  <a:pt x="125682" y="164312"/>
                </a:lnTo>
                <a:lnTo>
                  <a:pt x="128251" y="164243"/>
                </a:lnTo>
                <a:lnTo>
                  <a:pt x="130819" y="164174"/>
                </a:lnTo>
                <a:lnTo>
                  <a:pt x="133340" y="164094"/>
                </a:lnTo>
                <a:lnTo>
                  <a:pt x="135909" y="164002"/>
                </a:lnTo>
                <a:lnTo>
                  <a:pt x="138478" y="163899"/>
                </a:lnTo>
                <a:lnTo>
                  <a:pt x="141047" y="163796"/>
                </a:lnTo>
                <a:lnTo>
                  <a:pt x="143567" y="163692"/>
                </a:lnTo>
                <a:lnTo>
                  <a:pt x="146136" y="163566"/>
                </a:lnTo>
                <a:lnTo>
                  <a:pt x="148656" y="163440"/>
                </a:lnTo>
                <a:lnTo>
                  <a:pt x="151225" y="163314"/>
                </a:lnTo>
                <a:lnTo>
                  <a:pt x="153746" y="163176"/>
                </a:lnTo>
                <a:lnTo>
                  <a:pt x="156266" y="163027"/>
                </a:lnTo>
                <a:lnTo>
                  <a:pt x="158738" y="162867"/>
                </a:lnTo>
                <a:lnTo>
                  <a:pt x="161258" y="162706"/>
                </a:lnTo>
                <a:lnTo>
                  <a:pt x="163730" y="162534"/>
                </a:lnTo>
                <a:lnTo>
                  <a:pt x="166202" y="162362"/>
                </a:lnTo>
                <a:lnTo>
                  <a:pt x="168674" y="162178"/>
                </a:lnTo>
                <a:lnTo>
                  <a:pt x="171098" y="161983"/>
                </a:lnTo>
                <a:lnTo>
                  <a:pt x="173521" y="161777"/>
                </a:lnTo>
                <a:lnTo>
                  <a:pt x="175945" y="161570"/>
                </a:lnTo>
                <a:lnTo>
                  <a:pt x="178368" y="161364"/>
                </a:lnTo>
                <a:lnTo>
                  <a:pt x="180743" y="161146"/>
                </a:lnTo>
                <a:lnTo>
                  <a:pt x="183070" y="160917"/>
                </a:lnTo>
                <a:lnTo>
                  <a:pt x="185396" y="160676"/>
                </a:lnTo>
                <a:lnTo>
                  <a:pt x="187723" y="160435"/>
                </a:lnTo>
                <a:lnTo>
                  <a:pt x="190049" y="160182"/>
                </a:lnTo>
                <a:lnTo>
                  <a:pt x="192327" y="159930"/>
                </a:lnTo>
                <a:lnTo>
                  <a:pt x="194557" y="159666"/>
                </a:lnTo>
                <a:lnTo>
                  <a:pt x="196786" y="159391"/>
                </a:lnTo>
                <a:lnTo>
                  <a:pt x="198774" y="159127"/>
                </a:lnTo>
                <a:lnTo>
                  <a:pt x="200712" y="158875"/>
                </a:lnTo>
                <a:lnTo>
                  <a:pt x="202651" y="158600"/>
                </a:lnTo>
                <a:lnTo>
                  <a:pt x="204590" y="158336"/>
                </a:lnTo>
                <a:lnTo>
                  <a:pt x="206432" y="158049"/>
                </a:lnTo>
                <a:lnTo>
                  <a:pt x="208274" y="157774"/>
                </a:lnTo>
                <a:lnTo>
                  <a:pt x="210115" y="157487"/>
                </a:lnTo>
                <a:lnTo>
                  <a:pt x="211909" y="157200"/>
                </a:lnTo>
                <a:lnTo>
                  <a:pt x="215399" y="156615"/>
                </a:lnTo>
                <a:lnTo>
                  <a:pt x="218791" y="156007"/>
                </a:lnTo>
                <a:lnTo>
                  <a:pt x="222136" y="155388"/>
                </a:lnTo>
                <a:lnTo>
                  <a:pt x="225335" y="154757"/>
                </a:lnTo>
                <a:lnTo>
                  <a:pt x="228437" y="154115"/>
                </a:lnTo>
                <a:lnTo>
                  <a:pt x="231442" y="153449"/>
                </a:lnTo>
                <a:lnTo>
                  <a:pt x="234350" y="152784"/>
                </a:lnTo>
                <a:lnTo>
                  <a:pt x="237210" y="152096"/>
                </a:lnTo>
                <a:lnTo>
                  <a:pt x="239973" y="151408"/>
                </a:lnTo>
                <a:lnTo>
                  <a:pt x="242638" y="150708"/>
                </a:lnTo>
                <a:lnTo>
                  <a:pt x="245256" y="149985"/>
                </a:lnTo>
                <a:lnTo>
                  <a:pt x="247776" y="149274"/>
                </a:lnTo>
                <a:lnTo>
                  <a:pt x="250248" y="148540"/>
                </a:lnTo>
                <a:lnTo>
                  <a:pt x="252623" y="147806"/>
                </a:lnTo>
                <a:lnTo>
                  <a:pt x="254998" y="147061"/>
                </a:lnTo>
                <a:lnTo>
                  <a:pt x="257276" y="146315"/>
                </a:lnTo>
                <a:lnTo>
                  <a:pt x="259457" y="145558"/>
                </a:lnTo>
                <a:lnTo>
                  <a:pt x="261638" y="144801"/>
                </a:lnTo>
                <a:lnTo>
                  <a:pt x="263771" y="144032"/>
                </a:lnTo>
                <a:lnTo>
                  <a:pt x="265855" y="143264"/>
                </a:lnTo>
                <a:lnTo>
                  <a:pt x="267891" y="142495"/>
                </a:lnTo>
                <a:lnTo>
                  <a:pt x="269878" y="141727"/>
                </a:lnTo>
                <a:lnTo>
                  <a:pt x="271817" y="140958"/>
                </a:lnTo>
                <a:lnTo>
                  <a:pt x="273756" y="140178"/>
                </a:lnTo>
                <a:lnTo>
                  <a:pt x="277488" y="138630"/>
                </a:lnTo>
                <a:lnTo>
                  <a:pt x="281172" y="137081"/>
                </a:lnTo>
                <a:lnTo>
                  <a:pt x="282868" y="136347"/>
                </a:lnTo>
                <a:lnTo>
                  <a:pt x="284613" y="135602"/>
                </a:lnTo>
                <a:lnTo>
                  <a:pt x="285534" y="135235"/>
                </a:lnTo>
                <a:lnTo>
                  <a:pt x="286503" y="134868"/>
                </a:lnTo>
                <a:lnTo>
                  <a:pt x="287473" y="134512"/>
                </a:lnTo>
                <a:lnTo>
                  <a:pt x="288490" y="134156"/>
                </a:lnTo>
                <a:lnTo>
                  <a:pt x="289605" y="133801"/>
                </a:lnTo>
                <a:lnTo>
                  <a:pt x="290720" y="133457"/>
                </a:lnTo>
                <a:lnTo>
                  <a:pt x="291932" y="133124"/>
                </a:lnTo>
                <a:lnTo>
                  <a:pt x="293192" y="132792"/>
                </a:lnTo>
                <a:lnTo>
                  <a:pt x="294549" y="132470"/>
                </a:lnTo>
                <a:lnTo>
                  <a:pt x="295955" y="132161"/>
                </a:lnTo>
                <a:lnTo>
                  <a:pt x="297457" y="131862"/>
                </a:lnTo>
                <a:lnTo>
                  <a:pt x="299057" y="131576"/>
                </a:lnTo>
                <a:lnTo>
                  <a:pt x="300172" y="131392"/>
                </a:lnTo>
                <a:lnTo>
                  <a:pt x="301335" y="131209"/>
                </a:lnTo>
                <a:lnTo>
                  <a:pt x="302547" y="131037"/>
                </a:lnTo>
                <a:lnTo>
                  <a:pt x="303758" y="130865"/>
                </a:lnTo>
                <a:lnTo>
                  <a:pt x="304970" y="130715"/>
                </a:lnTo>
                <a:lnTo>
                  <a:pt x="306230" y="130566"/>
                </a:lnTo>
                <a:lnTo>
                  <a:pt x="307490" y="130429"/>
                </a:lnTo>
                <a:lnTo>
                  <a:pt x="308799" y="130302"/>
                </a:lnTo>
                <a:lnTo>
                  <a:pt x="310059" y="130176"/>
                </a:lnTo>
                <a:lnTo>
                  <a:pt x="311417" y="130062"/>
                </a:lnTo>
                <a:lnTo>
                  <a:pt x="312725" y="129958"/>
                </a:lnTo>
                <a:lnTo>
                  <a:pt x="314131" y="129855"/>
                </a:lnTo>
                <a:lnTo>
                  <a:pt x="315488" y="129763"/>
                </a:lnTo>
                <a:lnTo>
                  <a:pt x="316894" y="129672"/>
                </a:lnTo>
                <a:lnTo>
                  <a:pt x="319705" y="129523"/>
                </a:lnTo>
                <a:lnTo>
                  <a:pt x="322613" y="129385"/>
                </a:lnTo>
                <a:lnTo>
                  <a:pt x="325521" y="129282"/>
                </a:lnTo>
                <a:lnTo>
                  <a:pt x="328526" y="129190"/>
                </a:lnTo>
                <a:lnTo>
                  <a:pt x="331580" y="129110"/>
                </a:lnTo>
                <a:lnTo>
                  <a:pt x="334633" y="129052"/>
                </a:lnTo>
                <a:lnTo>
                  <a:pt x="337735" y="129018"/>
                </a:lnTo>
                <a:lnTo>
                  <a:pt x="340886" y="128983"/>
                </a:lnTo>
                <a:lnTo>
                  <a:pt x="344085" y="128960"/>
                </a:lnTo>
                <a:lnTo>
                  <a:pt x="347284" y="128949"/>
                </a:lnTo>
                <a:lnTo>
                  <a:pt x="350531" y="128949"/>
                </a:lnTo>
                <a:lnTo>
                  <a:pt x="357026" y="128938"/>
                </a:lnTo>
                <a:lnTo>
                  <a:pt x="363521" y="128938"/>
                </a:lnTo>
                <a:lnTo>
                  <a:pt x="370064" y="128926"/>
                </a:lnTo>
                <a:lnTo>
                  <a:pt x="373312" y="128903"/>
                </a:lnTo>
                <a:lnTo>
                  <a:pt x="376559" y="128880"/>
                </a:lnTo>
                <a:lnTo>
                  <a:pt x="379807" y="128846"/>
                </a:lnTo>
                <a:lnTo>
                  <a:pt x="383006" y="128788"/>
                </a:lnTo>
                <a:lnTo>
                  <a:pt x="386205" y="128731"/>
                </a:lnTo>
                <a:lnTo>
                  <a:pt x="389355" y="128651"/>
                </a:lnTo>
                <a:lnTo>
                  <a:pt x="392506" y="128548"/>
                </a:lnTo>
                <a:lnTo>
                  <a:pt x="395608" y="128421"/>
                </a:lnTo>
                <a:lnTo>
                  <a:pt x="398516" y="128284"/>
                </a:lnTo>
                <a:lnTo>
                  <a:pt x="401376" y="128135"/>
                </a:lnTo>
                <a:lnTo>
                  <a:pt x="404138" y="127951"/>
                </a:lnTo>
                <a:lnTo>
                  <a:pt x="406804" y="127768"/>
                </a:lnTo>
                <a:lnTo>
                  <a:pt x="409422" y="127550"/>
                </a:lnTo>
                <a:lnTo>
                  <a:pt x="411991" y="127320"/>
                </a:lnTo>
                <a:lnTo>
                  <a:pt x="414462" y="127068"/>
                </a:lnTo>
                <a:lnTo>
                  <a:pt x="416837" y="126804"/>
                </a:lnTo>
                <a:lnTo>
                  <a:pt x="419164" y="126529"/>
                </a:lnTo>
                <a:lnTo>
                  <a:pt x="421442" y="126231"/>
                </a:lnTo>
                <a:lnTo>
                  <a:pt x="423575" y="125921"/>
                </a:lnTo>
                <a:lnTo>
                  <a:pt x="425707" y="125600"/>
                </a:lnTo>
                <a:lnTo>
                  <a:pt x="427743" y="125256"/>
                </a:lnTo>
                <a:lnTo>
                  <a:pt x="429682" y="124900"/>
                </a:lnTo>
                <a:lnTo>
                  <a:pt x="431572" y="124533"/>
                </a:lnTo>
                <a:lnTo>
                  <a:pt x="433414" y="124143"/>
                </a:lnTo>
                <a:lnTo>
                  <a:pt x="435159" y="123753"/>
                </a:lnTo>
                <a:lnTo>
                  <a:pt x="436807" y="123340"/>
                </a:lnTo>
                <a:lnTo>
                  <a:pt x="438406" y="122927"/>
                </a:lnTo>
                <a:lnTo>
                  <a:pt x="439957" y="122503"/>
                </a:lnTo>
                <a:lnTo>
                  <a:pt x="441411" y="122055"/>
                </a:lnTo>
                <a:lnTo>
                  <a:pt x="442817" y="121608"/>
                </a:lnTo>
                <a:lnTo>
                  <a:pt x="444126" y="121149"/>
                </a:lnTo>
                <a:lnTo>
                  <a:pt x="445386" y="120679"/>
                </a:lnTo>
                <a:lnTo>
                  <a:pt x="446549" y="120197"/>
                </a:lnTo>
                <a:lnTo>
                  <a:pt x="447664" y="119715"/>
                </a:lnTo>
                <a:lnTo>
                  <a:pt x="448730" y="119222"/>
                </a:lnTo>
                <a:lnTo>
                  <a:pt x="449700" y="118718"/>
                </a:lnTo>
                <a:lnTo>
                  <a:pt x="450621" y="118213"/>
                </a:lnTo>
                <a:lnTo>
                  <a:pt x="451445" y="117697"/>
                </a:lnTo>
                <a:lnTo>
                  <a:pt x="452220" y="117169"/>
                </a:lnTo>
                <a:lnTo>
                  <a:pt x="452947" y="116641"/>
                </a:lnTo>
                <a:lnTo>
                  <a:pt x="453577" y="116114"/>
                </a:lnTo>
                <a:lnTo>
                  <a:pt x="454159" y="115575"/>
                </a:lnTo>
                <a:lnTo>
                  <a:pt x="454644" y="115036"/>
                </a:lnTo>
                <a:lnTo>
                  <a:pt x="455128" y="114496"/>
                </a:lnTo>
                <a:lnTo>
                  <a:pt x="455468" y="113946"/>
                </a:lnTo>
                <a:lnTo>
                  <a:pt x="455807" y="113395"/>
                </a:lnTo>
                <a:lnTo>
                  <a:pt x="456049" y="112845"/>
                </a:lnTo>
                <a:lnTo>
                  <a:pt x="456243" y="112283"/>
                </a:lnTo>
                <a:lnTo>
                  <a:pt x="456340" y="111732"/>
                </a:lnTo>
                <a:lnTo>
                  <a:pt x="456389" y="111182"/>
                </a:lnTo>
                <a:lnTo>
                  <a:pt x="456389" y="110620"/>
                </a:lnTo>
                <a:lnTo>
                  <a:pt x="456340" y="110069"/>
                </a:lnTo>
                <a:lnTo>
                  <a:pt x="456195" y="109507"/>
                </a:lnTo>
                <a:lnTo>
                  <a:pt x="456001" y="108956"/>
                </a:lnTo>
                <a:lnTo>
                  <a:pt x="455758" y="108406"/>
                </a:lnTo>
                <a:lnTo>
                  <a:pt x="455419" y="107855"/>
                </a:lnTo>
                <a:lnTo>
                  <a:pt x="455031" y="107305"/>
                </a:lnTo>
                <a:lnTo>
                  <a:pt x="454595" y="106754"/>
                </a:lnTo>
                <a:lnTo>
                  <a:pt x="454062" y="106215"/>
                </a:lnTo>
                <a:lnTo>
                  <a:pt x="453529" y="105676"/>
                </a:lnTo>
                <a:lnTo>
                  <a:pt x="452899" y="105148"/>
                </a:lnTo>
                <a:lnTo>
                  <a:pt x="452172" y="104609"/>
                </a:lnTo>
                <a:lnTo>
                  <a:pt x="451445" y="104093"/>
                </a:lnTo>
                <a:lnTo>
                  <a:pt x="450621" y="103577"/>
                </a:lnTo>
                <a:lnTo>
                  <a:pt x="449748" y="103061"/>
                </a:lnTo>
                <a:lnTo>
                  <a:pt x="448827" y="102556"/>
                </a:lnTo>
                <a:lnTo>
                  <a:pt x="447858" y="102063"/>
                </a:lnTo>
                <a:lnTo>
                  <a:pt x="446792" y="101570"/>
                </a:lnTo>
                <a:lnTo>
                  <a:pt x="445677" y="101088"/>
                </a:lnTo>
                <a:lnTo>
                  <a:pt x="444514" y="100617"/>
                </a:lnTo>
                <a:lnTo>
                  <a:pt x="443302" y="100159"/>
                </a:lnTo>
                <a:lnTo>
                  <a:pt x="442042" y="99700"/>
                </a:lnTo>
                <a:lnTo>
                  <a:pt x="440539" y="99161"/>
                </a:lnTo>
                <a:lnTo>
                  <a:pt x="439085" y="98622"/>
                </a:lnTo>
                <a:lnTo>
                  <a:pt x="437679" y="98071"/>
                </a:lnTo>
                <a:lnTo>
                  <a:pt x="436371" y="97521"/>
                </a:lnTo>
                <a:lnTo>
                  <a:pt x="435110" y="96970"/>
                </a:lnTo>
                <a:lnTo>
                  <a:pt x="433947" y="96408"/>
                </a:lnTo>
                <a:lnTo>
                  <a:pt x="432832" y="95846"/>
                </a:lnTo>
                <a:lnTo>
                  <a:pt x="431863" y="95272"/>
                </a:lnTo>
                <a:lnTo>
                  <a:pt x="430942" y="94699"/>
                </a:lnTo>
                <a:lnTo>
                  <a:pt x="430118" y="94125"/>
                </a:lnTo>
                <a:lnTo>
                  <a:pt x="429391" y="93540"/>
                </a:lnTo>
                <a:lnTo>
                  <a:pt x="428712" y="92955"/>
                </a:lnTo>
                <a:lnTo>
                  <a:pt x="428179" y="92370"/>
                </a:lnTo>
                <a:lnTo>
                  <a:pt x="427792" y="91785"/>
                </a:lnTo>
                <a:lnTo>
                  <a:pt x="427452" y="91189"/>
                </a:lnTo>
                <a:lnTo>
                  <a:pt x="427258" y="90592"/>
                </a:lnTo>
                <a:lnTo>
                  <a:pt x="427065" y="90111"/>
                </a:lnTo>
                <a:lnTo>
                  <a:pt x="426968" y="89629"/>
                </a:lnTo>
                <a:lnTo>
                  <a:pt x="426871" y="89170"/>
                </a:lnTo>
                <a:lnTo>
                  <a:pt x="426774" y="88711"/>
                </a:lnTo>
                <a:lnTo>
                  <a:pt x="426774" y="88264"/>
                </a:lnTo>
                <a:lnTo>
                  <a:pt x="426725" y="87828"/>
                </a:lnTo>
                <a:lnTo>
                  <a:pt x="426774" y="87404"/>
                </a:lnTo>
                <a:lnTo>
                  <a:pt x="426822" y="86991"/>
                </a:lnTo>
                <a:lnTo>
                  <a:pt x="426919" y="86589"/>
                </a:lnTo>
                <a:lnTo>
                  <a:pt x="427065" y="86188"/>
                </a:lnTo>
                <a:lnTo>
                  <a:pt x="427210" y="85798"/>
                </a:lnTo>
                <a:lnTo>
                  <a:pt x="427404" y="85419"/>
                </a:lnTo>
                <a:lnTo>
                  <a:pt x="427598" y="85052"/>
                </a:lnTo>
                <a:lnTo>
                  <a:pt x="427840" y="84697"/>
                </a:lnTo>
                <a:lnTo>
                  <a:pt x="428082" y="84341"/>
                </a:lnTo>
                <a:lnTo>
                  <a:pt x="428373" y="83997"/>
                </a:lnTo>
                <a:lnTo>
                  <a:pt x="428712" y="83664"/>
                </a:lnTo>
                <a:lnTo>
                  <a:pt x="429052" y="83343"/>
                </a:lnTo>
                <a:lnTo>
                  <a:pt x="429440" y="83022"/>
                </a:lnTo>
                <a:lnTo>
                  <a:pt x="429827" y="82712"/>
                </a:lnTo>
                <a:lnTo>
                  <a:pt x="430263" y="82403"/>
                </a:lnTo>
                <a:lnTo>
                  <a:pt x="430700" y="82116"/>
                </a:lnTo>
                <a:lnTo>
                  <a:pt x="431184" y="81829"/>
                </a:lnTo>
                <a:lnTo>
                  <a:pt x="431669" y="81542"/>
                </a:lnTo>
                <a:lnTo>
                  <a:pt x="432202" y="81279"/>
                </a:lnTo>
                <a:lnTo>
                  <a:pt x="432784" y="81015"/>
                </a:lnTo>
                <a:lnTo>
                  <a:pt x="433317" y="80751"/>
                </a:lnTo>
                <a:lnTo>
                  <a:pt x="433947" y="80499"/>
                </a:lnTo>
                <a:lnTo>
                  <a:pt x="434529" y="80258"/>
                </a:lnTo>
                <a:lnTo>
                  <a:pt x="435207" y="80017"/>
                </a:lnTo>
                <a:lnTo>
                  <a:pt x="435837" y="79787"/>
                </a:lnTo>
                <a:lnTo>
                  <a:pt x="436565" y="79558"/>
                </a:lnTo>
                <a:lnTo>
                  <a:pt x="437243" y="79340"/>
                </a:lnTo>
                <a:lnTo>
                  <a:pt x="437970" y="79134"/>
                </a:lnTo>
                <a:lnTo>
                  <a:pt x="438746" y="78927"/>
                </a:lnTo>
                <a:lnTo>
                  <a:pt x="439473" y="78721"/>
                </a:lnTo>
                <a:lnTo>
                  <a:pt x="440297" y="78526"/>
                </a:lnTo>
                <a:lnTo>
                  <a:pt x="441072" y="78342"/>
                </a:lnTo>
                <a:lnTo>
                  <a:pt x="442769" y="77975"/>
                </a:lnTo>
                <a:lnTo>
                  <a:pt x="444514" y="77631"/>
                </a:lnTo>
                <a:lnTo>
                  <a:pt x="446307" y="77310"/>
                </a:lnTo>
                <a:lnTo>
                  <a:pt x="448197" y="77000"/>
                </a:lnTo>
                <a:lnTo>
                  <a:pt x="450136" y="76713"/>
                </a:lnTo>
                <a:lnTo>
                  <a:pt x="452123" y="76438"/>
                </a:lnTo>
                <a:lnTo>
                  <a:pt x="454207" y="76186"/>
                </a:lnTo>
                <a:lnTo>
                  <a:pt x="456292" y="75933"/>
                </a:lnTo>
                <a:lnTo>
                  <a:pt x="458473" y="75704"/>
                </a:lnTo>
                <a:lnTo>
                  <a:pt x="460654" y="75486"/>
                </a:lnTo>
                <a:lnTo>
                  <a:pt x="462932" y="75280"/>
                </a:lnTo>
                <a:lnTo>
                  <a:pt x="465210" y="75073"/>
                </a:lnTo>
                <a:lnTo>
                  <a:pt x="467585" y="74890"/>
                </a:lnTo>
                <a:lnTo>
                  <a:pt x="469960" y="74706"/>
                </a:lnTo>
                <a:lnTo>
                  <a:pt x="472335" y="74523"/>
                </a:lnTo>
                <a:lnTo>
                  <a:pt x="477230" y="74179"/>
                </a:lnTo>
                <a:lnTo>
                  <a:pt x="482223" y="73857"/>
                </a:lnTo>
                <a:lnTo>
                  <a:pt x="487263" y="73525"/>
                </a:lnTo>
                <a:lnTo>
                  <a:pt x="492353" y="73192"/>
                </a:lnTo>
                <a:lnTo>
                  <a:pt x="497491" y="72837"/>
                </a:lnTo>
                <a:lnTo>
                  <a:pt x="500011" y="72653"/>
                </a:lnTo>
                <a:lnTo>
                  <a:pt x="502580" y="72469"/>
                </a:lnTo>
                <a:lnTo>
                  <a:pt x="505100" y="72263"/>
                </a:lnTo>
                <a:lnTo>
                  <a:pt x="507621" y="72057"/>
                </a:lnTo>
                <a:lnTo>
                  <a:pt x="510141" y="71839"/>
                </a:lnTo>
                <a:lnTo>
                  <a:pt x="512661" y="71609"/>
                </a:lnTo>
                <a:lnTo>
                  <a:pt x="515133" y="71368"/>
                </a:lnTo>
                <a:lnTo>
                  <a:pt x="517605" y="71116"/>
                </a:lnTo>
                <a:lnTo>
                  <a:pt x="520029" y="70841"/>
                </a:lnTo>
                <a:lnTo>
                  <a:pt x="522404" y="70554"/>
                </a:lnTo>
                <a:lnTo>
                  <a:pt x="524779" y="70256"/>
                </a:lnTo>
                <a:lnTo>
                  <a:pt x="527105" y="69935"/>
                </a:lnTo>
                <a:lnTo>
                  <a:pt x="529383" y="69590"/>
                </a:lnTo>
                <a:lnTo>
                  <a:pt x="531661" y="69223"/>
                </a:lnTo>
                <a:lnTo>
                  <a:pt x="533843" y="68845"/>
                </a:lnTo>
                <a:lnTo>
                  <a:pt x="536024" y="68443"/>
                </a:lnTo>
                <a:lnTo>
                  <a:pt x="538108" y="68008"/>
                </a:lnTo>
                <a:lnTo>
                  <a:pt x="539126" y="67790"/>
                </a:lnTo>
                <a:lnTo>
                  <a:pt x="540144" y="67560"/>
                </a:lnTo>
                <a:lnTo>
                  <a:pt x="541161" y="67319"/>
                </a:lnTo>
                <a:lnTo>
                  <a:pt x="542179" y="67078"/>
                </a:lnTo>
                <a:lnTo>
                  <a:pt x="543149" y="66826"/>
                </a:lnTo>
                <a:lnTo>
                  <a:pt x="544070" y="66574"/>
                </a:lnTo>
                <a:lnTo>
                  <a:pt x="545330" y="66207"/>
                </a:lnTo>
                <a:lnTo>
                  <a:pt x="546493" y="65840"/>
                </a:lnTo>
                <a:lnTo>
                  <a:pt x="547656" y="65461"/>
                </a:lnTo>
                <a:lnTo>
                  <a:pt x="548771" y="65094"/>
                </a:lnTo>
                <a:lnTo>
                  <a:pt x="549837" y="64716"/>
                </a:lnTo>
                <a:lnTo>
                  <a:pt x="550855" y="64349"/>
                </a:lnTo>
                <a:lnTo>
                  <a:pt x="551873" y="63970"/>
                </a:lnTo>
                <a:lnTo>
                  <a:pt x="552843" y="63603"/>
                </a:lnTo>
                <a:lnTo>
                  <a:pt x="553764" y="63224"/>
                </a:lnTo>
                <a:lnTo>
                  <a:pt x="554684" y="62857"/>
                </a:lnTo>
                <a:lnTo>
                  <a:pt x="555557" y="62479"/>
                </a:lnTo>
                <a:lnTo>
                  <a:pt x="556381" y="62100"/>
                </a:lnTo>
                <a:lnTo>
                  <a:pt x="557205" y="61722"/>
                </a:lnTo>
                <a:lnTo>
                  <a:pt x="557980" y="61343"/>
                </a:lnTo>
                <a:lnTo>
                  <a:pt x="558707" y="60965"/>
                </a:lnTo>
                <a:lnTo>
                  <a:pt x="559386" y="60586"/>
                </a:lnTo>
                <a:lnTo>
                  <a:pt x="560065" y="60196"/>
                </a:lnTo>
                <a:lnTo>
                  <a:pt x="560695" y="59818"/>
                </a:lnTo>
                <a:lnTo>
                  <a:pt x="561276" y="59428"/>
                </a:lnTo>
                <a:lnTo>
                  <a:pt x="561858" y="59049"/>
                </a:lnTo>
                <a:lnTo>
                  <a:pt x="562391" y="58659"/>
                </a:lnTo>
                <a:lnTo>
                  <a:pt x="562876" y="58269"/>
                </a:lnTo>
                <a:lnTo>
                  <a:pt x="563360" y="57891"/>
                </a:lnTo>
                <a:lnTo>
                  <a:pt x="563797" y="57501"/>
                </a:lnTo>
                <a:lnTo>
                  <a:pt x="564184" y="57111"/>
                </a:lnTo>
                <a:lnTo>
                  <a:pt x="564572" y="56709"/>
                </a:lnTo>
                <a:lnTo>
                  <a:pt x="564911" y="56319"/>
                </a:lnTo>
                <a:lnTo>
                  <a:pt x="565202" y="55929"/>
                </a:lnTo>
                <a:lnTo>
                  <a:pt x="565493" y="55528"/>
                </a:lnTo>
                <a:lnTo>
                  <a:pt x="565735" y="55138"/>
                </a:lnTo>
                <a:lnTo>
                  <a:pt x="565978" y="54736"/>
                </a:lnTo>
                <a:lnTo>
                  <a:pt x="566123" y="54335"/>
                </a:lnTo>
                <a:lnTo>
                  <a:pt x="566269" y="53934"/>
                </a:lnTo>
                <a:lnTo>
                  <a:pt x="566414" y="53532"/>
                </a:lnTo>
                <a:lnTo>
                  <a:pt x="566511" y="53131"/>
                </a:lnTo>
                <a:lnTo>
                  <a:pt x="566559" y="52718"/>
                </a:lnTo>
                <a:lnTo>
                  <a:pt x="566559" y="52316"/>
                </a:lnTo>
                <a:lnTo>
                  <a:pt x="566559" y="51903"/>
                </a:lnTo>
                <a:lnTo>
                  <a:pt x="566559" y="51490"/>
                </a:lnTo>
                <a:lnTo>
                  <a:pt x="566463" y="51077"/>
                </a:lnTo>
                <a:lnTo>
                  <a:pt x="566414" y="50665"/>
                </a:lnTo>
                <a:lnTo>
                  <a:pt x="566269" y="50252"/>
                </a:lnTo>
                <a:lnTo>
                  <a:pt x="565929" y="49414"/>
                </a:lnTo>
                <a:lnTo>
                  <a:pt x="565493" y="48565"/>
                </a:lnTo>
                <a:lnTo>
                  <a:pt x="564911" y="47717"/>
                </a:lnTo>
                <a:lnTo>
                  <a:pt x="564233" y="46856"/>
                </a:lnTo>
                <a:lnTo>
                  <a:pt x="563409" y="45996"/>
                </a:lnTo>
                <a:lnTo>
                  <a:pt x="562488" y="45124"/>
                </a:lnTo>
                <a:lnTo>
                  <a:pt x="561470" y="44241"/>
                </a:lnTo>
                <a:lnTo>
                  <a:pt x="560355" y="43347"/>
                </a:lnTo>
                <a:lnTo>
                  <a:pt x="559095" y="42440"/>
                </a:lnTo>
                <a:lnTo>
                  <a:pt x="557738" y="41534"/>
                </a:lnTo>
                <a:lnTo>
                  <a:pt x="556284" y="40617"/>
                </a:lnTo>
                <a:lnTo>
                  <a:pt x="554733" y="39688"/>
                </a:lnTo>
                <a:lnTo>
                  <a:pt x="553036" y="38747"/>
                </a:lnTo>
                <a:lnTo>
                  <a:pt x="551243" y="37806"/>
                </a:lnTo>
                <a:lnTo>
                  <a:pt x="549353" y="36843"/>
                </a:lnTo>
                <a:lnTo>
                  <a:pt x="547366" y="35879"/>
                </a:lnTo>
                <a:lnTo>
                  <a:pt x="545281" y="34904"/>
                </a:lnTo>
                <a:lnTo>
                  <a:pt x="543100" y="33906"/>
                </a:lnTo>
                <a:lnTo>
                  <a:pt x="540822" y="32909"/>
                </a:lnTo>
                <a:lnTo>
                  <a:pt x="538447" y="31899"/>
                </a:lnTo>
                <a:lnTo>
                  <a:pt x="535975" y="30878"/>
                </a:lnTo>
                <a:lnTo>
                  <a:pt x="533406" y="29835"/>
                </a:lnTo>
                <a:lnTo>
                  <a:pt x="530741" y="28791"/>
                </a:lnTo>
                <a:lnTo>
                  <a:pt x="527978" y="27736"/>
                </a:lnTo>
                <a:lnTo>
                  <a:pt x="525118" y="26657"/>
                </a:lnTo>
                <a:lnTo>
                  <a:pt x="522161" y="25579"/>
                </a:lnTo>
                <a:lnTo>
                  <a:pt x="519156" y="24478"/>
                </a:lnTo>
                <a:lnTo>
                  <a:pt x="516054" y="23377"/>
                </a:lnTo>
                <a:lnTo>
                  <a:pt x="512807" y="22253"/>
                </a:lnTo>
                <a:lnTo>
                  <a:pt x="509511" y="21117"/>
                </a:lnTo>
                <a:lnTo>
                  <a:pt x="506167" y="19959"/>
                </a:lnTo>
                <a:lnTo>
                  <a:pt x="502677" y="18800"/>
                </a:lnTo>
                <a:lnTo>
                  <a:pt x="499138" y="17619"/>
                </a:lnTo>
                <a:lnTo>
                  <a:pt x="495503" y="16426"/>
                </a:lnTo>
                <a:lnTo>
                  <a:pt x="491820" y="15221"/>
                </a:lnTo>
                <a:lnTo>
                  <a:pt x="484161" y="12755"/>
                </a:lnTo>
                <a:lnTo>
                  <a:pt x="476212" y="10232"/>
                </a:lnTo>
                <a:lnTo>
                  <a:pt x="467924" y="7651"/>
                </a:lnTo>
                <a:lnTo>
                  <a:pt x="459394" y="5001"/>
                </a:lnTo>
                <a:lnTo>
                  <a:pt x="457988" y="4589"/>
                </a:lnTo>
                <a:lnTo>
                  <a:pt x="456534" y="4187"/>
                </a:lnTo>
                <a:lnTo>
                  <a:pt x="455031" y="3809"/>
                </a:lnTo>
                <a:lnTo>
                  <a:pt x="453480" y="3442"/>
                </a:lnTo>
                <a:lnTo>
                  <a:pt x="451881" y="3097"/>
                </a:lnTo>
                <a:lnTo>
                  <a:pt x="450233" y="2765"/>
                </a:lnTo>
                <a:lnTo>
                  <a:pt x="448536" y="2455"/>
                </a:lnTo>
                <a:lnTo>
                  <a:pt x="446792" y="2157"/>
                </a:lnTo>
                <a:lnTo>
                  <a:pt x="444998" y="1882"/>
                </a:lnTo>
                <a:lnTo>
                  <a:pt x="443205" y="1618"/>
                </a:lnTo>
                <a:lnTo>
                  <a:pt x="441411" y="1377"/>
                </a:lnTo>
                <a:lnTo>
                  <a:pt x="439521" y="1159"/>
                </a:lnTo>
                <a:lnTo>
                  <a:pt x="437679" y="952"/>
                </a:lnTo>
                <a:lnTo>
                  <a:pt x="435789" y="769"/>
                </a:lnTo>
                <a:lnTo>
                  <a:pt x="433850" y="597"/>
                </a:lnTo>
                <a:lnTo>
                  <a:pt x="431960" y="459"/>
                </a:lnTo>
                <a:lnTo>
                  <a:pt x="430021" y="333"/>
                </a:lnTo>
                <a:lnTo>
                  <a:pt x="428082" y="230"/>
                </a:lnTo>
                <a:lnTo>
                  <a:pt x="426192" y="138"/>
                </a:lnTo>
                <a:lnTo>
                  <a:pt x="424253" y="69"/>
                </a:lnTo>
                <a:lnTo>
                  <a:pt x="422363" y="23"/>
                </a:lnTo>
                <a:lnTo>
                  <a:pt x="4204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10800000">
            <a:off x="2756413" y="3786122"/>
            <a:ext cx="52517" cy="135540"/>
          </a:xfrm>
          <a:custGeom>
            <a:avLst/>
            <a:gdLst/>
            <a:ahLst/>
            <a:cxnLst/>
            <a:rect l="l" t="t" r="r" b="b"/>
            <a:pathLst>
              <a:path w="20455" h="13869" extrusionOk="0">
                <a:moveTo>
                  <a:pt x="1213" y="1"/>
                </a:moveTo>
                <a:lnTo>
                  <a:pt x="825" y="24"/>
                </a:lnTo>
                <a:lnTo>
                  <a:pt x="631" y="46"/>
                </a:lnTo>
                <a:lnTo>
                  <a:pt x="437" y="69"/>
                </a:lnTo>
                <a:lnTo>
                  <a:pt x="292" y="104"/>
                </a:lnTo>
                <a:lnTo>
                  <a:pt x="195" y="150"/>
                </a:lnTo>
                <a:lnTo>
                  <a:pt x="98" y="184"/>
                </a:lnTo>
                <a:lnTo>
                  <a:pt x="98" y="241"/>
                </a:lnTo>
                <a:lnTo>
                  <a:pt x="1" y="1102"/>
                </a:lnTo>
                <a:lnTo>
                  <a:pt x="49" y="1985"/>
                </a:lnTo>
                <a:lnTo>
                  <a:pt x="98" y="2432"/>
                </a:lnTo>
                <a:lnTo>
                  <a:pt x="195" y="2880"/>
                </a:lnTo>
                <a:lnTo>
                  <a:pt x="292" y="3338"/>
                </a:lnTo>
                <a:lnTo>
                  <a:pt x="437" y="3786"/>
                </a:lnTo>
                <a:lnTo>
                  <a:pt x="631" y="4245"/>
                </a:lnTo>
                <a:lnTo>
                  <a:pt x="873" y="4703"/>
                </a:lnTo>
                <a:lnTo>
                  <a:pt x="1116" y="5151"/>
                </a:lnTo>
                <a:lnTo>
                  <a:pt x="1455" y="5610"/>
                </a:lnTo>
                <a:lnTo>
                  <a:pt x="1794" y="6068"/>
                </a:lnTo>
                <a:lnTo>
                  <a:pt x="2182" y="6516"/>
                </a:lnTo>
                <a:lnTo>
                  <a:pt x="2618" y="6963"/>
                </a:lnTo>
                <a:lnTo>
                  <a:pt x="3054" y="7422"/>
                </a:lnTo>
                <a:lnTo>
                  <a:pt x="3588" y="7858"/>
                </a:lnTo>
                <a:lnTo>
                  <a:pt x="4169" y="8305"/>
                </a:lnTo>
                <a:lnTo>
                  <a:pt x="4799" y="8741"/>
                </a:lnTo>
                <a:lnTo>
                  <a:pt x="5478" y="9177"/>
                </a:lnTo>
                <a:lnTo>
                  <a:pt x="6156" y="9601"/>
                </a:lnTo>
                <a:lnTo>
                  <a:pt x="6980" y="10026"/>
                </a:lnTo>
                <a:lnTo>
                  <a:pt x="7804" y="10439"/>
                </a:lnTo>
                <a:lnTo>
                  <a:pt x="8677" y="10840"/>
                </a:lnTo>
                <a:lnTo>
                  <a:pt x="9646" y="11241"/>
                </a:lnTo>
                <a:lnTo>
                  <a:pt x="10616" y="11643"/>
                </a:lnTo>
                <a:lnTo>
                  <a:pt x="11730" y="12021"/>
                </a:lnTo>
                <a:lnTo>
                  <a:pt x="12845" y="12400"/>
                </a:lnTo>
                <a:lnTo>
                  <a:pt x="14057" y="12756"/>
                </a:lnTo>
                <a:lnTo>
                  <a:pt x="15317" y="13111"/>
                </a:lnTo>
                <a:lnTo>
                  <a:pt x="16626" y="13455"/>
                </a:lnTo>
                <a:lnTo>
                  <a:pt x="18031" y="13788"/>
                </a:lnTo>
                <a:lnTo>
                  <a:pt x="18177" y="13822"/>
                </a:lnTo>
                <a:lnTo>
                  <a:pt x="18371" y="13845"/>
                </a:lnTo>
                <a:lnTo>
                  <a:pt x="18565" y="13857"/>
                </a:lnTo>
                <a:lnTo>
                  <a:pt x="18807" y="13868"/>
                </a:lnTo>
                <a:lnTo>
                  <a:pt x="19243" y="13868"/>
                </a:lnTo>
                <a:lnTo>
                  <a:pt x="19679" y="13845"/>
                </a:lnTo>
                <a:lnTo>
                  <a:pt x="20019" y="13799"/>
                </a:lnTo>
                <a:lnTo>
                  <a:pt x="20164" y="13765"/>
                </a:lnTo>
                <a:lnTo>
                  <a:pt x="20310" y="13730"/>
                </a:lnTo>
                <a:lnTo>
                  <a:pt x="20406" y="13696"/>
                </a:lnTo>
                <a:lnTo>
                  <a:pt x="20455" y="13650"/>
                </a:lnTo>
                <a:lnTo>
                  <a:pt x="20455" y="13616"/>
                </a:lnTo>
                <a:lnTo>
                  <a:pt x="20406" y="13570"/>
                </a:lnTo>
                <a:lnTo>
                  <a:pt x="19728" y="13180"/>
                </a:lnTo>
                <a:lnTo>
                  <a:pt x="19049" y="12801"/>
                </a:lnTo>
                <a:lnTo>
                  <a:pt x="18322" y="12423"/>
                </a:lnTo>
                <a:lnTo>
                  <a:pt x="17547" y="12056"/>
                </a:lnTo>
                <a:lnTo>
                  <a:pt x="15947" y="11310"/>
                </a:lnTo>
                <a:lnTo>
                  <a:pt x="14299" y="10565"/>
                </a:lnTo>
                <a:lnTo>
                  <a:pt x="12651" y="9831"/>
                </a:lnTo>
                <a:lnTo>
                  <a:pt x="11052" y="9085"/>
                </a:lnTo>
                <a:lnTo>
                  <a:pt x="10325" y="8707"/>
                </a:lnTo>
                <a:lnTo>
                  <a:pt x="9598" y="8328"/>
                </a:lnTo>
                <a:lnTo>
                  <a:pt x="8968" y="7938"/>
                </a:lnTo>
                <a:lnTo>
                  <a:pt x="8338" y="7548"/>
                </a:lnTo>
                <a:lnTo>
                  <a:pt x="7708" y="7112"/>
                </a:lnTo>
                <a:lnTo>
                  <a:pt x="7077" y="6653"/>
                </a:lnTo>
                <a:lnTo>
                  <a:pt x="6496" y="6206"/>
                </a:lnTo>
                <a:lnTo>
                  <a:pt x="6011" y="5759"/>
                </a:lnTo>
                <a:lnTo>
                  <a:pt x="5526" y="5300"/>
                </a:lnTo>
                <a:lnTo>
                  <a:pt x="5042" y="4841"/>
                </a:lnTo>
                <a:lnTo>
                  <a:pt x="4654" y="4382"/>
                </a:lnTo>
                <a:lnTo>
                  <a:pt x="4266" y="3923"/>
                </a:lnTo>
                <a:lnTo>
                  <a:pt x="3927" y="3465"/>
                </a:lnTo>
                <a:lnTo>
                  <a:pt x="3636" y="2994"/>
                </a:lnTo>
                <a:lnTo>
                  <a:pt x="3345" y="2536"/>
                </a:lnTo>
                <a:lnTo>
                  <a:pt x="3103" y="2065"/>
                </a:lnTo>
                <a:lnTo>
                  <a:pt x="2909" y="1595"/>
                </a:lnTo>
                <a:lnTo>
                  <a:pt x="2715" y="1125"/>
                </a:lnTo>
                <a:lnTo>
                  <a:pt x="2424" y="184"/>
                </a:lnTo>
                <a:lnTo>
                  <a:pt x="2376" y="138"/>
                </a:lnTo>
                <a:lnTo>
                  <a:pt x="2327" y="92"/>
                </a:lnTo>
                <a:lnTo>
                  <a:pt x="2182" y="58"/>
                </a:lnTo>
                <a:lnTo>
                  <a:pt x="2037" y="35"/>
                </a:lnTo>
                <a:lnTo>
                  <a:pt x="1843" y="24"/>
                </a:lnTo>
                <a:lnTo>
                  <a:pt x="1649" y="12"/>
                </a:lnTo>
                <a:lnTo>
                  <a:pt x="121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2369896" y="4068813"/>
            <a:ext cx="129422" cy="274764"/>
          </a:xfrm>
          <a:custGeom>
            <a:avLst/>
            <a:gdLst/>
            <a:ahLst/>
            <a:cxnLst/>
            <a:rect l="l" t="t" r="r" b="b"/>
            <a:pathLst>
              <a:path w="50409" h="28115" extrusionOk="0">
                <a:moveTo>
                  <a:pt x="13959" y="1"/>
                </a:moveTo>
                <a:lnTo>
                  <a:pt x="13620" y="24"/>
                </a:lnTo>
                <a:lnTo>
                  <a:pt x="13329" y="46"/>
                </a:lnTo>
                <a:lnTo>
                  <a:pt x="13039" y="81"/>
                </a:lnTo>
                <a:lnTo>
                  <a:pt x="12748" y="127"/>
                </a:lnTo>
                <a:lnTo>
                  <a:pt x="12554" y="184"/>
                </a:lnTo>
                <a:lnTo>
                  <a:pt x="12360" y="253"/>
                </a:lnTo>
                <a:lnTo>
                  <a:pt x="12312" y="333"/>
                </a:lnTo>
                <a:lnTo>
                  <a:pt x="12312" y="414"/>
                </a:lnTo>
                <a:lnTo>
                  <a:pt x="12845" y="1973"/>
                </a:lnTo>
                <a:lnTo>
                  <a:pt x="13523" y="3545"/>
                </a:lnTo>
                <a:lnTo>
                  <a:pt x="14347" y="5128"/>
                </a:lnTo>
                <a:lnTo>
                  <a:pt x="14783" y="5919"/>
                </a:lnTo>
                <a:lnTo>
                  <a:pt x="15268" y="6711"/>
                </a:lnTo>
                <a:lnTo>
                  <a:pt x="15753" y="7502"/>
                </a:lnTo>
                <a:lnTo>
                  <a:pt x="16286" y="8294"/>
                </a:lnTo>
                <a:lnTo>
                  <a:pt x="16868" y="9096"/>
                </a:lnTo>
                <a:lnTo>
                  <a:pt x="17498" y="9888"/>
                </a:lnTo>
                <a:lnTo>
                  <a:pt x="18128" y="10679"/>
                </a:lnTo>
                <a:lnTo>
                  <a:pt x="18806" y="11471"/>
                </a:lnTo>
                <a:lnTo>
                  <a:pt x="19533" y="12262"/>
                </a:lnTo>
                <a:lnTo>
                  <a:pt x="20309" y="13054"/>
                </a:lnTo>
                <a:lnTo>
                  <a:pt x="19630" y="13386"/>
                </a:lnTo>
                <a:lnTo>
                  <a:pt x="19000" y="13742"/>
                </a:lnTo>
                <a:lnTo>
                  <a:pt x="18419" y="14086"/>
                </a:lnTo>
                <a:lnTo>
                  <a:pt x="17837" y="14442"/>
                </a:lnTo>
                <a:lnTo>
                  <a:pt x="16771" y="15164"/>
                </a:lnTo>
                <a:lnTo>
                  <a:pt x="15753" y="15887"/>
                </a:lnTo>
                <a:lnTo>
                  <a:pt x="13863" y="17332"/>
                </a:lnTo>
                <a:lnTo>
                  <a:pt x="12893" y="18043"/>
                </a:lnTo>
                <a:lnTo>
                  <a:pt x="11827" y="18731"/>
                </a:lnTo>
                <a:lnTo>
                  <a:pt x="9064" y="20429"/>
                </a:lnTo>
                <a:lnTo>
                  <a:pt x="6156" y="22127"/>
                </a:lnTo>
                <a:lnTo>
                  <a:pt x="3199" y="23813"/>
                </a:lnTo>
                <a:lnTo>
                  <a:pt x="146" y="25499"/>
                </a:lnTo>
                <a:lnTo>
                  <a:pt x="49" y="25568"/>
                </a:lnTo>
                <a:lnTo>
                  <a:pt x="0" y="25625"/>
                </a:lnTo>
                <a:lnTo>
                  <a:pt x="0" y="25682"/>
                </a:lnTo>
                <a:lnTo>
                  <a:pt x="0" y="25728"/>
                </a:lnTo>
                <a:lnTo>
                  <a:pt x="0" y="25786"/>
                </a:lnTo>
                <a:lnTo>
                  <a:pt x="97" y="25832"/>
                </a:lnTo>
                <a:lnTo>
                  <a:pt x="291" y="25923"/>
                </a:lnTo>
                <a:lnTo>
                  <a:pt x="582" y="26004"/>
                </a:lnTo>
                <a:lnTo>
                  <a:pt x="970" y="26084"/>
                </a:lnTo>
                <a:lnTo>
                  <a:pt x="1357" y="26141"/>
                </a:lnTo>
                <a:lnTo>
                  <a:pt x="1842" y="26187"/>
                </a:lnTo>
                <a:lnTo>
                  <a:pt x="2327" y="26210"/>
                </a:lnTo>
                <a:lnTo>
                  <a:pt x="2812" y="26222"/>
                </a:lnTo>
                <a:lnTo>
                  <a:pt x="3345" y="26222"/>
                </a:lnTo>
                <a:lnTo>
                  <a:pt x="3829" y="26199"/>
                </a:lnTo>
                <a:lnTo>
                  <a:pt x="4266" y="26164"/>
                </a:lnTo>
                <a:lnTo>
                  <a:pt x="4653" y="26095"/>
                </a:lnTo>
                <a:lnTo>
                  <a:pt x="4799" y="26061"/>
                </a:lnTo>
                <a:lnTo>
                  <a:pt x="4944" y="26015"/>
                </a:lnTo>
                <a:lnTo>
                  <a:pt x="5090" y="25958"/>
                </a:lnTo>
                <a:lnTo>
                  <a:pt x="5187" y="25900"/>
                </a:lnTo>
                <a:lnTo>
                  <a:pt x="7998" y="24168"/>
                </a:lnTo>
                <a:lnTo>
                  <a:pt x="10664" y="22425"/>
                </a:lnTo>
                <a:lnTo>
                  <a:pt x="13281" y="20681"/>
                </a:lnTo>
                <a:lnTo>
                  <a:pt x="14493" y="19798"/>
                </a:lnTo>
                <a:lnTo>
                  <a:pt x="15753" y="18926"/>
                </a:lnTo>
                <a:lnTo>
                  <a:pt x="16480" y="18387"/>
                </a:lnTo>
                <a:lnTo>
                  <a:pt x="17255" y="17848"/>
                </a:lnTo>
                <a:lnTo>
                  <a:pt x="18855" y="16736"/>
                </a:lnTo>
                <a:lnTo>
                  <a:pt x="19679" y="16174"/>
                </a:lnTo>
                <a:lnTo>
                  <a:pt x="20454" y="15612"/>
                </a:lnTo>
                <a:lnTo>
                  <a:pt x="21133" y="15050"/>
                </a:lnTo>
                <a:lnTo>
                  <a:pt x="21763" y="14476"/>
                </a:lnTo>
                <a:lnTo>
                  <a:pt x="22781" y="15348"/>
                </a:lnTo>
                <a:lnTo>
                  <a:pt x="23799" y="16220"/>
                </a:lnTo>
                <a:lnTo>
                  <a:pt x="24914" y="17080"/>
                </a:lnTo>
                <a:lnTo>
                  <a:pt x="26077" y="17940"/>
                </a:lnTo>
                <a:lnTo>
                  <a:pt x="27289" y="18800"/>
                </a:lnTo>
                <a:lnTo>
                  <a:pt x="28549" y="19649"/>
                </a:lnTo>
                <a:lnTo>
                  <a:pt x="29906" y="20498"/>
                </a:lnTo>
                <a:lnTo>
                  <a:pt x="31312" y="21335"/>
                </a:lnTo>
                <a:lnTo>
                  <a:pt x="32766" y="22173"/>
                </a:lnTo>
                <a:lnTo>
                  <a:pt x="34317" y="22998"/>
                </a:lnTo>
                <a:lnTo>
                  <a:pt x="35916" y="23813"/>
                </a:lnTo>
                <a:lnTo>
                  <a:pt x="37613" y="24627"/>
                </a:lnTo>
                <a:lnTo>
                  <a:pt x="39357" y="25442"/>
                </a:lnTo>
                <a:lnTo>
                  <a:pt x="41199" y="26233"/>
                </a:lnTo>
                <a:lnTo>
                  <a:pt x="43090" y="27024"/>
                </a:lnTo>
                <a:lnTo>
                  <a:pt x="45077" y="27804"/>
                </a:lnTo>
                <a:lnTo>
                  <a:pt x="45416" y="27908"/>
                </a:lnTo>
                <a:lnTo>
                  <a:pt x="45804" y="27988"/>
                </a:lnTo>
                <a:lnTo>
                  <a:pt x="46240" y="28045"/>
                </a:lnTo>
                <a:lnTo>
                  <a:pt x="46725" y="28091"/>
                </a:lnTo>
                <a:lnTo>
                  <a:pt x="47210" y="28114"/>
                </a:lnTo>
                <a:lnTo>
                  <a:pt x="47694" y="28114"/>
                </a:lnTo>
                <a:lnTo>
                  <a:pt x="48179" y="28103"/>
                </a:lnTo>
                <a:lnTo>
                  <a:pt x="48664" y="28080"/>
                </a:lnTo>
                <a:lnTo>
                  <a:pt x="49100" y="28034"/>
                </a:lnTo>
                <a:lnTo>
                  <a:pt x="49488" y="27977"/>
                </a:lnTo>
                <a:lnTo>
                  <a:pt x="49875" y="27908"/>
                </a:lnTo>
                <a:lnTo>
                  <a:pt x="50118" y="27839"/>
                </a:lnTo>
                <a:lnTo>
                  <a:pt x="50312" y="27747"/>
                </a:lnTo>
                <a:lnTo>
                  <a:pt x="50408" y="27644"/>
                </a:lnTo>
                <a:lnTo>
                  <a:pt x="50408" y="27541"/>
                </a:lnTo>
                <a:lnTo>
                  <a:pt x="50360" y="27483"/>
                </a:lnTo>
                <a:lnTo>
                  <a:pt x="50263" y="27426"/>
                </a:lnTo>
                <a:lnTo>
                  <a:pt x="44689" y="24065"/>
                </a:lnTo>
                <a:lnTo>
                  <a:pt x="41975" y="22402"/>
                </a:lnTo>
                <a:lnTo>
                  <a:pt x="39261" y="20739"/>
                </a:lnTo>
                <a:lnTo>
                  <a:pt x="36643" y="19076"/>
                </a:lnTo>
                <a:lnTo>
                  <a:pt x="34123" y="17412"/>
                </a:lnTo>
                <a:lnTo>
                  <a:pt x="31699" y="15738"/>
                </a:lnTo>
                <a:lnTo>
                  <a:pt x="29373" y="14075"/>
                </a:lnTo>
                <a:lnTo>
                  <a:pt x="28209" y="13237"/>
                </a:lnTo>
                <a:lnTo>
                  <a:pt x="27143" y="12400"/>
                </a:lnTo>
                <a:lnTo>
                  <a:pt x="26077" y="11551"/>
                </a:lnTo>
                <a:lnTo>
                  <a:pt x="25059" y="10714"/>
                </a:lnTo>
                <a:lnTo>
                  <a:pt x="24041" y="9865"/>
                </a:lnTo>
                <a:lnTo>
                  <a:pt x="23120" y="9016"/>
                </a:lnTo>
                <a:lnTo>
                  <a:pt x="22199" y="8167"/>
                </a:lnTo>
                <a:lnTo>
                  <a:pt x="21327" y="7307"/>
                </a:lnTo>
                <a:lnTo>
                  <a:pt x="20503" y="6447"/>
                </a:lnTo>
                <a:lnTo>
                  <a:pt x="19727" y="5587"/>
                </a:lnTo>
                <a:lnTo>
                  <a:pt x="18952" y="4715"/>
                </a:lnTo>
                <a:lnTo>
                  <a:pt x="18273" y="3843"/>
                </a:lnTo>
                <a:lnTo>
                  <a:pt x="17643" y="2971"/>
                </a:lnTo>
                <a:lnTo>
                  <a:pt x="17062" y="2088"/>
                </a:lnTo>
                <a:lnTo>
                  <a:pt x="16480" y="1205"/>
                </a:lnTo>
                <a:lnTo>
                  <a:pt x="15995" y="310"/>
                </a:lnTo>
                <a:lnTo>
                  <a:pt x="15898" y="230"/>
                </a:lnTo>
                <a:lnTo>
                  <a:pt x="15753" y="161"/>
                </a:lnTo>
                <a:lnTo>
                  <a:pt x="15559" y="104"/>
                </a:lnTo>
                <a:lnTo>
                  <a:pt x="15268" y="58"/>
                </a:lnTo>
                <a:lnTo>
                  <a:pt x="14977" y="24"/>
                </a:lnTo>
                <a:lnTo>
                  <a:pt x="146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2043268" y="4514164"/>
            <a:ext cx="227857" cy="261981"/>
          </a:xfrm>
          <a:custGeom>
            <a:avLst/>
            <a:gdLst/>
            <a:ahLst/>
            <a:cxnLst/>
            <a:rect l="l" t="t" r="r" b="b"/>
            <a:pathLst>
              <a:path w="88749" h="26807" extrusionOk="0">
                <a:moveTo>
                  <a:pt x="1552" y="1"/>
                </a:moveTo>
                <a:lnTo>
                  <a:pt x="1212" y="12"/>
                </a:lnTo>
                <a:lnTo>
                  <a:pt x="922" y="47"/>
                </a:lnTo>
                <a:lnTo>
                  <a:pt x="679" y="81"/>
                </a:lnTo>
                <a:lnTo>
                  <a:pt x="437" y="127"/>
                </a:lnTo>
                <a:lnTo>
                  <a:pt x="243" y="173"/>
                </a:lnTo>
                <a:lnTo>
                  <a:pt x="98" y="242"/>
                </a:lnTo>
                <a:lnTo>
                  <a:pt x="1" y="311"/>
                </a:lnTo>
                <a:lnTo>
                  <a:pt x="1" y="379"/>
                </a:lnTo>
                <a:lnTo>
                  <a:pt x="98" y="471"/>
                </a:lnTo>
                <a:lnTo>
                  <a:pt x="243" y="551"/>
                </a:lnTo>
                <a:lnTo>
                  <a:pt x="3781" y="2077"/>
                </a:lnTo>
                <a:lnTo>
                  <a:pt x="7417" y="3603"/>
                </a:lnTo>
                <a:lnTo>
                  <a:pt x="11197" y="5128"/>
                </a:lnTo>
                <a:lnTo>
                  <a:pt x="13136" y="5897"/>
                </a:lnTo>
                <a:lnTo>
                  <a:pt x="15075" y="6654"/>
                </a:lnTo>
                <a:lnTo>
                  <a:pt x="17110" y="7411"/>
                </a:lnTo>
                <a:lnTo>
                  <a:pt x="19098" y="8168"/>
                </a:lnTo>
                <a:lnTo>
                  <a:pt x="21182" y="8925"/>
                </a:lnTo>
                <a:lnTo>
                  <a:pt x="23266" y="9682"/>
                </a:lnTo>
                <a:lnTo>
                  <a:pt x="25399" y="10427"/>
                </a:lnTo>
                <a:lnTo>
                  <a:pt x="27580" y="11173"/>
                </a:lnTo>
                <a:lnTo>
                  <a:pt x="29761" y="11918"/>
                </a:lnTo>
                <a:lnTo>
                  <a:pt x="31991" y="12664"/>
                </a:lnTo>
                <a:lnTo>
                  <a:pt x="32087" y="13043"/>
                </a:lnTo>
                <a:lnTo>
                  <a:pt x="32233" y="13421"/>
                </a:lnTo>
                <a:lnTo>
                  <a:pt x="32427" y="13811"/>
                </a:lnTo>
                <a:lnTo>
                  <a:pt x="32621" y="14201"/>
                </a:lnTo>
                <a:lnTo>
                  <a:pt x="33057" y="14970"/>
                </a:lnTo>
                <a:lnTo>
                  <a:pt x="33590" y="15750"/>
                </a:lnTo>
                <a:lnTo>
                  <a:pt x="34753" y="17298"/>
                </a:lnTo>
                <a:lnTo>
                  <a:pt x="35238" y="18078"/>
                </a:lnTo>
                <a:lnTo>
                  <a:pt x="35723" y="18835"/>
                </a:lnTo>
                <a:lnTo>
                  <a:pt x="36644" y="20682"/>
                </a:lnTo>
                <a:lnTo>
                  <a:pt x="37516" y="22528"/>
                </a:lnTo>
                <a:lnTo>
                  <a:pt x="38340" y="24375"/>
                </a:lnTo>
                <a:lnTo>
                  <a:pt x="39067" y="26210"/>
                </a:lnTo>
                <a:lnTo>
                  <a:pt x="39067" y="26279"/>
                </a:lnTo>
                <a:lnTo>
                  <a:pt x="39164" y="26337"/>
                </a:lnTo>
                <a:lnTo>
                  <a:pt x="39261" y="26394"/>
                </a:lnTo>
                <a:lnTo>
                  <a:pt x="39358" y="26451"/>
                </a:lnTo>
                <a:lnTo>
                  <a:pt x="39649" y="26543"/>
                </a:lnTo>
                <a:lnTo>
                  <a:pt x="40036" y="26623"/>
                </a:lnTo>
                <a:lnTo>
                  <a:pt x="40473" y="26692"/>
                </a:lnTo>
                <a:lnTo>
                  <a:pt x="40957" y="26749"/>
                </a:lnTo>
                <a:lnTo>
                  <a:pt x="41442" y="26784"/>
                </a:lnTo>
                <a:lnTo>
                  <a:pt x="41975" y="26795"/>
                </a:lnTo>
                <a:lnTo>
                  <a:pt x="42460" y="26807"/>
                </a:lnTo>
                <a:lnTo>
                  <a:pt x="42945" y="26795"/>
                </a:lnTo>
                <a:lnTo>
                  <a:pt x="43381" y="26761"/>
                </a:lnTo>
                <a:lnTo>
                  <a:pt x="43769" y="26715"/>
                </a:lnTo>
                <a:lnTo>
                  <a:pt x="44108" y="26658"/>
                </a:lnTo>
                <a:lnTo>
                  <a:pt x="44205" y="26612"/>
                </a:lnTo>
                <a:lnTo>
                  <a:pt x="44302" y="26566"/>
                </a:lnTo>
                <a:lnTo>
                  <a:pt x="44399" y="26520"/>
                </a:lnTo>
                <a:lnTo>
                  <a:pt x="44447" y="26474"/>
                </a:lnTo>
                <a:lnTo>
                  <a:pt x="44447" y="26417"/>
                </a:lnTo>
                <a:lnTo>
                  <a:pt x="44447" y="26348"/>
                </a:lnTo>
                <a:lnTo>
                  <a:pt x="43672" y="24868"/>
                </a:lnTo>
                <a:lnTo>
                  <a:pt x="42945" y="23343"/>
                </a:lnTo>
                <a:lnTo>
                  <a:pt x="42169" y="21794"/>
                </a:lnTo>
                <a:lnTo>
                  <a:pt x="41394" y="20223"/>
                </a:lnTo>
                <a:lnTo>
                  <a:pt x="40909" y="19431"/>
                </a:lnTo>
                <a:lnTo>
                  <a:pt x="40424" y="18640"/>
                </a:lnTo>
                <a:lnTo>
                  <a:pt x="39891" y="17849"/>
                </a:lnTo>
                <a:lnTo>
                  <a:pt x="39261" y="17069"/>
                </a:lnTo>
                <a:lnTo>
                  <a:pt x="38582" y="16289"/>
                </a:lnTo>
                <a:lnTo>
                  <a:pt x="37855" y="15509"/>
                </a:lnTo>
                <a:lnTo>
                  <a:pt x="37031" y="14740"/>
                </a:lnTo>
                <a:lnTo>
                  <a:pt x="36110" y="13983"/>
                </a:lnTo>
                <a:lnTo>
                  <a:pt x="36110" y="13983"/>
                </a:lnTo>
                <a:lnTo>
                  <a:pt x="38776" y="14797"/>
                </a:lnTo>
                <a:lnTo>
                  <a:pt x="41442" y="15612"/>
                </a:lnTo>
                <a:lnTo>
                  <a:pt x="44156" y="16426"/>
                </a:lnTo>
                <a:lnTo>
                  <a:pt x="46919" y="17218"/>
                </a:lnTo>
                <a:lnTo>
                  <a:pt x="49730" y="18009"/>
                </a:lnTo>
                <a:lnTo>
                  <a:pt x="52639" y="18801"/>
                </a:lnTo>
                <a:lnTo>
                  <a:pt x="55547" y="19569"/>
                </a:lnTo>
                <a:lnTo>
                  <a:pt x="58503" y="20338"/>
                </a:lnTo>
                <a:lnTo>
                  <a:pt x="61557" y="21095"/>
                </a:lnTo>
                <a:lnTo>
                  <a:pt x="64610" y="21840"/>
                </a:lnTo>
                <a:lnTo>
                  <a:pt x="67761" y="22586"/>
                </a:lnTo>
                <a:lnTo>
                  <a:pt x="70911" y="23308"/>
                </a:lnTo>
                <a:lnTo>
                  <a:pt x="74159" y="24031"/>
                </a:lnTo>
                <a:lnTo>
                  <a:pt x="77455" y="24731"/>
                </a:lnTo>
                <a:lnTo>
                  <a:pt x="80799" y="25430"/>
                </a:lnTo>
                <a:lnTo>
                  <a:pt x="84241" y="26107"/>
                </a:lnTo>
                <a:lnTo>
                  <a:pt x="84725" y="26199"/>
                </a:lnTo>
                <a:lnTo>
                  <a:pt x="85258" y="26256"/>
                </a:lnTo>
                <a:lnTo>
                  <a:pt x="85743" y="26291"/>
                </a:lnTo>
                <a:lnTo>
                  <a:pt x="86228" y="26302"/>
                </a:lnTo>
                <a:lnTo>
                  <a:pt x="86712" y="26302"/>
                </a:lnTo>
                <a:lnTo>
                  <a:pt x="87197" y="26279"/>
                </a:lnTo>
                <a:lnTo>
                  <a:pt x="87585" y="26245"/>
                </a:lnTo>
                <a:lnTo>
                  <a:pt x="87973" y="26187"/>
                </a:lnTo>
                <a:lnTo>
                  <a:pt x="88263" y="26119"/>
                </a:lnTo>
                <a:lnTo>
                  <a:pt x="88506" y="26050"/>
                </a:lnTo>
                <a:lnTo>
                  <a:pt x="88700" y="25958"/>
                </a:lnTo>
                <a:lnTo>
                  <a:pt x="88748" y="25866"/>
                </a:lnTo>
                <a:lnTo>
                  <a:pt x="88748" y="25763"/>
                </a:lnTo>
                <a:lnTo>
                  <a:pt x="88603" y="25660"/>
                </a:lnTo>
                <a:lnTo>
                  <a:pt x="88409" y="25557"/>
                </a:lnTo>
                <a:lnTo>
                  <a:pt x="88021" y="25453"/>
                </a:lnTo>
                <a:lnTo>
                  <a:pt x="82011" y="23916"/>
                </a:lnTo>
                <a:lnTo>
                  <a:pt x="76049" y="22402"/>
                </a:lnTo>
                <a:lnTo>
                  <a:pt x="70184" y="20877"/>
                </a:lnTo>
                <a:lnTo>
                  <a:pt x="64417" y="19363"/>
                </a:lnTo>
                <a:lnTo>
                  <a:pt x="58697" y="17849"/>
                </a:lnTo>
                <a:lnTo>
                  <a:pt x="53075" y="16323"/>
                </a:lnTo>
                <a:lnTo>
                  <a:pt x="47549" y="14786"/>
                </a:lnTo>
                <a:lnTo>
                  <a:pt x="42169" y="13249"/>
                </a:lnTo>
                <a:lnTo>
                  <a:pt x="39503" y="12481"/>
                </a:lnTo>
                <a:lnTo>
                  <a:pt x="36837" y="11701"/>
                </a:lnTo>
                <a:lnTo>
                  <a:pt x="34220" y="10921"/>
                </a:lnTo>
                <a:lnTo>
                  <a:pt x="31651" y="10129"/>
                </a:lnTo>
                <a:lnTo>
                  <a:pt x="29131" y="9338"/>
                </a:lnTo>
                <a:lnTo>
                  <a:pt x="26610" y="8546"/>
                </a:lnTo>
                <a:lnTo>
                  <a:pt x="24090" y="7743"/>
                </a:lnTo>
                <a:lnTo>
                  <a:pt x="21667" y="6929"/>
                </a:lnTo>
                <a:lnTo>
                  <a:pt x="19243" y="6115"/>
                </a:lnTo>
                <a:lnTo>
                  <a:pt x="16868" y="5300"/>
                </a:lnTo>
                <a:lnTo>
                  <a:pt x="14493" y="4474"/>
                </a:lnTo>
                <a:lnTo>
                  <a:pt x="12215" y="3648"/>
                </a:lnTo>
                <a:lnTo>
                  <a:pt x="9937" y="2800"/>
                </a:lnTo>
                <a:lnTo>
                  <a:pt x="7659" y="1951"/>
                </a:lnTo>
                <a:lnTo>
                  <a:pt x="5478" y="1102"/>
                </a:lnTo>
                <a:lnTo>
                  <a:pt x="3297" y="230"/>
                </a:lnTo>
                <a:lnTo>
                  <a:pt x="3054" y="161"/>
                </a:lnTo>
                <a:lnTo>
                  <a:pt x="2812" y="93"/>
                </a:lnTo>
                <a:lnTo>
                  <a:pt x="2521" y="47"/>
                </a:lnTo>
                <a:lnTo>
                  <a:pt x="2182" y="24"/>
                </a:lnTo>
                <a:lnTo>
                  <a:pt x="18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2663322" y="3819313"/>
            <a:ext cx="123198" cy="39131"/>
          </a:xfrm>
          <a:custGeom>
            <a:avLst/>
            <a:gdLst/>
            <a:ahLst/>
            <a:cxnLst/>
            <a:rect l="l" t="t" r="r" b="b"/>
            <a:pathLst>
              <a:path w="47985" h="4004" extrusionOk="0">
                <a:moveTo>
                  <a:pt x="437" y="1"/>
                </a:moveTo>
                <a:lnTo>
                  <a:pt x="291" y="24"/>
                </a:lnTo>
                <a:lnTo>
                  <a:pt x="146" y="35"/>
                </a:lnTo>
                <a:lnTo>
                  <a:pt x="49" y="70"/>
                </a:lnTo>
                <a:lnTo>
                  <a:pt x="0" y="93"/>
                </a:lnTo>
                <a:lnTo>
                  <a:pt x="0" y="116"/>
                </a:lnTo>
                <a:lnTo>
                  <a:pt x="0" y="150"/>
                </a:lnTo>
                <a:lnTo>
                  <a:pt x="97" y="173"/>
                </a:lnTo>
                <a:lnTo>
                  <a:pt x="970" y="333"/>
                </a:lnTo>
                <a:lnTo>
                  <a:pt x="1988" y="494"/>
                </a:lnTo>
                <a:lnTo>
                  <a:pt x="3054" y="632"/>
                </a:lnTo>
                <a:lnTo>
                  <a:pt x="4169" y="769"/>
                </a:lnTo>
                <a:lnTo>
                  <a:pt x="5332" y="895"/>
                </a:lnTo>
                <a:lnTo>
                  <a:pt x="6592" y="1010"/>
                </a:lnTo>
                <a:lnTo>
                  <a:pt x="7852" y="1125"/>
                </a:lnTo>
                <a:lnTo>
                  <a:pt x="9161" y="1228"/>
                </a:lnTo>
                <a:lnTo>
                  <a:pt x="11827" y="1435"/>
                </a:lnTo>
                <a:lnTo>
                  <a:pt x="14493" y="1618"/>
                </a:lnTo>
                <a:lnTo>
                  <a:pt x="17110" y="1802"/>
                </a:lnTo>
                <a:lnTo>
                  <a:pt x="19582" y="1985"/>
                </a:lnTo>
                <a:lnTo>
                  <a:pt x="25835" y="2501"/>
                </a:lnTo>
                <a:lnTo>
                  <a:pt x="32087" y="3017"/>
                </a:lnTo>
                <a:lnTo>
                  <a:pt x="35238" y="3270"/>
                </a:lnTo>
                <a:lnTo>
                  <a:pt x="38388" y="3511"/>
                </a:lnTo>
                <a:lnTo>
                  <a:pt x="41587" y="3752"/>
                </a:lnTo>
                <a:lnTo>
                  <a:pt x="44835" y="3981"/>
                </a:lnTo>
                <a:lnTo>
                  <a:pt x="45319" y="4004"/>
                </a:lnTo>
                <a:lnTo>
                  <a:pt x="45755" y="4004"/>
                </a:lnTo>
                <a:lnTo>
                  <a:pt x="46143" y="3992"/>
                </a:lnTo>
                <a:lnTo>
                  <a:pt x="46579" y="3970"/>
                </a:lnTo>
                <a:lnTo>
                  <a:pt x="46919" y="3935"/>
                </a:lnTo>
                <a:lnTo>
                  <a:pt x="47210" y="3889"/>
                </a:lnTo>
                <a:lnTo>
                  <a:pt x="47500" y="3832"/>
                </a:lnTo>
                <a:lnTo>
                  <a:pt x="47694" y="3763"/>
                </a:lnTo>
                <a:lnTo>
                  <a:pt x="47888" y="3706"/>
                </a:lnTo>
                <a:lnTo>
                  <a:pt x="47985" y="3637"/>
                </a:lnTo>
                <a:lnTo>
                  <a:pt x="47985" y="3568"/>
                </a:lnTo>
                <a:lnTo>
                  <a:pt x="47937" y="3499"/>
                </a:lnTo>
                <a:lnTo>
                  <a:pt x="47791" y="3430"/>
                </a:lnTo>
                <a:lnTo>
                  <a:pt x="47597" y="3373"/>
                </a:lnTo>
                <a:lnTo>
                  <a:pt x="47307" y="3316"/>
                </a:lnTo>
                <a:lnTo>
                  <a:pt x="46870" y="3270"/>
                </a:lnTo>
                <a:lnTo>
                  <a:pt x="43768" y="3006"/>
                </a:lnTo>
                <a:lnTo>
                  <a:pt x="40618" y="2754"/>
                </a:lnTo>
                <a:lnTo>
                  <a:pt x="37419" y="2513"/>
                </a:lnTo>
                <a:lnTo>
                  <a:pt x="34268" y="2272"/>
                </a:lnTo>
                <a:lnTo>
                  <a:pt x="21472" y="1331"/>
                </a:lnTo>
                <a:lnTo>
                  <a:pt x="19049" y="1136"/>
                </a:lnTo>
                <a:lnTo>
                  <a:pt x="16528" y="918"/>
                </a:lnTo>
                <a:lnTo>
                  <a:pt x="13960" y="700"/>
                </a:lnTo>
                <a:lnTo>
                  <a:pt x="11342" y="483"/>
                </a:lnTo>
                <a:lnTo>
                  <a:pt x="9985" y="379"/>
                </a:lnTo>
                <a:lnTo>
                  <a:pt x="8676" y="288"/>
                </a:lnTo>
                <a:lnTo>
                  <a:pt x="7319" y="207"/>
                </a:lnTo>
                <a:lnTo>
                  <a:pt x="6011" y="138"/>
                </a:lnTo>
                <a:lnTo>
                  <a:pt x="4653" y="81"/>
                </a:lnTo>
                <a:lnTo>
                  <a:pt x="3296" y="35"/>
                </a:lnTo>
                <a:lnTo>
                  <a:pt x="1939" y="12"/>
                </a:lnTo>
                <a:lnTo>
                  <a:pt x="58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2164050" y="3763863"/>
            <a:ext cx="905689" cy="1637084"/>
          </a:xfrm>
          <a:custGeom>
            <a:avLst/>
            <a:gdLst/>
            <a:ahLst/>
            <a:cxnLst/>
            <a:rect l="l" t="t" r="r" b="b"/>
            <a:pathLst>
              <a:path w="352761" h="167513" extrusionOk="0">
                <a:moveTo>
                  <a:pt x="349707" y="1"/>
                </a:moveTo>
                <a:lnTo>
                  <a:pt x="343600" y="92"/>
                </a:lnTo>
                <a:lnTo>
                  <a:pt x="344763" y="2696"/>
                </a:lnTo>
                <a:lnTo>
                  <a:pt x="345248" y="3878"/>
                </a:lnTo>
                <a:lnTo>
                  <a:pt x="345684" y="4979"/>
                </a:lnTo>
                <a:lnTo>
                  <a:pt x="346072" y="6011"/>
                </a:lnTo>
                <a:lnTo>
                  <a:pt x="346363" y="6986"/>
                </a:lnTo>
                <a:lnTo>
                  <a:pt x="346605" y="7892"/>
                </a:lnTo>
                <a:lnTo>
                  <a:pt x="346799" y="8753"/>
                </a:lnTo>
                <a:lnTo>
                  <a:pt x="346944" y="9567"/>
                </a:lnTo>
                <a:lnTo>
                  <a:pt x="347041" y="10335"/>
                </a:lnTo>
                <a:lnTo>
                  <a:pt x="347090" y="11069"/>
                </a:lnTo>
                <a:lnTo>
                  <a:pt x="347090" y="11769"/>
                </a:lnTo>
                <a:lnTo>
                  <a:pt x="347090" y="12446"/>
                </a:lnTo>
                <a:lnTo>
                  <a:pt x="346993" y="13111"/>
                </a:lnTo>
                <a:lnTo>
                  <a:pt x="346896" y="13754"/>
                </a:lnTo>
                <a:lnTo>
                  <a:pt x="346751" y="14396"/>
                </a:lnTo>
                <a:lnTo>
                  <a:pt x="346557" y="15027"/>
                </a:lnTo>
                <a:lnTo>
                  <a:pt x="346363" y="15669"/>
                </a:lnTo>
                <a:lnTo>
                  <a:pt x="345830" y="16977"/>
                </a:lnTo>
                <a:lnTo>
                  <a:pt x="345200" y="18376"/>
                </a:lnTo>
                <a:lnTo>
                  <a:pt x="344521" y="19890"/>
                </a:lnTo>
                <a:lnTo>
                  <a:pt x="343794" y="21576"/>
                </a:lnTo>
                <a:lnTo>
                  <a:pt x="343018" y="23480"/>
                </a:lnTo>
                <a:lnTo>
                  <a:pt x="342194" y="25648"/>
                </a:lnTo>
                <a:lnTo>
                  <a:pt x="341371" y="28114"/>
                </a:lnTo>
                <a:lnTo>
                  <a:pt x="340207" y="29858"/>
                </a:lnTo>
                <a:lnTo>
                  <a:pt x="338996" y="31590"/>
                </a:lnTo>
                <a:lnTo>
                  <a:pt x="337735" y="33322"/>
                </a:lnTo>
                <a:lnTo>
                  <a:pt x="336427" y="35054"/>
                </a:lnTo>
                <a:lnTo>
                  <a:pt x="335021" y="36797"/>
                </a:lnTo>
                <a:lnTo>
                  <a:pt x="333567" y="38529"/>
                </a:lnTo>
                <a:lnTo>
                  <a:pt x="332064" y="40273"/>
                </a:lnTo>
                <a:lnTo>
                  <a:pt x="330465" y="42016"/>
                </a:lnTo>
                <a:lnTo>
                  <a:pt x="328817" y="43760"/>
                </a:lnTo>
                <a:lnTo>
                  <a:pt x="327121" y="45503"/>
                </a:lnTo>
                <a:lnTo>
                  <a:pt x="325376" y="47247"/>
                </a:lnTo>
                <a:lnTo>
                  <a:pt x="323534" y="49002"/>
                </a:lnTo>
                <a:lnTo>
                  <a:pt x="321643" y="50757"/>
                </a:lnTo>
                <a:lnTo>
                  <a:pt x="319705" y="52512"/>
                </a:lnTo>
                <a:lnTo>
                  <a:pt x="317669" y="54266"/>
                </a:lnTo>
                <a:lnTo>
                  <a:pt x="315585" y="56033"/>
                </a:lnTo>
                <a:lnTo>
                  <a:pt x="313113" y="55953"/>
                </a:lnTo>
                <a:lnTo>
                  <a:pt x="310592" y="55895"/>
                </a:lnTo>
                <a:lnTo>
                  <a:pt x="308121" y="55838"/>
                </a:lnTo>
                <a:lnTo>
                  <a:pt x="305600" y="55803"/>
                </a:lnTo>
                <a:lnTo>
                  <a:pt x="303128" y="55769"/>
                </a:lnTo>
                <a:lnTo>
                  <a:pt x="300656" y="55746"/>
                </a:lnTo>
                <a:lnTo>
                  <a:pt x="298184" y="55735"/>
                </a:lnTo>
                <a:lnTo>
                  <a:pt x="295664" y="55723"/>
                </a:lnTo>
                <a:lnTo>
                  <a:pt x="293192" y="55735"/>
                </a:lnTo>
                <a:lnTo>
                  <a:pt x="290720" y="55746"/>
                </a:lnTo>
                <a:lnTo>
                  <a:pt x="288248" y="55769"/>
                </a:lnTo>
                <a:lnTo>
                  <a:pt x="285776" y="55803"/>
                </a:lnTo>
                <a:lnTo>
                  <a:pt x="283304" y="55838"/>
                </a:lnTo>
                <a:lnTo>
                  <a:pt x="280832" y="55895"/>
                </a:lnTo>
                <a:lnTo>
                  <a:pt x="278409" y="55941"/>
                </a:lnTo>
                <a:lnTo>
                  <a:pt x="275937" y="56010"/>
                </a:lnTo>
                <a:lnTo>
                  <a:pt x="273465" y="56079"/>
                </a:lnTo>
                <a:lnTo>
                  <a:pt x="271041" y="56159"/>
                </a:lnTo>
                <a:lnTo>
                  <a:pt x="266146" y="56331"/>
                </a:lnTo>
                <a:lnTo>
                  <a:pt x="261299" y="56538"/>
                </a:lnTo>
                <a:lnTo>
                  <a:pt x="256452" y="56755"/>
                </a:lnTo>
                <a:lnTo>
                  <a:pt x="251605" y="57008"/>
                </a:lnTo>
                <a:lnTo>
                  <a:pt x="246807" y="57272"/>
                </a:lnTo>
                <a:lnTo>
                  <a:pt x="242008" y="57570"/>
                </a:lnTo>
                <a:lnTo>
                  <a:pt x="237258" y="57868"/>
                </a:lnTo>
                <a:lnTo>
                  <a:pt x="232508" y="58189"/>
                </a:lnTo>
                <a:lnTo>
                  <a:pt x="227807" y="58522"/>
                </a:lnTo>
                <a:lnTo>
                  <a:pt x="223105" y="58866"/>
                </a:lnTo>
                <a:lnTo>
                  <a:pt x="218452" y="59222"/>
                </a:lnTo>
                <a:lnTo>
                  <a:pt x="213847" y="59589"/>
                </a:lnTo>
                <a:lnTo>
                  <a:pt x="209243" y="59956"/>
                </a:lnTo>
                <a:lnTo>
                  <a:pt x="200131" y="60701"/>
                </a:lnTo>
                <a:lnTo>
                  <a:pt x="182342" y="62204"/>
                </a:lnTo>
                <a:lnTo>
                  <a:pt x="173715" y="62926"/>
                </a:lnTo>
                <a:lnTo>
                  <a:pt x="169401" y="63271"/>
                </a:lnTo>
                <a:lnTo>
                  <a:pt x="165184" y="63615"/>
                </a:lnTo>
                <a:lnTo>
                  <a:pt x="165039" y="63626"/>
                </a:lnTo>
                <a:lnTo>
                  <a:pt x="164942" y="63649"/>
                </a:lnTo>
                <a:lnTo>
                  <a:pt x="164893" y="63672"/>
                </a:lnTo>
                <a:lnTo>
                  <a:pt x="164845" y="63695"/>
                </a:lnTo>
                <a:lnTo>
                  <a:pt x="164796" y="63764"/>
                </a:lnTo>
                <a:lnTo>
                  <a:pt x="164845" y="63821"/>
                </a:lnTo>
                <a:lnTo>
                  <a:pt x="164990" y="63879"/>
                </a:lnTo>
                <a:lnTo>
                  <a:pt x="165184" y="63924"/>
                </a:lnTo>
                <a:lnTo>
                  <a:pt x="165330" y="63936"/>
                </a:lnTo>
                <a:lnTo>
                  <a:pt x="165475" y="63947"/>
                </a:lnTo>
                <a:lnTo>
                  <a:pt x="165766" y="63947"/>
                </a:lnTo>
                <a:lnTo>
                  <a:pt x="175314" y="63305"/>
                </a:lnTo>
                <a:lnTo>
                  <a:pt x="184863" y="62663"/>
                </a:lnTo>
                <a:lnTo>
                  <a:pt x="204057" y="61355"/>
                </a:lnTo>
                <a:lnTo>
                  <a:pt x="213654" y="60713"/>
                </a:lnTo>
                <a:lnTo>
                  <a:pt x="223299" y="60082"/>
                </a:lnTo>
                <a:lnTo>
                  <a:pt x="232993" y="59462"/>
                </a:lnTo>
                <a:lnTo>
                  <a:pt x="242735" y="58855"/>
                </a:lnTo>
                <a:lnTo>
                  <a:pt x="247098" y="58614"/>
                </a:lnTo>
                <a:lnTo>
                  <a:pt x="251508" y="58396"/>
                </a:lnTo>
                <a:lnTo>
                  <a:pt x="255919" y="58201"/>
                </a:lnTo>
                <a:lnTo>
                  <a:pt x="260330" y="58029"/>
                </a:lnTo>
                <a:lnTo>
                  <a:pt x="264740" y="57880"/>
                </a:lnTo>
                <a:lnTo>
                  <a:pt x="269151" y="57742"/>
                </a:lnTo>
                <a:lnTo>
                  <a:pt x="273562" y="57627"/>
                </a:lnTo>
                <a:lnTo>
                  <a:pt x="278021" y="57524"/>
                </a:lnTo>
                <a:lnTo>
                  <a:pt x="282480" y="57444"/>
                </a:lnTo>
                <a:lnTo>
                  <a:pt x="286988" y="57363"/>
                </a:lnTo>
                <a:lnTo>
                  <a:pt x="291447" y="57306"/>
                </a:lnTo>
                <a:lnTo>
                  <a:pt x="296003" y="57249"/>
                </a:lnTo>
                <a:lnTo>
                  <a:pt x="305115" y="57145"/>
                </a:lnTo>
                <a:lnTo>
                  <a:pt x="314373" y="57054"/>
                </a:lnTo>
                <a:lnTo>
                  <a:pt x="314373" y="57054"/>
                </a:lnTo>
                <a:lnTo>
                  <a:pt x="311416" y="59428"/>
                </a:lnTo>
                <a:lnTo>
                  <a:pt x="308363" y="61802"/>
                </a:lnTo>
                <a:lnTo>
                  <a:pt x="305164" y="64188"/>
                </a:lnTo>
                <a:lnTo>
                  <a:pt x="301868" y="66574"/>
                </a:lnTo>
                <a:lnTo>
                  <a:pt x="298475" y="68983"/>
                </a:lnTo>
                <a:lnTo>
                  <a:pt x="294937" y="71392"/>
                </a:lnTo>
                <a:lnTo>
                  <a:pt x="291253" y="73812"/>
                </a:lnTo>
                <a:lnTo>
                  <a:pt x="287473" y="76243"/>
                </a:lnTo>
                <a:lnTo>
                  <a:pt x="283595" y="78687"/>
                </a:lnTo>
                <a:lnTo>
                  <a:pt x="279524" y="81141"/>
                </a:lnTo>
                <a:lnTo>
                  <a:pt x="275404" y="83607"/>
                </a:lnTo>
                <a:lnTo>
                  <a:pt x="271090" y="86096"/>
                </a:lnTo>
                <a:lnTo>
                  <a:pt x="266728" y="88585"/>
                </a:lnTo>
                <a:lnTo>
                  <a:pt x="262172" y="91097"/>
                </a:lnTo>
                <a:lnTo>
                  <a:pt x="257518" y="93621"/>
                </a:lnTo>
                <a:lnTo>
                  <a:pt x="252720" y="96156"/>
                </a:lnTo>
                <a:lnTo>
                  <a:pt x="251702" y="96121"/>
                </a:lnTo>
                <a:lnTo>
                  <a:pt x="250684" y="96087"/>
                </a:lnTo>
                <a:lnTo>
                  <a:pt x="249666" y="96076"/>
                </a:lnTo>
                <a:lnTo>
                  <a:pt x="247631" y="96076"/>
                </a:lnTo>
                <a:lnTo>
                  <a:pt x="246613" y="96087"/>
                </a:lnTo>
                <a:lnTo>
                  <a:pt x="244529" y="96133"/>
                </a:lnTo>
                <a:lnTo>
                  <a:pt x="242444" y="96202"/>
                </a:lnTo>
                <a:lnTo>
                  <a:pt x="240263" y="96282"/>
                </a:lnTo>
                <a:lnTo>
                  <a:pt x="238034" y="96362"/>
                </a:lnTo>
                <a:lnTo>
                  <a:pt x="235707" y="96443"/>
                </a:lnTo>
                <a:lnTo>
                  <a:pt x="228582" y="96660"/>
                </a:lnTo>
                <a:lnTo>
                  <a:pt x="221506" y="96890"/>
                </a:lnTo>
                <a:lnTo>
                  <a:pt x="207401" y="97360"/>
                </a:lnTo>
                <a:lnTo>
                  <a:pt x="179289" y="98335"/>
                </a:lnTo>
                <a:lnTo>
                  <a:pt x="176478" y="98427"/>
                </a:lnTo>
                <a:lnTo>
                  <a:pt x="173618" y="98519"/>
                </a:lnTo>
                <a:lnTo>
                  <a:pt x="167753" y="98691"/>
                </a:lnTo>
                <a:lnTo>
                  <a:pt x="161743" y="98840"/>
                </a:lnTo>
                <a:lnTo>
                  <a:pt x="155587" y="99000"/>
                </a:lnTo>
                <a:lnTo>
                  <a:pt x="149383" y="99150"/>
                </a:lnTo>
                <a:lnTo>
                  <a:pt x="143131" y="99310"/>
                </a:lnTo>
                <a:lnTo>
                  <a:pt x="136878" y="99494"/>
                </a:lnTo>
                <a:lnTo>
                  <a:pt x="133776" y="99597"/>
                </a:lnTo>
                <a:lnTo>
                  <a:pt x="130626" y="99712"/>
                </a:lnTo>
                <a:lnTo>
                  <a:pt x="127523" y="99826"/>
                </a:lnTo>
                <a:lnTo>
                  <a:pt x="124470" y="99952"/>
                </a:lnTo>
                <a:lnTo>
                  <a:pt x="121416" y="100090"/>
                </a:lnTo>
                <a:lnTo>
                  <a:pt x="118363" y="100228"/>
                </a:lnTo>
                <a:lnTo>
                  <a:pt x="115358" y="100388"/>
                </a:lnTo>
                <a:lnTo>
                  <a:pt x="112401" y="100560"/>
                </a:lnTo>
                <a:lnTo>
                  <a:pt x="109444" y="100744"/>
                </a:lnTo>
                <a:lnTo>
                  <a:pt x="106585" y="100950"/>
                </a:lnTo>
                <a:lnTo>
                  <a:pt x="103725" y="101157"/>
                </a:lnTo>
                <a:lnTo>
                  <a:pt x="100914" y="101398"/>
                </a:lnTo>
                <a:lnTo>
                  <a:pt x="98199" y="101639"/>
                </a:lnTo>
                <a:lnTo>
                  <a:pt x="95534" y="101914"/>
                </a:lnTo>
                <a:lnTo>
                  <a:pt x="92916" y="102201"/>
                </a:lnTo>
                <a:lnTo>
                  <a:pt x="90347" y="102499"/>
                </a:lnTo>
                <a:lnTo>
                  <a:pt x="87876" y="102831"/>
                </a:lnTo>
                <a:lnTo>
                  <a:pt x="86664" y="103004"/>
                </a:lnTo>
                <a:lnTo>
                  <a:pt x="85452" y="103176"/>
                </a:lnTo>
                <a:lnTo>
                  <a:pt x="85258" y="103221"/>
                </a:lnTo>
                <a:lnTo>
                  <a:pt x="85064" y="103267"/>
                </a:lnTo>
                <a:lnTo>
                  <a:pt x="84967" y="103313"/>
                </a:lnTo>
                <a:lnTo>
                  <a:pt x="84870" y="103371"/>
                </a:lnTo>
                <a:lnTo>
                  <a:pt x="84870" y="103416"/>
                </a:lnTo>
                <a:lnTo>
                  <a:pt x="84919" y="103474"/>
                </a:lnTo>
                <a:lnTo>
                  <a:pt x="84967" y="103520"/>
                </a:lnTo>
                <a:lnTo>
                  <a:pt x="85064" y="103566"/>
                </a:lnTo>
                <a:lnTo>
                  <a:pt x="85210" y="103611"/>
                </a:lnTo>
                <a:lnTo>
                  <a:pt x="85404" y="103646"/>
                </a:lnTo>
                <a:lnTo>
                  <a:pt x="85597" y="103680"/>
                </a:lnTo>
                <a:lnTo>
                  <a:pt x="85791" y="103703"/>
                </a:lnTo>
                <a:lnTo>
                  <a:pt x="86034" y="103715"/>
                </a:lnTo>
                <a:lnTo>
                  <a:pt x="86276" y="103726"/>
                </a:lnTo>
                <a:lnTo>
                  <a:pt x="86567" y="103715"/>
                </a:lnTo>
                <a:lnTo>
                  <a:pt x="86858" y="103692"/>
                </a:lnTo>
                <a:lnTo>
                  <a:pt x="89475" y="103451"/>
                </a:lnTo>
                <a:lnTo>
                  <a:pt x="92092" y="103221"/>
                </a:lnTo>
                <a:lnTo>
                  <a:pt x="94710" y="103004"/>
                </a:lnTo>
                <a:lnTo>
                  <a:pt x="97376" y="102797"/>
                </a:lnTo>
                <a:lnTo>
                  <a:pt x="100090" y="102591"/>
                </a:lnTo>
                <a:lnTo>
                  <a:pt x="102756" y="102407"/>
                </a:lnTo>
                <a:lnTo>
                  <a:pt x="105470" y="102224"/>
                </a:lnTo>
                <a:lnTo>
                  <a:pt x="108233" y="102052"/>
                </a:lnTo>
                <a:lnTo>
                  <a:pt x="110947" y="101891"/>
                </a:lnTo>
                <a:lnTo>
                  <a:pt x="113710" y="101730"/>
                </a:lnTo>
                <a:lnTo>
                  <a:pt x="116472" y="101581"/>
                </a:lnTo>
                <a:lnTo>
                  <a:pt x="119235" y="101444"/>
                </a:lnTo>
                <a:lnTo>
                  <a:pt x="124809" y="101168"/>
                </a:lnTo>
                <a:lnTo>
                  <a:pt x="130383" y="100927"/>
                </a:lnTo>
                <a:lnTo>
                  <a:pt x="136006" y="100698"/>
                </a:lnTo>
                <a:lnTo>
                  <a:pt x="141677" y="100492"/>
                </a:lnTo>
                <a:lnTo>
                  <a:pt x="147299" y="100297"/>
                </a:lnTo>
                <a:lnTo>
                  <a:pt x="152970" y="100102"/>
                </a:lnTo>
                <a:lnTo>
                  <a:pt x="164312" y="99712"/>
                </a:lnTo>
                <a:lnTo>
                  <a:pt x="169983" y="99517"/>
                </a:lnTo>
                <a:lnTo>
                  <a:pt x="175605" y="99322"/>
                </a:lnTo>
                <a:lnTo>
                  <a:pt x="180064" y="99150"/>
                </a:lnTo>
                <a:lnTo>
                  <a:pt x="184620" y="98955"/>
                </a:lnTo>
                <a:lnTo>
                  <a:pt x="189225" y="98748"/>
                </a:lnTo>
                <a:lnTo>
                  <a:pt x="193927" y="98542"/>
                </a:lnTo>
                <a:lnTo>
                  <a:pt x="203475" y="98094"/>
                </a:lnTo>
                <a:lnTo>
                  <a:pt x="208274" y="97865"/>
                </a:lnTo>
                <a:lnTo>
                  <a:pt x="213120" y="97658"/>
                </a:lnTo>
                <a:lnTo>
                  <a:pt x="217967" y="97452"/>
                </a:lnTo>
                <a:lnTo>
                  <a:pt x="222863" y="97257"/>
                </a:lnTo>
                <a:lnTo>
                  <a:pt x="227710" y="97085"/>
                </a:lnTo>
                <a:lnTo>
                  <a:pt x="232605" y="96936"/>
                </a:lnTo>
                <a:lnTo>
                  <a:pt x="235029" y="96878"/>
                </a:lnTo>
                <a:lnTo>
                  <a:pt x="237404" y="96821"/>
                </a:lnTo>
                <a:lnTo>
                  <a:pt x="239827" y="96775"/>
                </a:lnTo>
                <a:lnTo>
                  <a:pt x="242251" y="96741"/>
                </a:lnTo>
                <a:lnTo>
                  <a:pt x="244626" y="96706"/>
                </a:lnTo>
                <a:lnTo>
                  <a:pt x="247001" y="96683"/>
                </a:lnTo>
                <a:lnTo>
                  <a:pt x="249376" y="96672"/>
                </a:lnTo>
                <a:lnTo>
                  <a:pt x="251751" y="96672"/>
                </a:lnTo>
                <a:lnTo>
                  <a:pt x="247534" y="98840"/>
                </a:lnTo>
                <a:lnTo>
                  <a:pt x="243268" y="101031"/>
                </a:lnTo>
                <a:lnTo>
                  <a:pt x="238858" y="103221"/>
                </a:lnTo>
                <a:lnTo>
                  <a:pt x="234399" y="105424"/>
                </a:lnTo>
                <a:lnTo>
                  <a:pt x="229842" y="107638"/>
                </a:lnTo>
                <a:lnTo>
                  <a:pt x="225189" y="109874"/>
                </a:lnTo>
                <a:lnTo>
                  <a:pt x="220439" y="112111"/>
                </a:lnTo>
                <a:lnTo>
                  <a:pt x="215544" y="114371"/>
                </a:lnTo>
                <a:lnTo>
                  <a:pt x="209679" y="116665"/>
                </a:lnTo>
                <a:lnTo>
                  <a:pt x="203620" y="119005"/>
                </a:lnTo>
                <a:lnTo>
                  <a:pt x="200470" y="120197"/>
                </a:lnTo>
                <a:lnTo>
                  <a:pt x="197271" y="121402"/>
                </a:lnTo>
                <a:lnTo>
                  <a:pt x="193975" y="122618"/>
                </a:lnTo>
                <a:lnTo>
                  <a:pt x="190631" y="123834"/>
                </a:lnTo>
                <a:lnTo>
                  <a:pt x="187238" y="125072"/>
                </a:lnTo>
                <a:lnTo>
                  <a:pt x="183796" y="126300"/>
                </a:lnTo>
                <a:lnTo>
                  <a:pt x="180258" y="127550"/>
                </a:lnTo>
                <a:lnTo>
                  <a:pt x="176671" y="128800"/>
                </a:lnTo>
                <a:lnTo>
                  <a:pt x="172988" y="130050"/>
                </a:lnTo>
                <a:lnTo>
                  <a:pt x="169256" y="131301"/>
                </a:lnTo>
                <a:lnTo>
                  <a:pt x="165427" y="132562"/>
                </a:lnTo>
                <a:lnTo>
                  <a:pt x="161549" y="133813"/>
                </a:lnTo>
                <a:lnTo>
                  <a:pt x="151467" y="134856"/>
                </a:lnTo>
                <a:lnTo>
                  <a:pt x="146427" y="135361"/>
                </a:lnTo>
                <a:lnTo>
                  <a:pt x="141386" y="135854"/>
                </a:lnTo>
                <a:lnTo>
                  <a:pt x="136296" y="136348"/>
                </a:lnTo>
                <a:lnTo>
                  <a:pt x="131207" y="136806"/>
                </a:lnTo>
                <a:lnTo>
                  <a:pt x="126118" y="137254"/>
                </a:lnTo>
                <a:lnTo>
                  <a:pt x="120980" y="137678"/>
                </a:lnTo>
                <a:lnTo>
                  <a:pt x="118411" y="137885"/>
                </a:lnTo>
                <a:lnTo>
                  <a:pt x="115794" y="138080"/>
                </a:lnTo>
                <a:lnTo>
                  <a:pt x="113225" y="138275"/>
                </a:lnTo>
                <a:lnTo>
                  <a:pt x="110608" y="138447"/>
                </a:lnTo>
                <a:lnTo>
                  <a:pt x="107942" y="138619"/>
                </a:lnTo>
                <a:lnTo>
                  <a:pt x="105324" y="138791"/>
                </a:lnTo>
                <a:lnTo>
                  <a:pt x="102659" y="138940"/>
                </a:lnTo>
                <a:lnTo>
                  <a:pt x="99993" y="139089"/>
                </a:lnTo>
                <a:lnTo>
                  <a:pt x="97279" y="139227"/>
                </a:lnTo>
                <a:lnTo>
                  <a:pt x="94564" y="139353"/>
                </a:lnTo>
                <a:lnTo>
                  <a:pt x="91850" y="139467"/>
                </a:lnTo>
                <a:lnTo>
                  <a:pt x="89136" y="139571"/>
                </a:lnTo>
                <a:lnTo>
                  <a:pt x="86373" y="139662"/>
                </a:lnTo>
                <a:lnTo>
                  <a:pt x="83562" y="139743"/>
                </a:lnTo>
                <a:lnTo>
                  <a:pt x="80750" y="139812"/>
                </a:lnTo>
                <a:lnTo>
                  <a:pt x="77939" y="139869"/>
                </a:lnTo>
                <a:lnTo>
                  <a:pt x="75467" y="139915"/>
                </a:lnTo>
                <a:lnTo>
                  <a:pt x="72995" y="139949"/>
                </a:lnTo>
                <a:lnTo>
                  <a:pt x="68052" y="139995"/>
                </a:lnTo>
                <a:lnTo>
                  <a:pt x="63156" y="140030"/>
                </a:lnTo>
                <a:lnTo>
                  <a:pt x="53365" y="140030"/>
                </a:lnTo>
                <a:lnTo>
                  <a:pt x="48518" y="140007"/>
                </a:lnTo>
                <a:lnTo>
                  <a:pt x="38824" y="139938"/>
                </a:lnTo>
                <a:lnTo>
                  <a:pt x="29179" y="139869"/>
                </a:lnTo>
                <a:lnTo>
                  <a:pt x="24332" y="139846"/>
                </a:lnTo>
                <a:lnTo>
                  <a:pt x="19534" y="139823"/>
                </a:lnTo>
                <a:lnTo>
                  <a:pt x="14687" y="139823"/>
                </a:lnTo>
                <a:lnTo>
                  <a:pt x="9888" y="139835"/>
                </a:lnTo>
                <a:lnTo>
                  <a:pt x="5041" y="139869"/>
                </a:lnTo>
                <a:lnTo>
                  <a:pt x="194" y="139926"/>
                </a:lnTo>
                <a:lnTo>
                  <a:pt x="97" y="139938"/>
                </a:lnTo>
                <a:lnTo>
                  <a:pt x="0" y="139961"/>
                </a:lnTo>
                <a:lnTo>
                  <a:pt x="49" y="139984"/>
                </a:lnTo>
                <a:lnTo>
                  <a:pt x="97" y="139995"/>
                </a:lnTo>
                <a:lnTo>
                  <a:pt x="146" y="140007"/>
                </a:lnTo>
                <a:lnTo>
                  <a:pt x="5138" y="140156"/>
                </a:lnTo>
                <a:lnTo>
                  <a:pt x="10276" y="140293"/>
                </a:lnTo>
                <a:lnTo>
                  <a:pt x="15462" y="140420"/>
                </a:lnTo>
                <a:lnTo>
                  <a:pt x="20794" y="140534"/>
                </a:lnTo>
                <a:lnTo>
                  <a:pt x="26174" y="140637"/>
                </a:lnTo>
                <a:lnTo>
                  <a:pt x="31603" y="140729"/>
                </a:lnTo>
                <a:lnTo>
                  <a:pt x="37080" y="140809"/>
                </a:lnTo>
                <a:lnTo>
                  <a:pt x="42605" y="140855"/>
                </a:lnTo>
                <a:lnTo>
                  <a:pt x="48131" y="140901"/>
                </a:lnTo>
                <a:lnTo>
                  <a:pt x="53705" y="140913"/>
                </a:lnTo>
                <a:lnTo>
                  <a:pt x="59279" y="140913"/>
                </a:lnTo>
                <a:lnTo>
                  <a:pt x="64804" y="140878"/>
                </a:lnTo>
                <a:lnTo>
                  <a:pt x="70330" y="140832"/>
                </a:lnTo>
                <a:lnTo>
                  <a:pt x="75807" y="140752"/>
                </a:lnTo>
                <a:lnTo>
                  <a:pt x="78521" y="140706"/>
                </a:lnTo>
                <a:lnTo>
                  <a:pt x="81235" y="140649"/>
                </a:lnTo>
                <a:lnTo>
                  <a:pt x="83949" y="140580"/>
                </a:lnTo>
                <a:lnTo>
                  <a:pt x="86615" y="140511"/>
                </a:lnTo>
                <a:lnTo>
                  <a:pt x="88893" y="140442"/>
                </a:lnTo>
                <a:lnTo>
                  <a:pt x="91220" y="140374"/>
                </a:lnTo>
                <a:lnTo>
                  <a:pt x="93498" y="140293"/>
                </a:lnTo>
                <a:lnTo>
                  <a:pt x="95824" y="140202"/>
                </a:lnTo>
                <a:lnTo>
                  <a:pt x="98103" y="140098"/>
                </a:lnTo>
                <a:lnTo>
                  <a:pt x="100381" y="139995"/>
                </a:lnTo>
                <a:lnTo>
                  <a:pt x="102610" y="139880"/>
                </a:lnTo>
                <a:lnTo>
                  <a:pt x="104888" y="139754"/>
                </a:lnTo>
                <a:lnTo>
                  <a:pt x="109347" y="139502"/>
                </a:lnTo>
                <a:lnTo>
                  <a:pt x="113807" y="139215"/>
                </a:lnTo>
                <a:lnTo>
                  <a:pt x="118266" y="138905"/>
                </a:lnTo>
                <a:lnTo>
                  <a:pt x="122628" y="138573"/>
                </a:lnTo>
                <a:lnTo>
                  <a:pt x="126990" y="138217"/>
                </a:lnTo>
                <a:lnTo>
                  <a:pt x="131353" y="137850"/>
                </a:lnTo>
                <a:lnTo>
                  <a:pt x="135666" y="137460"/>
                </a:lnTo>
                <a:lnTo>
                  <a:pt x="139932" y="137059"/>
                </a:lnTo>
                <a:lnTo>
                  <a:pt x="144148" y="136646"/>
                </a:lnTo>
                <a:lnTo>
                  <a:pt x="148365" y="136221"/>
                </a:lnTo>
                <a:lnTo>
                  <a:pt x="152582" y="135774"/>
                </a:lnTo>
                <a:lnTo>
                  <a:pt x="156751" y="135338"/>
                </a:lnTo>
                <a:lnTo>
                  <a:pt x="156751" y="135338"/>
                </a:lnTo>
                <a:lnTo>
                  <a:pt x="153552" y="136325"/>
                </a:lnTo>
                <a:lnTo>
                  <a:pt x="150304" y="137311"/>
                </a:lnTo>
                <a:lnTo>
                  <a:pt x="147057" y="138298"/>
                </a:lnTo>
                <a:lnTo>
                  <a:pt x="143712" y="139272"/>
                </a:lnTo>
                <a:lnTo>
                  <a:pt x="140319" y="140259"/>
                </a:lnTo>
                <a:lnTo>
                  <a:pt x="136927" y="141234"/>
                </a:lnTo>
                <a:lnTo>
                  <a:pt x="133437" y="142209"/>
                </a:lnTo>
                <a:lnTo>
                  <a:pt x="129898" y="143172"/>
                </a:lnTo>
                <a:lnTo>
                  <a:pt x="126845" y="143964"/>
                </a:lnTo>
                <a:lnTo>
                  <a:pt x="123694" y="144744"/>
                </a:lnTo>
                <a:lnTo>
                  <a:pt x="120544" y="145524"/>
                </a:lnTo>
                <a:lnTo>
                  <a:pt x="117345" y="146304"/>
                </a:lnTo>
                <a:lnTo>
                  <a:pt x="114146" y="147084"/>
                </a:lnTo>
                <a:lnTo>
                  <a:pt x="110898" y="147852"/>
                </a:lnTo>
                <a:lnTo>
                  <a:pt x="107603" y="148621"/>
                </a:lnTo>
                <a:lnTo>
                  <a:pt x="104307" y="149389"/>
                </a:lnTo>
                <a:lnTo>
                  <a:pt x="100962" y="150146"/>
                </a:lnTo>
                <a:lnTo>
                  <a:pt x="97569" y="150903"/>
                </a:lnTo>
                <a:lnTo>
                  <a:pt x="94128" y="151660"/>
                </a:lnTo>
                <a:lnTo>
                  <a:pt x="90687" y="152417"/>
                </a:lnTo>
                <a:lnTo>
                  <a:pt x="87197" y="153163"/>
                </a:lnTo>
                <a:lnTo>
                  <a:pt x="83707" y="153909"/>
                </a:lnTo>
                <a:lnTo>
                  <a:pt x="80169" y="154643"/>
                </a:lnTo>
                <a:lnTo>
                  <a:pt x="76582" y="155388"/>
                </a:lnTo>
                <a:lnTo>
                  <a:pt x="72995" y="156122"/>
                </a:lnTo>
                <a:lnTo>
                  <a:pt x="69360" y="156845"/>
                </a:lnTo>
                <a:lnTo>
                  <a:pt x="65677" y="157579"/>
                </a:lnTo>
                <a:lnTo>
                  <a:pt x="61993" y="158302"/>
                </a:lnTo>
                <a:lnTo>
                  <a:pt x="58261" y="159024"/>
                </a:lnTo>
                <a:lnTo>
                  <a:pt x="54529" y="159735"/>
                </a:lnTo>
                <a:lnTo>
                  <a:pt x="50699" y="160447"/>
                </a:lnTo>
                <a:lnTo>
                  <a:pt x="46919" y="161158"/>
                </a:lnTo>
                <a:lnTo>
                  <a:pt x="43041" y="161857"/>
                </a:lnTo>
                <a:lnTo>
                  <a:pt x="39164" y="162557"/>
                </a:lnTo>
                <a:lnTo>
                  <a:pt x="35286" y="163257"/>
                </a:lnTo>
                <a:lnTo>
                  <a:pt x="31360" y="163945"/>
                </a:lnTo>
                <a:lnTo>
                  <a:pt x="27386" y="164633"/>
                </a:lnTo>
                <a:lnTo>
                  <a:pt x="23411" y="165321"/>
                </a:lnTo>
                <a:lnTo>
                  <a:pt x="19388" y="165998"/>
                </a:lnTo>
                <a:lnTo>
                  <a:pt x="15365" y="166675"/>
                </a:lnTo>
                <a:lnTo>
                  <a:pt x="17837" y="167512"/>
                </a:lnTo>
                <a:lnTo>
                  <a:pt x="21909" y="166835"/>
                </a:lnTo>
                <a:lnTo>
                  <a:pt x="25932" y="166147"/>
                </a:lnTo>
                <a:lnTo>
                  <a:pt x="29955" y="165459"/>
                </a:lnTo>
                <a:lnTo>
                  <a:pt x="33929" y="164771"/>
                </a:lnTo>
                <a:lnTo>
                  <a:pt x="37904" y="164071"/>
                </a:lnTo>
                <a:lnTo>
                  <a:pt x="41830" y="163371"/>
                </a:lnTo>
                <a:lnTo>
                  <a:pt x="45707" y="162672"/>
                </a:lnTo>
                <a:lnTo>
                  <a:pt x="49585" y="161961"/>
                </a:lnTo>
                <a:lnTo>
                  <a:pt x="53414" y="161249"/>
                </a:lnTo>
                <a:lnTo>
                  <a:pt x="57243" y="160527"/>
                </a:lnTo>
                <a:lnTo>
                  <a:pt x="61023" y="159816"/>
                </a:lnTo>
                <a:lnTo>
                  <a:pt x="64756" y="159093"/>
                </a:lnTo>
                <a:lnTo>
                  <a:pt x="68488" y="158359"/>
                </a:lnTo>
                <a:lnTo>
                  <a:pt x="72171" y="157625"/>
                </a:lnTo>
                <a:lnTo>
                  <a:pt x="75807" y="156891"/>
                </a:lnTo>
                <a:lnTo>
                  <a:pt x="79442" y="156157"/>
                </a:lnTo>
                <a:lnTo>
                  <a:pt x="83029" y="155411"/>
                </a:lnTo>
                <a:lnTo>
                  <a:pt x="86615" y="154666"/>
                </a:lnTo>
                <a:lnTo>
                  <a:pt x="90154" y="153920"/>
                </a:lnTo>
                <a:lnTo>
                  <a:pt x="93643" y="153163"/>
                </a:lnTo>
                <a:lnTo>
                  <a:pt x="97133" y="152406"/>
                </a:lnTo>
                <a:lnTo>
                  <a:pt x="100526" y="151649"/>
                </a:lnTo>
                <a:lnTo>
                  <a:pt x="103967" y="150880"/>
                </a:lnTo>
                <a:lnTo>
                  <a:pt x="107312" y="150112"/>
                </a:lnTo>
                <a:lnTo>
                  <a:pt x="110656" y="149343"/>
                </a:lnTo>
                <a:lnTo>
                  <a:pt x="114001" y="148575"/>
                </a:lnTo>
                <a:lnTo>
                  <a:pt x="117248" y="147795"/>
                </a:lnTo>
                <a:lnTo>
                  <a:pt x="120495" y="147015"/>
                </a:lnTo>
                <a:lnTo>
                  <a:pt x="123694" y="146235"/>
                </a:lnTo>
                <a:lnTo>
                  <a:pt x="126893" y="145443"/>
                </a:lnTo>
                <a:lnTo>
                  <a:pt x="130044" y="144652"/>
                </a:lnTo>
                <a:lnTo>
                  <a:pt x="133146" y="143861"/>
                </a:lnTo>
                <a:lnTo>
                  <a:pt x="137363" y="142691"/>
                </a:lnTo>
                <a:lnTo>
                  <a:pt x="141531" y="141521"/>
                </a:lnTo>
                <a:lnTo>
                  <a:pt x="145651" y="140339"/>
                </a:lnTo>
                <a:lnTo>
                  <a:pt x="149674" y="139158"/>
                </a:lnTo>
                <a:lnTo>
                  <a:pt x="153600" y="137976"/>
                </a:lnTo>
                <a:lnTo>
                  <a:pt x="157478" y="136795"/>
                </a:lnTo>
                <a:lnTo>
                  <a:pt x="161307" y="135602"/>
                </a:lnTo>
                <a:lnTo>
                  <a:pt x="165039" y="134409"/>
                </a:lnTo>
                <a:lnTo>
                  <a:pt x="167317" y="134157"/>
                </a:lnTo>
                <a:lnTo>
                  <a:pt x="167753" y="134099"/>
                </a:lnTo>
                <a:lnTo>
                  <a:pt x="168044" y="134019"/>
                </a:lnTo>
                <a:lnTo>
                  <a:pt x="168189" y="133950"/>
                </a:lnTo>
                <a:lnTo>
                  <a:pt x="168286" y="133859"/>
                </a:lnTo>
                <a:lnTo>
                  <a:pt x="168238" y="133778"/>
                </a:lnTo>
                <a:lnTo>
                  <a:pt x="168141" y="133698"/>
                </a:lnTo>
                <a:lnTo>
                  <a:pt x="167995" y="133618"/>
                </a:lnTo>
                <a:lnTo>
                  <a:pt x="167753" y="133549"/>
                </a:lnTo>
                <a:lnTo>
                  <a:pt x="171437" y="132333"/>
                </a:lnTo>
                <a:lnTo>
                  <a:pt x="175072" y="131129"/>
                </a:lnTo>
                <a:lnTo>
                  <a:pt x="178610" y="129924"/>
                </a:lnTo>
                <a:lnTo>
                  <a:pt x="182100" y="128720"/>
                </a:lnTo>
                <a:lnTo>
                  <a:pt x="185541" y="127527"/>
                </a:lnTo>
                <a:lnTo>
                  <a:pt x="188886" y="126334"/>
                </a:lnTo>
                <a:lnTo>
                  <a:pt x="192230" y="125141"/>
                </a:lnTo>
                <a:lnTo>
                  <a:pt x="195478" y="123960"/>
                </a:lnTo>
                <a:lnTo>
                  <a:pt x="198628" y="122790"/>
                </a:lnTo>
                <a:lnTo>
                  <a:pt x="201779" y="121631"/>
                </a:lnTo>
                <a:lnTo>
                  <a:pt x="207837" y="119326"/>
                </a:lnTo>
                <a:lnTo>
                  <a:pt x="213702" y="117078"/>
                </a:lnTo>
                <a:lnTo>
                  <a:pt x="219325" y="114875"/>
                </a:lnTo>
                <a:lnTo>
                  <a:pt x="224317" y="112558"/>
                </a:lnTo>
                <a:lnTo>
                  <a:pt x="229212" y="110253"/>
                </a:lnTo>
                <a:lnTo>
                  <a:pt x="234011" y="107959"/>
                </a:lnTo>
                <a:lnTo>
                  <a:pt x="238664" y="105688"/>
                </a:lnTo>
                <a:lnTo>
                  <a:pt x="243268" y="103428"/>
                </a:lnTo>
                <a:lnTo>
                  <a:pt x="247728" y="101168"/>
                </a:lnTo>
                <a:lnTo>
                  <a:pt x="252138" y="98932"/>
                </a:lnTo>
                <a:lnTo>
                  <a:pt x="256404" y="96706"/>
                </a:lnTo>
                <a:lnTo>
                  <a:pt x="258488" y="96729"/>
                </a:lnTo>
                <a:lnTo>
                  <a:pt x="258585" y="96729"/>
                </a:lnTo>
                <a:lnTo>
                  <a:pt x="258682" y="96706"/>
                </a:lnTo>
                <a:lnTo>
                  <a:pt x="258682" y="96683"/>
                </a:lnTo>
                <a:lnTo>
                  <a:pt x="258585" y="96672"/>
                </a:lnTo>
                <a:lnTo>
                  <a:pt x="257712" y="96557"/>
                </a:lnTo>
                <a:lnTo>
                  <a:pt x="256888" y="96466"/>
                </a:lnTo>
                <a:lnTo>
                  <a:pt x="261687" y="93908"/>
                </a:lnTo>
                <a:lnTo>
                  <a:pt x="266388" y="91361"/>
                </a:lnTo>
                <a:lnTo>
                  <a:pt x="270944" y="88826"/>
                </a:lnTo>
                <a:lnTo>
                  <a:pt x="275404" y="86314"/>
                </a:lnTo>
                <a:lnTo>
                  <a:pt x="279717" y="83802"/>
                </a:lnTo>
                <a:lnTo>
                  <a:pt x="283886" y="81313"/>
                </a:lnTo>
                <a:lnTo>
                  <a:pt x="287957" y="78836"/>
                </a:lnTo>
                <a:lnTo>
                  <a:pt x="291883" y="76370"/>
                </a:lnTo>
                <a:lnTo>
                  <a:pt x="295712" y="73915"/>
                </a:lnTo>
                <a:lnTo>
                  <a:pt x="299396" y="71472"/>
                </a:lnTo>
                <a:lnTo>
                  <a:pt x="302934" y="69040"/>
                </a:lnTo>
                <a:lnTo>
                  <a:pt x="306376" y="66620"/>
                </a:lnTo>
                <a:lnTo>
                  <a:pt x="309672" y="64200"/>
                </a:lnTo>
                <a:lnTo>
                  <a:pt x="312871" y="61802"/>
                </a:lnTo>
                <a:lnTo>
                  <a:pt x="315973" y="59394"/>
                </a:lnTo>
                <a:lnTo>
                  <a:pt x="318929" y="57008"/>
                </a:lnTo>
                <a:lnTo>
                  <a:pt x="322322" y="56973"/>
                </a:lnTo>
                <a:lnTo>
                  <a:pt x="322661" y="56962"/>
                </a:lnTo>
                <a:lnTo>
                  <a:pt x="322952" y="56939"/>
                </a:lnTo>
                <a:lnTo>
                  <a:pt x="323146" y="56905"/>
                </a:lnTo>
                <a:lnTo>
                  <a:pt x="323340" y="56859"/>
                </a:lnTo>
                <a:lnTo>
                  <a:pt x="323437" y="56813"/>
                </a:lnTo>
                <a:lnTo>
                  <a:pt x="323485" y="56755"/>
                </a:lnTo>
                <a:lnTo>
                  <a:pt x="323485" y="56698"/>
                </a:lnTo>
                <a:lnTo>
                  <a:pt x="323437" y="56629"/>
                </a:lnTo>
                <a:lnTo>
                  <a:pt x="323340" y="56572"/>
                </a:lnTo>
                <a:lnTo>
                  <a:pt x="323194" y="56503"/>
                </a:lnTo>
                <a:lnTo>
                  <a:pt x="323049" y="56446"/>
                </a:lnTo>
                <a:lnTo>
                  <a:pt x="322855" y="56388"/>
                </a:lnTo>
                <a:lnTo>
                  <a:pt x="322613" y="56343"/>
                </a:lnTo>
                <a:lnTo>
                  <a:pt x="322322" y="56308"/>
                </a:lnTo>
                <a:lnTo>
                  <a:pt x="322031" y="56274"/>
                </a:lnTo>
                <a:lnTo>
                  <a:pt x="321740" y="56251"/>
                </a:lnTo>
                <a:lnTo>
                  <a:pt x="319899" y="56182"/>
                </a:lnTo>
                <a:lnTo>
                  <a:pt x="321983" y="54416"/>
                </a:lnTo>
                <a:lnTo>
                  <a:pt x="324018" y="52661"/>
                </a:lnTo>
                <a:lnTo>
                  <a:pt x="325957" y="50906"/>
                </a:lnTo>
                <a:lnTo>
                  <a:pt x="327848" y="49151"/>
                </a:lnTo>
                <a:lnTo>
                  <a:pt x="329641" y="47396"/>
                </a:lnTo>
                <a:lnTo>
                  <a:pt x="331434" y="45641"/>
                </a:lnTo>
                <a:lnTo>
                  <a:pt x="333131" y="43897"/>
                </a:lnTo>
                <a:lnTo>
                  <a:pt x="334779" y="42154"/>
                </a:lnTo>
                <a:lnTo>
                  <a:pt x="336330" y="40410"/>
                </a:lnTo>
                <a:lnTo>
                  <a:pt x="337832" y="38667"/>
                </a:lnTo>
                <a:lnTo>
                  <a:pt x="339286" y="36923"/>
                </a:lnTo>
                <a:lnTo>
                  <a:pt x="340692" y="35180"/>
                </a:lnTo>
                <a:lnTo>
                  <a:pt x="342049" y="33448"/>
                </a:lnTo>
                <a:lnTo>
                  <a:pt x="343309" y="31704"/>
                </a:lnTo>
                <a:lnTo>
                  <a:pt x="344521" y="29972"/>
                </a:lnTo>
                <a:lnTo>
                  <a:pt x="345636" y="28229"/>
                </a:lnTo>
                <a:lnTo>
                  <a:pt x="346072" y="26944"/>
                </a:lnTo>
                <a:lnTo>
                  <a:pt x="346508" y="25751"/>
                </a:lnTo>
                <a:lnTo>
                  <a:pt x="346944" y="24616"/>
                </a:lnTo>
                <a:lnTo>
                  <a:pt x="347381" y="23561"/>
                </a:lnTo>
                <a:lnTo>
                  <a:pt x="348253" y="21645"/>
                </a:lnTo>
                <a:lnTo>
                  <a:pt x="349126" y="19936"/>
                </a:lnTo>
                <a:lnTo>
                  <a:pt x="350725" y="17000"/>
                </a:lnTo>
                <a:lnTo>
                  <a:pt x="351404" y="15669"/>
                </a:lnTo>
                <a:lnTo>
                  <a:pt x="351695" y="15027"/>
                </a:lnTo>
                <a:lnTo>
                  <a:pt x="351937" y="14384"/>
                </a:lnTo>
                <a:lnTo>
                  <a:pt x="352179" y="13742"/>
                </a:lnTo>
                <a:lnTo>
                  <a:pt x="352373" y="13088"/>
                </a:lnTo>
                <a:lnTo>
                  <a:pt x="352518" y="12423"/>
                </a:lnTo>
                <a:lnTo>
                  <a:pt x="352664" y="11735"/>
                </a:lnTo>
                <a:lnTo>
                  <a:pt x="352712" y="11024"/>
                </a:lnTo>
                <a:lnTo>
                  <a:pt x="352761" y="10290"/>
                </a:lnTo>
                <a:lnTo>
                  <a:pt x="352712" y="9510"/>
                </a:lnTo>
                <a:lnTo>
                  <a:pt x="352615" y="8695"/>
                </a:lnTo>
                <a:lnTo>
                  <a:pt x="352518" y="7835"/>
                </a:lnTo>
                <a:lnTo>
                  <a:pt x="352325" y="6917"/>
                </a:lnTo>
                <a:lnTo>
                  <a:pt x="352034" y="5942"/>
                </a:lnTo>
                <a:lnTo>
                  <a:pt x="351695" y="4899"/>
                </a:lnTo>
                <a:lnTo>
                  <a:pt x="351307" y="3797"/>
                </a:lnTo>
                <a:lnTo>
                  <a:pt x="350871" y="2616"/>
                </a:lnTo>
                <a:lnTo>
                  <a:pt x="350337" y="1343"/>
                </a:lnTo>
                <a:lnTo>
                  <a:pt x="34970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2858309" y="3929270"/>
            <a:ext cx="206575" cy="92823"/>
          </a:xfrm>
          <a:custGeom>
            <a:avLst/>
            <a:gdLst/>
            <a:ahLst/>
            <a:cxnLst/>
            <a:rect l="l" t="t" r="r" b="b"/>
            <a:pathLst>
              <a:path w="80460" h="9498" extrusionOk="0">
                <a:moveTo>
                  <a:pt x="79442" y="0"/>
                </a:moveTo>
                <a:lnTo>
                  <a:pt x="79103" y="23"/>
                </a:lnTo>
                <a:lnTo>
                  <a:pt x="76825" y="276"/>
                </a:lnTo>
                <a:lnTo>
                  <a:pt x="74547" y="551"/>
                </a:lnTo>
                <a:lnTo>
                  <a:pt x="72317" y="838"/>
                </a:lnTo>
                <a:lnTo>
                  <a:pt x="70088" y="1124"/>
                </a:lnTo>
                <a:lnTo>
                  <a:pt x="67906" y="1434"/>
                </a:lnTo>
                <a:lnTo>
                  <a:pt x="65677" y="1732"/>
                </a:lnTo>
                <a:lnTo>
                  <a:pt x="61363" y="2375"/>
                </a:lnTo>
                <a:lnTo>
                  <a:pt x="57049" y="3005"/>
                </a:lnTo>
                <a:lnTo>
                  <a:pt x="52687" y="3648"/>
                </a:lnTo>
                <a:lnTo>
                  <a:pt x="50506" y="3957"/>
                </a:lnTo>
                <a:lnTo>
                  <a:pt x="48276" y="4256"/>
                </a:lnTo>
                <a:lnTo>
                  <a:pt x="46047" y="4554"/>
                </a:lnTo>
                <a:lnTo>
                  <a:pt x="43817" y="4841"/>
                </a:lnTo>
                <a:lnTo>
                  <a:pt x="41151" y="5150"/>
                </a:lnTo>
                <a:lnTo>
                  <a:pt x="38534" y="5472"/>
                </a:lnTo>
                <a:lnTo>
                  <a:pt x="33154" y="6079"/>
                </a:lnTo>
                <a:lnTo>
                  <a:pt x="27774" y="6664"/>
                </a:lnTo>
                <a:lnTo>
                  <a:pt x="22345" y="7238"/>
                </a:lnTo>
                <a:lnTo>
                  <a:pt x="16868" y="7789"/>
                </a:lnTo>
                <a:lnTo>
                  <a:pt x="11343" y="8328"/>
                </a:lnTo>
                <a:lnTo>
                  <a:pt x="5817" y="8855"/>
                </a:lnTo>
                <a:lnTo>
                  <a:pt x="243" y="9383"/>
                </a:lnTo>
                <a:lnTo>
                  <a:pt x="146" y="9394"/>
                </a:lnTo>
                <a:lnTo>
                  <a:pt x="49" y="9417"/>
                </a:lnTo>
                <a:lnTo>
                  <a:pt x="1" y="9440"/>
                </a:lnTo>
                <a:lnTo>
                  <a:pt x="49" y="9463"/>
                </a:lnTo>
                <a:lnTo>
                  <a:pt x="98" y="9475"/>
                </a:lnTo>
                <a:lnTo>
                  <a:pt x="146" y="9486"/>
                </a:lnTo>
                <a:lnTo>
                  <a:pt x="292" y="9498"/>
                </a:lnTo>
                <a:lnTo>
                  <a:pt x="437" y="9498"/>
                </a:lnTo>
                <a:lnTo>
                  <a:pt x="5478" y="9154"/>
                </a:lnTo>
                <a:lnTo>
                  <a:pt x="10664" y="8775"/>
                </a:lnTo>
                <a:lnTo>
                  <a:pt x="16044" y="8362"/>
                </a:lnTo>
                <a:lnTo>
                  <a:pt x="21473" y="7926"/>
                </a:lnTo>
                <a:lnTo>
                  <a:pt x="26998" y="7456"/>
                </a:lnTo>
                <a:lnTo>
                  <a:pt x="29713" y="7204"/>
                </a:lnTo>
                <a:lnTo>
                  <a:pt x="32475" y="6951"/>
                </a:lnTo>
                <a:lnTo>
                  <a:pt x="35238" y="6687"/>
                </a:lnTo>
                <a:lnTo>
                  <a:pt x="38001" y="6424"/>
                </a:lnTo>
                <a:lnTo>
                  <a:pt x="40715" y="6137"/>
                </a:lnTo>
                <a:lnTo>
                  <a:pt x="43429" y="5862"/>
                </a:lnTo>
                <a:lnTo>
                  <a:pt x="46095" y="5563"/>
                </a:lnTo>
                <a:lnTo>
                  <a:pt x="48761" y="5265"/>
                </a:lnTo>
                <a:lnTo>
                  <a:pt x="51378" y="4955"/>
                </a:lnTo>
                <a:lnTo>
                  <a:pt x="53996" y="4634"/>
                </a:lnTo>
                <a:lnTo>
                  <a:pt x="56516" y="4313"/>
                </a:lnTo>
                <a:lnTo>
                  <a:pt x="58988" y="3980"/>
                </a:lnTo>
                <a:lnTo>
                  <a:pt x="61460" y="3636"/>
                </a:lnTo>
                <a:lnTo>
                  <a:pt x="63835" y="3292"/>
                </a:lnTo>
                <a:lnTo>
                  <a:pt x="66162" y="2937"/>
                </a:lnTo>
                <a:lnTo>
                  <a:pt x="68391" y="2581"/>
                </a:lnTo>
                <a:lnTo>
                  <a:pt x="70572" y="2214"/>
                </a:lnTo>
                <a:lnTo>
                  <a:pt x="72656" y="1835"/>
                </a:lnTo>
                <a:lnTo>
                  <a:pt x="74692" y="1446"/>
                </a:lnTo>
                <a:lnTo>
                  <a:pt x="76631" y="1056"/>
                </a:lnTo>
                <a:lnTo>
                  <a:pt x="78473" y="666"/>
                </a:lnTo>
                <a:lnTo>
                  <a:pt x="80218" y="253"/>
                </a:lnTo>
                <a:lnTo>
                  <a:pt x="80412" y="195"/>
                </a:lnTo>
                <a:lnTo>
                  <a:pt x="80460" y="161"/>
                </a:lnTo>
                <a:lnTo>
                  <a:pt x="80460" y="138"/>
                </a:lnTo>
                <a:lnTo>
                  <a:pt x="80412" y="81"/>
                </a:lnTo>
                <a:lnTo>
                  <a:pt x="80218" y="46"/>
                </a:lnTo>
                <a:lnTo>
                  <a:pt x="80024" y="12"/>
                </a:lnTo>
                <a:lnTo>
                  <a:pt x="7973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2605356" y="4285044"/>
            <a:ext cx="242414" cy="142039"/>
          </a:xfrm>
          <a:custGeom>
            <a:avLst/>
            <a:gdLst/>
            <a:ahLst/>
            <a:cxnLst/>
            <a:rect l="l" t="t" r="r" b="b"/>
            <a:pathLst>
              <a:path w="94419" h="14534" extrusionOk="0">
                <a:moveTo>
                  <a:pt x="93110" y="0"/>
                </a:moveTo>
                <a:lnTo>
                  <a:pt x="92868" y="12"/>
                </a:lnTo>
                <a:lnTo>
                  <a:pt x="92625" y="35"/>
                </a:lnTo>
                <a:lnTo>
                  <a:pt x="92383" y="69"/>
                </a:lnTo>
                <a:lnTo>
                  <a:pt x="89717" y="551"/>
                </a:lnTo>
                <a:lnTo>
                  <a:pt x="86955" y="1033"/>
                </a:lnTo>
                <a:lnTo>
                  <a:pt x="84192" y="1503"/>
                </a:lnTo>
                <a:lnTo>
                  <a:pt x="81429" y="1973"/>
                </a:lnTo>
                <a:lnTo>
                  <a:pt x="78618" y="2432"/>
                </a:lnTo>
                <a:lnTo>
                  <a:pt x="75807" y="2879"/>
                </a:lnTo>
                <a:lnTo>
                  <a:pt x="70087" y="3774"/>
                </a:lnTo>
                <a:lnTo>
                  <a:pt x="64319" y="4657"/>
                </a:lnTo>
                <a:lnTo>
                  <a:pt x="58503" y="5517"/>
                </a:lnTo>
                <a:lnTo>
                  <a:pt x="52638" y="6366"/>
                </a:lnTo>
                <a:lnTo>
                  <a:pt x="46773" y="7215"/>
                </a:lnTo>
                <a:lnTo>
                  <a:pt x="34995" y="8901"/>
                </a:lnTo>
                <a:lnTo>
                  <a:pt x="29131" y="9761"/>
                </a:lnTo>
                <a:lnTo>
                  <a:pt x="23266" y="10610"/>
                </a:lnTo>
                <a:lnTo>
                  <a:pt x="17449" y="11482"/>
                </a:lnTo>
                <a:lnTo>
                  <a:pt x="11682" y="12377"/>
                </a:lnTo>
                <a:lnTo>
                  <a:pt x="6011" y="13271"/>
                </a:lnTo>
                <a:lnTo>
                  <a:pt x="3151" y="13742"/>
                </a:lnTo>
                <a:lnTo>
                  <a:pt x="340" y="14200"/>
                </a:lnTo>
                <a:lnTo>
                  <a:pt x="243" y="14235"/>
                </a:lnTo>
                <a:lnTo>
                  <a:pt x="146" y="14258"/>
                </a:lnTo>
                <a:lnTo>
                  <a:pt x="49" y="14292"/>
                </a:lnTo>
                <a:lnTo>
                  <a:pt x="0" y="14327"/>
                </a:lnTo>
                <a:lnTo>
                  <a:pt x="0" y="14384"/>
                </a:lnTo>
                <a:lnTo>
                  <a:pt x="97" y="14441"/>
                </a:lnTo>
                <a:lnTo>
                  <a:pt x="291" y="14487"/>
                </a:lnTo>
                <a:lnTo>
                  <a:pt x="534" y="14522"/>
                </a:lnTo>
                <a:lnTo>
                  <a:pt x="824" y="14533"/>
                </a:lnTo>
                <a:lnTo>
                  <a:pt x="1018" y="14533"/>
                </a:lnTo>
                <a:lnTo>
                  <a:pt x="1164" y="14522"/>
                </a:lnTo>
                <a:lnTo>
                  <a:pt x="4363" y="14235"/>
                </a:lnTo>
                <a:lnTo>
                  <a:pt x="7562" y="13937"/>
                </a:lnTo>
                <a:lnTo>
                  <a:pt x="10712" y="13627"/>
                </a:lnTo>
                <a:lnTo>
                  <a:pt x="13863" y="13294"/>
                </a:lnTo>
                <a:lnTo>
                  <a:pt x="17013" y="12950"/>
                </a:lnTo>
                <a:lnTo>
                  <a:pt x="20164" y="12583"/>
                </a:lnTo>
                <a:lnTo>
                  <a:pt x="23266" y="12216"/>
                </a:lnTo>
                <a:lnTo>
                  <a:pt x="26368" y="11826"/>
                </a:lnTo>
                <a:lnTo>
                  <a:pt x="29421" y="11425"/>
                </a:lnTo>
                <a:lnTo>
                  <a:pt x="32475" y="11012"/>
                </a:lnTo>
                <a:lnTo>
                  <a:pt x="35528" y="10587"/>
                </a:lnTo>
                <a:lnTo>
                  <a:pt x="38582" y="10151"/>
                </a:lnTo>
                <a:lnTo>
                  <a:pt x="41587" y="9716"/>
                </a:lnTo>
                <a:lnTo>
                  <a:pt x="44544" y="9257"/>
                </a:lnTo>
                <a:lnTo>
                  <a:pt x="47500" y="8798"/>
                </a:lnTo>
                <a:lnTo>
                  <a:pt x="50457" y="8328"/>
                </a:lnTo>
                <a:lnTo>
                  <a:pt x="53365" y="7857"/>
                </a:lnTo>
                <a:lnTo>
                  <a:pt x="56273" y="7376"/>
                </a:lnTo>
                <a:lnTo>
                  <a:pt x="59182" y="6894"/>
                </a:lnTo>
                <a:lnTo>
                  <a:pt x="61993" y="6401"/>
                </a:lnTo>
                <a:lnTo>
                  <a:pt x="67615" y="5414"/>
                </a:lnTo>
                <a:lnTo>
                  <a:pt x="73141" y="4416"/>
                </a:lnTo>
                <a:lnTo>
                  <a:pt x="78521" y="3418"/>
                </a:lnTo>
                <a:lnTo>
                  <a:pt x="83804" y="2420"/>
                </a:lnTo>
                <a:lnTo>
                  <a:pt x="88990" y="1434"/>
                </a:lnTo>
                <a:lnTo>
                  <a:pt x="93983" y="471"/>
                </a:lnTo>
                <a:lnTo>
                  <a:pt x="94176" y="425"/>
                </a:lnTo>
                <a:lnTo>
                  <a:pt x="94322" y="379"/>
                </a:lnTo>
                <a:lnTo>
                  <a:pt x="94370" y="321"/>
                </a:lnTo>
                <a:lnTo>
                  <a:pt x="94419" y="276"/>
                </a:lnTo>
                <a:lnTo>
                  <a:pt x="94370" y="230"/>
                </a:lnTo>
                <a:lnTo>
                  <a:pt x="94322" y="184"/>
                </a:lnTo>
                <a:lnTo>
                  <a:pt x="94225" y="138"/>
                </a:lnTo>
                <a:lnTo>
                  <a:pt x="94080" y="92"/>
                </a:lnTo>
                <a:lnTo>
                  <a:pt x="93934" y="58"/>
                </a:lnTo>
                <a:lnTo>
                  <a:pt x="93740" y="35"/>
                </a:lnTo>
                <a:lnTo>
                  <a:pt x="93546" y="12"/>
                </a:lnTo>
                <a:lnTo>
                  <a:pt x="93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 rot="10800000">
            <a:off x="2527190" y="4667027"/>
            <a:ext cx="136198" cy="40824"/>
          </a:xfrm>
          <a:custGeom>
            <a:avLst/>
            <a:gdLst/>
            <a:ahLst/>
            <a:cxnLst/>
            <a:rect l="l" t="t" r="r" b="b"/>
            <a:pathLst>
              <a:path w="62478" h="4922" extrusionOk="0">
                <a:moveTo>
                  <a:pt x="4945" y="0"/>
                </a:moveTo>
                <a:lnTo>
                  <a:pt x="4024" y="12"/>
                </a:lnTo>
                <a:lnTo>
                  <a:pt x="3103" y="35"/>
                </a:lnTo>
                <a:lnTo>
                  <a:pt x="2231" y="69"/>
                </a:lnTo>
                <a:lnTo>
                  <a:pt x="1358" y="115"/>
                </a:lnTo>
                <a:lnTo>
                  <a:pt x="534" y="172"/>
                </a:lnTo>
                <a:lnTo>
                  <a:pt x="340" y="195"/>
                </a:lnTo>
                <a:lnTo>
                  <a:pt x="195" y="218"/>
                </a:lnTo>
                <a:lnTo>
                  <a:pt x="49" y="264"/>
                </a:lnTo>
                <a:lnTo>
                  <a:pt x="1" y="310"/>
                </a:lnTo>
                <a:lnTo>
                  <a:pt x="1" y="356"/>
                </a:lnTo>
                <a:lnTo>
                  <a:pt x="49" y="402"/>
                </a:lnTo>
                <a:lnTo>
                  <a:pt x="146" y="448"/>
                </a:lnTo>
                <a:lnTo>
                  <a:pt x="340" y="494"/>
                </a:lnTo>
                <a:lnTo>
                  <a:pt x="1067" y="585"/>
                </a:lnTo>
                <a:lnTo>
                  <a:pt x="1843" y="677"/>
                </a:lnTo>
                <a:lnTo>
                  <a:pt x="2570" y="746"/>
                </a:lnTo>
                <a:lnTo>
                  <a:pt x="3297" y="815"/>
                </a:lnTo>
                <a:lnTo>
                  <a:pt x="4024" y="872"/>
                </a:lnTo>
                <a:lnTo>
                  <a:pt x="4799" y="918"/>
                </a:lnTo>
                <a:lnTo>
                  <a:pt x="6302" y="998"/>
                </a:lnTo>
                <a:lnTo>
                  <a:pt x="7805" y="1067"/>
                </a:lnTo>
                <a:lnTo>
                  <a:pt x="9356" y="1124"/>
                </a:lnTo>
                <a:lnTo>
                  <a:pt x="10955" y="1182"/>
                </a:lnTo>
                <a:lnTo>
                  <a:pt x="12603" y="1239"/>
                </a:lnTo>
                <a:lnTo>
                  <a:pt x="14930" y="1342"/>
                </a:lnTo>
                <a:lnTo>
                  <a:pt x="17305" y="1457"/>
                </a:lnTo>
                <a:lnTo>
                  <a:pt x="19680" y="1583"/>
                </a:lnTo>
                <a:lnTo>
                  <a:pt x="22055" y="1709"/>
                </a:lnTo>
                <a:lnTo>
                  <a:pt x="24381" y="1847"/>
                </a:lnTo>
                <a:lnTo>
                  <a:pt x="26756" y="1996"/>
                </a:lnTo>
                <a:lnTo>
                  <a:pt x="29083" y="2157"/>
                </a:lnTo>
                <a:lnTo>
                  <a:pt x="31458" y="2317"/>
                </a:lnTo>
                <a:lnTo>
                  <a:pt x="33348" y="2455"/>
                </a:lnTo>
                <a:lnTo>
                  <a:pt x="35287" y="2616"/>
                </a:lnTo>
                <a:lnTo>
                  <a:pt x="37177" y="2788"/>
                </a:lnTo>
                <a:lnTo>
                  <a:pt x="39116" y="2960"/>
                </a:lnTo>
                <a:lnTo>
                  <a:pt x="42993" y="3338"/>
                </a:lnTo>
                <a:lnTo>
                  <a:pt x="46822" y="3728"/>
                </a:lnTo>
                <a:lnTo>
                  <a:pt x="50700" y="4095"/>
                </a:lnTo>
                <a:lnTo>
                  <a:pt x="52687" y="4267"/>
                </a:lnTo>
                <a:lnTo>
                  <a:pt x="54626" y="4428"/>
                </a:lnTo>
                <a:lnTo>
                  <a:pt x="56565" y="4577"/>
                </a:lnTo>
                <a:lnTo>
                  <a:pt x="58504" y="4715"/>
                </a:lnTo>
                <a:lnTo>
                  <a:pt x="60491" y="4829"/>
                </a:lnTo>
                <a:lnTo>
                  <a:pt x="62430" y="4921"/>
                </a:lnTo>
                <a:lnTo>
                  <a:pt x="62478" y="4910"/>
                </a:lnTo>
                <a:lnTo>
                  <a:pt x="62478" y="4898"/>
                </a:lnTo>
                <a:lnTo>
                  <a:pt x="61702" y="4738"/>
                </a:lnTo>
                <a:lnTo>
                  <a:pt x="60975" y="4588"/>
                </a:lnTo>
                <a:lnTo>
                  <a:pt x="60151" y="4439"/>
                </a:lnTo>
                <a:lnTo>
                  <a:pt x="59327" y="4290"/>
                </a:lnTo>
                <a:lnTo>
                  <a:pt x="57631" y="4015"/>
                </a:lnTo>
                <a:lnTo>
                  <a:pt x="55838" y="3763"/>
                </a:lnTo>
                <a:lnTo>
                  <a:pt x="53947" y="3510"/>
                </a:lnTo>
                <a:lnTo>
                  <a:pt x="52057" y="3281"/>
                </a:lnTo>
                <a:lnTo>
                  <a:pt x="50070" y="3074"/>
                </a:lnTo>
                <a:lnTo>
                  <a:pt x="48083" y="2868"/>
                </a:lnTo>
                <a:lnTo>
                  <a:pt x="46047" y="2673"/>
                </a:lnTo>
                <a:lnTo>
                  <a:pt x="44011" y="2501"/>
                </a:lnTo>
                <a:lnTo>
                  <a:pt x="41975" y="2329"/>
                </a:lnTo>
                <a:lnTo>
                  <a:pt x="39988" y="2168"/>
                </a:lnTo>
                <a:lnTo>
                  <a:pt x="36062" y="1859"/>
                </a:lnTo>
                <a:lnTo>
                  <a:pt x="32330" y="1572"/>
                </a:lnTo>
                <a:lnTo>
                  <a:pt x="28792" y="1297"/>
                </a:lnTo>
                <a:lnTo>
                  <a:pt x="24866" y="975"/>
                </a:lnTo>
                <a:lnTo>
                  <a:pt x="22782" y="815"/>
                </a:lnTo>
                <a:lnTo>
                  <a:pt x="20649" y="666"/>
                </a:lnTo>
                <a:lnTo>
                  <a:pt x="18516" y="517"/>
                </a:lnTo>
                <a:lnTo>
                  <a:pt x="16335" y="379"/>
                </a:lnTo>
                <a:lnTo>
                  <a:pt x="14202" y="253"/>
                </a:lnTo>
                <a:lnTo>
                  <a:pt x="12070" y="149"/>
                </a:lnTo>
                <a:lnTo>
                  <a:pt x="9937" y="69"/>
                </a:lnTo>
                <a:lnTo>
                  <a:pt x="8919" y="46"/>
                </a:lnTo>
                <a:lnTo>
                  <a:pt x="7901" y="23"/>
                </a:lnTo>
                <a:lnTo>
                  <a:pt x="6884" y="12"/>
                </a:lnTo>
                <a:lnTo>
                  <a:pt x="5914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rot="10800000">
            <a:off x="1112049" y="3062594"/>
            <a:ext cx="1136621" cy="1581898"/>
          </a:xfrm>
          <a:custGeom>
            <a:avLst/>
            <a:gdLst/>
            <a:ahLst/>
            <a:cxnLst/>
            <a:rect l="l" t="t" r="r" b="b"/>
            <a:pathLst>
              <a:path w="521386" h="190705" extrusionOk="0">
                <a:moveTo>
                  <a:pt x="347187" y="1"/>
                </a:moveTo>
                <a:lnTo>
                  <a:pt x="344230" y="24"/>
                </a:lnTo>
                <a:lnTo>
                  <a:pt x="341322" y="69"/>
                </a:lnTo>
                <a:lnTo>
                  <a:pt x="338462" y="127"/>
                </a:lnTo>
                <a:lnTo>
                  <a:pt x="335603" y="207"/>
                </a:lnTo>
                <a:lnTo>
                  <a:pt x="332791" y="322"/>
                </a:lnTo>
                <a:lnTo>
                  <a:pt x="330077" y="448"/>
                </a:lnTo>
                <a:lnTo>
                  <a:pt x="327363" y="597"/>
                </a:lnTo>
                <a:lnTo>
                  <a:pt x="324745" y="769"/>
                </a:lnTo>
                <a:lnTo>
                  <a:pt x="322128" y="976"/>
                </a:lnTo>
                <a:lnTo>
                  <a:pt x="320868" y="1079"/>
                </a:lnTo>
                <a:lnTo>
                  <a:pt x="319608" y="1193"/>
                </a:lnTo>
                <a:lnTo>
                  <a:pt x="318347" y="1320"/>
                </a:lnTo>
                <a:lnTo>
                  <a:pt x="317136" y="1446"/>
                </a:lnTo>
                <a:lnTo>
                  <a:pt x="315924" y="1595"/>
                </a:lnTo>
                <a:lnTo>
                  <a:pt x="314761" y="1767"/>
                </a:lnTo>
                <a:lnTo>
                  <a:pt x="313646" y="1939"/>
                </a:lnTo>
                <a:lnTo>
                  <a:pt x="312580" y="2123"/>
                </a:lnTo>
                <a:lnTo>
                  <a:pt x="311562" y="2306"/>
                </a:lnTo>
                <a:lnTo>
                  <a:pt x="310592" y="2513"/>
                </a:lnTo>
                <a:lnTo>
                  <a:pt x="309671" y="2719"/>
                </a:lnTo>
                <a:lnTo>
                  <a:pt x="308799" y="2925"/>
                </a:lnTo>
                <a:lnTo>
                  <a:pt x="307975" y="3143"/>
                </a:lnTo>
                <a:lnTo>
                  <a:pt x="307199" y="3373"/>
                </a:lnTo>
                <a:lnTo>
                  <a:pt x="306424" y="3614"/>
                </a:lnTo>
                <a:lnTo>
                  <a:pt x="305697" y="3843"/>
                </a:lnTo>
                <a:lnTo>
                  <a:pt x="305018" y="4095"/>
                </a:lnTo>
                <a:lnTo>
                  <a:pt x="304340" y="4348"/>
                </a:lnTo>
                <a:lnTo>
                  <a:pt x="303710" y="4600"/>
                </a:lnTo>
                <a:lnTo>
                  <a:pt x="303128" y="4864"/>
                </a:lnTo>
                <a:lnTo>
                  <a:pt x="302546" y="5128"/>
                </a:lnTo>
                <a:lnTo>
                  <a:pt x="302013" y="5392"/>
                </a:lnTo>
                <a:lnTo>
                  <a:pt x="300995" y="5942"/>
                </a:lnTo>
                <a:lnTo>
                  <a:pt x="300074" y="6516"/>
                </a:lnTo>
                <a:lnTo>
                  <a:pt x="299202" y="7089"/>
                </a:lnTo>
                <a:lnTo>
                  <a:pt x="298427" y="7674"/>
                </a:lnTo>
                <a:lnTo>
                  <a:pt x="297651" y="8271"/>
                </a:lnTo>
                <a:lnTo>
                  <a:pt x="296197" y="9464"/>
                </a:lnTo>
                <a:lnTo>
                  <a:pt x="294743" y="10656"/>
                </a:lnTo>
                <a:lnTo>
                  <a:pt x="293967" y="11253"/>
                </a:lnTo>
                <a:lnTo>
                  <a:pt x="293192" y="11838"/>
                </a:lnTo>
                <a:lnTo>
                  <a:pt x="292319" y="12411"/>
                </a:lnTo>
                <a:lnTo>
                  <a:pt x="291447" y="12973"/>
                </a:lnTo>
                <a:lnTo>
                  <a:pt x="290429" y="13524"/>
                </a:lnTo>
                <a:lnTo>
                  <a:pt x="289896" y="13788"/>
                </a:lnTo>
                <a:lnTo>
                  <a:pt x="289363" y="14052"/>
                </a:lnTo>
                <a:lnTo>
                  <a:pt x="288781" y="14315"/>
                </a:lnTo>
                <a:lnTo>
                  <a:pt x="288151" y="14568"/>
                </a:lnTo>
                <a:lnTo>
                  <a:pt x="287521" y="14820"/>
                </a:lnTo>
                <a:lnTo>
                  <a:pt x="286842" y="15061"/>
                </a:lnTo>
                <a:lnTo>
                  <a:pt x="286115" y="15290"/>
                </a:lnTo>
                <a:lnTo>
                  <a:pt x="285388" y="15531"/>
                </a:lnTo>
                <a:lnTo>
                  <a:pt x="284613" y="15749"/>
                </a:lnTo>
                <a:lnTo>
                  <a:pt x="283789" y="15967"/>
                </a:lnTo>
                <a:lnTo>
                  <a:pt x="282916" y="16185"/>
                </a:lnTo>
                <a:lnTo>
                  <a:pt x="282044" y="16380"/>
                </a:lnTo>
                <a:lnTo>
                  <a:pt x="281074" y="16575"/>
                </a:lnTo>
                <a:lnTo>
                  <a:pt x="280105" y="16770"/>
                </a:lnTo>
                <a:lnTo>
                  <a:pt x="279087" y="16942"/>
                </a:lnTo>
                <a:lnTo>
                  <a:pt x="277972" y="17114"/>
                </a:lnTo>
                <a:lnTo>
                  <a:pt x="276858" y="17286"/>
                </a:lnTo>
                <a:lnTo>
                  <a:pt x="275646" y="17435"/>
                </a:lnTo>
                <a:lnTo>
                  <a:pt x="274095" y="17642"/>
                </a:lnTo>
                <a:lnTo>
                  <a:pt x="272544" y="17825"/>
                </a:lnTo>
                <a:lnTo>
                  <a:pt x="271041" y="17986"/>
                </a:lnTo>
                <a:lnTo>
                  <a:pt x="269539" y="18135"/>
                </a:lnTo>
                <a:lnTo>
                  <a:pt x="267988" y="18273"/>
                </a:lnTo>
                <a:lnTo>
                  <a:pt x="266534" y="18399"/>
                </a:lnTo>
                <a:lnTo>
                  <a:pt x="265031" y="18502"/>
                </a:lnTo>
                <a:lnTo>
                  <a:pt x="263577" y="18594"/>
                </a:lnTo>
                <a:lnTo>
                  <a:pt x="262074" y="18663"/>
                </a:lnTo>
                <a:lnTo>
                  <a:pt x="260620" y="18720"/>
                </a:lnTo>
                <a:lnTo>
                  <a:pt x="259215" y="18766"/>
                </a:lnTo>
                <a:lnTo>
                  <a:pt x="257761" y="18800"/>
                </a:lnTo>
                <a:lnTo>
                  <a:pt x="256307" y="18823"/>
                </a:lnTo>
                <a:lnTo>
                  <a:pt x="254901" y="18835"/>
                </a:lnTo>
                <a:lnTo>
                  <a:pt x="253495" y="18835"/>
                </a:lnTo>
                <a:lnTo>
                  <a:pt x="252090" y="18812"/>
                </a:lnTo>
                <a:lnTo>
                  <a:pt x="250684" y="18789"/>
                </a:lnTo>
                <a:lnTo>
                  <a:pt x="249279" y="18754"/>
                </a:lnTo>
                <a:lnTo>
                  <a:pt x="247873" y="18709"/>
                </a:lnTo>
                <a:lnTo>
                  <a:pt x="246467" y="18651"/>
                </a:lnTo>
                <a:lnTo>
                  <a:pt x="245062" y="18582"/>
                </a:lnTo>
                <a:lnTo>
                  <a:pt x="243705" y="18502"/>
                </a:lnTo>
                <a:lnTo>
                  <a:pt x="242299" y="18422"/>
                </a:lnTo>
                <a:lnTo>
                  <a:pt x="240893" y="18319"/>
                </a:lnTo>
                <a:lnTo>
                  <a:pt x="239536" y="18227"/>
                </a:lnTo>
                <a:lnTo>
                  <a:pt x="238131" y="18112"/>
                </a:lnTo>
                <a:lnTo>
                  <a:pt x="235368" y="17871"/>
                </a:lnTo>
                <a:lnTo>
                  <a:pt x="232605" y="17607"/>
                </a:lnTo>
                <a:lnTo>
                  <a:pt x="229842" y="17321"/>
                </a:lnTo>
                <a:lnTo>
                  <a:pt x="227031" y="17011"/>
                </a:lnTo>
                <a:lnTo>
                  <a:pt x="224220" y="16690"/>
                </a:lnTo>
                <a:lnTo>
                  <a:pt x="221409" y="16346"/>
                </a:lnTo>
                <a:lnTo>
                  <a:pt x="218549" y="16002"/>
                </a:lnTo>
                <a:lnTo>
                  <a:pt x="212733" y="15290"/>
                </a:lnTo>
                <a:lnTo>
                  <a:pt x="209776" y="14935"/>
                </a:lnTo>
                <a:lnTo>
                  <a:pt x="206771" y="14579"/>
                </a:lnTo>
                <a:lnTo>
                  <a:pt x="203717" y="14235"/>
                </a:lnTo>
                <a:lnTo>
                  <a:pt x="200615" y="13903"/>
                </a:lnTo>
                <a:lnTo>
                  <a:pt x="197465" y="13581"/>
                </a:lnTo>
                <a:lnTo>
                  <a:pt x="194217" y="13272"/>
                </a:lnTo>
                <a:lnTo>
                  <a:pt x="190970" y="12985"/>
                </a:lnTo>
                <a:lnTo>
                  <a:pt x="189273" y="12847"/>
                </a:lnTo>
                <a:lnTo>
                  <a:pt x="187625" y="12721"/>
                </a:lnTo>
                <a:lnTo>
                  <a:pt x="185929" y="12595"/>
                </a:lnTo>
                <a:lnTo>
                  <a:pt x="184184" y="12480"/>
                </a:lnTo>
                <a:lnTo>
                  <a:pt x="182439" y="12366"/>
                </a:lnTo>
                <a:lnTo>
                  <a:pt x="180694" y="12274"/>
                </a:lnTo>
                <a:lnTo>
                  <a:pt x="178513" y="12159"/>
                </a:lnTo>
                <a:lnTo>
                  <a:pt x="176429" y="12067"/>
                </a:lnTo>
                <a:lnTo>
                  <a:pt x="174345" y="11998"/>
                </a:lnTo>
                <a:lnTo>
                  <a:pt x="172309" y="11964"/>
                </a:lnTo>
                <a:lnTo>
                  <a:pt x="170370" y="11941"/>
                </a:lnTo>
                <a:lnTo>
                  <a:pt x="168432" y="11941"/>
                </a:lnTo>
                <a:lnTo>
                  <a:pt x="166590" y="11976"/>
                </a:lnTo>
                <a:lnTo>
                  <a:pt x="164796" y="12021"/>
                </a:lnTo>
                <a:lnTo>
                  <a:pt x="163003" y="12090"/>
                </a:lnTo>
                <a:lnTo>
                  <a:pt x="161307" y="12171"/>
                </a:lnTo>
                <a:lnTo>
                  <a:pt x="159659" y="12285"/>
                </a:lnTo>
                <a:lnTo>
                  <a:pt x="158059" y="12411"/>
                </a:lnTo>
                <a:lnTo>
                  <a:pt x="156508" y="12560"/>
                </a:lnTo>
                <a:lnTo>
                  <a:pt x="155006" y="12721"/>
                </a:lnTo>
                <a:lnTo>
                  <a:pt x="153551" y="12905"/>
                </a:lnTo>
                <a:lnTo>
                  <a:pt x="152146" y="13111"/>
                </a:lnTo>
                <a:lnTo>
                  <a:pt x="150837" y="13329"/>
                </a:lnTo>
                <a:lnTo>
                  <a:pt x="149528" y="13558"/>
                </a:lnTo>
                <a:lnTo>
                  <a:pt x="148317" y="13811"/>
                </a:lnTo>
                <a:lnTo>
                  <a:pt x="147105" y="14075"/>
                </a:lnTo>
                <a:lnTo>
                  <a:pt x="145990" y="14350"/>
                </a:lnTo>
                <a:lnTo>
                  <a:pt x="144924" y="14648"/>
                </a:lnTo>
                <a:lnTo>
                  <a:pt x="143906" y="14958"/>
                </a:lnTo>
                <a:lnTo>
                  <a:pt x="142937" y="15279"/>
                </a:lnTo>
                <a:lnTo>
                  <a:pt x="142064" y="15612"/>
                </a:lnTo>
                <a:lnTo>
                  <a:pt x="141192" y="15956"/>
                </a:lnTo>
                <a:lnTo>
                  <a:pt x="140368" y="16323"/>
                </a:lnTo>
                <a:lnTo>
                  <a:pt x="139641" y="16690"/>
                </a:lnTo>
                <a:lnTo>
                  <a:pt x="138962" y="17068"/>
                </a:lnTo>
                <a:lnTo>
                  <a:pt x="138332" y="17458"/>
                </a:lnTo>
                <a:lnTo>
                  <a:pt x="137750" y="17860"/>
                </a:lnTo>
                <a:lnTo>
                  <a:pt x="137217" y="18273"/>
                </a:lnTo>
                <a:lnTo>
                  <a:pt x="136733" y="18697"/>
                </a:lnTo>
                <a:lnTo>
                  <a:pt x="136345" y="19121"/>
                </a:lnTo>
                <a:lnTo>
                  <a:pt x="136006" y="19557"/>
                </a:lnTo>
                <a:lnTo>
                  <a:pt x="135666" y="20005"/>
                </a:lnTo>
                <a:lnTo>
                  <a:pt x="135424" y="20452"/>
                </a:lnTo>
                <a:lnTo>
                  <a:pt x="135278" y="20911"/>
                </a:lnTo>
                <a:lnTo>
                  <a:pt x="135133" y="21370"/>
                </a:lnTo>
                <a:lnTo>
                  <a:pt x="135036" y="21840"/>
                </a:lnTo>
                <a:lnTo>
                  <a:pt x="135036" y="22310"/>
                </a:lnTo>
                <a:lnTo>
                  <a:pt x="135085" y="22792"/>
                </a:lnTo>
                <a:lnTo>
                  <a:pt x="135182" y="23262"/>
                </a:lnTo>
                <a:lnTo>
                  <a:pt x="135327" y="23755"/>
                </a:lnTo>
                <a:lnTo>
                  <a:pt x="135569" y="24237"/>
                </a:lnTo>
                <a:lnTo>
                  <a:pt x="135812" y="24730"/>
                </a:lnTo>
                <a:lnTo>
                  <a:pt x="136151" y="25212"/>
                </a:lnTo>
                <a:lnTo>
                  <a:pt x="136539" y="25705"/>
                </a:lnTo>
                <a:lnTo>
                  <a:pt x="136975" y="26199"/>
                </a:lnTo>
                <a:lnTo>
                  <a:pt x="137508" y="26692"/>
                </a:lnTo>
                <a:lnTo>
                  <a:pt x="138041" y="27185"/>
                </a:lnTo>
                <a:lnTo>
                  <a:pt x="138671" y="27678"/>
                </a:lnTo>
                <a:lnTo>
                  <a:pt x="139350" y="28172"/>
                </a:lnTo>
                <a:lnTo>
                  <a:pt x="140125" y="28665"/>
                </a:lnTo>
                <a:lnTo>
                  <a:pt x="140901" y="29146"/>
                </a:lnTo>
                <a:lnTo>
                  <a:pt x="141773" y="29628"/>
                </a:lnTo>
                <a:lnTo>
                  <a:pt x="142694" y="30110"/>
                </a:lnTo>
                <a:lnTo>
                  <a:pt x="143664" y="30592"/>
                </a:lnTo>
                <a:lnTo>
                  <a:pt x="144730" y="31062"/>
                </a:lnTo>
                <a:lnTo>
                  <a:pt x="145845" y="31532"/>
                </a:lnTo>
                <a:lnTo>
                  <a:pt x="147008" y="31991"/>
                </a:lnTo>
                <a:lnTo>
                  <a:pt x="148220" y="32450"/>
                </a:lnTo>
                <a:lnTo>
                  <a:pt x="149480" y="32897"/>
                </a:lnTo>
                <a:lnTo>
                  <a:pt x="150837" y="33345"/>
                </a:lnTo>
                <a:lnTo>
                  <a:pt x="153115" y="34090"/>
                </a:lnTo>
                <a:lnTo>
                  <a:pt x="155296" y="34824"/>
                </a:lnTo>
                <a:lnTo>
                  <a:pt x="157477" y="35570"/>
                </a:lnTo>
                <a:lnTo>
                  <a:pt x="159513" y="36304"/>
                </a:lnTo>
                <a:lnTo>
                  <a:pt x="161500" y="37049"/>
                </a:lnTo>
                <a:lnTo>
                  <a:pt x="163391" y="37795"/>
                </a:lnTo>
                <a:lnTo>
                  <a:pt x="165184" y="38529"/>
                </a:lnTo>
                <a:lnTo>
                  <a:pt x="166929" y="39263"/>
                </a:lnTo>
                <a:lnTo>
                  <a:pt x="168528" y="40009"/>
                </a:lnTo>
                <a:lnTo>
                  <a:pt x="170080" y="40743"/>
                </a:lnTo>
                <a:lnTo>
                  <a:pt x="171534" y="41477"/>
                </a:lnTo>
                <a:lnTo>
                  <a:pt x="172842" y="42211"/>
                </a:lnTo>
                <a:lnTo>
                  <a:pt x="174102" y="42945"/>
                </a:lnTo>
                <a:lnTo>
                  <a:pt x="175217" y="43679"/>
                </a:lnTo>
                <a:lnTo>
                  <a:pt x="176235" y="44402"/>
                </a:lnTo>
                <a:lnTo>
                  <a:pt x="177108" y="45136"/>
                </a:lnTo>
                <a:lnTo>
                  <a:pt x="177883" y="45859"/>
                </a:lnTo>
                <a:lnTo>
                  <a:pt x="178222" y="46214"/>
                </a:lnTo>
                <a:lnTo>
                  <a:pt x="178513" y="46581"/>
                </a:lnTo>
                <a:lnTo>
                  <a:pt x="178804" y="46937"/>
                </a:lnTo>
                <a:lnTo>
                  <a:pt x="179046" y="47304"/>
                </a:lnTo>
                <a:lnTo>
                  <a:pt x="179289" y="47659"/>
                </a:lnTo>
                <a:lnTo>
                  <a:pt x="179483" y="48015"/>
                </a:lnTo>
                <a:lnTo>
                  <a:pt x="179628" y="48371"/>
                </a:lnTo>
                <a:lnTo>
                  <a:pt x="179725" y="48726"/>
                </a:lnTo>
                <a:lnTo>
                  <a:pt x="179822" y="49082"/>
                </a:lnTo>
                <a:lnTo>
                  <a:pt x="179870" y="49437"/>
                </a:lnTo>
                <a:lnTo>
                  <a:pt x="179870" y="49793"/>
                </a:lnTo>
                <a:lnTo>
                  <a:pt x="179870" y="50149"/>
                </a:lnTo>
                <a:lnTo>
                  <a:pt x="179822" y="50504"/>
                </a:lnTo>
                <a:lnTo>
                  <a:pt x="179725" y="50860"/>
                </a:lnTo>
                <a:lnTo>
                  <a:pt x="179580" y="51204"/>
                </a:lnTo>
                <a:lnTo>
                  <a:pt x="179434" y="51559"/>
                </a:lnTo>
                <a:lnTo>
                  <a:pt x="179240" y="51903"/>
                </a:lnTo>
                <a:lnTo>
                  <a:pt x="178998" y="52259"/>
                </a:lnTo>
                <a:lnTo>
                  <a:pt x="178707" y="52603"/>
                </a:lnTo>
                <a:lnTo>
                  <a:pt x="178416" y="52947"/>
                </a:lnTo>
                <a:lnTo>
                  <a:pt x="178077" y="53291"/>
                </a:lnTo>
                <a:lnTo>
                  <a:pt x="177689" y="53635"/>
                </a:lnTo>
                <a:lnTo>
                  <a:pt x="177253" y="53980"/>
                </a:lnTo>
                <a:lnTo>
                  <a:pt x="176768" y="54324"/>
                </a:lnTo>
                <a:lnTo>
                  <a:pt x="176284" y="54668"/>
                </a:lnTo>
                <a:lnTo>
                  <a:pt x="175702" y="55000"/>
                </a:lnTo>
                <a:lnTo>
                  <a:pt x="175120" y="55345"/>
                </a:lnTo>
                <a:lnTo>
                  <a:pt x="174490" y="55677"/>
                </a:lnTo>
                <a:lnTo>
                  <a:pt x="173812" y="56021"/>
                </a:lnTo>
                <a:lnTo>
                  <a:pt x="173085" y="56354"/>
                </a:lnTo>
                <a:lnTo>
                  <a:pt x="170080" y="56744"/>
                </a:lnTo>
                <a:lnTo>
                  <a:pt x="167220" y="57099"/>
                </a:lnTo>
                <a:lnTo>
                  <a:pt x="164409" y="57421"/>
                </a:lnTo>
                <a:lnTo>
                  <a:pt x="161694" y="57696"/>
                </a:lnTo>
                <a:lnTo>
                  <a:pt x="159028" y="57925"/>
                </a:lnTo>
                <a:lnTo>
                  <a:pt x="156460" y="58132"/>
                </a:lnTo>
                <a:lnTo>
                  <a:pt x="153939" y="58304"/>
                </a:lnTo>
                <a:lnTo>
                  <a:pt x="151467" y="58453"/>
                </a:lnTo>
                <a:lnTo>
                  <a:pt x="149092" y="58556"/>
                </a:lnTo>
                <a:lnTo>
                  <a:pt x="146717" y="58636"/>
                </a:lnTo>
                <a:lnTo>
                  <a:pt x="144342" y="58694"/>
                </a:lnTo>
                <a:lnTo>
                  <a:pt x="142016" y="58728"/>
                </a:lnTo>
                <a:lnTo>
                  <a:pt x="139689" y="58740"/>
                </a:lnTo>
                <a:lnTo>
                  <a:pt x="137363" y="58728"/>
                </a:lnTo>
                <a:lnTo>
                  <a:pt x="135036" y="58694"/>
                </a:lnTo>
                <a:lnTo>
                  <a:pt x="132710" y="58636"/>
                </a:lnTo>
                <a:lnTo>
                  <a:pt x="130335" y="58579"/>
                </a:lnTo>
                <a:lnTo>
                  <a:pt x="127911" y="58487"/>
                </a:lnTo>
                <a:lnTo>
                  <a:pt x="125488" y="58396"/>
                </a:lnTo>
                <a:lnTo>
                  <a:pt x="122967" y="58281"/>
                </a:lnTo>
                <a:lnTo>
                  <a:pt x="117829" y="58040"/>
                </a:lnTo>
                <a:lnTo>
                  <a:pt x="112352" y="57765"/>
                </a:lnTo>
                <a:lnTo>
                  <a:pt x="106536" y="57478"/>
                </a:lnTo>
                <a:lnTo>
                  <a:pt x="103434" y="57340"/>
                </a:lnTo>
                <a:lnTo>
                  <a:pt x="100235" y="57191"/>
                </a:lnTo>
                <a:lnTo>
                  <a:pt x="96939" y="57054"/>
                </a:lnTo>
                <a:lnTo>
                  <a:pt x="93498" y="56916"/>
                </a:lnTo>
                <a:lnTo>
                  <a:pt x="89863" y="56790"/>
                </a:lnTo>
                <a:lnTo>
                  <a:pt x="86130" y="56664"/>
                </a:lnTo>
                <a:lnTo>
                  <a:pt x="84192" y="56606"/>
                </a:lnTo>
                <a:lnTo>
                  <a:pt x="82253" y="56549"/>
                </a:lnTo>
                <a:lnTo>
                  <a:pt x="80314" y="56503"/>
                </a:lnTo>
                <a:lnTo>
                  <a:pt x="78327" y="56457"/>
                </a:lnTo>
                <a:lnTo>
                  <a:pt x="76388" y="56423"/>
                </a:lnTo>
                <a:lnTo>
                  <a:pt x="74449" y="56400"/>
                </a:lnTo>
                <a:lnTo>
                  <a:pt x="72462" y="56377"/>
                </a:lnTo>
                <a:lnTo>
                  <a:pt x="70523" y="56365"/>
                </a:lnTo>
                <a:lnTo>
                  <a:pt x="68536" y="56354"/>
                </a:lnTo>
                <a:lnTo>
                  <a:pt x="66597" y="56365"/>
                </a:lnTo>
                <a:lnTo>
                  <a:pt x="64610" y="56365"/>
                </a:lnTo>
                <a:lnTo>
                  <a:pt x="62671" y="56388"/>
                </a:lnTo>
                <a:lnTo>
                  <a:pt x="60733" y="56411"/>
                </a:lnTo>
                <a:lnTo>
                  <a:pt x="58794" y="56446"/>
                </a:lnTo>
                <a:lnTo>
                  <a:pt x="56855" y="56480"/>
                </a:lnTo>
                <a:lnTo>
                  <a:pt x="54965" y="56526"/>
                </a:lnTo>
                <a:lnTo>
                  <a:pt x="53074" y="56583"/>
                </a:lnTo>
                <a:lnTo>
                  <a:pt x="51184" y="56652"/>
                </a:lnTo>
                <a:lnTo>
                  <a:pt x="49294" y="56721"/>
                </a:lnTo>
                <a:lnTo>
                  <a:pt x="47403" y="56801"/>
                </a:lnTo>
                <a:lnTo>
                  <a:pt x="45562" y="56893"/>
                </a:lnTo>
                <a:lnTo>
                  <a:pt x="43768" y="56985"/>
                </a:lnTo>
                <a:lnTo>
                  <a:pt x="41926" y="57099"/>
                </a:lnTo>
                <a:lnTo>
                  <a:pt x="40133" y="57203"/>
                </a:lnTo>
                <a:lnTo>
                  <a:pt x="38388" y="57329"/>
                </a:lnTo>
                <a:lnTo>
                  <a:pt x="36643" y="57467"/>
                </a:lnTo>
                <a:lnTo>
                  <a:pt x="34947" y="57604"/>
                </a:lnTo>
                <a:lnTo>
                  <a:pt x="33250" y="57753"/>
                </a:lnTo>
                <a:lnTo>
                  <a:pt x="31554" y="57914"/>
                </a:lnTo>
                <a:lnTo>
                  <a:pt x="29954" y="58074"/>
                </a:lnTo>
                <a:lnTo>
                  <a:pt x="28307" y="58258"/>
                </a:lnTo>
                <a:lnTo>
                  <a:pt x="26755" y="58441"/>
                </a:lnTo>
                <a:lnTo>
                  <a:pt x="25204" y="58636"/>
                </a:lnTo>
                <a:lnTo>
                  <a:pt x="23702" y="58843"/>
                </a:lnTo>
                <a:lnTo>
                  <a:pt x="22199" y="59049"/>
                </a:lnTo>
                <a:lnTo>
                  <a:pt x="20794" y="59279"/>
                </a:lnTo>
                <a:lnTo>
                  <a:pt x="19388" y="59508"/>
                </a:lnTo>
                <a:lnTo>
                  <a:pt x="17983" y="59761"/>
                </a:lnTo>
                <a:lnTo>
                  <a:pt x="16674" y="60013"/>
                </a:lnTo>
                <a:lnTo>
                  <a:pt x="15365" y="60277"/>
                </a:lnTo>
                <a:lnTo>
                  <a:pt x="14153" y="60541"/>
                </a:lnTo>
                <a:lnTo>
                  <a:pt x="12942" y="60827"/>
                </a:lnTo>
                <a:lnTo>
                  <a:pt x="11778" y="61126"/>
                </a:lnTo>
                <a:lnTo>
                  <a:pt x="10664" y="61424"/>
                </a:lnTo>
                <a:lnTo>
                  <a:pt x="9597" y="61745"/>
                </a:lnTo>
                <a:lnTo>
                  <a:pt x="8579" y="62066"/>
                </a:lnTo>
                <a:lnTo>
                  <a:pt x="7610" y="62399"/>
                </a:lnTo>
                <a:lnTo>
                  <a:pt x="6738" y="62743"/>
                </a:lnTo>
                <a:lnTo>
                  <a:pt x="5865" y="63098"/>
                </a:lnTo>
                <a:lnTo>
                  <a:pt x="5041" y="63465"/>
                </a:lnTo>
                <a:lnTo>
                  <a:pt x="4314" y="63844"/>
                </a:lnTo>
                <a:lnTo>
                  <a:pt x="3587" y="64234"/>
                </a:lnTo>
                <a:lnTo>
                  <a:pt x="2957" y="64635"/>
                </a:lnTo>
                <a:lnTo>
                  <a:pt x="2375" y="65048"/>
                </a:lnTo>
                <a:lnTo>
                  <a:pt x="1842" y="65473"/>
                </a:lnTo>
                <a:lnTo>
                  <a:pt x="1406" y="65909"/>
                </a:lnTo>
                <a:lnTo>
                  <a:pt x="1018" y="66356"/>
                </a:lnTo>
                <a:lnTo>
                  <a:pt x="679" y="66803"/>
                </a:lnTo>
                <a:lnTo>
                  <a:pt x="388" y="67274"/>
                </a:lnTo>
                <a:lnTo>
                  <a:pt x="194" y="67755"/>
                </a:lnTo>
                <a:lnTo>
                  <a:pt x="49" y="68249"/>
                </a:lnTo>
                <a:lnTo>
                  <a:pt x="0" y="68753"/>
                </a:lnTo>
                <a:lnTo>
                  <a:pt x="0" y="69269"/>
                </a:lnTo>
                <a:lnTo>
                  <a:pt x="49" y="69797"/>
                </a:lnTo>
                <a:lnTo>
                  <a:pt x="243" y="70382"/>
                </a:lnTo>
                <a:lnTo>
                  <a:pt x="534" y="70967"/>
                </a:lnTo>
                <a:lnTo>
                  <a:pt x="873" y="71552"/>
                </a:lnTo>
                <a:lnTo>
                  <a:pt x="1261" y="72126"/>
                </a:lnTo>
                <a:lnTo>
                  <a:pt x="1745" y="72699"/>
                </a:lnTo>
                <a:lnTo>
                  <a:pt x="2230" y="73261"/>
                </a:lnTo>
                <a:lnTo>
                  <a:pt x="2860" y="73823"/>
                </a:lnTo>
                <a:lnTo>
                  <a:pt x="3490" y="74374"/>
                </a:lnTo>
                <a:lnTo>
                  <a:pt x="4217" y="74924"/>
                </a:lnTo>
                <a:lnTo>
                  <a:pt x="4993" y="75475"/>
                </a:lnTo>
                <a:lnTo>
                  <a:pt x="5817" y="76014"/>
                </a:lnTo>
                <a:lnTo>
                  <a:pt x="6689" y="76553"/>
                </a:lnTo>
                <a:lnTo>
                  <a:pt x="7610" y="77081"/>
                </a:lnTo>
                <a:lnTo>
                  <a:pt x="8579" y="77608"/>
                </a:lnTo>
                <a:lnTo>
                  <a:pt x="9646" y="78136"/>
                </a:lnTo>
                <a:lnTo>
                  <a:pt x="10712" y="78652"/>
                </a:lnTo>
                <a:lnTo>
                  <a:pt x="11827" y="79168"/>
                </a:lnTo>
                <a:lnTo>
                  <a:pt x="13039" y="79684"/>
                </a:lnTo>
                <a:lnTo>
                  <a:pt x="14250" y="80189"/>
                </a:lnTo>
                <a:lnTo>
                  <a:pt x="15511" y="80694"/>
                </a:lnTo>
                <a:lnTo>
                  <a:pt x="16819" y="81198"/>
                </a:lnTo>
                <a:lnTo>
                  <a:pt x="18176" y="81692"/>
                </a:lnTo>
                <a:lnTo>
                  <a:pt x="19534" y="82185"/>
                </a:lnTo>
                <a:lnTo>
                  <a:pt x="20939" y="82678"/>
                </a:lnTo>
                <a:lnTo>
                  <a:pt x="22393" y="83160"/>
                </a:lnTo>
                <a:lnTo>
                  <a:pt x="23896" y="83642"/>
                </a:lnTo>
                <a:lnTo>
                  <a:pt x="25447" y="84123"/>
                </a:lnTo>
                <a:lnTo>
                  <a:pt x="26998" y="84605"/>
                </a:lnTo>
                <a:lnTo>
                  <a:pt x="28549" y="85075"/>
                </a:lnTo>
                <a:lnTo>
                  <a:pt x="30148" y="85546"/>
                </a:lnTo>
                <a:lnTo>
                  <a:pt x="33444" y="86486"/>
                </a:lnTo>
                <a:lnTo>
                  <a:pt x="36837" y="87404"/>
                </a:lnTo>
                <a:lnTo>
                  <a:pt x="40327" y="88321"/>
                </a:lnTo>
                <a:lnTo>
                  <a:pt x="43865" y="89216"/>
                </a:lnTo>
                <a:lnTo>
                  <a:pt x="47452" y="90111"/>
                </a:lnTo>
                <a:lnTo>
                  <a:pt x="51087" y="90994"/>
                </a:lnTo>
                <a:lnTo>
                  <a:pt x="54771" y="91877"/>
                </a:lnTo>
                <a:lnTo>
                  <a:pt x="62187" y="93621"/>
                </a:lnTo>
                <a:lnTo>
                  <a:pt x="69602" y="95330"/>
                </a:lnTo>
                <a:lnTo>
                  <a:pt x="76873" y="97027"/>
                </a:lnTo>
                <a:lnTo>
                  <a:pt x="80460" y="97876"/>
                </a:lnTo>
                <a:lnTo>
                  <a:pt x="83949" y="98714"/>
                </a:lnTo>
                <a:lnTo>
                  <a:pt x="87391" y="99562"/>
                </a:lnTo>
                <a:lnTo>
                  <a:pt x="90735" y="100400"/>
                </a:lnTo>
                <a:lnTo>
                  <a:pt x="92286" y="100790"/>
                </a:lnTo>
                <a:lnTo>
                  <a:pt x="93789" y="101203"/>
                </a:lnTo>
                <a:lnTo>
                  <a:pt x="95291" y="101616"/>
                </a:lnTo>
                <a:lnTo>
                  <a:pt x="96794" y="102051"/>
                </a:lnTo>
                <a:lnTo>
                  <a:pt x="98248" y="102499"/>
                </a:lnTo>
                <a:lnTo>
                  <a:pt x="99702" y="102946"/>
                </a:lnTo>
                <a:lnTo>
                  <a:pt x="101156" y="103405"/>
                </a:lnTo>
                <a:lnTo>
                  <a:pt x="102513" y="103875"/>
                </a:lnTo>
                <a:lnTo>
                  <a:pt x="103870" y="104357"/>
                </a:lnTo>
                <a:lnTo>
                  <a:pt x="105179" y="104850"/>
                </a:lnTo>
                <a:lnTo>
                  <a:pt x="106439" y="105343"/>
                </a:lnTo>
                <a:lnTo>
                  <a:pt x="107651" y="105848"/>
                </a:lnTo>
                <a:lnTo>
                  <a:pt x="108863" y="106353"/>
                </a:lnTo>
                <a:lnTo>
                  <a:pt x="109977" y="106857"/>
                </a:lnTo>
                <a:lnTo>
                  <a:pt x="110995" y="107374"/>
                </a:lnTo>
                <a:lnTo>
                  <a:pt x="112013" y="107901"/>
                </a:lnTo>
                <a:lnTo>
                  <a:pt x="112934" y="108417"/>
                </a:lnTo>
                <a:lnTo>
                  <a:pt x="113807" y="108945"/>
                </a:lnTo>
                <a:lnTo>
                  <a:pt x="114582" y="109473"/>
                </a:lnTo>
                <a:lnTo>
                  <a:pt x="115261" y="110000"/>
                </a:lnTo>
                <a:lnTo>
                  <a:pt x="115891" y="110528"/>
                </a:lnTo>
                <a:lnTo>
                  <a:pt x="116424" y="111056"/>
                </a:lnTo>
                <a:lnTo>
                  <a:pt x="116909" y="111583"/>
                </a:lnTo>
                <a:lnTo>
                  <a:pt x="117248" y="112111"/>
                </a:lnTo>
                <a:lnTo>
                  <a:pt x="117490" y="112638"/>
                </a:lnTo>
                <a:lnTo>
                  <a:pt x="117636" y="113155"/>
                </a:lnTo>
                <a:lnTo>
                  <a:pt x="117733" y="113682"/>
                </a:lnTo>
                <a:lnTo>
                  <a:pt x="117636" y="114187"/>
                </a:lnTo>
                <a:lnTo>
                  <a:pt x="117490" y="114703"/>
                </a:lnTo>
                <a:lnTo>
                  <a:pt x="117345" y="114955"/>
                </a:lnTo>
                <a:lnTo>
                  <a:pt x="117199" y="115208"/>
                </a:lnTo>
                <a:lnTo>
                  <a:pt x="117005" y="115460"/>
                </a:lnTo>
                <a:lnTo>
                  <a:pt x="116812" y="115701"/>
                </a:lnTo>
                <a:lnTo>
                  <a:pt x="116569" y="115953"/>
                </a:lnTo>
                <a:lnTo>
                  <a:pt x="116278" y="116194"/>
                </a:lnTo>
                <a:lnTo>
                  <a:pt x="115988" y="116435"/>
                </a:lnTo>
                <a:lnTo>
                  <a:pt x="115697" y="116676"/>
                </a:lnTo>
                <a:lnTo>
                  <a:pt x="115358" y="116905"/>
                </a:lnTo>
                <a:lnTo>
                  <a:pt x="114970" y="117135"/>
                </a:lnTo>
                <a:lnTo>
                  <a:pt x="114630" y="117353"/>
                </a:lnTo>
                <a:lnTo>
                  <a:pt x="114194" y="117559"/>
                </a:lnTo>
                <a:lnTo>
                  <a:pt x="113807" y="117766"/>
                </a:lnTo>
                <a:lnTo>
                  <a:pt x="113370" y="117961"/>
                </a:lnTo>
                <a:lnTo>
                  <a:pt x="112886" y="118156"/>
                </a:lnTo>
                <a:lnTo>
                  <a:pt x="112401" y="118339"/>
                </a:lnTo>
                <a:lnTo>
                  <a:pt x="111916" y="118511"/>
                </a:lnTo>
                <a:lnTo>
                  <a:pt x="111383" y="118695"/>
                </a:lnTo>
                <a:lnTo>
                  <a:pt x="110850" y="118855"/>
                </a:lnTo>
                <a:lnTo>
                  <a:pt x="110268" y="119016"/>
                </a:lnTo>
                <a:lnTo>
                  <a:pt x="109105" y="119326"/>
                </a:lnTo>
                <a:lnTo>
                  <a:pt x="107845" y="119612"/>
                </a:lnTo>
                <a:lnTo>
                  <a:pt x="106536" y="119876"/>
                </a:lnTo>
                <a:lnTo>
                  <a:pt x="105179" y="120129"/>
                </a:lnTo>
                <a:lnTo>
                  <a:pt x="103725" y="120358"/>
                </a:lnTo>
                <a:lnTo>
                  <a:pt x="102271" y="120564"/>
                </a:lnTo>
                <a:lnTo>
                  <a:pt x="100720" y="120759"/>
                </a:lnTo>
                <a:lnTo>
                  <a:pt x="99120" y="120943"/>
                </a:lnTo>
                <a:lnTo>
                  <a:pt x="97472" y="121103"/>
                </a:lnTo>
                <a:lnTo>
                  <a:pt x="95824" y="121264"/>
                </a:lnTo>
                <a:lnTo>
                  <a:pt x="94079" y="121402"/>
                </a:lnTo>
                <a:lnTo>
                  <a:pt x="92335" y="121528"/>
                </a:lnTo>
                <a:lnTo>
                  <a:pt x="90541" y="121643"/>
                </a:lnTo>
                <a:lnTo>
                  <a:pt x="88748" y="121746"/>
                </a:lnTo>
                <a:lnTo>
                  <a:pt x="86906" y="121849"/>
                </a:lnTo>
                <a:lnTo>
                  <a:pt x="85064" y="121941"/>
                </a:lnTo>
                <a:lnTo>
                  <a:pt x="83174" y="122021"/>
                </a:lnTo>
                <a:lnTo>
                  <a:pt x="79393" y="122170"/>
                </a:lnTo>
                <a:lnTo>
                  <a:pt x="75564" y="122308"/>
                </a:lnTo>
                <a:lnTo>
                  <a:pt x="67954" y="122560"/>
                </a:lnTo>
                <a:lnTo>
                  <a:pt x="64174" y="122686"/>
                </a:lnTo>
                <a:lnTo>
                  <a:pt x="60539" y="122824"/>
                </a:lnTo>
                <a:lnTo>
                  <a:pt x="58745" y="122904"/>
                </a:lnTo>
                <a:lnTo>
                  <a:pt x="56952" y="122996"/>
                </a:lnTo>
                <a:lnTo>
                  <a:pt x="55207" y="123088"/>
                </a:lnTo>
                <a:lnTo>
                  <a:pt x="53511" y="123191"/>
                </a:lnTo>
                <a:lnTo>
                  <a:pt x="51863" y="123306"/>
                </a:lnTo>
                <a:lnTo>
                  <a:pt x="50263" y="123420"/>
                </a:lnTo>
                <a:lnTo>
                  <a:pt x="48712" y="123558"/>
                </a:lnTo>
                <a:lnTo>
                  <a:pt x="47210" y="123696"/>
                </a:lnTo>
                <a:lnTo>
                  <a:pt x="45755" y="123856"/>
                </a:lnTo>
                <a:lnTo>
                  <a:pt x="44350" y="124028"/>
                </a:lnTo>
                <a:lnTo>
                  <a:pt x="42993" y="124212"/>
                </a:lnTo>
                <a:lnTo>
                  <a:pt x="41733" y="124407"/>
                </a:lnTo>
                <a:lnTo>
                  <a:pt x="40521" y="124625"/>
                </a:lnTo>
                <a:lnTo>
                  <a:pt x="39358" y="124866"/>
                </a:lnTo>
                <a:lnTo>
                  <a:pt x="38291" y="125118"/>
                </a:lnTo>
                <a:lnTo>
                  <a:pt x="37806" y="125256"/>
                </a:lnTo>
                <a:lnTo>
                  <a:pt x="37322" y="125393"/>
                </a:lnTo>
                <a:lnTo>
                  <a:pt x="36886" y="125542"/>
                </a:lnTo>
                <a:lnTo>
                  <a:pt x="36449" y="125692"/>
                </a:lnTo>
                <a:lnTo>
                  <a:pt x="36013" y="125841"/>
                </a:lnTo>
                <a:lnTo>
                  <a:pt x="35625" y="126001"/>
                </a:lnTo>
                <a:lnTo>
                  <a:pt x="35238" y="126173"/>
                </a:lnTo>
                <a:lnTo>
                  <a:pt x="34898" y="126345"/>
                </a:lnTo>
                <a:lnTo>
                  <a:pt x="34559" y="126517"/>
                </a:lnTo>
                <a:lnTo>
                  <a:pt x="34268" y="126701"/>
                </a:lnTo>
                <a:lnTo>
                  <a:pt x="33977" y="126896"/>
                </a:lnTo>
                <a:lnTo>
                  <a:pt x="33735" y="127091"/>
                </a:lnTo>
                <a:lnTo>
                  <a:pt x="33493" y="127297"/>
                </a:lnTo>
                <a:lnTo>
                  <a:pt x="33299" y="127504"/>
                </a:lnTo>
                <a:lnTo>
                  <a:pt x="33105" y="127722"/>
                </a:lnTo>
                <a:lnTo>
                  <a:pt x="32960" y="127940"/>
                </a:lnTo>
                <a:lnTo>
                  <a:pt x="32814" y="128169"/>
                </a:lnTo>
                <a:lnTo>
                  <a:pt x="32717" y="128410"/>
                </a:lnTo>
                <a:lnTo>
                  <a:pt x="32620" y="128651"/>
                </a:lnTo>
                <a:lnTo>
                  <a:pt x="32572" y="128903"/>
                </a:lnTo>
                <a:lnTo>
                  <a:pt x="32572" y="129419"/>
                </a:lnTo>
                <a:lnTo>
                  <a:pt x="32669" y="129970"/>
                </a:lnTo>
                <a:lnTo>
                  <a:pt x="32911" y="130555"/>
                </a:lnTo>
                <a:lnTo>
                  <a:pt x="33687" y="131048"/>
                </a:lnTo>
                <a:lnTo>
                  <a:pt x="34462" y="131541"/>
                </a:lnTo>
                <a:lnTo>
                  <a:pt x="35335" y="132012"/>
                </a:lnTo>
                <a:lnTo>
                  <a:pt x="36207" y="132493"/>
                </a:lnTo>
                <a:lnTo>
                  <a:pt x="37176" y="132952"/>
                </a:lnTo>
                <a:lnTo>
                  <a:pt x="38146" y="133411"/>
                </a:lnTo>
                <a:lnTo>
                  <a:pt x="39164" y="133858"/>
                </a:lnTo>
                <a:lnTo>
                  <a:pt x="40230" y="134294"/>
                </a:lnTo>
                <a:lnTo>
                  <a:pt x="41296" y="134719"/>
                </a:lnTo>
                <a:lnTo>
                  <a:pt x="42411" y="135143"/>
                </a:lnTo>
                <a:lnTo>
                  <a:pt x="43574" y="135545"/>
                </a:lnTo>
                <a:lnTo>
                  <a:pt x="44786" y="135946"/>
                </a:lnTo>
                <a:lnTo>
                  <a:pt x="45998" y="136336"/>
                </a:lnTo>
                <a:lnTo>
                  <a:pt x="47258" y="136703"/>
                </a:lnTo>
                <a:lnTo>
                  <a:pt x="48518" y="137070"/>
                </a:lnTo>
                <a:lnTo>
                  <a:pt x="49827" y="137414"/>
                </a:lnTo>
                <a:lnTo>
                  <a:pt x="51136" y="137747"/>
                </a:lnTo>
                <a:lnTo>
                  <a:pt x="52444" y="138068"/>
                </a:lnTo>
                <a:lnTo>
                  <a:pt x="53801" y="138378"/>
                </a:lnTo>
                <a:lnTo>
                  <a:pt x="55207" y="138676"/>
                </a:lnTo>
                <a:lnTo>
                  <a:pt x="56564" y="138951"/>
                </a:lnTo>
                <a:lnTo>
                  <a:pt x="57970" y="139215"/>
                </a:lnTo>
                <a:lnTo>
                  <a:pt x="59424" y="139456"/>
                </a:lnTo>
                <a:lnTo>
                  <a:pt x="60829" y="139697"/>
                </a:lnTo>
                <a:lnTo>
                  <a:pt x="62284" y="139903"/>
                </a:lnTo>
                <a:lnTo>
                  <a:pt x="63689" y="140098"/>
                </a:lnTo>
                <a:lnTo>
                  <a:pt x="65143" y="140282"/>
                </a:lnTo>
                <a:lnTo>
                  <a:pt x="66597" y="140442"/>
                </a:lnTo>
                <a:lnTo>
                  <a:pt x="68100" y="140591"/>
                </a:lnTo>
                <a:lnTo>
                  <a:pt x="69554" y="140718"/>
                </a:lnTo>
                <a:lnTo>
                  <a:pt x="71008" y="140821"/>
                </a:lnTo>
                <a:lnTo>
                  <a:pt x="72462" y="140901"/>
                </a:lnTo>
                <a:lnTo>
                  <a:pt x="74207" y="140981"/>
                </a:lnTo>
                <a:lnTo>
                  <a:pt x="76000" y="141050"/>
                </a:lnTo>
                <a:lnTo>
                  <a:pt x="77842" y="141119"/>
                </a:lnTo>
                <a:lnTo>
                  <a:pt x="79733" y="141165"/>
                </a:lnTo>
                <a:lnTo>
                  <a:pt x="83513" y="141257"/>
                </a:lnTo>
                <a:lnTo>
                  <a:pt x="87342" y="141326"/>
                </a:lnTo>
                <a:lnTo>
                  <a:pt x="91220" y="141406"/>
                </a:lnTo>
                <a:lnTo>
                  <a:pt x="93110" y="141463"/>
                </a:lnTo>
                <a:lnTo>
                  <a:pt x="95049" y="141509"/>
                </a:lnTo>
                <a:lnTo>
                  <a:pt x="96891" y="141578"/>
                </a:lnTo>
                <a:lnTo>
                  <a:pt x="98781" y="141647"/>
                </a:lnTo>
                <a:lnTo>
                  <a:pt x="100574" y="141738"/>
                </a:lnTo>
                <a:lnTo>
                  <a:pt x="102368" y="141830"/>
                </a:lnTo>
                <a:lnTo>
                  <a:pt x="104113" y="141945"/>
                </a:lnTo>
                <a:lnTo>
                  <a:pt x="105858" y="142083"/>
                </a:lnTo>
                <a:lnTo>
                  <a:pt x="107505" y="142232"/>
                </a:lnTo>
                <a:lnTo>
                  <a:pt x="109057" y="142415"/>
                </a:lnTo>
                <a:lnTo>
                  <a:pt x="109832" y="142507"/>
                </a:lnTo>
                <a:lnTo>
                  <a:pt x="110608" y="142610"/>
                </a:lnTo>
                <a:lnTo>
                  <a:pt x="111335" y="142713"/>
                </a:lnTo>
                <a:lnTo>
                  <a:pt x="112062" y="142828"/>
                </a:lnTo>
                <a:lnTo>
                  <a:pt x="112740" y="142954"/>
                </a:lnTo>
                <a:lnTo>
                  <a:pt x="113419" y="143080"/>
                </a:lnTo>
                <a:lnTo>
                  <a:pt x="114097" y="143218"/>
                </a:lnTo>
                <a:lnTo>
                  <a:pt x="114727" y="143356"/>
                </a:lnTo>
                <a:lnTo>
                  <a:pt x="115358" y="143505"/>
                </a:lnTo>
                <a:lnTo>
                  <a:pt x="115939" y="143665"/>
                </a:lnTo>
                <a:lnTo>
                  <a:pt x="116521" y="143826"/>
                </a:lnTo>
                <a:lnTo>
                  <a:pt x="117102" y="144010"/>
                </a:lnTo>
                <a:lnTo>
                  <a:pt x="117587" y="144182"/>
                </a:lnTo>
                <a:lnTo>
                  <a:pt x="118120" y="144377"/>
                </a:lnTo>
                <a:lnTo>
                  <a:pt x="118605" y="144583"/>
                </a:lnTo>
                <a:lnTo>
                  <a:pt x="119041" y="144790"/>
                </a:lnTo>
                <a:lnTo>
                  <a:pt x="119477" y="145007"/>
                </a:lnTo>
                <a:lnTo>
                  <a:pt x="119865" y="145237"/>
                </a:lnTo>
                <a:lnTo>
                  <a:pt x="120204" y="145478"/>
                </a:lnTo>
                <a:lnTo>
                  <a:pt x="120544" y="145719"/>
                </a:lnTo>
                <a:lnTo>
                  <a:pt x="120883" y="145982"/>
                </a:lnTo>
                <a:lnTo>
                  <a:pt x="121174" y="146246"/>
                </a:lnTo>
                <a:lnTo>
                  <a:pt x="121416" y="146533"/>
                </a:lnTo>
                <a:lnTo>
                  <a:pt x="121610" y="146820"/>
                </a:lnTo>
                <a:lnTo>
                  <a:pt x="121804" y="147152"/>
                </a:lnTo>
                <a:lnTo>
                  <a:pt x="121998" y="147485"/>
                </a:lnTo>
                <a:lnTo>
                  <a:pt x="122046" y="147795"/>
                </a:lnTo>
                <a:lnTo>
                  <a:pt x="122095" y="148093"/>
                </a:lnTo>
                <a:lnTo>
                  <a:pt x="122046" y="148380"/>
                </a:lnTo>
                <a:lnTo>
                  <a:pt x="121998" y="148666"/>
                </a:lnTo>
                <a:lnTo>
                  <a:pt x="121852" y="148930"/>
                </a:lnTo>
                <a:lnTo>
                  <a:pt x="121659" y="149194"/>
                </a:lnTo>
                <a:lnTo>
                  <a:pt x="121465" y="149446"/>
                </a:lnTo>
                <a:lnTo>
                  <a:pt x="121174" y="149687"/>
                </a:lnTo>
                <a:lnTo>
                  <a:pt x="120835" y="149917"/>
                </a:lnTo>
                <a:lnTo>
                  <a:pt x="120495" y="150146"/>
                </a:lnTo>
                <a:lnTo>
                  <a:pt x="120059" y="150364"/>
                </a:lnTo>
                <a:lnTo>
                  <a:pt x="119623" y="150571"/>
                </a:lnTo>
                <a:lnTo>
                  <a:pt x="119138" y="150777"/>
                </a:lnTo>
                <a:lnTo>
                  <a:pt x="118605" y="150972"/>
                </a:lnTo>
                <a:lnTo>
                  <a:pt x="118072" y="151156"/>
                </a:lnTo>
                <a:lnTo>
                  <a:pt x="117490" y="151339"/>
                </a:lnTo>
                <a:lnTo>
                  <a:pt x="116860" y="151523"/>
                </a:lnTo>
                <a:lnTo>
                  <a:pt x="116182" y="151695"/>
                </a:lnTo>
                <a:lnTo>
                  <a:pt x="115503" y="151855"/>
                </a:lnTo>
                <a:lnTo>
                  <a:pt x="114824" y="152027"/>
                </a:lnTo>
                <a:lnTo>
                  <a:pt x="113322" y="152337"/>
                </a:lnTo>
                <a:lnTo>
                  <a:pt x="111722" y="152635"/>
                </a:lnTo>
                <a:lnTo>
                  <a:pt x="110074" y="152922"/>
                </a:lnTo>
                <a:lnTo>
                  <a:pt x="108378" y="153209"/>
                </a:lnTo>
                <a:lnTo>
                  <a:pt x="106633" y="153484"/>
                </a:lnTo>
                <a:lnTo>
                  <a:pt x="103046" y="154035"/>
                </a:lnTo>
                <a:lnTo>
                  <a:pt x="101253" y="154310"/>
                </a:lnTo>
                <a:lnTo>
                  <a:pt x="99411" y="154597"/>
                </a:lnTo>
                <a:lnTo>
                  <a:pt x="97666" y="154895"/>
                </a:lnTo>
                <a:lnTo>
                  <a:pt x="95921" y="155205"/>
                </a:lnTo>
                <a:lnTo>
                  <a:pt x="94225" y="155526"/>
                </a:lnTo>
                <a:lnTo>
                  <a:pt x="92577" y="155870"/>
                </a:lnTo>
                <a:lnTo>
                  <a:pt x="91801" y="156053"/>
                </a:lnTo>
                <a:lnTo>
                  <a:pt x="91026" y="156237"/>
                </a:lnTo>
                <a:lnTo>
                  <a:pt x="90250" y="156432"/>
                </a:lnTo>
                <a:lnTo>
                  <a:pt x="89523" y="156627"/>
                </a:lnTo>
                <a:lnTo>
                  <a:pt x="88845" y="156833"/>
                </a:lnTo>
                <a:lnTo>
                  <a:pt x="88166" y="157040"/>
                </a:lnTo>
                <a:lnTo>
                  <a:pt x="87536" y="157269"/>
                </a:lnTo>
                <a:lnTo>
                  <a:pt x="86954" y="157487"/>
                </a:lnTo>
                <a:lnTo>
                  <a:pt x="86373" y="157728"/>
                </a:lnTo>
                <a:lnTo>
                  <a:pt x="85791" y="157969"/>
                </a:lnTo>
                <a:lnTo>
                  <a:pt x="85307" y="158233"/>
                </a:lnTo>
                <a:lnTo>
                  <a:pt x="84822" y="158496"/>
                </a:lnTo>
                <a:lnTo>
                  <a:pt x="84386" y="158760"/>
                </a:lnTo>
                <a:lnTo>
                  <a:pt x="83998" y="159047"/>
                </a:lnTo>
                <a:lnTo>
                  <a:pt x="83659" y="159345"/>
                </a:lnTo>
                <a:lnTo>
                  <a:pt x="83368" y="159644"/>
                </a:lnTo>
                <a:lnTo>
                  <a:pt x="83077" y="160045"/>
                </a:lnTo>
                <a:lnTo>
                  <a:pt x="82883" y="160446"/>
                </a:lnTo>
                <a:lnTo>
                  <a:pt x="82786" y="160859"/>
                </a:lnTo>
                <a:lnTo>
                  <a:pt x="82738" y="161272"/>
                </a:lnTo>
                <a:lnTo>
                  <a:pt x="82786" y="161685"/>
                </a:lnTo>
                <a:lnTo>
                  <a:pt x="82883" y="162110"/>
                </a:lnTo>
                <a:lnTo>
                  <a:pt x="83077" y="162534"/>
                </a:lnTo>
                <a:lnTo>
                  <a:pt x="83368" y="162947"/>
                </a:lnTo>
                <a:lnTo>
                  <a:pt x="83707" y="163371"/>
                </a:lnTo>
                <a:lnTo>
                  <a:pt x="84095" y="163796"/>
                </a:lnTo>
                <a:lnTo>
                  <a:pt x="84531" y="164220"/>
                </a:lnTo>
                <a:lnTo>
                  <a:pt x="85064" y="164645"/>
                </a:lnTo>
                <a:lnTo>
                  <a:pt x="85646" y="165057"/>
                </a:lnTo>
                <a:lnTo>
                  <a:pt x="86276" y="165470"/>
                </a:lnTo>
                <a:lnTo>
                  <a:pt x="86954" y="165883"/>
                </a:lnTo>
                <a:lnTo>
                  <a:pt x="87682" y="166285"/>
                </a:lnTo>
                <a:lnTo>
                  <a:pt x="88457" y="166675"/>
                </a:lnTo>
                <a:lnTo>
                  <a:pt x="89281" y="167065"/>
                </a:lnTo>
                <a:lnTo>
                  <a:pt x="90105" y="167443"/>
                </a:lnTo>
                <a:lnTo>
                  <a:pt x="91026" y="167810"/>
                </a:lnTo>
                <a:lnTo>
                  <a:pt x="91947" y="168166"/>
                </a:lnTo>
                <a:lnTo>
                  <a:pt x="92916" y="168510"/>
                </a:lnTo>
                <a:lnTo>
                  <a:pt x="93934" y="168843"/>
                </a:lnTo>
                <a:lnTo>
                  <a:pt x="94952" y="169164"/>
                </a:lnTo>
                <a:lnTo>
                  <a:pt x="96018" y="169474"/>
                </a:lnTo>
                <a:lnTo>
                  <a:pt x="97085" y="169760"/>
                </a:lnTo>
                <a:lnTo>
                  <a:pt x="98199" y="170036"/>
                </a:lnTo>
                <a:lnTo>
                  <a:pt x="99314" y="170299"/>
                </a:lnTo>
                <a:lnTo>
                  <a:pt x="100429" y="170540"/>
                </a:lnTo>
                <a:lnTo>
                  <a:pt x="101544" y="170758"/>
                </a:lnTo>
                <a:lnTo>
                  <a:pt x="102707" y="170965"/>
                </a:lnTo>
                <a:lnTo>
                  <a:pt x="103870" y="171137"/>
                </a:lnTo>
                <a:lnTo>
                  <a:pt x="104452" y="171217"/>
                </a:lnTo>
                <a:lnTo>
                  <a:pt x="105034" y="171286"/>
                </a:lnTo>
                <a:lnTo>
                  <a:pt x="105615" y="171355"/>
                </a:lnTo>
                <a:lnTo>
                  <a:pt x="106197" y="171401"/>
                </a:lnTo>
                <a:lnTo>
                  <a:pt x="106827" y="171458"/>
                </a:lnTo>
                <a:lnTo>
                  <a:pt x="107409" y="171492"/>
                </a:lnTo>
                <a:lnTo>
                  <a:pt x="108669" y="171550"/>
                </a:lnTo>
                <a:lnTo>
                  <a:pt x="109929" y="171584"/>
                </a:lnTo>
                <a:lnTo>
                  <a:pt x="111189" y="171596"/>
                </a:lnTo>
                <a:lnTo>
                  <a:pt x="112449" y="171584"/>
                </a:lnTo>
                <a:lnTo>
                  <a:pt x="113758" y="171550"/>
                </a:lnTo>
                <a:lnTo>
                  <a:pt x="115067" y="171504"/>
                </a:lnTo>
                <a:lnTo>
                  <a:pt x="116327" y="171446"/>
                </a:lnTo>
                <a:lnTo>
                  <a:pt x="117636" y="171366"/>
                </a:lnTo>
                <a:lnTo>
                  <a:pt x="118944" y="171286"/>
                </a:lnTo>
                <a:lnTo>
                  <a:pt x="121513" y="171102"/>
                </a:lnTo>
                <a:lnTo>
                  <a:pt x="124034" y="170907"/>
                </a:lnTo>
                <a:lnTo>
                  <a:pt x="126506" y="170724"/>
                </a:lnTo>
                <a:lnTo>
                  <a:pt x="127669" y="170643"/>
                </a:lnTo>
                <a:lnTo>
                  <a:pt x="128832" y="170563"/>
                </a:lnTo>
                <a:lnTo>
                  <a:pt x="129995" y="170506"/>
                </a:lnTo>
                <a:lnTo>
                  <a:pt x="131110" y="170448"/>
                </a:lnTo>
                <a:lnTo>
                  <a:pt x="132176" y="170414"/>
                </a:lnTo>
                <a:lnTo>
                  <a:pt x="133194" y="170403"/>
                </a:lnTo>
                <a:lnTo>
                  <a:pt x="134164" y="170403"/>
                </a:lnTo>
                <a:lnTo>
                  <a:pt x="135085" y="170426"/>
                </a:lnTo>
                <a:lnTo>
                  <a:pt x="135569" y="170448"/>
                </a:lnTo>
                <a:lnTo>
                  <a:pt x="136006" y="170483"/>
                </a:lnTo>
                <a:lnTo>
                  <a:pt x="136442" y="170517"/>
                </a:lnTo>
                <a:lnTo>
                  <a:pt x="136829" y="170563"/>
                </a:lnTo>
                <a:lnTo>
                  <a:pt x="137217" y="170609"/>
                </a:lnTo>
                <a:lnTo>
                  <a:pt x="137605" y="170666"/>
                </a:lnTo>
                <a:lnTo>
                  <a:pt x="137993" y="170735"/>
                </a:lnTo>
                <a:lnTo>
                  <a:pt x="138332" y="170804"/>
                </a:lnTo>
                <a:lnTo>
                  <a:pt x="138671" y="170896"/>
                </a:lnTo>
                <a:lnTo>
                  <a:pt x="139011" y="170976"/>
                </a:lnTo>
                <a:lnTo>
                  <a:pt x="139301" y="171079"/>
                </a:lnTo>
                <a:lnTo>
                  <a:pt x="139592" y="171194"/>
                </a:lnTo>
                <a:lnTo>
                  <a:pt x="140125" y="171412"/>
                </a:lnTo>
                <a:lnTo>
                  <a:pt x="140562" y="171630"/>
                </a:lnTo>
                <a:lnTo>
                  <a:pt x="140998" y="171836"/>
                </a:lnTo>
                <a:lnTo>
                  <a:pt x="141337" y="172054"/>
                </a:lnTo>
                <a:lnTo>
                  <a:pt x="141676" y="172272"/>
                </a:lnTo>
                <a:lnTo>
                  <a:pt x="141967" y="172490"/>
                </a:lnTo>
                <a:lnTo>
                  <a:pt x="142210" y="172708"/>
                </a:lnTo>
                <a:lnTo>
                  <a:pt x="142403" y="172926"/>
                </a:lnTo>
                <a:lnTo>
                  <a:pt x="142597" y="173144"/>
                </a:lnTo>
                <a:lnTo>
                  <a:pt x="142694" y="173362"/>
                </a:lnTo>
                <a:lnTo>
                  <a:pt x="142791" y="173580"/>
                </a:lnTo>
                <a:lnTo>
                  <a:pt x="142888" y="173798"/>
                </a:lnTo>
                <a:lnTo>
                  <a:pt x="142888" y="174016"/>
                </a:lnTo>
                <a:lnTo>
                  <a:pt x="142888" y="174234"/>
                </a:lnTo>
                <a:lnTo>
                  <a:pt x="142840" y="174670"/>
                </a:lnTo>
                <a:lnTo>
                  <a:pt x="142646" y="175105"/>
                </a:lnTo>
                <a:lnTo>
                  <a:pt x="142355" y="175541"/>
                </a:lnTo>
                <a:lnTo>
                  <a:pt x="142016" y="175989"/>
                </a:lnTo>
                <a:lnTo>
                  <a:pt x="141628" y="176436"/>
                </a:lnTo>
                <a:lnTo>
                  <a:pt x="141143" y="176872"/>
                </a:lnTo>
                <a:lnTo>
                  <a:pt x="140659" y="177331"/>
                </a:lnTo>
                <a:lnTo>
                  <a:pt x="139592" y="178225"/>
                </a:lnTo>
                <a:lnTo>
                  <a:pt x="138574" y="179143"/>
                </a:lnTo>
                <a:lnTo>
                  <a:pt x="138041" y="179613"/>
                </a:lnTo>
                <a:lnTo>
                  <a:pt x="137605" y="180072"/>
                </a:lnTo>
                <a:lnTo>
                  <a:pt x="137217" y="180542"/>
                </a:lnTo>
                <a:lnTo>
                  <a:pt x="136878" y="181024"/>
                </a:lnTo>
                <a:lnTo>
                  <a:pt x="136587" y="181494"/>
                </a:lnTo>
                <a:lnTo>
                  <a:pt x="136442" y="181976"/>
                </a:lnTo>
                <a:lnTo>
                  <a:pt x="136345" y="182469"/>
                </a:lnTo>
                <a:lnTo>
                  <a:pt x="136345" y="182710"/>
                </a:lnTo>
                <a:lnTo>
                  <a:pt x="136393" y="182951"/>
                </a:lnTo>
                <a:lnTo>
                  <a:pt x="136442" y="183203"/>
                </a:lnTo>
                <a:lnTo>
                  <a:pt x="136539" y="183456"/>
                </a:lnTo>
                <a:lnTo>
                  <a:pt x="136684" y="183708"/>
                </a:lnTo>
                <a:lnTo>
                  <a:pt x="136829" y="183949"/>
                </a:lnTo>
                <a:lnTo>
                  <a:pt x="137072" y="184201"/>
                </a:lnTo>
                <a:lnTo>
                  <a:pt x="137314" y="184465"/>
                </a:lnTo>
                <a:lnTo>
                  <a:pt x="137605" y="184717"/>
                </a:lnTo>
                <a:lnTo>
                  <a:pt x="137944" y="184970"/>
                </a:lnTo>
                <a:lnTo>
                  <a:pt x="138284" y="185234"/>
                </a:lnTo>
                <a:lnTo>
                  <a:pt x="138720" y="185486"/>
                </a:lnTo>
                <a:lnTo>
                  <a:pt x="139204" y="185750"/>
                </a:lnTo>
                <a:lnTo>
                  <a:pt x="139689" y="186014"/>
                </a:lnTo>
                <a:lnTo>
                  <a:pt x="140562" y="186427"/>
                </a:lnTo>
                <a:lnTo>
                  <a:pt x="141483" y="186817"/>
                </a:lnTo>
                <a:lnTo>
                  <a:pt x="142403" y="187184"/>
                </a:lnTo>
                <a:lnTo>
                  <a:pt x="143373" y="187528"/>
                </a:lnTo>
                <a:lnTo>
                  <a:pt x="144342" y="187860"/>
                </a:lnTo>
                <a:lnTo>
                  <a:pt x="145312" y="188170"/>
                </a:lnTo>
                <a:lnTo>
                  <a:pt x="146329" y="188468"/>
                </a:lnTo>
                <a:lnTo>
                  <a:pt x="147347" y="188732"/>
                </a:lnTo>
                <a:lnTo>
                  <a:pt x="148414" y="188984"/>
                </a:lnTo>
                <a:lnTo>
                  <a:pt x="149480" y="189225"/>
                </a:lnTo>
                <a:lnTo>
                  <a:pt x="150546" y="189443"/>
                </a:lnTo>
                <a:lnTo>
                  <a:pt x="151613" y="189638"/>
                </a:lnTo>
                <a:lnTo>
                  <a:pt x="152679" y="189822"/>
                </a:lnTo>
                <a:lnTo>
                  <a:pt x="153794" y="189982"/>
                </a:lnTo>
                <a:lnTo>
                  <a:pt x="154909" y="190131"/>
                </a:lnTo>
                <a:lnTo>
                  <a:pt x="155975" y="190258"/>
                </a:lnTo>
                <a:lnTo>
                  <a:pt x="157090" y="190372"/>
                </a:lnTo>
                <a:lnTo>
                  <a:pt x="158204" y="190464"/>
                </a:lnTo>
                <a:lnTo>
                  <a:pt x="159319" y="190544"/>
                </a:lnTo>
                <a:lnTo>
                  <a:pt x="160434" y="190613"/>
                </a:lnTo>
                <a:lnTo>
                  <a:pt x="161549" y="190659"/>
                </a:lnTo>
                <a:lnTo>
                  <a:pt x="162664" y="190693"/>
                </a:lnTo>
                <a:lnTo>
                  <a:pt x="163778" y="190705"/>
                </a:lnTo>
                <a:lnTo>
                  <a:pt x="164893" y="190705"/>
                </a:lnTo>
                <a:lnTo>
                  <a:pt x="166008" y="190693"/>
                </a:lnTo>
                <a:lnTo>
                  <a:pt x="167074" y="190671"/>
                </a:lnTo>
                <a:lnTo>
                  <a:pt x="168141" y="190636"/>
                </a:lnTo>
                <a:lnTo>
                  <a:pt x="169207" y="190579"/>
                </a:lnTo>
                <a:lnTo>
                  <a:pt x="170273" y="190510"/>
                </a:lnTo>
                <a:lnTo>
                  <a:pt x="171291" y="190430"/>
                </a:lnTo>
                <a:lnTo>
                  <a:pt x="172309" y="190338"/>
                </a:lnTo>
                <a:lnTo>
                  <a:pt x="173327" y="190235"/>
                </a:lnTo>
                <a:lnTo>
                  <a:pt x="174296" y="190108"/>
                </a:lnTo>
                <a:lnTo>
                  <a:pt x="175266" y="189982"/>
                </a:lnTo>
                <a:lnTo>
                  <a:pt x="176235" y="189845"/>
                </a:lnTo>
                <a:lnTo>
                  <a:pt x="177156" y="189684"/>
                </a:lnTo>
                <a:lnTo>
                  <a:pt x="178077" y="189524"/>
                </a:lnTo>
                <a:lnTo>
                  <a:pt x="178949" y="189340"/>
                </a:lnTo>
                <a:lnTo>
                  <a:pt x="179773" y="189156"/>
                </a:lnTo>
                <a:lnTo>
                  <a:pt x="180597" y="188961"/>
                </a:lnTo>
                <a:lnTo>
                  <a:pt x="181421" y="188755"/>
                </a:lnTo>
                <a:lnTo>
                  <a:pt x="182148" y="188537"/>
                </a:lnTo>
                <a:lnTo>
                  <a:pt x="182875" y="188308"/>
                </a:lnTo>
                <a:lnTo>
                  <a:pt x="183602" y="188067"/>
                </a:lnTo>
                <a:lnTo>
                  <a:pt x="184233" y="187826"/>
                </a:lnTo>
                <a:lnTo>
                  <a:pt x="184863" y="187562"/>
                </a:lnTo>
                <a:lnTo>
                  <a:pt x="185444" y="187298"/>
                </a:lnTo>
                <a:lnTo>
                  <a:pt x="185977" y="187023"/>
                </a:lnTo>
                <a:lnTo>
                  <a:pt x="186511" y="186748"/>
                </a:lnTo>
                <a:lnTo>
                  <a:pt x="186995" y="186461"/>
                </a:lnTo>
                <a:lnTo>
                  <a:pt x="187383" y="186163"/>
                </a:lnTo>
                <a:lnTo>
                  <a:pt x="187771" y="185853"/>
                </a:lnTo>
                <a:lnTo>
                  <a:pt x="188110" y="185543"/>
                </a:lnTo>
                <a:lnTo>
                  <a:pt x="188401" y="185234"/>
                </a:lnTo>
                <a:lnTo>
                  <a:pt x="188595" y="184901"/>
                </a:lnTo>
                <a:lnTo>
                  <a:pt x="188789" y="184580"/>
                </a:lnTo>
                <a:lnTo>
                  <a:pt x="188934" y="184236"/>
                </a:lnTo>
                <a:lnTo>
                  <a:pt x="189031" y="183892"/>
                </a:lnTo>
                <a:lnTo>
                  <a:pt x="189031" y="183548"/>
                </a:lnTo>
                <a:lnTo>
                  <a:pt x="189031" y="183192"/>
                </a:lnTo>
                <a:lnTo>
                  <a:pt x="188934" y="182836"/>
                </a:lnTo>
                <a:lnTo>
                  <a:pt x="188789" y="182469"/>
                </a:lnTo>
                <a:lnTo>
                  <a:pt x="188546" y="182102"/>
                </a:lnTo>
                <a:lnTo>
                  <a:pt x="188304" y="181735"/>
                </a:lnTo>
                <a:lnTo>
                  <a:pt x="187674" y="181024"/>
                </a:lnTo>
                <a:lnTo>
                  <a:pt x="187044" y="180347"/>
                </a:lnTo>
                <a:lnTo>
                  <a:pt x="186317" y="179705"/>
                </a:lnTo>
                <a:lnTo>
                  <a:pt x="185590" y="179074"/>
                </a:lnTo>
                <a:lnTo>
                  <a:pt x="184863" y="178478"/>
                </a:lnTo>
                <a:lnTo>
                  <a:pt x="184039" y="177904"/>
                </a:lnTo>
                <a:lnTo>
                  <a:pt x="183263" y="177354"/>
                </a:lnTo>
                <a:lnTo>
                  <a:pt x="182488" y="176837"/>
                </a:lnTo>
                <a:lnTo>
                  <a:pt x="180937" y="175851"/>
                </a:lnTo>
                <a:lnTo>
                  <a:pt x="179434" y="174945"/>
                </a:lnTo>
                <a:lnTo>
                  <a:pt x="178125" y="174119"/>
                </a:lnTo>
                <a:lnTo>
                  <a:pt x="177544" y="173740"/>
                </a:lnTo>
                <a:lnTo>
                  <a:pt x="177059" y="173373"/>
                </a:lnTo>
                <a:lnTo>
                  <a:pt x="176574" y="173018"/>
                </a:lnTo>
                <a:lnTo>
                  <a:pt x="176235" y="172674"/>
                </a:lnTo>
                <a:lnTo>
                  <a:pt x="175944" y="172353"/>
                </a:lnTo>
                <a:lnTo>
                  <a:pt x="175750" y="172031"/>
                </a:lnTo>
                <a:lnTo>
                  <a:pt x="175702" y="171733"/>
                </a:lnTo>
                <a:lnTo>
                  <a:pt x="175702" y="171584"/>
                </a:lnTo>
                <a:lnTo>
                  <a:pt x="175702" y="171446"/>
                </a:lnTo>
                <a:lnTo>
                  <a:pt x="175750" y="171297"/>
                </a:lnTo>
                <a:lnTo>
                  <a:pt x="175847" y="171160"/>
                </a:lnTo>
                <a:lnTo>
                  <a:pt x="175993" y="171022"/>
                </a:lnTo>
                <a:lnTo>
                  <a:pt x="176138" y="170884"/>
                </a:lnTo>
                <a:lnTo>
                  <a:pt x="176332" y="170758"/>
                </a:lnTo>
                <a:lnTo>
                  <a:pt x="176574" y="170621"/>
                </a:lnTo>
                <a:lnTo>
                  <a:pt x="176817" y="170494"/>
                </a:lnTo>
                <a:lnTo>
                  <a:pt x="177108" y="170368"/>
                </a:lnTo>
                <a:lnTo>
                  <a:pt x="177447" y="170242"/>
                </a:lnTo>
                <a:lnTo>
                  <a:pt x="177835" y="170116"/>
                </a:lnTo>
                <a:lnTo>
                  <a:pt x="178222" y="170001"/>
                </a:lnTo>
                <a:lnTo>
                  <a:pt x="178707" y="169875"/>
                </a:lnTo>
                <a:lnTo>
                  <a:pt x="179192" y="169760"/>
                </a:lnTo>
                <a:lnTo>
                  <a:pt x="179725" y="169634"/>
                </a:lnTo>
                <a:lnTo>
                  <a:pt x="180307" y="169519"/>
                </a:lnTo>
                <a:lnTo>
                  <a:pt x="180937" y="169405"/>
                </a:lnTo>
                <a:lnTo>
                  <a:pt x="181615" y="169290"/>
                </a:lnTo>
                <a:lnTo>
                  <a:pt x="182342" y="169175"/>
                </a:lnTo>
                <a:lnTo>
                  <a:pt x="183942" y="168946"/>
                </a:lnTo>
                <a:lnTo>
                  <a:pt x="184523" y="168866"/>
                </a:lnTo>
                <a:lnTo>
                  <a:pt x="185105" y="168808"/>
                </a:lnTo>
                <a:lnTo>
                  <a:pt x="185735" y="168751"/>
                </a:lnTo>
                <a:lnTo>
                  <a:pt x="186317" y="168705"/>
                </a:lnTo>
                <a:lnTo>
                  <a:pt x="186947" y="168671"/>
                </a:lnTo>
                <a:lnTo>
                  <a:pt x="187577" y="168648"/>
                </a:lnTo>
                <a:lnTo>
                  <a:pt x="188207" y="168636"/>
                </a:lnTo>
                <a:lnTo>
                  <a:pt x="188837" y="168625"/>
                </a:lnTo>
                <a:lnTo>
                  <a:pt x="189516" y="168625"/>
                </a:lnTo>
                <a:lnTo>
                  <a:pt x="190146" y="168636"/>
                </a:lnTo>
                <a:lnTo>
                  <a:pt x="191455" y="168682"/>
                </a:lnTo>
                <a:lnTo>
                  <a:pt x="192812" y="168739"/>
                </a:lnTo>
                <a:lnTo>
                  <a:pt x="194169" y="168831"/>
                </a:lnTo>
                <a:lnTo>
                  <a:pt x="195526" y="168934"/>
                </a:lnTo>
                <a:lnTo>
                  <a:pt x="196980" y="169061"/>
                </a:lnTo>
                <a:lnTo>
                  <a:pt x="198386" y="169198"/>
                </a:lnTo>
                <a:lnTo>
                  <a:pt x="199840" y="169347"/>
                </a:lnTo>
                <a:lnTo>
                  <a:pt x="202796" y="169657"/>
                </a:lnTo>
                <a:lnTo>
                  <a:pt x="205801" y="169967"/>
                </a:lnTo>
                <a:lnTo>
                  <a:pt x="207304" y="170104"/>
                </a:lnTo>
                <a:lnTo>
                  <a:pt x="208855" y="170242"/>
                </a:lnTo>
                <a:lnTo>
                  <a:pt x="210455" y="170368"/>
                </a:lnTo>
                <a:lnTo>
                  <a:pt x="212006" y="170483"/>
                </a:lnTo>
                <a:lnTo>
                  <a:pt x="213605" y="170563"/>
                </a:lnTo>
                <a:lnTo>
                  <a:pt x="215205" y="170632"/>
                </a:lnTo>
                <a:lnTo>
                  <a:pt x="215980" y="170655"/>
                </a:lnTo>
                <a:lnTo>
                  <a:pt x="216804" y="170666"/>
                </a:lnTo>
                <a:lnTo>
                  <a:pt x="217628" y="170678"/>
                </a:lnTo>
                <a:lnTo>
                  <a:pt x="219227" y="170678"/>
                </a:lnTo>
                <a:lnTo>
                  <a:pt x="220051" y="170655"/>
                </a:lnTo>
                <a:lnTo>
                  <a:pt x="220875" y="170632"/>
                </a:lnTo>
                <a:lnTo>
                  <a:pt x="221699" y="170598"/>
                </a:lnTo>
                <a:lnTo>
                  <a:pt x="222523" y="170563"/>
                </a:lnTo>
                <a:lnTo>
                  <a:pt x="223347" y="170506"/>
                </a:lnTo>
                <a:lnTo>
                  <a:pt x="224171" y="170448"/>
                </a:lnTo>
                <a:lnTo>
                  <a:pt x="224995" y="170368"/>
                </a:lnTo>
                <a:lnTo>
                  <a:pt x="225868" y="170288"/>
                </a:lnTo>
                <a:lnTo>
                  <a:pt x="226692" y="170185"/>
                </a:lnTo>
                <a:lnTo>
                  <a:pt x="227516" y="170081"/>
                </a:lnTo>
                <a:lnTo>
                  <a:pt x="228340" y="169955"/>
                </a:lnTo>
                <a:lnTo>
                  <a:pt x="229212" y="169818"/>
                </a:lnTo>
                <a:lnTo>
                  <a:pt x="230036" y="169669"/>
                </a:lnTo>
                <a:lnTo>
                  <a:pt x="230860" y="169508"/>
                </a:lnTo>
                <a:lnTo>
                  <a:pt x="231733" y="169336"/>
                </a:lnTo>
                <a:lnTo>
                  <a:pt x="232314" y="169187"/>
                </a:lnTo>
                <a:lnTo>
                  <a:pt x="232896" y="169049"/>
                </a:lnTo>
                <a:lnTo>
                  <a:pt x="233429" y="168900"/>
                </a:lnTo>
                <a:lnTo>
                  <a:pt x="233914" y="168739"/>
                </a:lnTo>
                <a:lnTo>
                  <a:pt x="234398" y="168579"/>
                </a:lnTo>
                <a:lnTo>
                  <a:pt x="234786" y="168407"/>
                </a:lnTo>
                <a:lnTo>
                  <a:pt x="235174" y="168246"/>
                </a:lnTo>
                <a:lnTo>
                  <a:pt x="235513" y="168063"/>
                </a:lnTo>
                <a:lnTo>
                  <a:pt x="235852" y="167891"/>
                </a:lnTo>
                <a:lnTo>
                  <a:pt x="236095" y="167707"/>
                </a:lnTo>
                <a:lnTo>
                  <a:pt x="236337" y="167512"/>
                </a:lnTo>
                <a:lnTo>
                  <a:pt x="236580" y="167329"/>
                </a:lnTo>
                <a:lnTo>
                  <a:pt x="236725" y="167134"/>
                </a:lnTo>
                <a:lnTo>
                  <a:pt x="236870" y="166927"/>
                </a:lnTo>
                <a:lnTo>
                  <a:pt x="236967" y="166721"/>
                </a:lnTo>
                <a:lnTo>
                  <a:pt x="237064" y="166514"/>
                </a:lnTo>
                <a:lnTo>
                  <a:pt x="237113" y="166308"/>
                </a:lnTo>
                <a:lnTo>
                  <a:pt x="237161" y="166090"/>
                </a:lnTo>
                <a:lnTo>
                  <a:pt x="237113" y="165654"/>
                </a:lnTo>
                <a:lnTo>
                  <a:pt x="236967" y="165207"/>
                </a:lnTo>
                <a:lnTo>
                  <a:pt x="236676" y="164748"/>
                </a:lnTo>
                <a:lnTo>
                  <a:pt x="236337" y="164277"/>
                </a:lnTo>
                <a:lnTo>
                  <a:pt x="235901" y="163807"/>
                </a:lnTo>
                <a:lnTo>
                  <a:pt x="235416" y="163314"/>
                </a:lnTo>
                <a:lnTo>
                  <a:pt x="234786" y="162821"/>
                </a:lnTo>
                <a:lnTo>
                  <a:pt x="234108" y="162328"/>
                </a:lnTo>
                <a:lnTo>
                  <a:pt x="233381" y="161823"/>
                </a:lnTo>
                <a:lnTo>
                  <a:pt x="232605" y="161307"/>
                </a:lnTo>
                <a:lnTo>
                  <a:pt x="231733" y="160791"/>
                </a:lnTo>
                <a:lnTo>
                  <a:pt x="230812" y="160274"/>
                </a:lnTo>
                <a:lnTo>
                  <a:pt x="229891" y="159758"/>
                </a:lnTo>
                <a:lnTo>
                  <a:pt x="228873" y="159242"/>
                </a:lnTo>
                <a:lnTo>
                  <a:pt x="227855" y="158726"/>
                </a:lnTo>
                <a:lnTo>
                  <a:pt x="225771" y="157694"/>
                </a:lnTo>
                <a:lnTo>
                  <a:pt x="223590" y="156684"/>
                </a:lnTo>
                <a:lnTo>
                  <a:pt x="221409" y="155686"/>
                </a:lnTo>
                <a:lnTo>
                  <a:pt x="219227" y="154723"/>
                </a:lnTo>
                <a:lnTo>
                  <a:pt x="218161" y="154218"/>
                </a:lnTo>
                <a:lnTo>
                  <a:pt x="217095" y="153679"/>
                </a:lnTo>
                <a:lnTo>
                  <a:pt x="216029" y="153094"/>
                </a:lnTo>
                <a:lnTo>
                  <a:pt x="214962" y="152486"/>
                </a:lnTo>
                <a:lnTo>
                  <a:pt x="213944" y="151855"/>
                </a:lnTo>
                <a:lnTo>
                  <a:pt x="212926" y="151201"/>
                </a:lnTo>
                <a:lnTo>
                  <a:pt x="211957" y="150525"/>
                </a:lnTo>
                <a:lnTo>
                  <a:pt x="211036" y="149825"/>
                </a:lnTo>
                <a:lnTo>
                  <a:pt x="210164" y="149114"/>
                </a:lnTo>
                <a:lnTo>
                  <a:pt x="209291" y="148403"/>
                </a:lnTo>
                <a:lnTo>
                  <a:pt x="208516" y="147680"/>
                </a:lnTo>
                <a:lnTo>
                  <a:pt x="207789" y="146969"/>
                </a:lnTo>
                <a:lnTo>
                  <a:pt x="207110" y="146246"/>
                </a:lnTo>
                <a:lnTo>
                  <a:pt x="206528" y="145535"/>
                </a:lnTo>
                <a:lnTo>
                  <a:pt x="206044" y="144835"/>
                </a:lnTo>
                <a:lnTo>
                  <a:pt x="205608" y="144159"/>
                </a:lnTo>
                <a:lnTo>
                  <a:pt x="205268" y="143493"/>
                </a:lnTo>
                <a:lnTo>
                  <a:pt x="204977" y="142851"/>
                </a:lnTo>
                <a:lnTo>
                  <a:pt x="204832" y="142232"/>
                </a:lnTo>
                <a:lnTo>
                  <a:pt x="204832" y="141647"/>
                </a:lnTo>
                <a:lnTo>
                  <a:pt x="204832" y="141360"/>
                </a:lnTo>
                <a:lnTo>
                  <a:pt x="204881" y="141085"/>
                </a:lnTo>
                <a:lnTo>
                  <a:pt x="204977" y="140821"/>
                </a:lnTo>
                <a:lnTo>
                  <a:pt x="205074" y="140568"/>
                </a:lnTo>
                <a:lnTo>
                  <a:pt x="205220" y="140328"/>
                </a:lnTo>
                <a:lnTo>
                  <a:pt x="205365" y="140098"/>
                </a:lnTo>
                <a:lnTo>
                  <a:pt x="205559" y="139880"/>
                </a:lnTo>
                <a:lnTo>
                  <a:pt x="205801" y="139674"/>
                </a:lnTo>
                <a:lnTo>
                  <a:pt x="206092" y="139467"/>
                </a:lnTo>
                <a:lnTo>
                  <a:pt x="206383" y="139284"/>
                </a:lnTo>
                <a:lnTo>
                  <a:pt x="206722" y="139123"/>
                </a:lnTo>
                <a:lnTo>
                  <a:pt x="207062" y="138963"/>
                </a:lnTo>
                <a:lnTo>
                  <a:pt x="207498" y="138825"/>
                </a:lnTo>
                <a:lnTo>
                  <a:pt x="207934" y="138687"/>
                </a:lnTo>
                <a:lnTo>
                  <a:pt x="208419" y="138584"/>
                </a:lnTo>
                <a:lnTo>
                  <a:pt x="208952" y="138481"/>
                </a:lnTo>
                <a:lnTo>
                  <a:pt x="209485" y="138401"/>
                </a:lnTo>
                <a:lnTo>
                  <a:pt x="210115" y="138343"/>
                </a:lnTo>
                <a:lnTo>
                  <a:pt x="210745" y="138286"/>
                </a:lnTo>
                <a:lnTo>
                  <a:pt x="211424" y="138263"/>
                </a:lnTo>
                <a:lnTo>
                  <a:pt x="212151" y="138251"/>
                </a:lnTo>
                <a:lnTo>
                  <a:pt x="212926" y="138251"/>
                </a:lnTo>
                <a:lnTo>
                  <a:pt x="213702" y="138286"/>
                </a:lnTo>
                <a:lnTo>
                  <a:pt x="214574" y="138332"/>
                </a:lnTo>
                <a:lnTo>
                  <a:pt x="216271" y="138446"/>
                </a:lnTo>
                <a:lnTo>
                  <a:pt x="217967" y="138573"/>
                </a:lnTo>
                <a:lnTo>
                  <a:pt x="219567" y="138710"/>
                </a:lnTo>
                <a:lnTo>
                  <a:pt x="221166" y="138871"/>
                </a:lnTo>
                <a:lnTo>
                  <a:pt x="222669" y="139031"/>
                </a:lnTo>
                <a:lnTo>
                  <a:pt x="224171" y="139215"/>
                </a:lnTo>
                <a:lnTo>
                  <a:pt x="225625" y="139399"/>
                </a:lnTo>
                <a:lnTo>
                  <a:pt x="227031" y="139594"/>
                </a:lnTo>
                <a:lnTo>
                  <a:pt x="228388" y="139800"/>
                </a:lnTo>
                <a:lnTo>
                  <a:pt x="229697" y="140018"/>
                </a:lnTo>
                <a:lnTo>
                  <a:pt x="231006" y="140247"/>
                </a:lnTo>
                <a:lnTo>
                  <a:pt x="232266" y="140488"/>
                </a:lnTo>
                <a:lnTo>
                  <a:pt x="233526" y="140729"/>
                </a:lnTo>
                <a:lnTo>
                  <a:pt x="234689" y="140981"/>
                </a:lnTo>
                <a:lnTo>
                  <a:pt x="235852" y="141245"/>
                </a:lnTo>
                <a:lnTo>
                  <a:pt x="237016" y="141509"/>
                </a:lnTo>
                <a:lnTo>
                  <a:pt x="238082" y="141773"/>
                </a:lnTo>
                <a:lnTo>
                  <a:pt x="239197" y="142060"/>
                </a:lnTo>
                <a:lnTo>
                  <a:pt x="240263" y="142335"/>
                </a:lnTo>
                <a:lnTo>
                  <a:pt x="241281" y="142633"/>
                </a:lnTo>
                <a:lnTo>
                  <a:pt x="243268" y="143218"/>
                </a:lnTo>
                <a:lnTo>
                  <a:pt x="245159" y="143826"/>
                </a:lnTo>
                <a:lnTo>
                  <a:pt x="247000" y="144445"/>
                </a:lnTo>
                <a:lnTo>
                  <a:pt x="248794" y="145076"/>
                </a:lnTo>
                <a:lnTo>
                  <a:pt x="250539" y="145707"/>
                </a:lnTo>
                <a:lnTo>
                  <a:pt x="252235" y="146338"/>
                </a:lnTo>
                <a:lnTo>
                  <a:pt x="255531" y="147600"/>
                </a:lnTo>
                <a:lnTo>
                  <a:pt x="257131" y="148219"/>
                </a:lnTo>
                <a:lnTo>
                  <a:pt x="258779" y="148816"/>
                </a:lnTo>
                <a:lnTo>
                  <a:pt x="260426" y="149412"/>
                </a:lnTo>
                <a:lnTo>
                  <a:pt x="262123" y="149974"/>
                </a:lnTo>
                <a:lnTo>
                  <a:pt x="263819" y="150525"/>
                </a:lnTo>
                <a:lnTo>
                  <a:pt x="265564" y="151041"/>
                </a:lnTo>
                <a:lnTo>
                  <a:pt x="266437" y="151293"/>
                </a:lnTo>
                <a:lnTo>
                  <a:pt x="267358" y="151534"/>
                </a:lnTo>
                <a:lnTo>
                  <a:pt x="268279" y="151763"/>
                </a:lnTo>
                <a:lnTo>
                  <a:pt x="269199" y="151981"/>
                </a:lnTo>
                <a:lnTo>
                  <a:pt x="270169" y="152199"/>
                </a:lnTo>
                <a:lnTo>
                  <a:pt x="271138" y="152406"/>
                </a:lnTo>
                <a:lnTo>
                  <a:pt x="272156" y="152601"/>
                </a:lnTo>
                <a:lnTo>
                  <a:pt x="273174" y="152784"/>
                </a:lnTo>
                <a:lnTo>
                  <a:pt x="274192" y="152956"/>
                </a:lnTo>
                <a:lnTo>
                  <a:pt x="275258" y="153117"/>
                </a:lnTo>
                <a:lnTo>
                  <a:pt x="276373" y="153266"/>
                </a:lnTo>
                <a:lnTo>
                  <a:pt x="277488" y="153392"/>
                </a:lnTo>
                <a:lnTo>
                  <a:pt x="278651" y="153518"/>
                </a:lnTo>
                <a:lnTo>
                  <a:pt x="279814" y="153633"/>
                </a:lnTo>
                <a:lnTo>
                  <a:pt x="281026" y="153725"/>
                </a:lnTo>
                <a:lnTo>
                  <a:pt x="282286" y="153805"/>
                </a:lnTo>
                <a:lnTo>
                  <a:pt x="283498" y="153863"/>
                </a:lnTo>
                <a:lnTo>
                  <a:pt x="284758" y="153908"/>
                </a:lnTo>
                <a:lnTo>
                  <a:pt x="285970" y="153943"/>
                </a:lnTo>
                <a:lnTo>
                  <a:pt x="287230" y="153966"/>
                </a:lnTo>
                <a:lnTo>
                  <a:pt x="288490" y="153977"/>
                </a:lnTo>
                <a:lnTo>
                  <a:pt x="291011" y="153977"/>
                </a:lnTo>
                <a:lnTo>
                  <a:pt x="292271" y="153954"/>
                </a:lnTo>
                <a:lnTo>
                  <a:pt x="293531" y="153920"/>
                </a:lnTo>
                <a:lnTo>
                  <a:pt x="294840" y="153885"/>
                </a:lnTo>
                <a:lnTo>
                  <a:pt x="296100" y="153828"/>
                </a:lnTo>
                <a:lnTo>
                  <a:pt x="297360" y="153771"/>
                </a:lnTo>
                <a:lnTo>
                  <a:pt x="298620" y="153690"/>
                </a:lnTo>
                <a:lnTo>
                  <a:pt x="299929" y="153610"/>
                </a:lnTo>
                <a:lnTo>
                  <a:pt x="301189" y="153518"/>
                </a:lnTo>
                <a:lnTo>
                  <a:pt x="302449" y="153427"/>
                </a:lnTo>
                <a:lnTo>
                  <a:pt x="303661" y="153312"/>
                </a:lnTo>
                <a:lnTo>
                  <a:pt x="304921" y="153197"/>
                </a:lnTo>
                <a:lnTo>
                  <a:pt x="306182" y="153060"/>
                </a:lnTo>
                <a:lnTo>
                  <a:pt x="307393" y="152922"/>
                </a:lnTo>
                <a:lnTo>
                  <a:pt x="308605" y="152773"/>
                </a:lnTo>
                <a:lnTo>
                  <a:pt x="309817" y="152624"/>
                </a:lnTo>
                <a:lnTo>
                  <a:pt x="311029" y="152452"/>
                </a:lnTo>
                <a:lnTo>
                  <a:pt x="312240" y="152280"/>
                </a:lnTo>
                <a:lnTo>
                  <a:pt x="313404" y="152096"/>
                </a:lnTo>
                <a:lnTo>
                  <a:pt x="314567" y="151913"/>
                </a:lnTo>
                <a:lnTo>
                  <a:pt x="315730" y="151706"/>
                </a:lnTo>
                <a:lnTo>
                  <a:pt x="316845" y="151500"/>
                </a:lnTo>
                <a:lnTo>
                  <a:pt x="317960" y="151293"/>
                </a:lnTo>
                <a:lnTo>
                  <a:pt x="319074" y="151064"/>
                </a:lnTo>
                <a:lnTo>
                  <a:pt x="320141" y="150834"/>
                </a:lnTo>
                <a:lnTo>
                  <a:pt x="321207" y="150593"/>
                </a:lnTo>
                <a:lnTo>
                  <a:pt x="322225" y="150353"/>
                </a:lnTo>
                <a:lnTo>
                  <a:pt x="323243" y="150100"/>
                </a:lnTo>
                <a:lnTo>
                  <a:pt x="324212" y="149836"/>
                </a:lnTo>
                <a:lnTo>
                  <a:pt x="325182" y="149561"/>
                </a:lnTo>
                <a:lnTo>
                  <a:pt x="326151" y="149286"/>
                </a:lnTo>
                <a:lnTo>
                  <a:pt x="327072" y="149011"/>
                </a:lnTo>
                <a:lnTo>
                  <a:pt x="327944" y="148712"/>
                </a:lnTo>
                <a:lnTo>
                  <a:pt x="328817" y="148426"/>
                </a:lnTo>
                <a:lnTo>
                  <a:pt x="329641" y="148116"/>
                </a:lnTo>
                <a:lnTo>
                  <a:pt x="330465" y="147806"/>
                </a:lnTo>
                <a:lnTo>
                  <a:pt x="331240" y="147497"/>
                </a:lnTo>
                <a:lnTo>
                  <a:pt x="331967" y="147175"/>
                </a:lnTo>
                <a:lnTo>
                  <a:pt x="332694" y="146843"/>
                </a:lnTo>
                <a:lnTo>
                  <a:pt x="333373" y="146510"/>
                </a:lnTo>
                <a:lnTo>
                  <a:pt x="334003" y="146166"/>
                </a:lnTo>
                <a:lnTo>
                  <a:pt x="334633" y="145822"/>
                </a:lnTo>
                <a:lnTo>
                  <a:pt x="335215" y="145466"/>
                </a:lnTo>
                <a:lnTo>
                  <a:pt x="335748" y="145111"/>
                </a:lnTo>
                <a:lnTo>
                  <a:pt x="336233" y="144755"/>
                </a:lnTo>
                <a:lnTo>
                  <a:pt x="336717" y="144377"/>
                </a:lnTo>
                <a:lnTo>
                  <a:pt x="337105" y="144010"/>
                </a:lnTo>
                <a:lnTo>
                  <a:pt x="337493" y="143631"/>
                </a:lnTo>
                <a:lnTo>
                  <a:pt x="337832" y="143253"/>
                </a:lnTo>
                <a:lnTo>
                  <a:pt x="338123" y="142863"/>
                </a:lnTo>
                <a:lnTo>
                  <a:pt x="338365" y="142461"/>
                </a:lnTo>
                <a:lnTo>
                  <a:pt x="338608" y="142071"/>
                </a:lnTo>
                <a:lnTo>
                  <a:pt x="338753" y="141670"/>
                </a:lnTo>
                <a:lnTo>
                  <a:pt x="338850" y="141257"/>
                </a:lnTo>
                <a:lnTo>
                  <a:pt x="338947" y="140855"/>
                </a:lnTo>
                <a:lnTo>
                  <a:pt x="338947" y="140431"/>
                </a:lnTo>
                <a:lnTo>
                  <a:pt x="338898" y="140018"/>
                </a:lnTo>
                <a:lnTo>
                  <a:pt x="338850" y="139594"/>
                </a:lnTo>
                <a:lnTo>
                  <a:pt x="338656" y="139009"/>
                </a:lnTo>
                <a:lnTo>
                  <a:pt x="338365" y="138435"/>
                </a:lnTo>
                <a:lnTo>
                  <a:pt x="338026" y="137884"/>
                </a:lnTo>
                <a:lnTo>
                  <a:pt x="337541" y="137345"/>
                </a:lnTo>
                <a:lnTo>
                  <a:pt x="337008" y="136818"/>
                </a:lnTo>
                <a:lnTo>
                  <a:pt x="336378" y="136302"/>
                </a:lnTo>
                <a:lnTo>
                  <a:pt x="335699" y="135808"/>
                </a:lnTo>
                <a:lnTo>
                  <a:pt x="334924" y="135315"/>
                </a:lnTo>
                <a:lnTo>
                  <a:pt x="334100" y="134845"/>
                </a:lnTo>
                <a:lnTo>
                  <a:pt x="333179" y="134375"/>
                </a:lnTo>
                <a:lnTo>
                  <a:pt x="332210" y="133927"/>
                </a:lnTo>
                <a:lnTo>
                  <a:pt x="331192" y="133480"/>
                </a:lnTo>
                <a:lnTo>
                  <a:pt x="330125" y="133044"/>
                </a:lnTo>
                <a:lnTo>
                  <a:pt x="328962" y="132620"/>
                </a:lnTo>
                <a:lnTo>
                  <a:pt x="327799" y="132207"/>
                </a:lnTo>
                <a:lnTo>
                  <a:pt x="326587" y="131794"/>
                </a:lnTo>
                <a:lnTo>
                  <a:pt x="325279" y="131404"/>
                </a:lnTo>
                <a:lnTo>
                  <a:pt x="324018" y="131002"/>
                </a:lnTo>
                <a:lnTo>
                  <a:pt x="322661" y="130624"/>
                </a:lnTo>
                <a:lnTo>
                  <a:pt x="321304" y="130234"/>
                </a:lnTo>
                <a:lnTo>
                  <a:pt x="319898" y="129867"/>
                </a:lnTo>
                <a:lnTo>
                  <a:pt x="318493" y="129488"/>
                </a:lnTo>
                <a:lnTo>
                  <a:pt x="315585" y="128766"/>
                </a:lnTo>
                <a:lnTo>
                  <a:pt x="312677" y="128054"/>
                </a:lnTo>
                <a:lnTo>
                  <a:pt x="309720" y="127343"/>
                </a:lnTo>
                <a:lnTo>
                  <a:pt x="306763" y="126644"/>
                </a:lnTo>
                <a:lnTo>
                  <a:pt x="303904" y="125944"/>
                </a:lnTo>
                <a:lnTo>
                  <a:pt x="302401" y="125565"/>
                </a:lnTo>
                <a:lnTo>
                  <a:pt x="300947" y="125175"/>
                </a:lnTo>
                <a:lnTo>
                  <a:pt x="299493" y="124774"/>
                </a:lnTo>
                <a:lnTo>
                  <a:pt x="298039" y="124350"/>
                </a:lnTo>
                <a:lnTo>
                  <a:pt x="296633" y="123925"/>
                </a:lnTo>
                <a:lnTo>
                  <a:pt x="295228" y="123478"/>
                </a:lnTo>
                <a:lnTo>
                  <a:pt x="293870" y="123019"/>
                </a:lnTo>
                <a:lnTo>
                  <a:pt x="292562" y="122549"/>
                </a:lnTo>
                <a:lnTo>
                  <a:pt x="291253" y="122067"/>
                </a:lnTo>
                <a:lnTo>
                  <a:pt x="290041" y="121574"/>
                </a:lnTo>
                <a:lnTo>
                  <a:pt x="288830" y="121081"/>
                </a:lnTo>
                <a:lnTo>
                  <a:pt x="287715" y="120564"/>
                </a:lnTo>
                <a:lnTo>
                  <a:pt x="286648" y="120048"/>
                </a:lnTo>
                <a:lnTo>
                  <a:pt x="285631" y="119521"/>
                </a:lnTo>
                <a:lnTo>
                  <a:pt x="284661" y="118993"/>
                </a:lnTo>
                <a:lnTo>
                  <a:pt x="283789" y="118454"/>
                </a:lnTo>
                <a:lnTo>
                  <a:pt x="283013" y="117915"/>
                </a:lnTo>
                <a:lnTo>
                  <a:pt x="282286" y="117364"/>
                </a:lnTo>
                <a:lnTo>
                  <a:pt x="281656" y="116802"/>
                </a:lnTo>
                <a:lnTo>
                  <a:pt x="281123" y="116252"/>
                </a:lnTo>
                <a:lnTo>
                  <a:pt x="280687" y="115690"/>
                </a:lnTo>
                <a:lnTo>
                  <a:pt x="280299" y="115127"/>
                </a:lnTo>
                <a:lnTo>
                  <a:pt x="280057" y="114565"/>
                </a:lnTo>
                <a:lnTo>
                  <a:pt x="279960" y="114003"/>
                </a:lnTo>
                <a:lnTo>
                  <a:pt x="279911" y="113717"/>
                </a:lnTo>
                <a:lnTo>
                  <a:pt x="279911" y="113430"/>
                </a:lnTo>
                <a:lnTo>
                  <a:pt x="279960" y="113155"/>
                </a:lnTo>
                <a:lnTo>
                  <a:pt x="280008" y="112868"/>
                </a:lnTo>
                <a:lnTo>
                  <a:pt x="280105" y="112593"/>
                </a:lnTo>
                <a:lnTo>
                  <a:pt x="280250" y="112306"/>
                </a:lnTo>
                <a:lnTo>
                  <a:pt x="280396" y="112031"/>
                </a:lnTo>
                <a:lnTo>
                  <a:pt x="280590" y="111744"/>
                </a:lnTo>
                <a:lnTo>
                  <a:pt x="280832" y="111468"/>
                </a:lnTo>
                <a:lnTo>
                  <a:pt x="281074" y="111182"/>
                </a:lnTo>
                <a:lnTo>
                  <a:pt x="281365" y="110906"/>
                </a:lnTo>
                <a:lnTo>
                  <a:pt x="281705" y="110631"/>
                </a:lnTo>
                <a:lnTo>
                  <a:pt x="282044" y="110356"/>
                </a:lnTo>
                <a:lnTo>
                  <a:pt x="282432" y="110081"/>
                </a:lnTo>
                <a:lnTo>
                  <a:pt x="282868" y="109805"/>
                </a:lnTo>
                <a:lnTo>
                  <a:pt x="283353" y="109530"/>
                </a:lnTo>
                <a:lnTo>
                  <a:pt x="285970" y="109645"/>
                </a:lnTo>
                <a:lnTo>
                  <a:pt x="288636" y="109748"/>
                </a:lnTo>
                <a:lnTo>
                  <a:pt x="291301" y="109840"/>
                </a:lnTo>
                <a:lnTo>
                  <a:pt x="294064" y="109920"/>
                </a:lnTo>
                <a:lnTo>
                  <a:pt x="296827" y="109989"/>
                </a:lnTo>
                <a:lnTo>
                  <a:pt x="299590" y="110035"/>
                </a:lnTo>
                <a:lnTo>
                  <a:pt x="302353" y="110069"/>
                </a:lnTo>
                <a:lnTo>
                  <a:pt x="305164" y="110081"/>
                </a:lnTo>
                <a:lnTo>
                  <a:pt x="307975" y="110081"/>
                </a:lnTo>
                <a:lnTo>
                  <a:pt x="310786" y="110058"/>
                </a:lnTo>
                <a:lnTo>
                  <a:pt x="313549" y="110012"/>
                </a:lnTo>
                <a:lnTo>
                  <a:pt x="316360" y="109943"/>
                </a:lnTo>
                <a:lnTo>
                  <a:pt x="319074" y="109863"/>
                </a:lnTo>
                <a:lnTo>
                  <a:pt x="321837" y="109748"/>
                </a:lnTo>
                <a:lnTo>
                  <a:pt x="324503" y="109622"/>
                </a:lnTo>
                <a:lnTo>
                  <a:pt x="327169" y="109461"/>
                </a:lnTo>
                <a:lnTo>
                  <a:pt x="328429" y="109369"/>
                </a:lnTo>
                <a:lnTo>
                  <a:pt x="329738" y="109278"/>
                </a:lnTo>
                <a:lnTo>
                  <a:pt x="331046" y="109174"/>
                </a:lnTo>
                <a:lnTo>
                  <a:pt x="332307" y="109071"/>
                </a:lnTo>
                <a:lnTo>
                  <a:pt x="333518" y="108956"/>
                </a:lnTo>
                <a:lnTo>
                  <a:pt x="334779" y="108830"/>
                </a:lnTo>
                <a:lnTo>
                  <a:pt x="335990" y="108704"/>
                </a:lnTo>
                <a:lnTo>
                  <a:pt x="337202" y="108566"/>
                </a:lnTo>
                <a:lnTo>
                  <a:pt x="338365" y="108417"/>
                </a:lnTo>
                <a:lnTo>
                  <a:pt x="339529" y="108268"/>
                </a:lnTo>
                <a:lnTo>
                  <a:pt x="340692" y="108108"/>
                </a:lnTo>
                <a:lnTo>
                  <a:pt x="341807" y="107936"/>
                </a:lnTo>
                <a:lnTo>
                  <a:pt x="342921" y="107764"/>
                </a:lnTo>
                <a:lnTo>
                  <a:pt x="343988" y="107580"/>
                </a:lnTo>
                <a:lnTo>
                  <a:pt x="345054" y="107385"/>
                </a:lnTo>
                <a:lnTo>
                  <a:pt x="346072" y="107190"/>
                </a:lnTo>
                <a:lnTo>
                  <a:pt x="347090" y="106984"/>
                </a:lnTo>
                <a:lnTo>
                  <a:pt x="348059" y="106766"/>
                </a:lnTo>
                <a:lnTo>
                  <a:pt x="349029" y="106536"/>
                </a:lnTo>
                <a:lnTo>
                  <a:pt x="349949" y="106307"/>
                </a:lnTo>
                <a:lnTo>
                  <a:pt x="350870" y="106066"/>
                </a:lnTo>
                <a:lnTo>
                  <a:pt x="351743" y="105814"/>
                </a:lnTo>
                <a:lnTo>
                  <a:pt x="352615" y="105550"/>
                </a:lnTo>
                <a:lnTo>
                  <a:pt x="353391" y="105286"/>
                </a:lnTo>
                <a:lnTo>
                  <a:pt x="354215" y="104999"/>
                </a:lnTo>
                <a:lnTo>
                  <a:pt x="354942" y="104712"/>
                </a:lnTo>
                <a:lnTo>
                  <a:pt x="355669" y="104414"/>
                </a:lnTo>
                <a:lnTo>
                  <a:pt x="356347" y="104105"/>
                </a:lnTo>
                <a:lnTo>
                  <a:pt x="357026" y="103795"/>
                </a:lnTo>
                <a:lnTo>
                  <a:pt x="357656" y="103462"/>
                </a:lnTo>
                <a:lnTo>
                  <a:pt x="358238" y="103130"/>
                </a:lnTo>
                <a:lnTo>
                  <a:pt x="358771" y="102774"/>
                </a:lnTo>
                <a:lnTo>
                  <a:pt x="359207" y="102533"/>
                </a:lnTo>
                <a:lnTo>
                  <a:pt x="359546" y="102292"/>
                </a:lnTo>
                <a:lnTo>
                  <a:pt x="359837" y="102040"/>
                </a:lnTo>
                <a:lnTo>
                  <a:pt x="360128" y="101788"/>
                </a:lnTo>
                <a:lnTo>
                  <a:pt x="360370" y="101535"/>
                </a:lnTo>
                <a:lnTo>
                  <a:pt x="360613" y="101283"/>
                </a:lnTo>
                <a:lnTo>
                  <a:pt x="360758" y="101031"/>
                </a:lnTo>
                <a:lnTo>
                  <a:pt x="360904" y="100778"/>
                </a:lnTo>
                <a:lnTo>
                  <a:pt x="361001" y="100514"/>
                </a:lnTo>
                <a:lnTo>
                  <a:pt x="361097" y="100262"/>
                </a:lnTo>
                <a:lnTo>
                  <a:pt x="361146" y="99998"/>
                </a:lnTo>
                <a:lnTo>
                  <a:pt x="361146" y="99734"/>
                </a:lnTo>
                <a:lnTo>
                  <a:pt x="361097" y="99471"/>
                </a:lnTo>
                <a:lnTo>
                  <a:pt x="361049" y="99207"/>
                </a:lnTo>
                <a:lnTo>
                  <a:pt x="360855" y="98679"/>
                </a:lnTo>
                <a:lnTo>
                  <a:pt x="360564" y="98140"/>
                </a:lnTo>
                <a:lnTo>
                  <a:pt x="360128" y="97601"/>
                </a:lnTo>
                <a:lnTo>
                  <a:pt x="359595" y="97050"/>
                </a:lnTo>
                <a:lnTo>
                  <a:pt x="359013" y="96500"/>
                </a:lnTo>
                <a:lnTo>
                  <a:pt x="358286" y="95949"/>
                </a:lnTo>
                <a:lnTo>
                  <a:pt x="357511" y="95399"/>
                </a:lnTo>
                <a:lnTo>
                  <a:pt x="356638" y="94848"/>
                </a:lnTo>
                <a:lnTo>
                  <a:pt x="355669" y="94286"/>
                </a:lnTo>
                <a:lnTo>
                  <a:pt x="354651" y="93735"/>
                </a:lnTo>
                <a:lnTo>
                  <a:pt x="353585" y="93173"/>
                </a:lnTo>
                <a:lnTo>
                  <a:pt x="352421" y="92611"/>
                </a:lnTo>
                <a:lnTo>
                  <a:pt x="351258" y="92049"/>
                </a:lnTo>
                <a:lnTo>
                  <a:pt x="349998" y="91487"/>
                </a:lnTo>
                <a:lnTo>
                  <a:pt x="348738" y="90937"/>
                </a:lnTo>
                <a:lnTo>
                  <a:pt x="347429" y="90375"/>
                </a:lnTo>
                <a:lnTo>
                  <a:pt x="346072" y="89813"/>
                </a:lnTo>
                <a:lnTo>
                  <a:pt x="343309" y="88711"/>
                </a:lnTo>
                <a:lnTo>
                  <a:pt x="340449" y="87610"/>
                </a:lnTo>
                <a:lnTo>
                  <a:pt x="334827" y="85454"/>
                </a:lnTo>
                <a:lnTo>
                  <a:pt x="332113" y="84399"/>
                </a:lnTo>
                <a:lnTo>
                  <a:pt x="329495" y="83378"/>
                </a:lnTo>
                <a:lnTo>
                  <a:pt x="327023" y="82368"/>
                </a:lnTo>
                <a:lnTo>
                  <a:pt x="325909" y="81875"/>
                </a:lnTo>
                <a:lnTo>
                  <a:pt x="324794" y="81393"/>
                </a:lnTo>
                <a:lnTo>
                  <a:pt x="323776" y="80912"/>
                </a:lnTo>
                <a:lnTo>
                  <a:pt x="322807" y="80453"/>
                </a:lnTo>
                <a:lnTo>
                  <a:pt x="321934" y="79994"/>
                </a:lnTo>
                <a:lnTo>
                  <a:pt x="321110" y="79535"/>
                </a:lnTo>
                <a:lnTo>
                  <a:pt x="320432" y="79099"/>
                </a:lnTo>
                <a:lnTo>
                  <a:pt x="319802" y="78664"/>
                </a:lnTo>
                <a:lnTo>
                  <a:pt x="319268" y="78239"/>
                </a:lnTo>
                <a:lnTo>
                  <a:pt x="318832" y="77838"/>
                </a:lnTo>
                <a:lnTo>
                  <a:pt x="318493" y="77436"/>
                </a:lnTo>
                <a:lnTo>
                  <a:pt x="318299" y="77046"/>
                </a:lnTo>
                <a:lnTo>
                  <a:pt x="318202" y="76851"/>
                </a:lnTo>
                <a:lnTo>
                  <a:pt x="318202" y="76668"/>
                </a:lnTo>
                <a:lnTo>
                  <a:pt x="318202" y="76484"/>
                </a:lnTo>
                <a:lnTo>
                  <a:pt x="318202" y="76301"/>
                </a:lnTo>
                <a:lnTo>
                  <a:pt x="318299" y="76129"/>
                </a:lnTo>
                <a:lnTo>
                  <a:pt x="318396" y="75945"/>
                </a:lnTo>
                <a:lnTo>
                  <a:pt x="318493" y="75773"/>
                </a:lnTo>
                <a:lnTo>
                  <a:pt x="318687" y="75612"/>
                </a:lnTo>
                <a:lnTo>
                  <a:pt x="318881" y="75440"/>
                </a:lnTo>
                <a:lnTo>
                  <a:pt x="319123" y="75280"/>
                </a:lnTo>
                <a:lnTo>
                  <a:pt x="319365" y="75119"/>
                </a:lnTo>
                <a:lnTo>
                  <a:pt x="319705" y="74970"/>
                </a:lnTo>
                <a:lnTo>
                  <a:pt x="320044" y="74821"/>
                </a:lnTo>
                <a:lnTo>
                  <a:pt x="320432" y="74672"/>
                </a:lnTo>
                <a:lnTo>
                  <a:pt x="320819" y="74523"/>
                </a:lnTo>
                <a:lnTo>
                  <a:pt x="321304" y="74385"/>
                </a:lnTo>
                <a:lnTo>
                  <a:pt x="321789" y="74248"/>
                </a:lnTo>
                <a:lnTo>
                  <a:pt x="322370" y="74110"/>
                </a:lnTo>
                <a:lnTo>
                  <a:pt x="322952" y="73984"/>
                </a:lnTo>
                <a:lnTo>
                  <a:pt x="323582" y="73858"/>
                </a:lnTo>
                <a:lnTo>
                  <a:pt x="324261" y="73731"/>
                </a:lnTo>
                <a:lnTo>
                  <a:pt x="324939" y="73617"/>
                </a:lnTo>
                <a:lnTo>
                  <a:pt x="325715" y="73502"/>
                </a:lnTo>
                <a:lnTo>
                  <a:pt x="326539" y="73399"/>
                </a:lnTo>
                <a:lnTo>
                  <a:pt x="327363" y="73284"/>
                </a:lnTo>
                <a:lnTo>
                  <a:pt x="328284" y="73192"/>
                </a:lnTo>
                <a:lnTo>
                  <a:pt x="329205" y="73089"/>
                </a:lnTo>
                <a:lnTo>
                  <a:pt x="330222" y="72997"/>
                </a:lnTo>
                <a:lnTo>
                  <a:pt x="331337" y="72905"/>
                </a:lnTo>
                <a:lnTo>
                  <a:pt x="332452" y="72825"/>
                </a:lnTo>
                <a:lnTo>
                  <a:pt x="333567" y="72756"/>
                </a:lnTo>
                <a:lnTo>
                  <a:pt x="334730" y="72699"/>
                </a:lnTo>
                <a:lnTo>
                  <a:pt x="335845" y="72653"/>
                </a:lnTo>
                <a:lnTo>
                  <a:pt x="336960" y="72619"/>
                </a:lnTo>
                <a:lnTo>
                  <a:pt x="338074" y="72596"/>
                </a:lnTo>
                <a:lnTo>
                  <a:pt x="339189" y="72584"/>
                </a:lnTo>
                <a:lnTo>
                  <a:pt x="340304" y="72584"/>
                </a:lnTo>
                <a:lnTo>
                  <a:pt x="341419" y="72596"/>
                </a:lnTo>
                <a:lnTo>
                  <a:pt x="342534" y="72619"/>
                </a:lnTo>
                <a:lnTo>
                  <a:pt x="343648" y="72642"/>
                </a:lnTo>
                <a:lnTo>
                  <a:pt x="344763" y="72676"/>
                </a:lnTo>
                <a:lnTo>
                  <a:pt x="345878" y="72722"/>
                </a:lnTo>
                <a:lnTo>
                  <a:pt x="346993" y="72779"/>
                </a:lnTo>
                <a:lnTo>
                  <a:pt x="348108" y="72837"/>
                </a:lnTo>
                <a:lnTo>
                  <a:pt x="350337" y="72986"/>
                </a:lnTo>
                <a:lnTo>
                  <a:pt x="352567" y="73158"/>
                </a:lnTo>
                <a:lnTo>
                  <a:pt x="354796" y="73341"/>
                </a:lnTo>
                <a:lnTo>
                  <a:pt x="357026" y="73559"/>
                </a:lnTo>
                <a:lnTo>
                  <a:pt x="359256" y="73789"/>
                </a:lnTo>
                <a:lnTo>
                  <a:pt x="361485" y="74030"/>
                </a:lnTo>
                <a:lnTo>
                  <a:pt x="363715" y="74293"/>
                </a:lnTo>
                <a:lnTo>
                  <a:pt x="365944" y="74557"/>
                </a:lnTo>
                <a:lnTo>
                  <a:pt x="370452" y="75096"/>
                </a:lnTo>
                <a:lnTo>
                  <a:pt x="374960" y="75635"/>
                </a:lnTo>
                <a:lnTo>
                  <a:pt x="377238" y="75888"/>
                </a:lnTo>
                <a:lnTo>
                  <a:pt x="379467" y="76140"/>
                </a:lnTo>
                <a:lnTo>
                  <a:pt x="381745" y="76369"/>
                </a:lnTo>
                <a:lnTo>
                  <a:pt x="384023" y="76599"/>
                </a:lnTo>
                <a:lnTo>
                  <a:pt x="386350" y="76794"/>
                </a:lnTo>
                <a:lnTo>
                  <a:pt x="388628" y="76977"/>
                </a:lnTo>
                <a:lnTo>
                  <a:pt x="390955" y="77127"/>
                </a:lnTo>
                <a:lnTo>
                  <a:pt x="392118" y="77195"/>
                </a:lnTo>
                <a:lnTo>
                  <a:pt x="393281" y="77253"/>
                </a:lnTo>
                <a:lnTo>
                  <a:pt x="394444" y="77299"/>
                </a:lnTo>
                <a:lnTo>
                  <a:pt x="395608" y="77344"/>
                </a:lnTo>
                <a:lnTo>
                  <a:pt x="396771" y="77379"/>
                </a:lnTo>
                <a:lnTo>
                  <a:pt x="397934" y="77402"/>
                </a:lnTo>
                <a:lnTo>
                  <a:pt x="399097" y="77413"/>
                </a:lnTo>
                <a:lnTo>
                  <a:pt x="400261" y="77425"/>
                </a:lnTo>
                <a:lnTo>
                  <a:pt x="401424" y="77425"/>
                </a:lnTo>
                <a:lnTo>
                  <a:pt x="402636" y="77402"/>
                </a:lnTo>
                <a:lnTo>
                  <a:pt x="404962" y="77344"/>
                </a:lnTo>
                <a:lnTo>
                  <a:pt x="407337" y="77276"/>
                </a:lnTo>
                <a:lnTo>
                  <a:pt x="409712" y="77184"/>
                </a:lnTo>
                <a:lnTo>
                  <a:pt x="412136" y="77069"/>
                </a:lnTo>
                <a:lnTo>
                  <a:pt x="414511" y="76943"/>
                </a:lnTo>
                <a:lnTo>
                  <a:pt x="416886" y="76794"/>
                </a:lnTo>
                <a:lnTo>
                  <a:pt x="419261" y="76633"/>
                </a:lnTo>
                <a:lnTo>
                  <a:pt x="421636" y="76450"/>
                </a:lnTo>
                <a:lnTo>
                  <a:pt x="423962" y="76255"/>
                </a:lnTo>
                <a:lnTo>
                  <a:pt x="426289" y="76048"/>
                </a:lnTo>
                <a:lnTo>
                  <a:pt x="428615" y="75819"/>
                </a:lnTo>
                <a:lnTo>
                  <a:pt x="430893" y="75567"/>
                </a:lnTo>
                <a:lnTo>
                  <a:pt x="433123" y="75314"/>
                </a:lnTo>
                <a:lnTo>
                  <a:pt x="435353" y="75039"/>
                </a:lnTo>
                <a:lnTo>
                  <a:pt x="437534" y="74741"/>
                </a:lnTo>
                <a:lnTo>
                  <a:pt x="439618" y="74442"/>
                </a:lnTo>
                <a:lnTo>
                  <a:pt x="441702" y="74121"/>
                </a:lnTo>
                <a:lnTo>
                  <a:pt x="443738" y="73789"/>
                </a:lnTo>
                <a:lnTo>
                  <a:pt x="445725" y="73433"/>
                </a:lnTo>
                <a:lnTo>
                  <a:pt x="447615" y="73078"/>
                </a:lnTo>
                <a:lnTo>
                  <a:pt x="449457" y="72699"/>
                </a:lnTo>
                <a:lnTo>
                  <a:pt x="451251" y="72320"/>
                </a:lnTo>
                <a:lnTo>
                  <a:pt x="452947" y="71919"/>
                </a:lnTo>
                <a:lnTo>
                  <a:pt x="454546" y="71506"/>
                </a:lnTo>
                <a:lnTo>
                  <a:pt x="456097" y="71082"/>
                </a:lnTo>
                <a:lnTo>
                  <a:pt x="457552" y="70646"/>
                </a:lnTo>
                <a:lnTo>
                  <a:pt x="458909" y="70199"/>
                </a:lnTo>
                <a:lnTo>
                  <a:pt x="460169" y="69751"/>
                </a:lnTo>
                <a:lnTo>
                  <a:pt x="461332" y="69281"/>
                </a:lnTo>
                <a:lnTo>
                  <a:pt x="462399" y="68799"/>
                </a:lnTo>
                <a:lnTo>
                  <a:pt x="462883" y="68558"/>
                </a:lnTo>
                <a:lnTo>
                  <a:pt x="463368" y="68317"/>
                </a:lnTo>
                <a:lnTo>
                  <a:pt x="463804" y="68065"/>
                </a:lnTo>
                <a:lnTo>
                  <a:pt x="464240" y="67813"/>
                </a:lnTo>
                <a:lnTo>
                  <a:pt x="464628" y="67572"/>
                </a:lnTo>
                <a:lnTo>
                  <a:pt x="465016" y="67331"/>
                </a:lnTo>
                <a:lnTo>
                  <a:pt x="465355" y="67079"/>
                </a:lnTo>
                <a:lnTo>
                  <a:pt x="465646" y="66838"/>
                </a:lnTo>
                <a:lnTo>
                  <a:pt x="465937" y="66585"/>
                </a:lnTo>
                <a:lnTo>
                  <a:pt x="466179" y="66344"/>
                </a:lnTo>
                <a:lnTo>
                  <a:pt x="466421" y="66092"/>
                </a:lnTo>
                <a:lnTo>
                  <a:pt x="466567" y="65851"/>
                </a:lnTo>
                <a:lnTo>
                  <a:pt x="466761" y="65599"/>
                </a:lnTo>
                <a:lnTo>
                  <a:pt x="466858" y="65358"/>
                </a:lnTo>
                <a:lnTo>
                  <a:pt x="467052" y="64865"/>
                </a:lnTo>
                <a:lnTo>
                  <a:pt x="467100" y="64360"/>
                </a:lnTo>
                <a:lnTo>
                  <a:pt x="467003" y="63867"/>
                </a:lnTo>
                <a:lnTo>
                  <a:pt x="466858" y="63374"/>
                </a:lnTo>
                <a:lnTo>
                  <a:pt x="466615" y="62869"/>
                </a:lnTo>
                <a:lnTo>
                  <a:pt x="466276" y="62376"/>
                </a:lnTo>
                <a:lnTo>
                  <a:pt x="465840" y="61883"/>
                </a:lnTo>
                <a:lnTo>
                  <a:pt x="465307" y="61378"/>
                </a:lnTo>
                <a:lnTo>
                  <a:pt x="464725" y="60885"/>
                </a:lnTo>
                <a:lnTo>
                  <a:pt x="464046" y="60380"/>
                </a:lnTo>
                <a:lnTo>
                  <a:pt x="463319" y="59887"/>
                </a:lnTo>
                <a:lnTo>
                  <a:pt x="462544" y="59382"/>
                </a:lnTo>
                <a:lnTo>
                  <a:pt x="461671" y="58889"/>
                </a:lnTo>
                <a:lnTo>
                  <a:pt x="460751" y="58396"/>
                </a:lnTo>
                <a:lnTo>
                  <a:pt x="459781" y="57891"/>
                </a:lnTo>
                <a:lnTo>
                  <a:pt x="458812" y="57398"/>
                </a:lnTo>
                <a:lnTo>
                  <a:pt x="457745" y="56904"/>
                </a:lnTo>
                <a:lnTo>
                  <a:pt x="456679" y="56411"/>
                </a:lnTo>
                <a:lnTo>
                  <a:pt x="455564" y="55918"/>
                </a:lnTo>
                <a:lnTo>
                  <a:pt x="453286" y="54932"/>
                </a:lnTo>
                <a:lnTo>
                  <a:pt x="450911" y="53945"/>
                </a:lnTo>
                <a:lnTo>
                  <a:pt x="446210" y="51995"/>
                </a:lnTo>
                <a:lnTo>
                  <a:pt x="443883" y="51032"/>
                </a:lnTo>
                <a:lnTo>
                  <a:pt x="441702" y="50068"/>
                </a:lnTo>
                <a:lnTo>
                  <a:pt x="440636" y="49586"/>
                </a:lnTo>
                <a:lnTo>
                  <a:pt x="439618" y="49116"/>
                </a:lnTo>
                <a:lnTo>
                  <a:pt x="438649" y="48646"/>
                </a:lnTo>
                <a:lnTo>
                  <a:pt x="437728" y="48176"/>
                </a:lnTo>
                <a:lnTo>
                  <a:pt x="436855" y="47705"/>
                </a:lnTo>
                <a:lnTo>
                  <a:pt x="436031" y="47235"/>
                </a:lnTo>
                <a:lnTo>
                  <a:pt x="435256" y="46776"/>
                </a:lnTo>
                <a:lnTo>
                  <a:pt x="434577" y="46306"/>
                </a:lnTo>
                <a:lnTo>
                  <a:pt x="433947" y="45847"/>
                </a:lnTo>
                <a:lnTo>
                  <a:pt x="433414" y="45400"/>
                </a:lnTo>
                <a:lnTo>
                  <a:pt x="432929" y="44941"/>
                </a:lnTo>
                <a:lnTo>
                  <a:pt x="432541" y="44494"/>
                </a:lnTo>
                <a:lnTo>
                  <a:pt x="432251" y="44046"/>
                </a:lnTo>
                <a:lnTo>
                  <a:pt x="432057" y="43599"/>
                </a:lnTo>
                <a:lnTo>
                  <a:pt x="431960" y="43152"/>
                </a:lnTo>
                <a:lnTo>
                  <a:pt x="432008" y="42716"/>
                </a:lnTo>
                <a:lnTo>
                  <a:pt x="432105" y="42280"/>
                </a:lnTo>
                <a:lnTo>
                  <a:pt x="432202" y="42062"/>
                </a:lnTo>
                <a:lnTo>
                  <a:pt x="432347" y="41844"/>
                </a:lnTo>
                <a:lnTo>
                  <a:pt x="432493" y="41638"/>
                </a:lnTo>
                <a:lnTo>
                  <a:pt x="432687" y="41420"/>
                </a:lnTo>
                <a:lnTo>
                  <a:pt x="432929" y="41202"/>
                </a:lnTo>
                <a:lnTo>
                  <a:pt x="433171" y="40995"/>
                </a:lnTo>
                <a:lnTo>
                  <a:pt x="433462" y="40777"/>
                </a:lnTo>
                <a:lnTo>
                  <a:pt x="433802" y="40571"/>
                </a:lnTo>
                <a:lnTo>
                  <a:pt x="434141" y="40364"/>
                </a:lnTo>
                <a:lnTo>
                  <a:pt x="434529" y="40146"/>
                </a:lnTo>
                <a:lnTo>
                  <a:pt x="434965" y="39940"/>
                </a:lnTo>
                <a:lnTo>
                  <a:pt x="435401" y="39734"/>
                </a:lnTo>
                <a:lnTo>
                  <a:pt x="435886" y="39527"/>
                </a:lnTo>
                <a:lnTo>
                  <a:pt x="436419" y="39321"/>
                </a:lnTo>
                <a:lnTo>
                  <a:pt x="437001" y="39126"/>
                </a:lnTo>
                <a:lnTo>
                  <a:pt x="437582" y="38919"/>
                </a:lnTo>
                <a:lnTo>
                  <a:pt x="438261" y="38713"/>
                </a:lnTo>
                <a:lnTo>
                  <a:pt x="438939" y="38518"/>
                </a:lnTo>
                <a:lnTo>
                  <a:pt x="439618" y="38311"/>
                </a:lnTo>
                <a:lnTo>
                  <a:pt x="440393" y="38116"/>
                </a:lnTo>
                <a:lnTo>
                  <a:pt x="441217" y="37921"/>
                </a:lnTo>
                <a:lnTo>
                  <a:pt x="442041" y="37715"/>
                </a:lnTo>
                <a:lnTo>
                  <a:pt x="443592" y="37417"/>
                </a:lnTo>
                <a:lnTo>
                  <a:pt x="445240" y="37141"/>
                </a:lnTo>
                <a:lnTo>
                  <a:pt x="446937" y="36877"/>
                </a:lnTo>
                <a:lnTo>
                  <a:pt x="448682" y="36625"/>
                </a:lnTo>
                <a:lnTo>
                  <a:pt x="450524" y="36396"/>
                </a:lnTo>
                <a:lnTo>
                  <a:pt x="452365" y="36178"/>
                </a:lnTo>
                <a:lnTo>
                  <a:pt x="454304" y="35971"/>
                </a:lnTo>
                <a:lnTo>
                  <a:pt x="456291" y="35776"/>
                </a:lnTo>
                <a:lnTo>
                  <a:pt x="458327" y="35593"/>
                </a:lnTo>
                <a:lnTo>
                  <a:pt x="460363" y="35409"/>
                </a:lnTo>
                <a:lnTo>
                  <a:pt x="462495" y="35249"/>
                </a:lnTo>
                <a:lnTo>
                  <a:pt x="464628" y="35088"/>
                </a:lnTo>
                <a:lnTo>
                  <a:pt x="468942" y="34778"/>
                </a:lnTo>
                <a:lnTo>
                  <a:pt x="473304" y="34492"/>
                </a:lnTo>
                <a:lnTo>
                  <a:pt x="477715" y="34205"/>
                </a:lnTo>
                <a:lnTo>
                  <a:pt x="482126" y="33907"/>
                </a:lnTo>
                <a:lnTo>
                  <a:pt x="486439" y="33608"/>
                </a:lnTo>
                <a:lnTo>
                  <a:pt x="488620" y="33448"/>
                </a:lnTo>
                <a:lnTo>
                  <a:pt x="490705" y="33287"/>
                </a:lnTo>
                <a:lnTo>
                  <a:pt x="492789" y="33115"/>
                </a:lnTo>
                <a:lnTo>
                  <a:pt x="494825" y="32932"/>
                </a:lnTo>
                <a:lnTo>
                  <a:pt x="496860" y="32737"/>
                </a:lnTo>
                <a:lnTo>
                  <a:pt x="498799" y="32542"/>
                </a:lnTo>
                <a:lnTo>
                  <a:pt x="500738" y="32324"/>
                </a:lnTo>
                <a:lnTo>
                  <a:pt x="502580" y="32094"/>
                </a:lnTo>
                <a:lnTo>
                  <a:pt x="504373" y="31853"/>
                </a:lnTo>
                <a:lnTo>
                  <a:pt x="506118" y="31590"/>
                </a:lnTo>
                <a:lnTo>
                  <a:pt x="507281" y="31418"/>
                </a:lnTo>
                <a:lnTo>
                  <a:pt x="508444" y="31234"/>
                </a:lnTo>
                <a:lnTo>
                  <a:pt x="509511" y="31039"/>
                </a:lnTo>
                <a:lnTo>
                  <a:pt x="510529" y="30844"/>
                </a:lnTo>
                <a:lnTo>
                  <a:pt x="511546" y="30649"/>
                </a:lnTo>
                <a:lnTo>
                  <a:pt x="512467" y="30443"/>
                </a:lnTo>
                <a:lnTo>
                  <a:pt x="513340" y="30236"/>
                </a:lnTo>
                <a:lnTo>
                  <a:pt x="514212" y="30030"/>
                </a:lnTo>
                <a:lnTo>
                  <a:pt x="514988" y="29812"/>
                </a:lnTo>
                <a:lnTo>
                  <a:pt x="515715" y="29594"/>
                </a:lnTo>
                <a:lnTo>
                  <a:pt x="516393" y="29376"/>
                </a:lnTo>
                <a:lnTo>
                  <a:pt x="517024" y="29146"/>
                </a:lnTo>
                <a:lnTo>
                  <a:pt x="517654" y="28917"/>
                </a:lnTo>
                <a:lnTo>
                  <a:pt x="518187" y="28688"/>
                </a:lnTo>
                <a:lnTo>
                  <a:pt x="518671" y="28447"/>
                </a:lnTo>
                <a:lnTo>
                  <a:pt x="519156" y="28206"/>
                </a:lnTo>
                <a:lnTo>
                  <a:pt x="519544" y="27965"/>
                </a:lnTo>
                <a:lnTo>
                  <a:pt x="519932" y="27713"/>
                </a:lnTo>
                <a:lnTo>
                  <a:pt x="520271" y="27472"/>
                </a:lnTo>
                <a:lnTo>
                  <a:pt x="520562" y="27219"/>
                </a:lnTo>
                <a:lnTo>
                  <a:pt x="520804" y="26967"/>
                </a:lnTo>
                <a:lnTo>
                  <a:pt x="520998" y="26715"/>
                </a:lnTo>
                <a:lnTo>
                  <a:pt x="521143" y="26451"/>
                </a:lnTo>
                <a:lnTo>
                  <a:pt x="521240" y="26187"/>
                </a:lnTo>
                <a:lnTo>
                  <a:pt x="521337" y="25935"/>
                </a:lnTo>
                <a:lnTo>
                  <a:pt x="521386" y="25671"/>
                </a:lnTo>
                <a:lnTo>
                  <a:pt x="521386" y="25396"/>
                </a:lnTo>
                <a:lnTo>
                  <a:pt x="521337" y="25132"/>
                </a:lnTo>
                <a:lnTo>
                  <a:pt x="521240" y="24868"/>
                </a:lnTo>
                <a:lnTo>
                  <a:pt x="521143" y="24593"/>
                </a:lnTo>
                <a:lnTo>
                  <a:pt x="520998" y="24329"/>
                </a:lnTo>
                <a:lnTo>
                  <a:pt x="520804" y="24054"/>
                </a:lnTo>
                <a:lnTo>
                  <a:pt x="520562" y="23778"/>
                </a:lnTo>
                <a:lnTo>
                  <a:pt x="520319" y="23503"/>
                </a:lnTo>
                <a:lnTo>
                  <a:pt x="520029" y="23228"/>
                </a:lnTo>
                <a:lnTo>
                  <a:pt x="519689" y="22953"/>
                </a:lnTo>
                <a:lnTo>
                  <a:pt x="519350" y="22677"/>
                </a:lnTo>
                <a:lnTo>
                  <a:pt x="518962" y="22402"/>
                </a:lnTo>
                <a:lnTo>
                  <a:pt x="518526" y="22127"/>
                </a:lnTo>
                <a:lnTo>
                  <a:pt x="518041" y="21851"/>
                </a:lnTo>
                <a:lnTo>
                  <a:pt x="517024" y="21301"/>
                </a:lnTo>
                <a:lnTo>
                  <a:pt x="515909" y="20762"/>
                </a:lnTo>
                <a:lnTo>
                  <a:pt x="514649" y="20211"/>
                </a:lnTo>
                <a:lnTo>
                  <a:pt x="513291" y="19672"/>
                </a:lnTo>
                <a:lnTo>
                  <a:pt x="511837" y="19133"/>
                </a:lnTo>
                <a:lnTo>
                  <a:pt x="510286" y="18605"/>
                </a:lnTo>
                <a:lnTo>
                  <a:pt x="508590" y="18078"/>
                </a:lnTo>
                <a:lnTo>
                  <a:pt x="506845" y="17562"/>
                </a:lnTo>
                <a:lnTo>
                  <a:pt x="505003" y="17057"/>
                </a:lnTo>
                <a:lnTo>
                  <a:pt x="503064" y="16552"/>
                </a:lnTo>
                <a:lnTo>
                  <a:pt x="501029" y="16070"/>
                </a:lnTo>
                <a:lnTo>
                  <a:pt x="498944" y="15600"/>
                </a:lnTo>
                <a:lnTo>
                  <a:pt x="497248" y="15222"/>
                </a:lnTo>
                <a:lnTo>
                  <a:pt x="495406" y="14832"/>
                </a:lnTo>
                <a:lnTo>
                  <a:pt x="493564" y="14453"/>
                </a:lnTo>
                <a:lnTo>
                  <a:pt x="491577" y="14063"/>
                </a:lnTo>
                <a:lnTo>
                  <a:pt x="489541" y="13673"/>
                </a:lnTo>
                <a:lnTo>
                  <a:pt x="487457" y="13272"/>
                </a:lnTo>
                <a:lnTo>
                  <a:pt x="485276" y="12870"/>
                </a:lnTo>
                <a:lnTo>
                  <a:pt x="482998" y="12469"/>
                </a:lnTo>
                <a:lnTo>
                  <a:pt x="480671" y="12067"/>
                </a:lnTo>
                <a:lnTo>
                  <a:pt x="478296" y="11666"/>
                </a:lnTo>
                <a:lnTo>
                  <a:pt x="475873" y="11253"/>
                </a:lnTo>
                <a:lnTo>
                  <a:pt x="473353" y="10851"/>
                </a:lnTo>
                <a:lnTo>
                  <a:pt x="470784" y="10450"/>
                </a:lnTo>
                <a:lnTo>
                  <a:pt x="468166" y="10049"/>
                </a:lnTo>
                <a:lnTo>
                  <a:pt x="465501" y="9636"/>
                </a:lnTo>
                <a:lnTo>
                  <a:pt x="462786" y="9234"/>
                </a:lnTo>
                <a:lnTo>
                  <a:pt x="460024" y="8844"/>
                </a:lnTo>
                <a:lnTo>
                  <a:pt x="457212" y="8443"/>
                </a:lnTo>
                <a:lnTo>
                  <a:pt x="454353" y="8053"/>
                </a:lnTo>
                <a:lnTo>
                  <a:pt x="451444" y="7663"/>
                </a:lnTo>
                <a:lnTo>
                  <a:pt x="448488" y="7273"/>
                </a:lnTo>
                <a:lnTo>
                  <a:pt x="445531" y="6894"/>
                </a:lnTo>
                <a:lnTo>
                  <a:pt x="442526" y="6516"/>
                </a:lnTo>
                <a:lnTo>
                  <a:pt x="439472" y="6149"/>
                </a:lnTo>
                <a:lnTo>
                  <a:pt x="436370" y="5782"/>
                </a:lnTo>
                <a:lnTo>
                  <a:pt x="433268" y="5426"/>
                </a:lnTo>
                <a:lnTo>
                  <a:pt x="430166" y="5082"/>
                </a:lnTo>
                <a:lnTo>
                  <a:pt x="426967" y="4738"/>
                </a:lnTo>
                <a:lnTo>
                  <a:pt x="423817" y="4394"/>
                </a:lnTo>
                <a:lnTo>
                  <a:pt x="420618" y="4073"/>
                </a:lnTo>
                <a:lnTo>
                  <a:pt x="417419" y="3751"/>
                </a:lnTo>
                <a:lnTo>
                  <a:pt x="414171" y="3442"/>
                </a:lnTo>
                <a:lnTo>
                  <a:pt x="410924" y="3143"/>
                </a:lnTo>
                <a:lnTo>
                  <a:pt x="407677" y="2857"/>
                </a:lnTo>
                <a:lnTo>
                  <a:pt x="404429" y="2581"/>
                </a:lnTo>
                <a:lnTo>
                  <a:pt x="401182" y="2318"/>
                </a:lnTo>
                <a:lnTo>
                  <a:pt x="397934" y="2065"/>
                </a:lnTo>
                <a:lnTo>
                  <a:pt x="394638" y="1824"/>
                </a:lnTo>
                <a:lnTo>
                  <a:pt x="391391" y="1595"/>
                </a:lnTo>
                <a:lnTo>
                  <a:pt x="388143" y="1377"/>
                </a:lnTo>
                <a:lnTo>
                  <a:pt x="384896" y="1171"/>
                </a:lnTo>
                <a:lnTo>
                  <a:pt x="381648" y="987"/>
                </a:lnTo>
                <a:lnTo>
                  <a:pt x="378401" y="815"/>
                </a:lnTo>
                <a:lnTo>
                  <a:pt x="375202" y="654"/>
                </a:lnTo>
                <a:lnTo>
                  <a:pt x="372003" y="517"/>
                </a:lnTo>
                <a:lnTo>
                  <a:pt x="368804" y="391"/>
                </a:lnTo>
                <a:lnTo>
                  <a:pt x="365654" y="276"/>
                </a:lnTo>
                <a:lnTo>
                  <a:pt x="362503" y="184"/>
                </a:lnTo>
                <a:lnTo>
                  <a:pt x="359401" y="115"/>
                </a:lnTo>
                <a:lnTo>
                  <a:pt x="356299" y="58"/>
                </a:lnTo>
                <a:lnTo>
                  <a:pt x="353245" y="24"/>
                </a:lnTo>
                <a:lnTo>
                  <a:pt x="35019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 rot="10800000">
            <a:off x="1291368" y="3419112"/>
            <a:ext cx="629333" cy="1151553"/>
          </a:xfrm>
          <a:custGeom>
            <a:avLst/>
            <a:gdLst/>
            <a:ahLst/>
            <a:cxnLst/>
            <a:rect l="l" t="t" r="r" b="b"/>
            <a:pathLst>
              <a:path w="288685" h="138825" extrusionOk="0">
                <a:moveTo>
                  <a:pt x="284710" y="0"/>
                </a:moveTo>
                <a:lnTo>
                  <a:pt x="284273" y="23"/>
                </a:lnTo>
                <a:lnTo>
                  <a:pt x="283837" y="58"/>
                </a:lnTo>
                <a:lnTo>
                  <a:pt x="281559" y="356"/>
                </a:lnTo>
                <a:lnTo>
                  <a:pt x="279330" y="643"/>
                </a:lnTo>
                <a:lnTo>
                  <a:pt x="277100" y="953"/>
                </a:lnTo>
                <a:lnTo>
                  <a:pt x="274870" y="1262"/>
                </a:lnTo>
                <a:lnTo>
                  <a:pt x="272689" y="1572"/>
                </a:lnTo>
                <a:lnTo>
                  <a:pt x="270508" y="1893"/>
                </a:lnTo>
                <a:lnTo>
                  <a:pt x="266194" y="2547"/>
                </a:lnTo>
                <a:lnTo>
                  <a:pt x="261929" y="3212"/>
                </a:lnTo>
                <a:lnTo>
                  <a:pt x="257761" y="3912"/>
                </a:lnTo>
                <a:lnTo>
                  <a:pt x="253641" y="4623"/>
                </a:lnTo>
                <a:lnTo>
                  <a:pt x="249618" y="5357"/>
                </a:lnTo>
                <a:lnTo>
                  <a:pt x="245643" y="6103"/>
                </a:lnTo>
                <a:lnTo>
                  <a:pt x="241669" y="6871"/>
                </a:lnTo>
                <a:lnTo>
                  <a:pt x="237791" y="7651"/>
                </a:lnTo>
                <a:lnTo>
                  <a:pt x="234011" y="8454"/>
                </a:lnTo>
                <a:lnTo>
                  <a:pt x="230230" y="9257"/>
                </a:lnTo>
                <a:lnTo>
                  <a:pt x="226498" y="10083"/>
                </a:lnTo>
                <a:lnTo>
                  <a:pt x="222814" y="10909"/>
                </a:lnTo>
                <a:lnTo>
                  <a:pt x="219179" y="11757"/>
                </a:lnTo>
                <a:lnTo>
                  <a:pt x="215592" y="12606"/>
                </a:lnTo>
                <a:lnTo>
                  <a:pt x="212054" y="13467"/>
                </a:lnTo>
                <a:lnTo>
                  <a:pt x="208516" y="14338"/>
                </a:lnTo>
                <a:lnTo>
                  <a:pt x="205026" y="15222"/>
                </a:lnTo>
                <a:lnTo>
                  <a:pt x="201585" y="16093"/>
                </a:lnTo>
                <a:lnTo>
                  <a:pt x="198143" y="16988"/>
                </a:lnTo>
                <a:lnTo>
                  <a:pt x="191406" y="18766"/>
                </a:lnTo>
                <a:lnTo>
                  <a:pt x="184717" y="20555"/>
                </a:lnTo>
                <a:lnTo>
                  <a:pt x="178125" y="22356"/>
                </a:lnTo>
                <a:lnTo>
                  <a:pt x="165136" y="25900"/>
                </a:lnTo>
                <a:lnTo>
                  <a:pt x="159174" y="27816"/>
                </a:lnTo>
                <a:lnTo>
                  <a:pt x="153261" y="29743"/>
                </a:lnTo>
                <a:lnTo>
                  <a:pt x="147444" y="31693"/>
                </a:lnTo>
                <a:lnTo>
                  <a:pt x="141725" y="33666"/>
                </a:lnTo>
                <a:lnTo>
                  <a:pt x="136054" y="35650"/>
                </a:lnTo>
                <a:lnTo>
                  <a:pt x="130432" y="37657"/>
                </a:lnTo>
                <a:lnTo>
                  <a:pt x="124955" y="39688"/>
                </a:lnTo>
                <a:lnTo>
                  <a:pt x="119477" y="41741"/>
                </a:lnTo>
                <a:lnTo>
                  <a:pt x="114097" y="43817"/>
                </a:lnTo>
                <a:lnTo>
                  <a:pt x="108814" y="45916"/>
                </a:lnTo>
                <a:lnTo>
                  <a:pt x="103580" y="48026"/>
                </a:lnTo>
                <a:lnTo>
                  <a:pt x="98442" y="50160"/>
                </a:lnTo>
                <a:lnTo>
                  <a:pt x="93401" y="52316"/>
                </a:lnTo>
                <a:lnTo>
                  <a:pt x="88409" y="54496"/>
                </a:lnTo>
                <a:lnTo>
                  <a:pt x="83513" y="56686"/>
                </a:lnTo>
                <a:lnTo>
                  <a:pt x="78666" y="58912"/>
                </a:lnTo>
                <a:lnTo>
                  <a:pt x="74498" y="61229"/>
                </a:lnTo>
                <a:lnTo>
                  <a:pt x="70378" y="63557"/>
                </a:lnTo>
                <a:lnTo>
                  <a:pt x="66307" y="65909"/>
                </a:lnTo>
                <a:lnTo>
                  <a:pt x="62332" y="68283"/>
                </a:lnTo>
                <a:lnTo>
                  <a:pt x="58406" y="70669"/>
                </a:lnTo>
                <a:lnTo>
                  <a:pt x="54577" y="73077"/>
                </a:lnTo>
                <a:lnTo>
                  <a:pt x="50796" y="75509"/>
                </a:lnTo>
                <a:lnTo>
                  <a:pt x="47113" y="77952"/>
                </a:lnTo>
                <a:lnTo>
                  <a:pt x="43477" y="80418"/>
                </a:lnTo>
                <a:lnTo>
                  <a:pt x="39891" y="82907"/>
                </a:lnTo>
                <a:lnTo>
                  <a:pt x="36401" y="85408"/>
                </a:lnTo>
                <a:lnTo>
                  <a:pt x="33008" y="87943"/>
                </a:lnTo>
                <a:lnTo>
                  <a:pt x="29664" y="90478"/>
                </a:lnTo>
                <a:lnTo>
                  <a:pt x="26368" y="93047"/>
                </a:lnTo>
                <a:lnTo>
                  <a:pt x="23217" y="95628"/>
                </a:lnTo>
                <a:lnTo>
                  <a:pt x="20067" y="98232"/>
                </a:lnTo>
                <a:lnTo>
                  <a:pt x="17837" y="100537"/>
                </a:lnTo>
                <a:lnTo>
                  <a:pt x="15559" y="102889"/>
                </a:lnTo>
                <a:lnTo>
                  <a:pt x="13329" y="105274"/>
                </a:lnTo>
                <a:lnTo>
                  <a:pt x="11148" y="107683"/>
                </a:lnTo>
                <a:lnTo>
                  <a:pt x="10130" y="108911"/>
                </a:lnTo>
                <a:lnTo>
                  <a:pt x="9113" y="110138"/>
                </a:lnTo>
                <a:lnTo>
                  <a:pt x="8095" y="111377"/>
                </a:lnTo>
                <a:lnTo>
                  <a:pt x="7174" y="112627"/>
                </a:lnTo>
                <a:lnTo>
                  <a:pt x="6253" y="113877"/>
                </a:lnTo>
                <a:lnTo>
                  <a:pt x="5380" y="115139"/>
                </a:lnTo>
                <a:lnTo>
                  <a:pt x="4557" y="116401"/>
                </a:lnTo>
                <a:lnTo>
                  <a:pt x="3781" y="117674"/>
                </a:lnTo>
                <a:lnTo>
                  <a:pt x="3102" y="118947"/>
                </a:lnTo>
                <a:lnTo>
                  <a:pt x="2472" y="120232"/>
                </a:lnTo>
                <a:lnTo>
                  <a:pt x="1891" y="121528"/>
                </a:lnTo>
                <a:lnTo>
                  <a:pt x="1358" y="122824"/>
                </a:lnTo>
                <a:lnTo>
                  <a:pt x="921" y="124120"/>
                </a:lnTo>
                <a:lnTo>
                  <a:pt x="582" y="125428"/>
                </a:lnTo>
                <a:lnTo>
                  <a:pt x="291" y="126747"/>
                </a:lnTo>
                <a:lnTo>
                  <a:pt x="97" y="128054"/>
                </a:lnTo>
                <a:lnTo>
                  <a:pt x="0" y="129373"/>
                </a:lnTo>
                <a:lnTo>
                  <a:pt x="0" y="130704"/>
                </a:lnTo>
                <a:lnTo>
                  <a:pt x="49" y="132035"/>
                </a:lnTo>
                <a:lnTo>
                  <a:pt x="243" y="133365"/>
                </a:lnTo>
                <a:lnTo>
                  <a:pt x="582" y="134696"/>
                </a:lnTo>
                <a:lnTo>
                  <a:pt x="970" y="136038"/>
                </a:lnTo>
                <a:lnTo>
                  <a:pt x="1503" y="137380"/>
                </a:lnTo>
                <a:lnTo>
                  <a:pt x="1794" y="138045"/>
                </a:lnTo>
                <a:lnTo>
                  <a:pt x="2133" y="138722"/>
                </a:lnTo>
                <a:lnTo>
                  <a:pt x="2182" y="138768"/>
                </a:lnTo>
                <a:lnTo>
                  <a:pt x="2278" y="138791"/>
                </a:lnTo>
                <a:lnTo>
                  <a:pt x="2375" y="138813"/>
                </a:lnTo>
                <a:lnTo>
                  <a:pt x="2472" y="138825"/>
                </a:lnTo>
                <a:lnTo>
                  <a:pt x="2569" y="138825"/>
                </a:lnTo>
                <a:lnTo>
                  <a:pt x="2666" y="138802"/>
                </a:lnTo>
                <a:lnTo>
                  <a:pt x="2715" y="138779"/>
                </a:lnTo>
                <a:lnTo>
                  <a:pt x="2763" y="138745"/>
                </a:lnTo>
                <a:lnTo>
                  <a:pt x="3926" y="135705"/>
                </a:lnTo>
                <a:lnTo>
                  <a:pt x="5138" y="132700"/>
                </a:lnTo>
                <a:lnTo>
                  <a:pt x="6495" y="129740"/>
                </a:lnTo>
                <a:lnTo>
                  <a:pt x="7901" y="126804"/>
                </a:lnTo>
                <a:lnTo>
                  <a:pt x="9403" y="123902"/>
                </a:lnTo>
                <a:lnTo>
                  <a:pt x="10179" y="122457"/>
                </a:lnTo>
                <a:lnTo>
                  <a:pt x="11003" y="121023"/>
                </a:lnTo>
                <a:lnTo>
                  <a:pt x="11827" y="119589"/>
                </a:lnTo>
                <a:lnTo>
                  <a:pt x="12699" y="118167"/>
                </a:lnTo>
                <a:lnTo>
                  <a:pt x="13572" y="116756"/>
                </a:lnTo>
                <a:lnTo>
                  <a:pt x="14493" y="115345"/>
                </a:lnTo>
                <a:lnTo>
                  <a:pt x="15462" y="113934"/>
                </a:lnTo>
                <a:lnTo>
                  <a:pt x="16432" y="112535"/>
                </a:lnTo>
                <a:lnTo>
                  <a:pt x="17449" y="111147"/>
                </a:lnTo>
                <a:lnTo>
                  <a:pt x="18467" y="109759"/>
                </a:lnTo>
                <a:lnTo>
                  <a:pt x="19582" y="108371"/>
                </a:lnTo>
                <a:lnTo>
                  <a:pt x="20648" y="106984"/>
                </a:lnTo>
                <a:lnTo>
                  <a:pt x="21812" y="105607"/>
                </a:lnTo>
                <a:lnTo>
                  <a:pt x="22975" y="104242"/>
                </a:lnTo>
                <a:lnTo>
                  <a:pt x="24187" y="102866"/>
                </a:lnTo>
                <a:lnTo>
                  <a:pt x="25447" y="101501"/>
                </a:lnTo>
                <a:lnTo>
                  <a:pt x="26756" y="100136"/>
                </a:lnTo>
                <a:lnTo>
                  <a:pt x="28064" y="98782"/>
                </a:lnTo>
                <a:lnTo>
                  <a:pt x="29421" y="97417"/>
                </a:lnTo>
                <a:lnTo>
                  <a:pt x="30827" y="96064"/>
                </a:lnTo>
                <a:lnTo>
                  <a:pt x="32233" y="94710"/>
                </a:lnTo>
                <a:lnTo>
                  <a:pt x="33735" y="93368"/>
                </a:lnTo>
                <a:lnTo>
                  <a:pt x="37128" y="90856"/>
                </a:lnTo>
                <a:lnTo>
                  <a:pt x="40618" y="88367"/>
                </a:lnTo>
                <a:lnTo>
                  <a:pt x="44156" y="85890"/>
                </a:lnTo>
                <a:lnTo>
                  <a:pt x="47743" y="83435"/>
                </a:lnTo>
                <a:lnTo>
                  <a:pt x="51426" y="80992"/>
                </a:lnTo>
                <a:lnTo>
                  <a:pt x="55159" y="78572"/>
                </a:lnTo>
                <a:lnTo>
                  <a:pt x="58939" y="76174"/>
                </a:lnTo>
                <a:lnTo>
                  <a:pt x="62817" y="73789"/>
                </a:lnTo>
                <a:lnTo>
                  <a:pt x="66743" y="71426"/>
                </a:lnTo>
                <a:lnTo>
                  <a:pt x="70766" y="69086"/>
                </a:lnTo>
                <a:lnTo>
                  <a:pt x="74837" y="66757"/>
                </a:lnTo>
                <a:lnTo>
                  <a:pt x="78957" y="64452"/>
                </a:lnTo>
                <a:lnTo>
                  <a:pt x="83125" y="62158"/>
                </a:lnTo>
                <a:lnTo>
                  <a:pt x="87391" y="59887"/>
                </a:lnTo>
                <a:lnTo>
                  <a:pt x="91753" y="57638"/>
                </a:lnTo>
                <a:lnTo>
                  <a:pt x="96164" y="55402"/>
                </a:lnTo>
                <a:lnTo>
                  <a:pt x="101059" y="53326"/>
                </a:lnTo>
                <a:lnTo>
                  <a:pt x="106003" y="51261"/>
                </a:lnTo>
                <a:lnTo>
                  <a:pt x="111044" y="49208"/>
                </a:lnTo>
                <a:lnTo>
                  <a:pt x="116133" y="47189"/>
                </a:lnTo>
                <a:lnTo>
                  <a:pt x="121271" y="45182"/>
                </a:lnTo>
                <a:lnTo>
                  <a:pt x="126506" y="43186"/>
                </a:lnTo>
                <a:lnTo>
                  <a:pt x="131837" y="41225"/>
                </a:lnTo>
                <a:lnTo>
                  <a:pt x="137169" y="39263"/>
                </a:lnTo>
                <a:lnTo>
                  <a:pt x="142646" y="37336"/>
                </a:lnTo>
                <a:lnTo>
                  <a:pt x="148123" y="35421"/>
                </a:lnTo>
                <a:lnTo>
                  <a:pt x="153697" y="33528"/>
                </a:lnTo>
                <a:lnTo>
                  <a:pt x="159368" y="31658"/>
                </a:lnTo>
                <a:lnTo>
                  <a:pt x="165039" y="29800"/>
                </a:lnTo>
                <a:lnTo>
                  <a:pt x="170855" y="27965"/>
                </a:lnTo>
                <a:lnTo>
                  <a:pt x="176671" y="26141"/>
                </a:lnTo>
                <a:lnTo>
                  <a:pt x="182633" y="24352"/>
                </a:lnTo>
                <a:lnTo>
                  <a:pt x="185687" y="23560"/>
                </a:lnTo>
                <a:lnTo>
                  <a:pt x="188789" y="22792"/>
                </a:lnTo>
                <a:lnTo>
                  <a:pt x="191988" y="22012"/>
                </a:lnTo>
                <a:lnTo>
                  <a:pt x="195187" y="21255"/>
                </a:lnTo>
                <a:lnTo>
                  <a:pt x="198483" y="20486"/>
                </a:lnTo>
                <a:lnTo>
                  <a:pt x="201779" y="19729"/>
                </a:lnTo>
                <a:lnTo>
                  <a:pt x="205171" y="18984"/>
                </a:lnTo>
                <a:lnTo>
                  <a:pt x="208564" y="18238"/>
                </a:lnTo>
                <a:lnTo>
                  <a:pt x="211957" y="17493"/>
                </a:lnTo>
                <a:lnTo>
                  <a:pt x="215398" y="16747"/>
                </a:lnTo>
                <a:lnTo>
                  <a:pt x="222330" y="15279"/>
                </a:lnTo>
                <a:lnTo>
                  <a:pt x="229309" y="13822"/>
                </a:lnTo>
                <a:lnTo>
                  <a:pt x="236337" y="12377"/>
                </a:lnTo>
                <a:lnTo>
                  <a:pt x="243268" y="10920"/>
                </a:lnTo>
                <a:lnTo>
                  <a:pt x="250199" y="9475"/>
                </a:lnTo>
                <a:lnTo>
                  <a:pt x="256985" y="8041"/>
                </a:lnTo>
                <a:lnTo>
                  <a:pt x="260378" y="7319"/>
                </a:lnTo>
                <a:lnTo>
                  <a:pt x="263674" y="6584"/>
                </a:lnTo>
                <a:lnTo>
                  <a:pt x="266970" y="5862"/>
                </a:lnTo>
                <a:lnTo>
                  <a:pt x="270169" y="5139"/>
                </a:lnTo>
                <a:lnTo>
                  <a:pt x="273368" y="4405"/>
                </a:lnTo>
                <a:lnTo>
                  <a:pt x="276470" y="3671"/>
                </a:lnTo>
                <a:lnTo>
                  <a:pt x="279523" y="2937"/>
                </a:lnTo>
                <a:lnTo>
                  <a:pt x="282529" y="2203"/>
                </a:lnTo>
                <a:lnTo>
                  <a:pt x="285437" y="1457"/>
                </a:lnTo>
                <a:lnTo>
                  <a:pt x="288296" y="723"/>
                </a:lnTo>
                <a:lnTo>
                  <a:pt x="288539" y="643"/>
                </a:lnTo>
                <a:lnTo>
                  <a:pt x="288684" y="563"/>
                </a:lnTo>
                <a:lnTo>
                  <a:pt x="288684" y="482"/>
                </a:lnTo>
                <a:lnTo>
                  <a:pt x="288636" y="402"/>
                </a:lnTo>
                <a:lnTo>
                  <a:pt x="288442" y="333"/>
                </a:lnTo>
                <a:lnTo>
                  <a:pt x="288200" y="264"/>
                </a:lnTo>
                <a:lnTo>
                  <a:pt x="287860" y="195"/>
                </a:lnTo>
                <a:lnTo>
                  <a:pt x="287521" y="138"/>
                </a:lnTo>
                <a:lnTo>
                  <a:pt x="287085" y="92"/>
                </a:lnTo>
                <a:lnTo>
                  <a:pt x="286648" y="58"/>
                </a:lnTo>
                <a:lnTo>
                  <a:pt x="286164" y="23"/>
                </a:lnTo>
                <a:lnTo>
                  <a:pt x="2856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 rot="10800000">
            <a:off x="1823273" y="3929053"/>
            <a:ext cx="243663" cy="41301"/>
          </a:xfrm>
          <a:custGeom>
            <a:avLst/>
            <a:gdLst/>
            <a:ahLst/>
            <a:cxnLst/>
            <a:rect l="l" t="t" r="r" b="b"/>
            <a:pathLst>
              <a:path w="111772" h="4979" extrusionOk="0">
                <a:moveTo>
                  <a:pt x="110753" y="1"/>
                </a:moveTo>
                <a:lnTo>
                  <a:pt x="110559" y="12"/>
                </a:lnTo>
                <a:lnTo>
                  <a:pt x="103822" y="425"/>
                </a:lnTo>
                <a:lnTo>
                  <a:pt x="97182" y="815"/>
                </a:lnTo>
                <a:lnTo>
                  <a:pt x="90590" y="1194"/>
                </a:lnTo>
                <a:lnTo>
                  <a:pt x="87343" y="1366"/>
                </a:lnTo>
                <a:lnTo>
                  <a:pt x="84095" y="1526"/>
                </a:lnTo>
                <a:lnTo>
                  <a:pt x="80848" y="1687"/>
                </a:lnTo>
                <a:lnTo>
                  <a:pt x="77552" y="1836"/>
                </a:lnTo>
                <a:lnTo>
                  <a:pt x="74304" y="1985"/>
                </a:lnTo>
                <a:lnTo>
                  <a:pt x="71057" y="2111"/>
                </a:lnTo>
                <a:lnTo>
                  <a:pt x="67809" y="2237"/>
                </a:lnTo>
                <a:lnTo>
                  <a:pt x="64562" y="2352"/>
                </a:lnTo>
                <a:lnTo>
                  <a:pt x="61315" y="2444"/>
                </a:lnTo>
                <a:lnTo>
                  <a:pt x="58019" y="2536"/>
                </a:lnTo>
                <a:lnTo>
                  <a:pt x="54771" y="2616"/>
                </a:lnTo>
                <a:lnTo>
                  <a:pt x="51475" y="2685"/>
                </a:lnTo>
                <a:lnTo>
                  <a:pt x="48131" y="2742"/>
                </a:lnTo>
                <a:lnTo>
                  <a:pt x="44835" y="2777"/>
                </a:lnTo>
                <a:lnTo>
                  <a:pt x="41491" y="2811"/>
                </a:lnTo>
                <a:lnTo>
                  <a:pt x="38098" y="2822"/>
                </a:lnTo>
                <a:lnTo>
                  <a:pt x="34705" y="2822"/>
                </a:lnTo>
                <a:lnTo>
                  <a:pt x="31312" y="2811"/>
                </a:lnTo>
                <a:lnTo>
                  <a:pt x="27871" y="2777"/>
                </a:lnTo>
                <a:lnTo>
                  <a:pt x="24381" y="2731"/>
                </a:lnTo>
                <a:lnTo>
                  <a:pt x="20891" y="2673"/>
                </a:lnTo>
                <a:lnTo>
                  <a:pt x="17304" y="2593"/>
                </a:lnTo>
                <a:lnTo>
                  <a:pt x="13766" y="2501"/>
                </a:lnTo>
                <a:lnTo>
                  <a:pt x="10131" y="2387"/>
                </a:lnTo>
                <a:lnTo>
                  <a:pt x="6447" y="2260"/>
                </a:lnTo>
                <a:lnTo>
                  <a:pt x="2763" y="2111"/>
                </a:lnTo>
                <a:lnTo>
                  <a:pt x="2376" y="2100"/>
                </a:lnTo>
                <a:lnTo>
                  <a:pt x="2036" y="2100"/>
                </a:lnTo>
                <a:lnTo>
                  <a:pt x="1746" y="2111"/>
                </a:lnTo>
                <a:lnTo>
                  <a:pt x="1455" y="2134"/>
                </a:lnTo>
                <a:lnTo>
                  <a:pt x="1164" y="2157"/>
                </a:lnTo>
                <a:lnTo>
                  <a:pt x="922" y="2192"/>
                </a:lnTo>
                <a:lnTo>
                  <a:pt x="728" y="2237"/>
                </a:lnTo>
                <a:lnTo>
                  <a:pt x="534" y="2295"/>
                </a:lnTo>
                <a:lnTo>
                  <a:pt x="388" y="2352"/>
                </a:lnTo>
                <a:lnTo>
                  <a:pt x="243" y="2410"/>
                </a:lnTo>
                <a:lnTo>
                  <a:pt x="146" y="2478"/>
                </a:lnTo>
                <a:lnTo>
                  <a:pt x="98" y="2547"/>
                </a:lnTo>
                <a:lnTo>
                  <a:pt x="1" y="2708"/>
                </a:lnTo>
                <a:lnTo>
                  <a:pt x="1" y="2868"/>
                </a:lnTo>
                <a:lnTo>
                  <a:pt x="98" y="3040"/>
                </a:lnTo>
                <a:lnTo>
                  <a:pt x="340" y="3212"/>
                </a:lnTo>
                <a:lnTo>
                  <a:pt x="631" y="3373"/>
                </a:lnTo>
                <a:lnTo>
                  <a:pt x="1019" y="3522"/>
                </a:lnTo>
                <a:lnTo>
                  <a:pt x="1212" y="3602"/>
                </a:lnTo>
                <a:lnTo>
                  <a:pt x="1455" y="3660"/>
                </a:lnTo>
                <a:lnTo>
                  <a:pt x="1746" y="3729"/>
                </a:lnTo>
                <a:lnTo>
                  <a:pt x="2036" y="3786"/>
                </a:lnTo>
                <a:lnTo>
                  <a:pt x="2327" y="3832"/>
                </a:lnTo>
                <a:lnTo>
                  <a:pt x="2667" y="3878"/>
                </a:lnTo>
                <a:lnTo>
                  <a:pt x="3006" y="3912"/>
                </a:lnTo>
                <a:lnTo>
                  <a:pt x="3394" y="3935"/>
                </a:lnTo>
                <a:lnTo>
                  <a:pt x="6835" y="4107"/>
                </a:lnTo>
                <a:lnTo>
                  <a:pt x="10325" y="4268"/>
                </a:lnTo>
                <a:lnTo>
                  <a:pt x="13863" y="4417"/>
                </a:lnTo>
                <a:lnTo>
                  <a:pt x="17401" y="4543"/>
                </a:lnTo>
                <a:lnTo>
                  <a:pt x="20940" y="4658"/>
                </a:lnTo>
                <a:lnTo>
                  <a:pt x="24478" y="4761"/>
                </a:lnTo>
                <a:lnTo>
                  <a:pt x="28016" y="4830"/>
                </a:lnTo>
                <a:lnTo>
                  <a:pt x="31603" y="4899"/>
                </a:lnTo>
                <a:lnTo>
                  <a:pt x="35190" y="4944"/>
                </a:lnTo>
                <a:lnTo>
                  <a:pt x="38728" y="4967"/>
                </a:lnTo>
                <a:lnTo>
                  <a:pt x="42315" y="4979"/>
                </a:lnTo>
                <a:lnTo>
                  <a:pt x="45853" y="4967"/>
                </a:lnTo>
                <a:lnTo>
                  <a:pt x="49440" y="4944"/>
                </a:lnTo>
                <a:lnTo>
                  <a:pt x="52929" y="4887"/>
                </a:lnTo>
                <a:lnTo>
                  <a:pt x="56468" y="4830"/>
                </a:lnTo>
                <a:lnTo>
                  <a:pt x="59957" y="4738"/>
                </a:lnTo>
                <a:lnTo>
                  <a:pt x="63447" y="4635"/>
                </a:lnTo>
                <a:lnTo>
                  <a:pt x="66937" y="4509"/>
                </a:lnTo>
                <a:lnTo>
                  <a:pt x="70378" y="4371"/>
                </a:lnTo>
                <a:lnTo>
                  <a:pt x="73771" y="4199"/>
                </a:lnTo>
                <a:lnTo>
                  <a:pt x="77164" y="4015"/>
                </a:lnTo>
                <a:lnTo>
                  <a:pt x="80508" y="3809"/>
                </a:lnTo>
                <a:lnTo>
                  <a:pt x="83804" y="3579"/>
                </a:lnTo>
                <a:lnTo>
                  <a:pt x="87052" y="3327"/>
                </a:lnTo>
                <a:lnTo>
                  <a:pt x="90251" y="3063"/>
                </a:lnTo>
                <a:lnTo>
                  <a:pt x="93450" y="2765"/>
                </a:lnTo>
                <a:lnTo>
                  <a:pt x="96552" y="2444"/>
                </a:lnTo>
                <a:lnTo>
                  <a:pt x="99654" y="2111"/>
                </a:lnTo>
                <a:lnTo>
                  <a:pt x="102659" y="1756"/>
                </a:lnTo>
                <a:lnTo>
                  <a:pt x="105616" y="1366"/>
                </a:lnTo>
                <a:lnTo>
                  <a:pt x="107070" y="1171"/>
                </a:lnTo>
                <a:lnTo>
                  <a:pt x="108524" y="964"/>
                </a:lnTo>
                <a:lnTo>
                  <a:pt x="109929" y="746"/>
                </a:lnTo>
                <a:lnTo>
                  <a:pt x="111335" y="528"/>
                </a:lnTo>
                <a:lnTo>
                  <a:pt x="111529" y="494"/>
                </a:lnTo>
                <a:lnTo>
                  <a:pt x="111626" y="460"/>
                </a:lnTo>
                <a:lnTo>
                  <a:pt x="111723" y="425"/>
                </a:lnTo>
                <a:lnTo>
                  <a:pt x="111771" y="379"/>
                </a:lnTo>
                <a:lnTo>
                  <a:pt x="111771" y="288"/>
                </a:lnTo>
                <a:lnTo>
                  <a:pt x="111723" y="196"/>
                </a:lnTo>
                <a:lnTo>
                  <a:pt x="111529" y="104"/>
                </a:lnTo>
                <a:lnTo>
                  <a:pt x="111383" y="70"/>
                </a:lnTo>
                <a:lnTo>
                  <a:pt x="111286" y="47"/>
                </a:lnTo>
                <a:lnTo>
                  <a:pt x="111093" y="24"/>
                </a:lnTo>
                <a:lnTo>
                  <a:pt x="110947" y="12"/>
                </a:lnTo>
                <a:lnTo>
                  <a:pt x="1107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 rot="10800000">
            <a:off x="1927884" y="3549264"/>
            <a:ext cx="110100" cy="60233"/>
          </a:xfrm>
          <a:custGeom>
            <a:avLst/>
            <a:gdLst/>
            <a:ahLst/>
            <a:cxnLst/>
            <a:rect l="l" t="t" r="r" b="b"/>
            <a:pathLst>
              <a:path w="50506" h="7262" extrusionOk="0">
                <a:moveTo>
                  <a:pt x="49245" y="0"/>
                </a:moveTo>
                <a:lnTo>
                  <a:pt x="48421" y="12"/>
                </a:lnTo>
                <a:lnTo>
                  <a:pt x="48227" y="35"/>
                </a:lnTo>
                <a:lnTo>
                  <a:pt x="48034" y="69"/>
                </a:lnTo>
                <a:lnTo>
                  <a:pt x="47985" y="127"/>
                </a:lnTo>
                <a:lnTo>
                  <a:pt x="47937" y="195"/>
                </a:lnTo>
                <a:lnTo>
                  <a:pt x="47985" y="390"/>
                </a:lnTo>
                <a:lnTo>
                  <a:pt x="48034" y="425"/>
                </a:lnTo>
                <a:lnTo>
                  <a:pt x="48082" y="448"/>
                </a:lnTo>
                <a:lnTo>
                  <a:pt x="48227" y="448"/>
                </a:lnTo>
                <a:lnTo>
                  <a:pt x="45562" y="849"/>
                </a:lnTo>
                <a:lnTo>
                  <a:pt x="42750" y="1274"/>
                </a:lnTo>
                <a:lnTo>
                  <a:pt x="36983" y="2168"/>
                </a:lnTo>
                <a:lnTo>
                  <a:pt x="33977" y="2616"/>
                </a:lnTo>
                <a:lnTo>
                  <a:pt x="31021" y="3052"/>
                </a:lnTo>
                <a:lnTo>
                  <a:pt x="28064" y="3453"/>
                </a:lnTo>
                <a:lnTo>
                  <a:pt x="26562" y="3636"/>
                </a:lnTo>
                <a:lnTo>
                  <a:pt x="25108" y="3820"/>
                </a:lnTo>
                <a:lnTo>
                  <a:pt x="23605" y="3992"/>
                </a:lnTo>
                <a:lnTo>
                  <a:pt x="22054" y="4141"/>
                </a:lnTo>
                <a:lnTo>
                  <a:pt x="20503" y="4290"/>
                </a:lnTo>
                <a:lnTo>
                  <a:pt x="18952" y="4416"/>
                </a:lnTo>
                <a:lnTo>
                  <a:pt x="15753" y="4669"/>
                </a:lnTo>
                <a:lnTo>
                  <a:pt x="12554" y="4910"/>
                </a:lnTo>
                <a:lnTo>
                  <a:pt x="11003" y="5024"/>
                </a:lnTo>
                <a:lnTo>
                  <a:pt x="9403" y="5162"/>
                </a:lnTo>
                <a:lnTo>
                  <a:pt x="7852" y="5300"/>
                </a:lnTo>
                <a:lnTo>
                  <a:pt x="6350" y="5449"/>
                </a:lnTo>
                <a:lnTo>
                  <a:pt x="4799" y="5621"/>
                </a:lnTo>
                <a:lnTo>
                  <a:pt x="3345" y="5804"/>
                </a:lnTo>
                <a:lnTo>
                  <a:pt x="1891" y="6011"/>
                </a:lnTo>
                <a:lnTo>
                  <a:pt x="485" y="6240"/>
                </a:lnTo>
                <a:lnTo>
                  <a:pt x="340" y="6275"/>
                </a:lnTo>
                <a:lnTo>
                  <a:pt x="194" y="6321"/>
                </a:lnTo>
                <a:lnTo>
                  <a:pt x="97" y="6378"/>
                </a:lnTo>
                <a:lnTo>
                  <a:pt x="49" y="6447"/>
                </a:lnTo>
                <a:lnTo>
                  <a:pt x="0" y="6516"/>
                </a:lnTo>
                <a:lnTo>
                  <a:pt x="0" y="6584"/>
                </a:lnTo>
                <a:lnTo>
                  <a:pt x="97" y="6733"/>
                </a:lnTo>
                <a:lnTo>
                  <a:pt x="291" y="6871"/>
                </a:lnTo>
                <a:lnTo>
                  <a:pt x="437" y="6940"/>
                </a:lnTo>
                <a:lnTo>
                  <a:pt x="582" y="6997"/>
                </a:lnTo>
                <a:lnTo>
                  <a:pt x="727" y="7043"/>
                </a:lnTo>
                <a:lnTo>
                  <a:pt x="921" y="7089"/>
                </a:lnTo>
                <a:lnTo>
                  <a:pt x="1115" y="7123"/>
                </a:lnTo>
                <a:lnTo>
                  <a:pt x="1357" y="7146"/>
                </a:lnTo>
                <a:lnTo>
                  <a:pt x="2424" y="7192"/>
                </a:lnTo>
                <a:lnTo>
                  <a:pt x="3442" y="7227"/>
                </a:lnTo>
                <a:lnTo>
                  <a:pt x="4508" y="7250"/>
                </a:lnTo>
                <a:lnTo>
                  <a:pt x="5574" y="7261"/>
                </a:lnTo>
                <a:lnTo>
                  <a:pt x="6592" y="7261"/>
                </a:lnTo>
                <a:lnTo>
                  <a:pt x="7659" y="7250"/>
                </a:lnTo>
                <a:lnTo>
                  <a:pt x="8676" y="7227"/>
                </a:lnTo>
                <a:lnTo>
                  <a:pt x="9743" y="7192"/>
                </a:lnTo>
                <a:lnTo>
                  <a:pt x="10761" y="7158"/>
                </a:lnTo>
                <a:lnTo>
                  <a:pt x="11827" y="7101"/>
                </a:lnTo>
                <a:lnTo>
                  <a:pt x="12845" y="7043"/>
                </a:lnTo>
                <a:lnTo>
                  <a:pt x="13863" y="6974"/>
                </a:lnTo>
                <a:lnTo>
                  <a:pt x="14929" y="6906"/>
                </a:lnTo>
                <a:lnTo>
                  <a:pt x="15947" y="6814"/>
                </a:lnTo>
                <a:lnTo>
                  <a:pt x="17982" y="6630"/>
                </a:lnTo>
                <a:lnTo>
                  <a:pt x="19970" y="6424"/>
                </a:lnTo>
                <a:lnTo>
                  <a:pt x="21957" y="6194"/>
                </a:lnTo>
                <a:lnTo>
                  <a:pt x="23896" y="5953"/>
                </a:lnTo>
                <a:lnTo>
                  <a:pt x="25835" y="5690"/>
                </a:lnTo>
                <a:lnTo>
                  <a:pt x="27725" y="5426"/>
                </a:lnTo>
                <a:lnTo>
                  <a:pt x="29567" y="5162"/>
                </a:lnTo>
                <a:lnTo>
                  <a:pt x="33105" y="4634"/>
                </a:lnTo>
                <a:lnTo>
                  <a:pt x="34026" y="4497"/>
                </a:lnTo>
                <a:lnTo>
                  <a:pt x="35189" y="4348"/>
                </a:lnTo>
                <a:lnTo>
                  <a:pt x="37855" y="3992"/>
                </a:lnTo>
                <a:lnTo>
                  <a:pt x="39358" y="3797"/>
                </a:lnTo>
                <a:lnTo>
                  <a:pt x="40860" y="3568"/>
                </a:lnTo>
                <a:lnTo>
                  <a:pt x="42411" y="3338"/>
                </a:lnTo>
                <a:lnTo>
                  <a:pt x="43914" y="3074"/>
                </a:lnTo>
                <a:lnTo>
                  <a:pt x="44641" y="2937"/>
                </a:lnTo>
                <a:lnTo>
                  <a:pt x="45319" y="2799"/>
                </a:lnTo>
                <a:lnTo>
                  <a:pt x="45998" y="2662"/>
                </a:lnTo>
                <a:lnTo>
                  <a:pt x="46676" y="2512"/>
                </a:lnTo>
                <a:lnTo>
                  <a:pt x="47306" y="2352"/>
                </a:lnTo>
                <a:lnTo>
                  <a:pt x="47888" y="2191"/>
                </a:lnTo>
                <a:lnTo>
                  <a:pt x="48421" y="2031"/>
                </a:lnTo>
                <a:lnTo>
                  <a:pt x="48906" y="1859"/>
                </a:lnTo>
                <a:lnTo>
                  <a:pt x="49294" y="1687"/>
                </a:lnTo>
                <a:lnTo>
                  <a:pt x="49681" y="1514"/>
                </a:lnTo>
                <a:lnTo>
                  <a:pt x="50021" y="1331"/>
                </a:lnTo>
                <a:lnTo>
                  <a:pt x="50263" y="1147"/>
                </a:lnTo>
                <a:lnTo>
                  <a:pt x="50409" y="952"/>
                </a:lnTo>
                <a:lnTo>
                  <a:pt x="50505" y="757"/>
                </a:lnTo>
                <a:lnTo>
                  <a:pt x="50505" y="551"/>
                </a:lnTo>
                <a:lnTo>
                  <a:pt x="50457" y="356"/>
                </a:lnTo>
                <a:lnTo>
                  <a:pt x="50409" y="287"/>
                </a:lnTo>
                <a:lnTo>
                  <a:pt x="50312" y="218"/>
                </a:lnTo>
                <a:lnTo>
                  <a:pt x="50166" y="161"/>
                </a:lnTo>
                <a:lnTo>
                  <a:pt x="50021" y="104"/>
                </a:lnTo>
                <a:lnTo>
                  <a:pt x="49875" y="58"/>
                </a:lnTo>
                <a:lnTo>
                  <a:pt x="49681" y="23"/>
                </a:lnTo>
                <a:lnTo>
                  <a:pt x="49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 rot="10800000">
            <a:off x="1726598" y="3611473"/>
            <a:ext cx="119612" cy="154810"/>
          </a:xfrm>
          <a:custGeom>
            <a:avLst/>
            <a:gdLst/>
            <a:ahLst/>
            <a:cxnLst/>
            <a:rect l="l" t="t" r="r" b="b"/>
            <a:pathLst>
              <a:path w="54868" h="18663" extrusionOk="0">
                <a:moveTo>
                  <a:pt x="2085" y="0"/>
                </a:moveTo>
                <a:lnTo>
                  <a:pt x="1697" y="12"/>
                </a:lnTo>
                <a:lnTo>
                  <a:pt x="1309" y="58"/>
                </a:lnTo>
                <a:lnTo>
                  <a:pt x="970" y="104"/>
                </a:lnTo>
                <a:lnTo>
                  <a:pt x="679" y="173"/>
                </a:lnTo>
                <a:lnTo>
                  <a:pt x="388" y="253"/>
                </a:lnTo>
                <a:lnTo>
                  <a:pt x="194" y="345"/>
                </a:lnTo>
                <a:lnTo>
                  <a:pt x="49" y="459"/>
                </a:lnTo>
                <a:lnTo>
                  <a:pt x="0" y="562"/>
                </a:lnTo>
                <a:lnTo>
                  <a:pt x="49" y="689"/>
                </a:lnTo>
                <a:lnTo>
                  <a:pt x="194" y="815"/>
                </a:lnTo>
                <a:lnTo>
                  <a:pt x="1551" y="1698"/>
                </a:lnTo>
                <a:lnTo>
                  <a:pt x="2957" y="2558"/>
                </a:lnTo>
                <a:lnTo>
                  <a:pt x="4411" y="3419"/>
                </a:lnTo>
                <a:lnTo>
                  <a:pt x="5865" y="4279"/>
                </a:lnTo>
                <a:lnTo>
                  <a:pt x="7368" y="5128"/>
                </a:lnTo>
                <a:lnTo>
                  <a:pt x="8967" y="5954"/>
                </a:lnTo>
                <a:lnTo>
                  <a:pt x="10567" y="6779"/>
                </a:lnTo>
                <a:lnTo>
                  <a:pt x="12215" y="7594"/>
                </a:lnTo>
                <a:lnTo>
                  <a:pt x="13960" y="8397"/>
                </a:lnTo>
                <a:lnTo>
                  <a:pt x="15753" y="9177"/>
                </a:lnTo>
                <a:lnTo>
                  <a:pt x="17595" y="9957"/>
                </a:lnTo>
                <a:lnTo>
                  <a:pt x="19485" y="10714"/>
                </a:lnTo>
                <a:lnTo>
                  <a:pt x="21472" y="11448"/>
                </a:lnTo>
                <a:lnTo>
                  <a:pt x="23508" y="12170"/>
                </a:lnTo>
                <a:lnTo>
                  <a:pt x="25641" y="12882"/>
                </a:lnTo>
                <a:lnTo>
                  <a:pt x="27822" y="13570"/>
                </a:lnTo>
                <a:lnTo>
                  <a:pt x="30342" y="14327"/>
                </a:lnTo>
                <a:lnTo>
                  <a:pt x="31748" y="14740"/>
                </a:lnTo>
                <a:lnTo>
                  <a:pt x="33250" y="15164"/>
                </a:lnTo>
                <a:lnTo>
                  <a:pt x="34801" y="15611"/>
                </a:lnTo>
                <a:lnTo>
                  <a:pt x="36449" y="16047"/>
                </a:lnTo>
                <a:lnTo>
                  <a:pt x="38146" y="16472"/>
                </a:lnTo>
                <a:lnTo>
                  <a:pt x="39842" y="16885"/>
                </a:lnTo>
                <a:lnTo>
                  <a:pt x="41636" y="17275"/>
                </a:lnTo>
                <a:lnTo>
                  <a:pt x="42508" y="17447"/>
                </a:lnTo>
                <a:lnTo>
                  <a:pt x="43380" y="17619"/>
                </a:lnTo>
                <a:lnTo>
                  <a:pt x="44301" y="17791"/>
                </a:lnTo>
                <a:lnTo>
                  <a:pt x="45174" y="17940"/>
                </a:lnTo>
                <a:lnTo>
                  <a:pt x="46046" y="18078"/>
                </a:lnTo>
                <a:lnTo>
                  <a:pt x="46967" y="18204"/>
                </a:lnTo>
                <a:lnTo>
                  <a:pt x="47840" y="18318"/>
                </a:lnTo>
                <a:lnTo>
                  <a:pt x="48712" y="18422"/>
                </a:lnTo>
                <a:lnTo>
                  <a:pt x="49585" y="18502"/>
                </a:lnTo>
                <a:lnTo>
                  <a:pt x="50457" y="18571"/>
                </a:lnTo>
                <a:lnTo>
                  <a:pt x="51329" y="18617"/>
                </a:lnTo>
                <a:lnTo>
                  <a:pt x="52153" y="18651"/>
                </a:lnTo>
                <a:lnTo>
                  <a:pt x="52977" y="18663"/>
                </a:lnTo>
                <a:lnTo>
                  <a:pt x="53801" y="18651"/>
                </a:lnTo>
                <a:lnTo>
                  <a:pt x="54141" y="18628"/>
                </a:lnTo>
                <a:lnTo>
                  <a:pt x="54383" y="18582"/>
                </a:lnTo>
                <a:lnTo>
                  <a:pt x="54625" y="18525"/>
                </a:lnTo>
                <a:lnTo>
                  <a:pt x="54771" y="18456"/>
                </a:lnTo>
                <a:lnTo>
                  <a:pt x="54819" y="18364"/>
                </a:lnTo>
                <a:lnTo>
                  <a:pt x="54868" y="18273"/>
                </a:lnTo>
                <a:lnTo>
                  <a:pt x="54819" y="18181"/>
                </a:lnTo>
                <a:lnTo>
                  <a:pt x="54674" y="18089"/>
                </a:lnTo>
                <a:lnTo>
                  <a:pt x="54335" y="17871"/>
                </a:lnTo>
                <a:lnTo>
                  <a:pt x="53898" y="17665"/>
                </a:lnTo>
                <a:lnTo>
                  <a:pt x="53414" y="17458"/>
                </a:lnTo>
                <a:lnTo>
                  <a:pt x="52929" y="17252"/>
                </a:lnTo>
                <a:lnTo>
                  <a:pt x="52396" y="17057"/>
                </a:lnTo>
                <a:lnTo>
                  <a:pt x="51814" y="16873"/>
                </a:lnTo>
                <a:lnTo>
                  <a:pt x="51184" y="16678"/>
                </a:lnTo>
                <a:lnTo>
                  <a:pt x="50554" y="16495"/>
                </a:lnTo>
                <a:lnTo>
                  <a:pt x="49875" y="16323"/>
                </a:lnTo>
                <a:lnTo>
                  <a:pt x="49148" y="16139"/>
                </a:lnTo>
                <a:lnTo>
                  <a:pt x="47694" y="15795"/>
                </a:lnTo>
                <a:lnTo>
                  <a:pt x="46143" y="15462"/>
                </a:lnTo>
                <a:lnTo>
                  <a:pt x="44592" y="15141"/>
                </a:lnTo>
                <a:lnTo>
                  <a:pt x="41345" y="14510"/>
                </a:lnTo>
                <a:lnTo>
                  <a:pt x="38146" y="13891"/>
                </a:lnTo>
                <a:lnTo>
                  <a:pt x="36595" y="13581"/>
                </a:lnTo>
                <a:lnTo>
                  <a:pt x="35141" y="13272"/>
                </a:lnTo>
                <a:lnTo>
                  <a:pt x="33784" y="12950"/>
                </a:lnTo>
                <a:lnTo>
                  <a:pt x="33153" y="12790"/>
                </a:lnTo>
                <a:lnTo>
                  <a:pt x="32523" y="12629"/>
                </a:lnTo>
                <a:lnTo>
                  <a:pt x="31409" y="12308"/>
                </a:lnTo>
                <a:lnTo>
                  <a:pt x="30294" y="11975"/>
                </a:lnTo>
                <a:lnTo>
                  <a:pt x="28113" y="11310"/>
                </a:lnTo>
                <a:lnTo>
                  <a:pt x="26028" y="10622"/>
                </a:lnTo>
                <a:lnTo>
                  <a:pt x="23993" y="9911"/>
                </a:lnTo>
                <a:lnTo>
                  <a:pt x="22005" y="9188"/>
                </a:lnTo>
                <a:lnTo>
                  <a:pt x="20115" y="8454"/>
                </a:lnTo>
                <a:lnTo>
                  <a:pt x="18322" y="7697"/>
                </a:lnTo>
                <a:lnTo>
                  <a:pt x="16528" y="6917"/>
                </a:lnTo>
                <a:lnTo>
                  <a:pt x="14832" y="6137"/>
                </a:lnTo>
                <a:lnTo>
                  <a:pt x="13136" y="5334"/>
                </a:lnTo>
                <a:lnTo>
                  <a:pt x="11536" y="4520"/>
                </a:lnTo>
                <a:lnTo>
                  <a:pt x="9985" y="3705"/>
                </a:lnTo>
                <a:lnTo>
                  <a:pt x="8434" y="2879"/>
                </a:lnTo>
                <a:lnTo>
                  <a:pt x="6980" y="2031"/>
                </a:lnTo>
                <a:lnTo>
                  <a:pt x="5526" y="1193"/>
                </a:lnTo>
                <a:lnTo>
                  <a:pt x="4120" y="333"/>
                </a:lnTo>
                <a:lnTo>
                  <a:pt x="3878" y="218"/>
                </a:lnTo>
                <a:lnTo>
                  <a:pt x="3587" y="127"/>
                </a:lnTo>
                <a:lnTo>
                  <a:pt x="3248" y="58"/>
                </a:lnTo>
                <a:lnTo>
                  <a:pt x="2860" y="23"/>
                </a:lnTo>
                <a:lnTo>
                  <a:pt x="24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 rot="10800000">
            <a:off x="1428850" y="4125132"/>
            <a:ext cx="123943" cy="152415"/>
          </a:xfrm>
          <a:custGeom>
            <a:avLst/>
            <a:gdLst/>
            <a:ahLst/>
            <a:cxnLst/>
            <a:rect l="l" t="t" r="r" b="b"/>
            <a:pathLst>
              <a:path w="56856" h="18376" extrusionOk="0">
                <a:moveTo>
                  <a:pt x="1406" y="0"/>
                </a:moveTo>
                <a:lnTo>
                  <a:pt x="1116" y="12"/>
                </a:lnTo>
                <a:lnTo>
                  <a:pt x="873" y="23"/>
                </a:lnTo>
                <a:lnTo>
                  <a:pt x="631" y="58"/>
                </a:lnTo>
                <a:lnTo>
                  <a:pt x="389" y="92"/>
                </a:lnTo>
                <a:lnTo>
                  <a:pt x="243" y="149"/>
                </a:lnTo>
                <a:lnTo>
                  <a:pt x="98" y="207"/>
                </a:lnTo>
                <a:lnTo>
                  <a:pt x="49" y="276"/>
                </a:lnTo>
                <a:lnTo>
                  <a:pt x="1" y="356"/>
                </a:lnTo>
                <a:lnTo>
                  <a:pt x="98" y="700"/>
                </a:lnTo>
                <a:lnTo>
                  <a:pt x="195" y="1044"/>
                </a:lnTo>
                <a:lnTo>
                  <a:pt x="340" y="1388"/>
                </a:lnTo>
                <a:lnTo>
                  <a:pt x="486" y="1721"/>
                </a:lnTo>
                <a:lnTo>
                  <a:pt x="679" y="2065"/>
                </a:lnTo>
                <a:lnTo>
                  <a:pt x="922" y="2409"/>
                </a:lnTo>
                <a:lnTo>
                  <a:pt x="1164" y="2742"/>
                </a:lnTo>
                <a:lnTo>
                  <a:pt x="1455" y="3086"/>
                </a:lnTo>
                <a:lnTo>
                  <a:pt x="2134" y="3763"/>
                </a:lnTo>
                <a:lnTo>
                  <a:pt x="2909" y="4439"/>
                </a:lnTo>
                <a:lnTo>
                  <a:pt x="3781" y="5116"/>
                </a:lnTo>
                <a:lnTo>
                  <a:pt x="4799" y="5781"/>
                </a:lnTo>
                <a:lnTo>
                  <a:pt x="5914" y="6447"/>
                </a:lnTo>
                <a:lnTo>
                  <a:pt x="7126" y="7100"/>
                </a:lnTo>
                <a:lnTo>
                  <a:pt x="8386" y="7754"/>
                </a:lnTo>
                <a:lnTo>
                  <a:pt x="9792" y="8385"/>
                </a:lnTo>
                <a:lnTo>
                  <a:pt x="11294" y="9027"/>
                </a:lnTo>
                <a:lnTo>
                  <a:pt x="12845" y="9647"/>
                </a:lnTo>
                <a:lnTo>
                  <a:pt x="14542" y="10255"/>
                </a:lnTo>
                <a:lnTo>
                  <a:pt x="16238" y="10863"/>
                </a:lnTo>
                <a:lnTo>
                  <a:pt x="18080" y="11448"/>
                </a:lnTo>
                <a:lnTo>
                  <a:pt x="19970" y="12033"/>
                </a:lnTo>
                <a:lnTo>
                  <a:pt x="21958" y="12595"/>
                </a:lnTo>
                <a:lnTo>
                  <a:pt x="23993" y="13145"/>
                </a:lnTo>
                <a:lnTo>
                  <a:pt x="26077" y="13673"/>
                </a:lnTo>
                <a:lnTo>
                  <a:pt x="28259" y="14189"/>
                </a:lnTo>
                <a:lnTo>
                  <a:pt x="30488" y="14694"/>
                </a:lnTo>
                <a:lnTo>
                  <a:pt x="32766" y="15175"/>
                </a:lnTo>
                <a:lnTo>
                  <a:pt x="35093" y="15646"/>
                </a:lnTo>
                <a:lnTo>
                  <a:pt x="37468" y="16093"/>
                </a:lnTo>
                <a:lnTo>
                  <a:pt x="39891" y="16517"/>
                </a:lnTo>
                <a:lnTo>
                  <a:pt x="42363" y="16919"/>
                </a:lnTo>
                <a:lnTo>
                  <a:pt x="44884" y="17297"/>
                </a:lnTo>
                <a:lnTo>
                  <a:pt x="47452" y="17653"/>
                </a:lnTo>
                <a:lnTo>
                  <a:pt x="50021" y="17997"/>
                </a:lnTo>
                <a:lnTo>
                  <a:pt x="52639" y="18307"/>
                </a:lnTo>
                <a:lnTo>
                  <a:pt x="52929" y="18330"/>
                </a:lnTo>
                <a:lnTo>
                  <a:pt x="53220" y="18353"/>
                </a:lnTo>
                <a:lnTo>
                  <a:pt x="53511" y="18364"/>
                </a:lnTo>
                <a:lnTo>
                  <a:pt x="53802" y="18376"/>
                </a:lnTo>
                <a:lnTo>
                  <a:pt x="54335" y="18364"/>
                </a:lnTo>
                <a:lnTo>
                  <a:pt x="54820" y="18330"/>
                </a:lnTo>
                <a:lnTo>
                  <a:pt x="55304" y="18272"/>
                </a:lnTo>
                <a:lnTo>
                  <a:pt x="55741" y="18192"/>
                </a:lnTo>
                <a:lnTo>
                  <a:pt x="56080" y="18112"/>
                </a:lnTo>
                <a:lnTo>
                  <a:pt x="56371" y="18009"/>
                </a:lnTo>
                <a:lnTo>
                  <a:pt x="56613" y="17894"/>
                </a:lnTo>
                <a:lnTo>
                  <a:pt x="56807" y="17779"/>
                </a:lnTo>
                <a:lnTo>
                  <a:pt x="56855" y="17665"/>
                </a:lnTo>
                <a:lnTo>
                  <a:pt x="56855" y="17550"/>
                </a:lnTo>
                <a:lnTo>
                  <a:pt x="56759" y="17435"/>
                </a:lnTo>
                <a:lnTo>
                  <a:pt x="56662" y="17378"/>
                </a:lnTo>
                <a:lnTo>
                  <a:pt x="56516" y="17320"/>
                </a:lnTo>
                <a:lnTo>
                  <a:pt x="56371" y="17275"/>
                </a:lnTo>
                <a:lnTo>
                  <a:pt x="56177" y="17229"/>
                </a:lnTo>
                <a:lnTo>
                  <a:pt x="55983" y="17183"/>
                </a:lnTo>
                <a:lnTo>
                  <a:pt x="55741" y="17137"/>
                </a:lnTo>
                <a:lnTo>
                  <a:pt x="53172" y="16735"/>
                </a:lnTo>
                <a:lnTo>
                  <a:pt x="50651" y="16334"/>
                </a:lnTo>
                <a:lnTo>
                  <a:pt x="48228" y="15921"/>
                </a:lnTo>
                <a:lnTo>
                  <a:pt x="45853" y="15497"/>
                </a:lnTo>
                <a:lnTo>
                  <a:pt x="43575" y="15072"/>
                </a:lnTo>
                <a:lnTo>
                  <a:pt x="41345" y="14636"/>
                </a:lnTo>
                <a:lnTo>
                  <a:pt x="39213" y="14200"/>
                </a:lnTo>
                <a:lnTo>
                  <a:pt x="37128" y="13765"/>
                </a:lnTo>
                <a:lnTo>
                  <a:pt x="35093" y="13306"/>
                </a:lnTo>
                <a:lnTo>
                  <a:pt x="33154" y="12847"/>
                </a:lnTo>
                <a:lnTo>
                  <a:pt x="31264" y="12377"/>
                </a:lnTo>
                <a:lnTo>
                  <a:pt x="29422" y="11906"/>
                </a:lnTo>
                <a:lnTo>
                  <a:pt x="27628" y="11425"/>
                </a:lnTo>
                <a:lnTo>
                  <a:pt x="25932" y="10931"/>
                </a:lnTo>
                <a:lnTo>
                  <a:pt x="24284" y="10427"/>
                </a:lnTo>
                <a:lnTo>
                  <a:pt x="22685" y="9922"/>
                </a:lnTo>
                <a:lnTo>
                  <a:pt x="21134" y="9406"/>
                </a:lnTo>
                <a:lnTo>
                  <a:pt x="19631" y="8878"/>
                </a:lnTo>
                <a:lnTo>
                  <a:pt x="18177" y="8339"/>
                </a:lnTo>
                <a:lnTo>
                  <a:pt x="16771" y="7789"/>
                </a:lnTo>
                <a:lnTo>
                  <a:pt x="15414" y="7227"/>
                </a:lnTo>
                <a:lnTo>
                  <a:pt x="14105" y="6665"/>
                </a:lnTo>
                <a:lnTo>
                  <a:pt x="12845" y="6080"/>
                </a:lnTo>
                <a:lnTo>
                  <a:pt x="11634" y="5495"/>
                </a:lnTo>
                <a:lnTo>
                  <a:pt x="10470" y="4887"/>
                </a:lnTo>
                <a:lnTo>
                  <a:pt x="9355" y="4267"/>
                </a:lnTo>
                <a:lnTo>
                  <a:pt x="8241" y="3648"/>
                </a:lnTo>
                <a:lnTo>
                  <a:pt x="7174" y="3006"/>
                </a:lnTo>
                <a:lnTo>
                  <a:pt x="6156" y="2352"/>
                </a:lnTo>
                <a:lnTo>
                  <a:pt x="5187" y="1686"/>
                </a:lnTo>
                <a:lnTo>
                  <a:pt x="4218" y="1010"/>
                </a:lnTo>
                <a:lnTo>
                  <a:pt x="3297" y="321"/>
                </a:lnTo>
                <a:lnTo>
                  <a:pt x="3200" y="241"/>
                </a:lnTo>
                <a:lnTo>
                  <a:pt x="3006" y="172"/>
                </a:lnTo>
                <a:lnTo>
                  <a:pt x="2764" y="115"/>
                </a:lnTo>
                <a:lnTo>
                  <a:pt x="2521" y="69"/>
                </a:lnTo>
                <a:lnTo>
                  <a:pt x="2279" y="35"/>
                </a:lnTo>
                <a:lnTo>
                  <a:pt x="1988" y="12"/>
                </a:lnTo>
                <a:lnTo>
                  <a:pt x="16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rot="10800000">
            <a:off x="1563139" y="4366108"/>
            <a:ext cx="234786" cy="54332"/>
          </a:xfrm>
          <a:custGeom>
            <a:avLst/>
            <a:gdLst/>
            <a:ahLst/>
            <a:cxnLst/>
            <a:rect l="l" t="t" r="r" b="b"/>
            <a:pathLst>
              <a:path w="107700" h="6550" extrusionOk="0">
                <a:moveTo>
                  <a:pt x="2424" y="0"/>
                </a:moveTo>
                <a:lnTo>
                  <a:pt x="1891" y="11"/>
                </a:lnTo>
                <a:lnTo>
                  <a:pt x="1406" y="57"/>
                </a:lnTo>
                <a:lnTo>
                  <a:pt x="970" y="115"/>
                </a:lnTo>
                <a:lnTo>
                  <a:pt x="631" y="195"/>
                </a:lnTo>
                <a:lnTo>
                  <a:pt x="340" y="287"/>
                </a:lnTo>
                <a:lnTo>
                  <a:pt x="146" y="401"/>
                </a:lnTo>
                <a:lnTo>
                  <a:pt x="49" y="516"/>
                </a:lnTo>
                <a:lnTo>
                  <a:pt x="1" y="642"/>
                </a:lnTo>
                <a:lnTo>
                  <a:pt x="49" y="769"/>
                </a:lnTo>
                <a:lnTo>
                  <a:pt x="243" y="895"/>
                </a:lnTo>
                <a:lnTo>
                  <a:pt x="486" y="1021"/>
                </a:lnTo>
                <a:lnTo>
                  <a:pt x="873" y="1147"/>
                </a:lnTo>
                <a:lnTo>
                  <a:pt x="1358" y="1250"/>
                </a:lnTo>
                <a:lnTo>
                  <a:pt x="2764" y="1514"/>
                </a:lnTo>
                <a:lnTo>
                  <a:pt x="4169" y="1766"/>
                </a:lnTo>
                <a:lnTo>
                  <a:pt x="5623" y="2019"/>
                </a:lnTo>
                <a:lnTo>
                  <a:pt x="7077" y="2260"/>
                </a:lnTo>
                <a:lnTo>
                  <a:pt x="8531" y="2489"/>
                </a:lnTo>
                <a:lnTo>
                  <a:pt x="10034" y="2707"/>
                </a:lnTo>
                <a:lnTo>
                  <a:pt x="11585" y="2925"/>
                </a:lnTo>
                <a:lnTo>
                  <a:pt x="13088" y="3131"/>
                </a:lnTo>
                <a:lnTo>
                  <a:pt x="14639" y="3338"/>
                </a:lnTo>
                <a:lnTo>
                  <a:pt x="16238" y="3533"/>
                </a:lnTo>
                <a:lnTo>
                  <a:pt x="17789" y="3716"/>
                </a:lnTo>
                <a:lnTo>
                  <a:pt x="19389" y="3900"/>
                </a:lnTo>
                <a:lnTo>
                  <a:pt x="20988" y="4072"/>
                </a:lnTo>
                <a:lnTo>
                  <a:pt x="22636" y="4244"/>
                </a:lnTo>
                <a:lnTo>
                  <a:pt x="24284" y="4405"/>
                </a:lnTo>
                <a:lnTo>
                  <a:pt x="25932" y="4554"/>
                </a:lnTo>
                <a:lnTo>
                  <a:pt x="27580" y="4703"/>
                </a:lnTo>
                <a:lnTo>
                  <a:pt x="29276" y="4852"/>
                </a:lnTo>
                <a:lnTo>
                  <a:pt x="32669" y="5116"/>
                </a:lnTo>
                <a:lnTo>
                  <a:pt x="36111" y="5345"/>
                </a:lnTo>
                <a:lnTo>
                  <a:pt x="39552" y="5563"/>
                </a:lnTo>
                <a:lnTo>
                  <a:pt x="43042" y="5758"/>
                </a:lnTo>
                <a:lnTo>
                  <a:pt x="46531" y="5930"/>
                </a:lnTo>
                <a:lnTo>
                  <a:pt x="50070" y="6079"/>
                </a:lnTo>
                <a:lnTo>
                  <a:pt x="53560" y="6205"/>
                </a:lnTo>
                <a:lnTo>
                  <a:pt x="57098" y="6309"/>
                </a:lnTo>
                <a:lnTo>
                  <a:pt x="60636" y="6389"/>
                </a:lnTo>
                <a:lnTo>
                  <a:pt x="64174" y="6458"/>
                </a:lnTo>
                <a:lnTo>
                  <a:pt x="67664" y="6504"/>
                </a:lnTo>
                <a:lnTo>
                  <a:pt x="71154" y="6538"/>
                </a:lnTo>
                <a:lnTo>
                  <a:pt x="74644" y="6550"/>
                </a:lnTo>
                <a:lnTo>
                  <a:pt x="78085" y="6538"/>
                </a:lnTo>
                <a:lnTo>
                  <a:pt x="81478" y="6515"/>
                </a:lnTo>
                <a:lnTo>
                  <a:pt x="84871" y="6481"/>
                </a:lnTo>
                <a:lnTo>
                  <a:pt x="88215" y="6423"/>
                </a:lnTo>
                <a:lnTo>
                  <a:pt x="91463" y="6366"/>
                </a:lnTo>
                <a:lnTo>
                  <a:pt x="94710" y="6274"/>
                </a:lnTo>
                <a:lnTo>
                  <a:pt x="97861" y="6182"/>
                </a:lnTo>
                <a:lnTo>
                  <a:pt x="100914" y="6079"/>
                </a:lnTo>
                <a:lnTo>
                  <a:pt x="103968" y="5965"/>
                </a:lnTo>
                <a:lnTo>
                  <a:pt x="106876" y="5827"/>
                </a:lnTo>
                <a:lnTo>
                  <a:pt x="107167" y="5815"/>
                </a:lnTo>
                <a:lnTo>
                  <a:pt x="107361" y="5792"/>
                </a:lnTo>
                <a:lnTo>
                  <a:pt x="107506" y="5758"/>
                </a:lnTo>
                <a:lnTo>
                  <a:pt x="107603" y="5724"/>
                </a:lnTo>
                <a:lnTo>
                  <a:pt x="107651" y="5689"/>
                </a:lnTo>
                <a:lnTo>
                  <a:pt x="107700" y="5643"/>
                </a:lnTo>
                <a:lnTo>
                  <a:pt x="107651" y="5597"/>
                </a:lnTo>
                <a:lnTo>
                  <a:pt x="107603" y="5563"/>
                </a:lnTo>
                <a:lnTo>
                  <a:pt x="107506" y="5517"/>
                </a:lnTo>
                <a:lnTo>
                  <a:pt x="107409" y="5471"/>
                </a:lnTo>
                <a:lnTo>
                  <a:pt x="107264" y="5437"/>
                </a:lnTo>
                <a:lnTo>
                  <a:pt x="107070" y="5402"/>
                </a:lnTo>
                <a:lnTo>
                  <a:pt x="106876" y="5368"/>
                </a:lnTo>
                <a:lnTo>
                  <a:pt x="106682" y="5345"/>
                </a:lnTo>
                <a:lnTo>
                  <a:pt x="106440" y="5322"/>
                </a:lnTo>
                <a:lnTo>
                  <a:pt x="106197" y="5311"/>
                </a:lnTo>
                <a:lnTo>
                  <a:pt x="99412" y="5162"/>
                </a:lnTo>
                <a:lnTo>
                  <a:pt x="92771" y="5047"/>
                </a:lnTo>
                <a:lnTo>
                  <a:pt x="79878" y="4829"/>
                </a:lnTo>
                <a:lnTo>
                  <a:pt x="73529" y="4714"/>
                </a:lnTo>
                <a:lnTo>
                  <a:pt x="67276" y="4588"/>
                </a:lnTo>
                <a:lnTo>
                  <a:pt x="64174" y="4508"/>
                </a:lnTo>
                <a:lnTo>
                  <a:pt x="61072" y="4428"/>
                </a:lnTo>
                <a:lnTo>
                  <a:pt x="57970" y="4336"/>
                </a:lnTo>
                <a:lnTo>
                  <a:pt x="54917" y="4233"/>
                </a:lnTo>
                <a:lnTo>
                  <a:pt x="51815" y="4118"/>
                </a:lnTo>
                <a:lnTo>
                  <a:pt x="48761" y="3992"/>
                </a:lnTo>
                <a:lnTo>
                  <a:pt x="45659" y="3854"/>
                </a:lnTo>
                <a:lnTo>
                  <a:pt x="42557" y="3693"/>
                </a:lnTo>
                <a:lnTo>
                  <a:pt x="39455" y="3521"/>
                </a:lnTo>
                <a:lnTo>
                  <a:pt x="36353" y="3326"/>
                </a:lnTo>
                <a:lnTo>
                  <a:pt x="33251" y="3120"/>
                </a:lnTo>
                <a:lnTo>
                  <a:pt x="30100" y="2879"/>
                </a:lnTo>
                <a:lnTo>
                  <a:pt x="26950" y="2627"/>
                </a:lnTo>
                <a:lnTo>
                  <a:pt x="23799" y="2351"/>
                </a:lnTo>
                <a:lnTo>
                  <a:pt x="20600" y="2053"/>
                </a:lnTo>
                <a:lnTo>
                  <a:pt x="17401" y="1721"/>
                </a:lnTo>
                <a:lnTo>
                  <a:pt x="14154" y="1365"/>
                </a:lnTo>
                <a:lnTo>
                  <a:pt x="10906" y="986"/>
                </a:lnTo>
                <a:lnTo>
                  <a:pt x="7611" y="574"/>
                </a:lnTo>
                <a:lnTo>
                  <a:pt x="4266" y="138"/>
                </a:lnTo>
                <a:lnTo>
                  <a:pt x="3927" y="92"/>
                </a:lnTo>
                <a:lnTo>
                  <a:pt x="3636" y="57"/>
                </a:lnTo>
                <a:lnTo>
                  <a:pt x="3297" y="34"/>
                </a:lnTo>
                <a:lnTo>
                  <a:pt x="3006" y="11"/>
                </a:lnTo>
                <a:lnTo>
                  <a:pt x="27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10800000">
            <a:off x="1605089" y="3843888"/>
            <a:ext cx="109787" cy="223127"/>
          </a:xfrm>
          <a:custGeom>
            <a:avLst/>
            <a:gdLst/>
            <a:ahLst/>
            <a:cxnLst/>
            <a:rect l="l" t="t" r="r" b="b"/>
            <a:pathLst>
              <a:path w="50361" h="26899" extrusionOk="0">
                <a:moveTo>
                  <a:pt x="389" y="1"/>
                </a:moveTo>
                <a:lnTo>
                  <a:pt x="243" y="12"/>
                </a:lnTo>
                <a:lnTo>
                  <a:pt x="98" y="24"/>
                </a:lnTo>
                <a:lnTo>
                  <a:pt x="1" y="58"/>
                </a:lnTo>
                <a:lnTo>
                  <a:pt x="1" y="104"/>
                </a:lnTo>
                <a:lnTo>
                  <a:pt x="49" y="1033"/>
                </a:lnTo>
                <a:lnTo>
                  <a:pt x="195" y="1962"/>
                </a:lnTo>
                <a:lnTo>
                  <a:pt x="389" y="2903"/>
                </a:lnTo>
                <a:lnTo>
                  <a:pt x="679" y="3855"/>
                </a:lnTo>
                <a:lnTo>
                  <a:pt x="1067" y="4807"/>
                </a:lnTo>
                <a:lnTo>
                  <a:pt x="1503" y="5771"/>
                </a:lnTo>
                <a:lnTo>
                  <a:pt x="2037" y="6723"/>
                </a:lnTo>
                <a:lnTo>
                  <a:pt x="2667" y="7686"/>
                </a:lnTo>
                <a:lnTo>
                  <a:pt x="3394" y="8638"/>
                </a:lnTo>
                <a:lnTo>
                  <a:pt x="4169" y="9602"/>
                </a:lnTo>
                <a:lnTo>
                  <a:pt x="5042" y="10554"/>
                </a:lnTo>
                <a:lnTo>
                  <a:pt x="6011" y="11494"/>
                </a:lnTo>
                <a:lnTo>
                  <a:pt x="7077" y="12435"/>
                </a:lnTo>
                <a:lnTo>
                  <a:pt x="8241" y="13364"/>
                </a:lnTo>
                <a:lnTo>
                  <a:pt x="9452" y="14281"/>
                </a:lnTo>
                <a:lnTo>
                  <a:pt x="10809" y="15188"/>
                </a:lnTo>
                <a:lnTo>
                  <a:pt x="12264" y="16082"/>
                </a:lnTo>
                <a:lnTo>
                  <a:pt x="13766" y="16965"/>
                </a:lnTo>
                <a:lnTo>
                  <a:pt x="14590" y="17390"/>
                </a:lnTo>
                <a:lnTo>
                  <a:pt x="15414" y="17826"/>
                </a:lnTo>
                <a:lnTo>
                  <a:pt x="16238" y="18250"/>
                </a:lnTo>
                <a:lnTo>
                  <a:pt x="17111" y="18663"/>
                </a:lnTo>
                <a:lnTo>
                  <a:pt x="18031" y="19076"/>
                </a:lnTo>
                <a:lnTo>
                  <a:pt x="18952" y="19489"/>
                </a:lnTo>
                <a:lnTo>
                  <a:pt x="19922" y="19890"/>
                </a:lnTo>
                <a:lnTo>
                  <a:pt x="20891" y="20292"/>
                </a:lnTo>
                <a:lnTo>
                  <a:pt x="21861" y="20682"/>
                </a:lnTo>
                <a:lnTo>
                  <a:pt x="22927" y="21072"/>
                </a:lnTo>
                <a:lnTo>
                  <a:pt x="23945" y="21450"/>
                </a:lnTo>
                <a:lnTo>
                  <a:pt x="25059" y="21829"/>
                </a:lnTo>
                <a:lnTo>
                  <a:pt x="26174" y="22196"/>
                </a:lnTo>
                <a:lnTo>
                  <a:pt x="27289" y="22552"/>
                </a:lnTo>
                <a:lnTo>
                  <a:pt x="28452" y="22907"/>
                </a:lnTo>
                <a:lnTo>
                  <a:pt x="29616" y="23251"/>
                </a:lnTo>
                <a:lnTo>
                  <a:pt x="30876" y="23595"/>
                </a:lnTo>
                <a:lnTo>
                  <a:pt x="32088" y="23928"/>
                </a:lnTo>
                <a:lnTo>
                  <a:pt x="33348" y="24249"/>
                </a:lnTo>
                <a:lnTo>
                  <a:pt x="34656" y="24570"/>
                </a:lnTo>
                <a:lnTo>
                  <a:pt x="35965" y="24880"/>
                </a:lnTo>
                <a:lnTo>
                  <a:pt x="37322" y="25178"/>
                </a:lnTo>
                <a:lnTo>
                  <a:pt x="38728" y="25476"/>
                </a:lnTo>
                <a:lnTo>
                  <a:pt x="40133" y="25752"/>
                </a:lnTo>
                <a:lnTo>
                  <a:pt x="41588" y="26027"/>
                </a:lnTo>
                <a:lnTo>
                  <a:pt x="43042" y="26291"/>
                </a:lnTo>
                <a:lnTo>
                  <a:pt x="44544" y="26555"/>
                </a:lnTo>
                <a:lnTo>
                  <a:pt x="46047" y="26795"/>
                </a:lnTo>
                <a:lnTo>
                  <a:pt x="46338" y="26841"/>
                </a:lnTo>
                <a:lnTo>
                  <a:pt x="46628" y="26864"/>
                </a:lnTo>
                <a:lnTo>
                  <a:pt x="46919" y="26887"/>
                </a:lnTo>
                <a:lnTo>
                  <a:pt x="47210" y="26899"/>
                </a:lnTo>
                <a:lnTo>
                  <a:pt x="47743" y="26899"/>
                </a:lnTo>
                <a:lnTo>
                  <a:pt x="48034" y="26876"/>
                </a:lnTo>
                <a:lnTo>
                  <a:pt x="48276" y="26864"/>
                </a:lnTo>
                <a:lnTo>
                  <a:pt x="48761" y="26795"/>
                </a:lnTo>
                <a:lnTo>
                  <a:pt x="49197" y="26715"/>
                </a:lnTo>
                <a:lnTo>
                  <a:pt x="49585" y="26600"/>
                </a:lnTo>
                <a:lnTo>
                  <a:pt x="49876" y="26486"/>
                </a:lnTo>
                <a:lnTo>
                  <a:pt x="50118" y="26360"/>
                </a:lnTo>
                <a:lnTo>
                  <a:pt x="50264" y="26222"/>
                </a:lnTo>
                <a:lnTo>
                  <a:pt x="50361" y="26073"/>
                </a:lnTo>
                <a:lnTo>
                  <a:pt x="50312" y="25935"/>
                </a:lnTo>
                <a:lnTo>
                  <a:pt x="50264" y="25866"/>
                </a:lnTo>
                <a:lnTo>
                  <a:pt x="50167" y="25798"/>
                </a:lnTo>
                <a:lnTo>
                  <a:pt x="50070" y="25740"/>
                </a:lnTo>
                <a:lnTo>
                  <a:pt x="49924" y="25671"/>
                </a:lnTo>
                <a:lnTo>
                  <a:pt x="49730" y="25614"/>
                </a:lnTo>
                <a:lnTo>
                  <a:pt x="49537" y="25568"/>
                </a:lnTo>
                <a:lnTo>
                  <a:pt x="49294" y="25511"/>
                </a:lnTo>
                <a:lnTo>
                  <a:pt x="49003" y="25465"/>
                </a:lnTo>
                <a:lnTo>
                  <a:pt x="47404" y="25224"/>
                </a:lnTo>
                <a:lnTo>
                  <a:pt x="45804" y="24972"/>
                </a:lnTo>
                <a:lnTo>
                  <a:pt x="44253" y="24708"/>
                </a:lnTo>
                <a:lnTo>
                  <a:pt x="42799" y="24444"/>
                </a:lnTo>
                <a:lnTo>
                  <a:pt x="41345" y="24169"/>
                </a:lnTo>
                <a:lnTo>
                  <a:pt x="39940" y="23882"/>
                </a:lnTo>
                <a:lnTo>
                  <a:pt x="38534" y="23595"/>
                </a:lnTo>
                <a:lnTo>
                  <a:pt x="37225" y="23297"/>
                </a:lnTo>
                <a:lnTo>
                  <a:pt x="35917" y="22987"/>
                </a:lnTo>
                <a:lnTo>
                  <a:pt x="34656" y="22678"/>
                </a:lnTo>
                <a:lnTo>
                  <a:pt x="33445" y="22357"/>
                </a:lnTo>
                <a:lnTo>
                  <a:pt x="32233" y="22035"/>
                </a:lnTo>
                <a:lnTo>
                  <a:pt x="31118" y="21703"/>
                </a:lnTo>
                <a:lnTo>
                  <a:pt x="30003" y="21370"/>
                </a:lnTo>
                <a:lnTo>
                  <a:pt x="28889" y="21026"/>
                </a:lnTo>
                <a:lnTo>
                  <a:pt x="27871" y="20682"/>
                </a:lnTo>
                <a:lnTo>
                  <a:pt x="26853" y="20326"/>
                </a:lnTo>
                <a:lnTo>
                  <a:pt x="25835" y="19971"/>
                </a:lnTo>
                <a:lnTo>
                  <a:pt x="24914" y="19604"/>
                </a:lnTo>
                <a:lnTo>
                  <a:pt x="23993" y="19237"/>
                </a:lnTo>
                <a:lnTo>
                  <a:pt x="23072" y="18870"/>
                </a:lnTo>
                <a:lnTo>
                  <a:pt x="22200" y="18491"/>
                </a:lnTo>
                <a:lnTo>
                  <a:pt x="21376" y="18101"/>
                </a:lnTo>
                <a:lnTo>
                  <a:pt x="20552" y="17711"/>
                </a:lnTo>
                <a:lnTo>
                  <a:pt x="19776" y="17321"/>
                </a:lnTo>
                <a:lnTo>
                  <a:pt x="19001" y="16920"/>
                </a:lnTo>
                <a:lnTo>
                  <a:pt x="17547" y="16117"/>
                </a:lnTo>
                <a:lnTo>
                  <a:pt x="16141" y="15291"/>
                </a:lnTo>
                <a:lnTo>
                  <a:pt x="14881" y="14465"/>
                </a:lnTo>
                <a:lnTo>
                  <a:pt x="13669" y="13616"/>
                </a:lnTo>
                <a:lnTo>
                  <a:pt x="12554" y="12756"/>
                </a:lnTo>
                <a:lnTo>
                  <a:pt x="11488" y="11884"/>
                </a:lnTo>
                <a:lnTo>
                  <a:pt x="10470" y="11001"/>
                </a:lnTo>
                <a:lnTo>
                  <a:pt x="9549" y="10106"/>
                </a:lnTo>
                <a:lnTo>
                  <a:pt x="8628" y="9212"/>
                </a:lnTo>
                <a:lnTo>
                  <a:pt x="7756" y="8305"/>
                </a:lnTo>
                <a:lnTo>
                  <a:pt x="6932" y="7399"/>
                </a:lnTo>
                <a:lnTo>
                  <a:pt x="5381" y="5576"/>
                </a:lnTo>
                <a:lnTo>
                  <a:pt x="3878" y="3740"/>
                </a:lnTo>
                <a:lnTo>
                  <a:pt x="2424" y="1917"/>
                </a:lnTo>
                <a:lnTo>
                  <a:pt x="922" y="104"/>
                </a:lnTo>
                <a:lnTo>
                  <a:pt x="825" y="58"/>
                </a:lnTo>
                <a:lnTo>
                  <a:pt x="728" y="24"/>
                </a:lnTo>
                <a:lnTo>
                  <a:pt x="582" y="12"/>
                </a:lnTo>
                <a:lnTo>
                  <a:pt x="38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-35074" y="2984154"/>
            <a:ext cx="849722" cy="1725315"/>
          </a:xfrm>
          <a:custGeom>
            <a:avLst/>
            <a:gdLst/>
            <a:ahLst/>
            <a:cxnLst/>
            <a:rect l="l" t="t" r="r" b="b"/>
            <a:pathLst>
              <a:path w="389792" h="208014" extrusionOk="0">
                <a:moveTo>
                  <a:pt x="117296" y="0"/>
                </a:moveTo>
                <a:lnTo>
                  <a:pt x="114097" y="23"/>
                </a:lnTo>
                <a:lnTo>
                  <a:pt x="110898" y="58"/>
                </a:lnTo>
                <a:lnTo>
                  <a:pt x="107748" y="115"/>
                </a:lnTo>
                <a:lnTo>
                  <a:pt x="104597" y="195"/>
                </a:lnTo>
                <a:lnTo>
                  <a:pt x="101495" y="299"/>
                </a:lnTo>
                <a:lnTo>
                  <a:pt x="98393" y="425"/>
                </a:lnTo>
                <a:lnTo>
                  <a:pt x="95339" y="574"/>
                </a:lnTo>
                <a:lnTo>
                  <a:pt x="92334" y="757"/>
                </a:lnTo>
                <a:lnTo>
                  <a:pt x="89378" y="952"/>
                </a:lnTo>
                <a:lnTo>
                  <a:pt x="87875" y="1067"/>
                </a:lnTo>
                <a:lnTo>
                  <a:pt x="86421" y="1182"/>
                </a:lnTo>
                <a:lnTo>
                  <a:pt x="84967" y="1308"/>
                </a:lnTo>
                <a:lnTo>
                  <a:pt x="83513" y="1434"/>
                </a:lnTo>
                <a:lnTo>
                  <a:pt x="82107" y="1572"/>
                </a:lnTo>
                <a:lnTo>
                  <a:pt x="80653" y="1721"/>
                </a:lnTo>
                <a:lnTo>
                  <a:pt x="79248" y="1870"/>
                </a:lnTo>
                <a:lnTo>
                  <a:pt x="77842" y="2031"/>
                </a:lnTo>
                <a:lnTo>
                  <a:pt x="76485" y="2191"/>
                </a:lnTo>
                <a:lnTo>
                  <a:pt x="75128" y="2363"/>
                </a:lnTo>
                <a:lnTo>
                  <a:pt x="73771" y="2547"/>
                </a:lnTo>
                <a:lnTo>
                  <a:pt x="72413" y="2730"/>
                </a:lnTo>
                <a:lnTo>
                  <a:pt x="71056" y="2925"/>
                </a:lnTo>
                <a:lnTo>
                  <a:pt x="69748" y="3120"/>
                </a:lnTo>
                <a:lnTo>
                  <a:pt x="68439" y="3327"/>
                </a:lnTo>
                <a:lnTo>
                  <a:pt x="67130" y="3545"/>
                </a:lnTo>
                <a:lnTo>
                  <a:pt x="65870" y="3763"/>
                </a:lnTo>
                <a:lnTo>
                  <a:pt x="64610" y="3992"/>
                </a:lnTo>
                <a:lnTo>
                  <a:pt x="63350" y="4233"/>
                </a:lnTo>
                <a:lnTo>
                  <a:pt x="62138" y="4474"/>
                </a:lnTo>
                <a:lnTo>
                  <a:pt x="60926" y="4726"/>
                </a:lnTo>
                <a:lnTo>
                  <a:pt x="59714" y="4990"/>
                </a:lnTo>
                <a:lnTo>
                  <a:pt x="58551" y="5254"/>
                </a:lnTo>
                <a:lnTo>
                  <a:pt x="57388" y="5529"/>
                </a:lnTo>
                <a:lnTo>
                  <a:pt x="56225" y="5816"/>
                </a:lnTo>
                <a:lnTo>
                  <a:pt x="55110" y="6103"/>
                </a:lnTo>
                <a:lnTo>
                  <a:pt x="53995" y="6401"/>
                </a:lnTo>
                <a:lnTo>
                  <a:pt x="52880" y="6710"/>
                </a:lnTo>
                <a:lnTo>
                  <a:pt x="51814" y="7032"/>
                </a:lnTo>
                <a:lnTo>
                  <a:pt x="50748" y="7353"/>
                </a:lnTo>
                <a:lnTo>
                  <a:pt x="49730" y="7685"/>
                </a:lnTo>
                <a:lnTo>
                  <a:pt x="48712" y="8030"/>
                </a:lnTo>
                <a:lnTo>
                  <a:pt x="47694" y="8374"/>
                </a:lnTo>
                <a:lnTo>
                  <a:pt x="46725" y="8729"/>
                </a:lnTo>
                <a:lnTo>
                  <a:pt x="44980" y="9383"/>
                </a:lnTo>
                <a:lnTo>
                  <a:pt x="43283" y="10048"/>
                </a:lnTo>
                <a:lnTo>
                  <a:pt x="41635" y="10725"/>
                </a:lnTo>
                <a:lnTo>
                  <a:pt x="39987" y="11402"/>
                </a:lnTo>
                <a:lnTo>
                  <a:pt x="38436" y="12079"/>
                </a:lnTo>
                <a:lnTo>
                  <a:pt x="36885" y="12767"/>
                </a:lnTo>
                <a:lnTo>
                  <a:pt x="35334" y="13455"/>
                </a:lnTo>
                <a:lnTo>
                  <a:pt x="33880" y="14155"/>
                </a:lnTo>
                <a:lnTo>
                  <a:pt x="32426" y="14854"/>
                </a:lnTo>
                <a:lnTo>
                  <a:pt x="31021" y="15566"/>
                </a:lnTo>
                <a:lnTo>
                  <a:pt x="29663" y="16277"/>
                </a:lnTo>
                <a:lnTo>
                  <a:pt x="28355" y="16988"/>
                </a:lnTo>
                <a:lnTo>
                  <a:pt x="27046" y="17710"/>
                </a:lnTo>
                <a:lnTo>
                  <a:pt x="25786" y="18445"/>
                </a:lnTo>
                <a:lnTo>
                  <a:pt x="24526" y="19179"/>
                </a:lnTo>
                <a:lnTo>
                  <a:pt x="23362" y="19913"/>
                </a:lnTo>
                <a:lnTo>
                  <a:pt x="22199" y="20647"/>
                </a:lnTo>
                <a:lnTo>
                  <a:pt x="21036" y="21392"/>
                </a:lnTo>
                <a:lnTo>
                  <a:pt x="19970" y="22149"/>
                </a:lnTo>
                <a:lnTo>
                  <a:pt x="18903" y="22895"/>
                </a:lnTo>
                <a:lnTo>
                  <a:pt x="17885" y="23652"/>
                </a:lnTo>
                <a:lnTo>
                  <a:pt x="16868" y="24421"/>
                </a:lnTo>
                <a:lnTo>
                  <a:pt x="15898" y="25189"/>
                </a:lnTo>
                <a:lnTo>
                  <a:pt x="14977" y="25958"/>
                </a:lnTo>
                <a:lnTo>
                  <a:pt x="14105" y="26726"/>
                </a:lnTo>
                <a:lnTo>
                  <a:pt x="13232" y="27506"/>
                </a:lnTo>
                <a:lnTo>
                  <a:pt x="12360" y="28286"/>
                </a:lnTo>
                <a:lnTo>
                  <a:pt x="11584" y="29066"/>
                </a:lnTo>
                <a:lnTo>
                  <a:pt x="10809" y="29857"/>
                </a:lnTo>
                <a:lnTo>
                  <a:pt x="10033" y="30649"/>
                </a:lnTo>
                <a:lnTo>
                  <a:pt x="9306" y="31440"/>
                </a:lnTo>
                <a:lnTo>
                  <a:pt x="8628" y="32243"/>
                </a:lnTo>
                <a:lnTo>
                  <a:pt x="7658" y="33436"/>
                </a:lnTo>
                <a:lnTo>
                  <a:pt x="6737" y="34629"/>
                </a:lnTo>
                <a:lnTo>
                  <a:pt x="5913" y="35833"/>
                </a:lnTo>
                <a:lnTo>
                  <a:pt x="5138" y="37049"/>
                </a:lnTo>
                <a:lnTo>
                  <a:pt x="4411" y="38265"/>
                </a:lnTo>
                <a:lnTo>
                  <a:pt x="3732" y="39481"/>
                </a:lnTo>
                <a:lnTo>
                  <a:pt x="3102" y="40708"/>
                </a:lnTo>
                <a:lnTo>
                  <a:pt x="2569" y="41936"/>
                </a:lnTo>
                <a:lnTo>
                  <a:pt x="2084" y="43174"/>
                </a:lnTo>
                <a:lnTo>
                  <a:pt x="1648" y="44413"/>
                </a:lnTo>
                <a:lnTo>
                  <a:pt x="1260" y="45663"/>
                </a:lnTo>
                <a:lnTo>
                  <a:pt x="921" y="46914"/>
                </a:lnTo>
                <a:lnTo>
                  <a:pt x="630" y="48164"/>
                </a:lnTo>
                <a:lnTo>
                  <a:pt x="388" y="49414"/>
                </a:lnTo>
                <a:lnTo>
                  <a:pt x="243" y="50676"/>
                </a:lnTo>
                <a:lnTo>
                  <a:pt x="97" y="51938"/>
                </a:lnTo>
                <a:lnTo>
                  <a:pt x="0" y="53199"/>
                </a:lnTo>
                <a:lnTo>
                  <a:pt x="0" y="54461"/>
                </a:lnTo>
                <a:lnTo>
                  <a:pt x="0" y="55734"/>
                </a:lnTo>
                <a:lnTo>
                  <a:pt x="49" y="56996"/>
                </a:lnTo>
                <a:lnTo>
                  <a:pt x="146" y="58269"/>
                </a:lnTo>
                <a:lnTo>
                  <a:pt x="291" y="59542"/>
                </a:lnTo>
                <a:lnTo>
                  <a:pt x="485" y="60804"/>
                </a:lnTo>
                <a:lnTo>
                  <a:pt x="679" y="62077"/>
                </a:lnTo>
                <a:lnTo>
                  <a:pt x="970" y="63351"/>
                </a:lnTo>
                <a:lnTo>
                  <a:pt x="1260" y="64624"/>
                </a:lnTo>
                <a:lnTo>
                  <a:pt x="1600" y="65897"/>
                </a:lnTo>
                <a:lnTo>
                  <a:pt x="1987" y="67170"/>
                </a:lnTo>
                <a:lnTo>
                  <a:pt x="2424" y="68432"/>
                </a:lnTo>
                <a:lnTo>
                  <a:pt x="2860" y="69705"/>
                </a:lnTo>
                <a:lnTo>
                  <a:pt x="3345" y="70967"/>
                </a:lnTo>
                <a:lnTo>
                  <a:pt x="3878" y="72240"/>
                </a:lnTo>
                <a:lnTo>
                  <a:pt x="4411" y="73502"/>
                </a:lnTo>
                <a:lnTo>
                  <a:pt x="4993" y="74763"/>
                </a:lnTo>
                <a:lnTo>
                  <a:pt x="5623" y="76014"/>
                </a:lnTo>
                <a:lnTo>
                  <a:pt x="6253" y="77275"/>
                </a:lnTo>
                <a:lnTo>
                  <a:pt x="6931" y="78526"/>
                </a:lnTo>
                <a:lnTo>
                  <a:pt x="7658" y="79765"/>
                </a:lnTo>
                <a:lnTo>
                  <a:pt x="9112" y="82254"/>
                </a:lnTo>
                <a:lnTo>
                  <a:pt x="10712" y="84720"/>
                </a:lnTo>
                <a:lnTo>
                  <a:pt x="12360" y="87163"/>
                </a:lnTo>
                <a:lnTo>
                  <a:pt x="14105" y="89583"/>
                </a:lnTo>
                <a:lnTo>
                  <a:pt x="15898" y="91992"/>
                </a:lnTo>
                <a:lnTo>
                  <a:pt x="17788" y="94366"/>
                </a:lnTo>
                <a:lnTo>
                  <a:pt x="19727" y="96706"/>
                </a:lnTo>
                <a:lnTo>
                  <a:pt x="21714" y="99023"/>
                </a:lnTo>
                <a:lnTo>
                  <a:pt x="23750" y="101294"/>
                </a:lnTo>
                <a:lnTo>
                  <a:pt x="25834" y="103542"/>
                </a:lnTo>
                <a:lnTo>
                  <a:pt x="27919" y="105745"/>
                </a:lnTo>
                <a:lnTo>
                  <a:pt x="30051" y="107913"/>
                </a:lnTo>
                <a:lnTo>
                  <a:pt x="32135" y="110034"/>
                </a:lnTo>
                <a:lnTo>
                  <a:pt x="33638" y="111503"/>
                </a:lnTo>
                <a:lnTo>
                  <a:pt x="35189" y="112971"/>
                </a:lnTo>
                <a:lnTo>
                  <a:pt x="36740" y="114428"/>
                </a:lnTo>
                <a:lnTo>
                  <a:pt x="38339" y="115896"/>
                </a:lnTo>
                <a:lnTo>
                  <a:pt x="39939" y="117353"/>
                </a:lnTo>
                <a:lnTo>
                  <a:pt x="41635" y="118809"/>
                </a:lnTo>
                <a:lnTo>
                  <a:pt x="43332" y="120266"/>
                </a:lnTo>
                <a:lnTo>
                  <a:pt x="45028" y="121723"/>
                </a:lnTo>
                <a:lnTo>
                  <a:pt x="46822" y="123179"/>
                </a:lnTo>
                <a:lnTo>
                  <a:pt x="48615" y="124625"/>
                </a:lnTo>
                <a:lnTo>
                  <a:pt x="50408" y="126070"/>
                </a:lnTo>
                <a:lnTo>
                  <a:pt x="52299" y="127515"/>
                </a:lnTo>
                <a:lnTo>
                  <a:pt x="54189" y="128960"/>
                </a:lnTo>
                <a:lnTo>
                  <a:pt x="56176" y="130406"/>
                </a:lnTo>
                <a:lnTo>
                  <a:pt x="58115" y="131839"/>
                </a:lnTo>
                <a:lnTo>
                  <a:pt x="60151" y="133273"/>
                </a:lnTo>
                <a:lnTo>
                  <a:pt x="62235" y="134707"/>
                </a:lnTo>
                <a:lnTo>
                  <a:pt x="64319" y="136129"/>
                </a:lnTo>
                <a:lnTo>
                  <a:pt x="66452" y="137552"/>
                </a:lnTo>
                <a:lnTo>
                  <a:pt x="68633" y="138974"/>
                </a:lnTo>
                <a:lnTo>
                  <a:pt x="70862" y="140396"/>
                </a:lnTo>
                <a:lnTo>
                  <a:pt x="73092" y="141807"/>
                </a:lnTo>
                <a:lnTo>
                  <a:pt x="75419" y="143218"/>
                </a:lnTo>
                <a:lnTo>
                  <a:pt x="77745" y="144617"/>
                </a:lnTo>
                <a:lnTo>
                  <a:pt x="80120" y="146017"/>
                </a:lnTo>
                <a:lnTo>
                  <a:pt x="82544" y="147416"/>
                </a:lnTo>
                <a:lnTo>
                  <a:pt x="85016" y="148815"/>
                </a:lnTo>
                <a:lnTo>
                  <a:pt x="87536" y="150203"/>
                </a:lnTo>
                <a:lnTo>
                  <a:pt x="90105" y="151580"/>
                </a:lnTo>
                <a:lnTo>
                  <a:pt x="92722" y="152956"/>
                </a:lnTo>
                <a:lnTo>
                  <a:pt x="95339" y="154333"/>
                </a:lnTo>
                <a:lnTo>
                  <a:pt x="98054" y="155698"/>
                </a:lnTo>
                <a:lnTo>
                  <a:pt x="100720" y="157028"/>
                </a:lnTo>
                <a:lnTo>
                  <a:pt x="103434" y="158336"/>
                </a:lnTo>
                <a:lnTo>
                  <a:pt x="106148" y="159655"/>
                </a:lnTo>
                <a:lnTo>
                  <a:pt x="108959" y="160962"/>
                </a:lnTo>
                <a:lnTo>
                  <a:pt x="111819" y="162259"/>
                </a:lnTo>
                <a:lnTo>
                  <a:pt x="114727" y="163555"/>
                </a:lnTo>
                <a:lnTo>
                  <a:pt x="117684" y="164851"/>
                </a:lnTo>
                <a:lnTo>
                  <a:pt x="120689" y="166135"/>
                </a:lnTo>
                <a:lnTo>
                  <a:pt x="123743" y="167409"/>
                </a:lnTo>
                <a:lnTo>
                  <a:pt x="126845" y="168670"/>
                </a:lnTo>
                <a:lnTo>
                  <a:pt x="129995" y="169932"/>
                </a:lnTo>
                <a:lnTo>
                  <a:pt x="133243" y="171194"/>
                </a:lnTo>
                <a:lnTo>
                  <a:pt x="136490" y="172444"/>
                </a:lnTo>
                <a:lnTo>
                  <a:pt x="139834" y="173683"/>
                </a:lnTo>
                <a:lnTo>
                  <a:pt x="143179" y="174910"/>
                </a:lnTo>
                <a:lnTo>
                  <a:pt x="146620" y="176126"/>
                </a:lnTo>
                <a:lnTo>
                  <a:pt x="150110" y="177342"/>
                </a:lnTo>
                <a:lnTo>
                  <a:pt x="153648" y="178546"/>
                </a:lnTo>
                <a:lnTo>
                  <a:pt x="157235" y="179739"/>
                </a:lnTo>
                <a:lnTo>
                  <a:pt x="160870" y="180921"/>
                </a:lnTo>
                <a:lnTo>
                  <a:pt x="164602" y="182102"/>
                </a:lnTo>
                <a:lnTo>
                  <a:pt x="168334" y="183261"/>
                </a:lnTo>
                <a:lnTo>
                  <a:pt x="172163" y="184419"/>
                </a:lnTo>
                <a:lnTo>
                  <a:pt x="176041" y="185555"/>
                </a:lnTo>
                <a:lnTo>
                  <a:pt x="179967" y="186690"/>
                </a:lnTo>
                <a:lnTo>
                  <a:pt x="183990" y="187814"/>
                </a:lnTo>
                <a:lnTo>
                  <a:pt x="188013" y="188915"/>
                </a:lnTo>
                <a:lnTo>
                  <a:pt x="192133" y="190017"/>
                </a:lnTo>
                <a:lnTo>
                  <a:pt x="196301" y="191095"/>
                </a:lnTo>
                <a:lnTo>
                  <a:pt x="200518" y="192173"/>
                </a:lnTo>
                <a:lnTo>
                  <a:pt x="204832" y="193228"/>
                </a:lnTo>
                <a:lnTo>
                  <a:pt x="209194" y="194272"/>
                </a:lnTo>
                <a:lnTo>
                  <a:pt x="217240" y="196188"/>
                </a:lnTo>
                <a:lnTo>
                  <a:pt x="221457" y="197174"/>
                </a:lnTo>
                <a:lnTo>
                  <a:pt x="225722" y="198172"/>
                </a:lnTo>
                <a:lnTo>
                  <a:pt x="230181" y="199158"/>
                </a:lnTo>
                <a:lnTo>
                  <a:pt x="232411" y="199652"/>
                </a:lnTo>
                <a:lnTo>
                  <a:pt x="234689" y="200145"/>
                </a:lnTo>
                <a:lnTo>
                  <a:pt x="237016" y="200638"/>
                </a:lnTo>
                <a:lnTo>
                  <a:pt x="239342" y="201120"/>
                </a:lnTo>
                <a:lnTo>
                  <a:pt x="241669" y="201590"/>
                </a:lnTo>
                <a:lnTo>
                  <a:pt x="244044" y="202049"/>
                </a:lnTo>
                <a:lnTo>
                  <a:pt x="246467" y="202508"/>
                </a:lnTo>
                <a:lnTo>
                  <a:pt x="248891" y="202955"/>
                </a:lnTo>
                <a:lnTo>
                  <a:pt x="251314" y="203391"/>
                </a:lnTo>
                <a:lnTo>
                  <a:pt x="253786" y="203815"/>
                </a:lnTo>
                <a:lnTo>
                  <a:pt x="256306" y="204228"/>
                </a:lnTo>
                <a:lnTo>
                  <a:pt x="258827" y="204630"/>
                </a:lnTo>
                <a:lnTo>
                  <a:pt x="261347" y="205008"/>
                </a:lnTo>
                <a:lnTo>
                  <a:pt x="263916" y="205375"/>
                </a:lnTo>
                <a:lnTo>
                  <a:pt x="266533" y="205719"/>
                </a:lnTo>
                <a:lnTo>
                  <a:pt x="269151" y="206052"/>
                </a:lnTo>
                <a:lnTo>
                  <a:pt x="271768" y="206362"/>
                </a:lnTo>
                <a:lnTo>
                  <a:pt x="274434" y="206648"/>
                </a:lnTo>
                <a:lnTo>
                  <a:pt x="277100" y="206912"/>
                </a:lnTo>
                <a:lnTo>
                  <a:pt x="279814" y="207153"/>
                </a:lnTo>
                <a:lnTo>
                  <a:pt x="282528" y="207371"/>
                </a:lnTo>
                <a:lnTo>
                  <a:pt x="285243" y="207566"/>
                </a:lnTo>
                <a:lnTo>
                  <a:pt x="286794" y="207658"/>
                </a:lnTo>
                <a:lnTo>
                  <a:pt x="288248" y="207750"/>
                </a:lnTo>
                <a:lnTo>
                  <a:pt x="289750" y="207818"/>
                </a:lnTo>
                <a:lnTo>
                  <a:pt x="291204" y="207876"/>
                </a:lnTo>
                <a:lnTo>
                  <a:pt x="292658" y="207922"/>
                </a:lnTo>
                <a:lnTo>
                  <a:pt x="294064" y="207967"/>
                </a:lnTo>
                <a:lnTo>
                  <a:pt x="295470" y="207990"/>
                </a:lnTo>
                <a:lnTo>
                  <a:pt x="296875" y="208013"/>
                </a:lnTo>
                <a:lnTo>
                  <a:pt x="299590" y="208013"/>
                </a:lnTo>
                <a:lnTo>
                  <a:pt x="300898" y="208002"/>
                </a:lnTo>
                <a:lnTo>
                  <a:pt x="302207" y="207979"/>
                </a:lnTo>
                <a:lnTo>
                  <a:pt x="303516" y="207945"/>
                </a:lnTo>
                <a:lnTo>
                  <a:pt x="304776" y="207910"/>
                </a:lnTo>
                <a:lnTo>
                  <a:pt x="306036" y="207853"/>
                </a:lnTo>
                <a:lnTo>
                  <a:pt x="307248" y="207795"/>
                </a:lnTo>
                <a:lnTo>
                  <a:pt x="308508" y="207727"/>
                </a:lnTo>
                <a:lnTo>
                  <a:pt x="309671" y="207646"/>
                </a:lnTo>
                <a:lnTo>
                  <a:pt x="310883" y="207555"/>
                </a:lnTo>
                <a:lnTo>
                  <a:pt x="312046" y="207463"/>
                </a:lnTo>
                <a:lnTo>
                  <a:pt x="313161" y="207360"/>
                </a:lnTo>
                <a:lnTo>
                  <a:pt x="314276" y="207245"/>
                </a:lnTo>
                <a:lnTo>
                  <a:pt x="315391" y="207130"/>
                </a:lnTo>
                <a:lnTo>
                  <a:pt x="316505" y="207004"/>
                </a:lnTo>
                <a:lnTo>
                  <a:pt x="317572" y="206866"/>
                </a:lnTo>
                <a:lnTo>
                  <a:pt x="318638" y="206717"/>
                </a:lnTo>
                <a:lnTo>
                  <a:pt x="319656" y="206568"/>
                </a:lnTo>
                <a:lnTo>
                  <a:pt x="320674" y="206408"/>
                </a:lnTo>
                <a:lnTo>
                  <a:pt x="321692" y="206247"/>
                </a:lnTo>
                <a:lnTo>
                  <a:pt x="322661" y="206075"/>
                </a:lnTo>
                <a:lnTo>
                  <a:pt x="323630" y="205891"/>
                </a:lnTo>
                <a:lnTo>
                  <a:pt x="324600" y="205708"/>
                </a:lnTo>
                <a:lnTo>
                  <a:pt x="325521" y="205513"/>
                </a:lnTo>
                <a:lnTo>
                  <a:pt x="326442" y="205318"/>
                </a:lnTo>
                <a:lnTo>
                  <a:pt x="327314" y="205111"/>
                </a:lnTo>
                <a:lnTo>
                  <a:pt x="328235" y="204905"/>
                </a:lnTo>
                <a:lnTo>
                  <a:pt x="329931" y="204469"/>
                </a:lnTo>
                <a:lnTo>
                  <a:pt x="331579" y="204010"/>
                </a:lnTo>
                <a:lnTo>
                  <a:pt x="333179" y="203529"/>
                </a:lnTo>
                <a:lnTo>
                  <a:pt x="334681" y="203035"/>
                </a:lnTo>
                <a:lnTo>
                  <a:pt x="336136" y="202519"/>
                </a:lnTo>
                <a:lnTo>
                  <a:pt x="337493" y="201980"/>
                </a:lnTo>
                <a:lnTo>
                  <a:pt x="338850" y="201441"/>
                </a:lnTo>
                <a:lnTo>
                  <a:pt x="340110" y="200879"/>
                </a:lnTo>
                <a:lnTo>
                  <a:pt x="341322" y="200305"/>
                </a:lnTo>
                <a:lnTo>
                  <a:pt x="342437" y="199720"/>
                </a:lnTo>
                <a:lnTo>
                  <a:pt x="343503" y="199124"/>
                </a:lnTo>
                <a:lnTo>
                  <a:pt x="344521" y="198516"/>
                </a:lnTo>
                <a:lnTo>
                  <a:pt x="345490" y="197908"/>
                </a:lnTo>
                <a:lnTo>
                  <a:pt x="346363" y="197289"/>
                </a:lnTo>
                <a:lnTo>
                  <a:pt x="348350" y="195855"/>
                </a:lnTo>
                <a:lnTo>
                  <a:pt x="350289" y="194421"/>
                </a:lnTo>
                <a:lnTo>
                  <a:pt x="352179" y="192976"/>
                </a:lnTo>
                <a:lnTo>
                  <a:pt x="354021" y="191531"/>
                </a:lnTo>
                <a:lnTo>
                  <a:pt x="355814" y="190085"/>
                </a:lnTo>
                <a:lnTo>
                  <a:pt x="357559" y="188629"/>
                </a:lnTo>
                <a:lnTo>
                  <a:pt x="359255" y="187172"/>
                </a:lnTo>
                <a:lnTo>
                  <a:pt x="360903" y="185715"/>
                </a:lnTo>
                <a:lnTo>
                  <a:pt x="362503" y="184247"/>
                </a:lnTo>
                <a:lnTo>
                  <a:pt x="364054" y="182779"/>
                </a:lnTo>
                <a:lnTo>
                  <a:pt x="365556" y="181311"/>
                </a:lnTo>
                <a:lnTo>
                  <a:pt x="367059" y="179842"/>
                </a:lnTo>
                <a:lnTo>
                  <a:pt x="368465" y="178363"/>
                </a:lnTo>
                <a:lnTo>
                  <a:pt x="369822" y="176895"/>
                </a:lnTo>
                <a:lnTo>
                  <a:pt x="371130" y="175415"/>
                </a:lnTo>
                <a:lnTo>
                  <a:pt x="372439" y="173924"/>
                </a:lnTo>
                <a:lnTo>
                  <a:pt x="373651" y="172444"/>
                </a:lnTo>
                <a:lnTo>
                  <a:pt x="374863" y="170953"/>
                </a:lnTo>
                <a:lnTo>
                  <a:pt x="375977" y="169462"/>
                </a:lnTo>
                <a:lnTo>
                  <a:pt x="377092" y="167971"/>
                </a:lnTo>
                <a:lnTo>
                  <a:pt x="378110" y="166480"/>
                </a:lnTo>
                <a:lnTo>
                  <a:pt x="379128" y="164988"/>
                </a:lnTo>
                <a:lnTo>
                  <a:pt x="380097" y="163486"/>
                </a:lnTo>
                <a:lnTo>
                  <a:pt x="380970" y="161983"/>
                </a:lnTo>
                <a:lnTo>
                  <a:pt x="381842" y="160492"/>
                </a:lnTo>
                <a:lnTo>
                  <a:pt x="382666" y="158990"/>
                </a:lnTo>
                <a:lnTo>
                  <a:pt x="383442" y="157487"/>
                </a:lnTo>
                <a:lnTo>
                  <a:pt x="384169" y="155973"/>
                </a:lnTo>
                <a:lnTo>
                  <a:pt x="384847" y="154470"/>
                </a:lnTo>
                <a:lnTo>
                  <a:pt x="385526" y="152956"/>
                </a:lnTo>
                <a:lnTo>
                  <a:pt x="386107" y="151454"/>
                </a:lnTo>
                <a:lnTo>
                  <a:pt x="386641" y="149939"/>
                </a:lnTo>
                <a:lnTo>
                  <a:pt x="387174" y="148437"/>
                </a:lnTo>
                <a:lnTo>
                  <a:pt x="387610" y="146923"/>
                </a:lnTo>
                <a:lnTo>
                  <a:pt x="388046" y="145409"/>
                </a:lnTo>
                <a:lnTo>
                  <a:pt x="388434" y="143895"/>
                </a:lnTo>
                <a:lnTo>
                  <a:pt x="388725" y="142381"/>
                </a:lnTo>
                <a:lnTo>
                  <a:pt x="389016" y="140867"/>
                </a:lnTo>
                <a:lnTo>
                  <a:pt x="389258" y="139352"/>
                </a:lnTo>
                <a:lnTo>
                  <a:pt x="389452" y="137838"/>
                </a:lnTo>
                <a:lnTo>
                  <a:pt x="389597" y="136324"/>
                </a:lnTo>
                <a:lnTo>
                  <a:pt x="389743" y="134810"/>
                </a:lnTo>
                <a:lnTo>
                  <a:pt x="389791" y="133296"/>
                </a:lnTo>
                <a:lnTo>
                  <a:pt x="389791" y="131771"/>
                </a:lnTo>
                <a:lnTo>
                  <a:pt x="389791" y="130257"/>
                </a:lnTo>
                <a:lnTo>
                  <a:pt x="389743" y="128742"/>
                </a:lnTo>
                <a:lnTo>
                  <a:pt x="389646" y="127228"/>
                </a:lnTo>
                <a:lnTo>
                  <a:pt x="389452" y="125714"/>
                </a:lnTo>
                <a:lnTo>
                  <a:pt x="389258" y="124200"/>
                </a:lnTo>
                <a:lnTo>
                  <a:pt x="389064" y="122698"/>
                </a:lnTo>
                <a:lnTo>
                  <a:pt x="388773" y="121184"/>
                </a:lnTo>
                <a:lnTo>
                  <a:pt x="388434" y="119670"/>
                </a:lnTo>
                <a:lnTo>
                  <a:pt x="388095" y="118167"/>
                </a:lnTo>
                <a:lnTo>
                  <a:pt x="387659" y="116653"/>
                </a:lnTo>
                <a:lnTo>
                  <a:pt x="387222" y="115150"/>
                </a:lnTo>
                <a:lnTo>
                  <a:pt x="386738" y="113636"/>
                </a:lnTo>
                <a:lnTo>
                  <a:pt x="386204" y="112134"/>
                </a:lnTo>
                <a:lnTo>
                  <a:pt x="385623" y="110631"/>
                </a:lnTo>
                <a:lnTo>
                  <a:pt x="384993" y="109128"/>
                </a:lnTo>
                <a:lnTo>
                  <a:pt x="384363" y="107626"/>
                </a:lnTo>
                <a:lnTo>
                  <a:pt x="383636" y="106123"/>
                </a:lnTo>
                <a:lnTo>
                  <a:pt x="382909" y="104632"/>
                </a:lnTo>
                <a:lnTo>
                  <a:pt x="382133" y="103141"/>
                </a:lnTo>
                <a:lnTo>
                  <a:pt x="381309" y="101638"/>
                </a:lnTo>
                <a:lnTo>
                  <a:pt x="380437" y="100124"/>
                </a:lnTo>
                <a:lnTo>
                  <a:pt x="379467" y="98610"/>
                </a:lnTo>
                <a:lnTo>
                  <a:pt x="378498" y="97096"/>
                </a:lnTo>
                <a:lnTo>
                  <a:pt x="377480" y="95593"/>
                </a:lnTo>
                <a:lnTo>
                  <a:pt x="376462" y="94079"/>
                </a:lnTo>
                <a:lnTo>
                  <a:pt x="375347" y="92577"/>
                </a:lnTo>
                <a:lnTo>
                  <a:pt x="374184" y="91063"/>
                </a:lnTo>
                <a:lnTo>
                  <a:pt x="372972" y="89560"/>
                </a:lnTo>
                <a:lnTo>
                  <a:pt x="371761" y="88058"/>
                </a:lnTo>
                <a:lnTo>
                  <a:pt x="370452" y="86566"/>
                </a:lnTo>
                <a:lnTo>
                  <a:pt x="369143" y="85064"/>
                </a:lnTo>
                <a:lnTo>
                  <a:pt x="367786" y="83573"/>
                </a:lnTo>
                <a:lnTo>
                  <a:pt x="366332" y="82082"/>
                </a:lnTo>
                <a:lnTo>
                  <a:pt x="364878" y="80590"/>
                </a:lnTo>
                <a:lnTo>
                  <a:pt x="363375" y="79099"/>
                </a:lnTo>
                <a:lnTo>
                  <a:pt x="361824" y="77608"/>
                </a:lnTo>
                <a:lnTo>
                  <a:pt x="360225" y="76128"/>
                </a:lnTo>
                <a:lnTo>
                  <a:pt x="358577" y="74649"/>
                </a:lnTo>
                <a:lnTo>
                  <a:pt x="356929" y="73169"/>
                </a:lnTo>
                <a:lnTo>
                  <a:pt x="355184" y="71701"/>
                </a:lnTo>
                <a:lnTo>
                  <a:pt x="353391" y="70221"/>
                </a:lnTo>
                <a:lnTo>
                  <a:pt x="351597" y="68753"/>
                </a:lnTo>
                <a:lnTo>
                  <a:pt x="349755" y="67296"/>
                </a:lnTo>
                <a:lnTo>
                  <a:pt x="347817" y="65828"/>
                </a:lnTo>
                <a:lnTo>
                  <a:pt x="345878" y="64371"/>
                </a:lnTo>
                <a:lnTo>
                  <a:pt x="343891" y="62915"/>
                </a:lnTo>
                <a:lnTo>
                  <a:pt x="341855" y="61469"/>
                </a:lnTo>
                <a:lnTo>
                  <a:pt x="339771" y="60013"/>
                </a:lnTo>
                <a:lnTo>
                  <a:pt x="337638" y="58567"/>
                </a:lnTo>
                <a:lnTo>
                  <a:pt x="335505" y="57134"/>
                </a:lnTo>
                <a:lnTo>
                  <a:pt x="333276" y="55688"/>
                </a:lnTo>
                <a:lnTo>
                  <a:pt x="330998" y="54255"/>
                </a:lnTo>
                <a:lnTo>
                  <a:pt x="321934" y="48542"/>
                </a:lnTo>
                <a:lnTo>
                  <a:pt x="317281" y="45652"/>
                </a:lnTo>
                <a:lnTo>
                  <a:pt x="314906" y="44195"/>
                </a:lnTo>
                <a:lnTo>
                  <a:pt x="312482" y="42739"/>
                </a:lnTo>
                <a:lnTo>
                  <a:pt x="310011" y="41282"/>
                </a:lnTo>
                <a:lnTo>
                  <a:pt x="307490" y="39825"/>
                </a:lnTo>
                <a:lnTo>
                  <a:pt x="304921" y="38380"/>
                </a:lnTo>
                <a:lnTo>
                  <a:pt x="302304" y="36923"/>
                </a:lnTo>
                <a:lnTo>
                  <a:pt x="299590" y="35478"/>
                </a:lnTo>
                <a:lnTo>
                  <a:pt x="296827" y="34044"/>
                </a:lnTo>
                <a:lnTo>
                  <a:pt x="294016" y="32610"/>
                </a:lnTo>
                <a:lnTo>
                  <a:pt x="291107" y="31188"/>
                </a:lnTo>
                <a:lnTo>
                  <a:pt x="288102" y="29789"/>
                </a:lnTo>
                <a:lnTo>
                  <a:pt x="285000" y="28389"/>
                </a:lnTo>
                <a:lnTo>
                  <a:pt x="281850" y="27001"/>
                </a:lnTo>
                <a:lnTo>
                  <a:pt x="280202" y="26313"/>
                </a:lnTo>
                <a:lnTo>
                  <a:pt x="278554" y="25636"/>
                </a:lnTo>
                <a:lnTo>
                  <a:pt x="276906" y="24960"/>
                </a:lnTo>
                <a:lnTo>
                  <a:pt x="275209" y="24283"/>
                </a:lnTo>
                <a:lnTo>
                  <a:pt x="273465" y="23618"/>
                </a:lnTo>
                <a:lnTo>
                  <a:pt x="271720" y="22952"/>
                </a:lnTo>
                <a:lnTo>
                  <a:pt x="269926" y="22287"/>
                </a:lnTo>
                <a:lnTo>
                  <a:pt x="268133" y="21633"/>
                </a:lnTo>
                <a:lnTo>
                  <a:pt x="266291" y="20991"/>
                </a:lnTo>
                <a:lnTo>
                  <a:pt x="264401" y="20349"/>
                </a:lnTo>
                <a:lnTo>
                  <a:pt x="262510" y="19706"/>
                </a:lnTo>
                <a:lnTo>
                  <a:pt x="260572" y="19075"/>
                </a:lnTo>
                <a:lnTo>
                  <a:pt x="258633" y="18445"/>
                </a:lnTo>
                <a:lnTo>
                  <a:pt x="256597" y="17825"/>
                </a:lnTo>
                <a:lnTo>
                  <a:pt x="254610" y="17217"/>
                </a:lnTo>
                <a:lnTo>
                  <a:pt x="252526" y="16609"/>
                </a:lnTo>
                <a:lnTo>
                  <a:pt x="250442" y="16001"/>
                </a:lnTo>
                <a:lnTo>
                  <a:pt x="248309" y="15405"/>
                </a:lnTo>
                <a:lnTo>
                  <a:pt x="246128" y="14820"/>
                </a:lnTo>
                <a:lnTo>
                  <a:pt x="243947" y="14235"/>
                </a:lnTo>
                <a:lnTo>
                  <a:pt x="241717" y="13673"/>
                </a:lnTo>
                <a:lnTo>
                  <a:pt x="239439" y="13099"/>
                </a:lnTo>
                <a:lnTo>
                  <a:pt x="237113" y="12549"/>
                </a:lnTo>
                <a:lnTo>
                  <a:pt x="234786" y="11998"/>
                </a:lnTo>
                <a:lnTo>
                  <a:pt x="232411" y="11448"/>
                </a:lnTo>
                <a:lnTo>
                  <a:pt x="229988" y="10920"/>
                </a:lnTo>
                <a:lnTo>
                  <a:pt x="227806" y="10461"/>
                </a:lnTo>
                <a:lnTo>
                  <a:pt x="225577" y="10002"/>
                </a:lnTo>
                <a:lnTo>
                  <a:pt x="223250" y="9555"/>
                </a:lnTo>
                <a:lnTo>
                  <a:pt x="220875" y="9108"/>
                </a:lnTo>
                <a:lnTo>
                  <a:pt x="218452" y="8660"/>
                </a:lnTo>
                <a:lnTo>
                  <a:pt x="215931" y="8225"/>
                </a:lnTo>
                <a:lnTo>
                  <a:pt x="213362" y="7789"/>
                </a:lnTo>
                <a:lnTo>
                  <a:pt x="210745" y="7364"/>
                </a:lnTo>
                <a:lnTo>
                  <a:pt x="208079" y="6951"/>
                </a:lnTo>
                <a:lnTo>
                  <a:pt x="205365" y="6538"/>
                </a:lnTo>
                <a:lnTo>
                  <a:pt x="202554" y="6137"/>
                </a:lnTo>
                <a:lnTo>
                  <a:pt x="199743" y="5747"/>
                </a:lnTo>
                <a:lnTo>
                  <a:pt x="196883" y="5357"/>
                </a:lnTo>
                <a:lnTo>
                  <a:pt x="193926" y="4978"/>
                </a:lnTo>
                <a:lnTo>
                  <a:pt x="190970" y="4611"/>
                </a:lnTo>
                <a:lnTo>
                  <a:pt x="188013" y="4256"/>
                </a:lnTo>
                <a:lnTo>
                  <a:pt x="184959" y="3912"/>
                </a:lnTo>
                <a:lnTo>
                  <a:pt x="181906" y="3579"/>
                </a:lnTo>
                <a:lnTo>
                  <a:pt x="178804" y="3258"/>
                </a:lnTo>
                <a:lnTo>
                  <a:pt x="175653" y="2948"/>
                </a:lnTo>
                <a:lnTo>
                  <a:pt x="172503" y="2650"/>
                </a:lnTo>
                <a:lnTo>
                  <a:pt x="169352" y="2363"/>
                </a:lnTo>
                <a:lnTo>
                  <a:pt x="166153" y="2099"/>
                </a:lnTo>
                <a:lnTo>
                  <a:pt x="162954" y="1836"/>
                </a:lnTo>
                <a:lnTo>
                  <a:pt x="159707" y="1595"/>
                </a:lnTo>
                <a:lnTo>
                  <a:pt x="156459" y="1365"/>
                </a:lnTo>
                <a:lnTo>
                  <a:pt x="153212" y="1159"/>
                </a:lnTo>
                <a:lnTo>
                  <a:pt x="149916" y="964"/>
                </a:lnTo>
                <a:lnTo>
                  <a:pt x="146669" y="780"/>
                </a:lnTo>
                <a:lnTo>
                  <a:pt x="143373" y="620"/>
                </a:lnTo>
                <a:lnTo>
                  <a:pt x="140125" y="482"/>
                </a:lnTo>
                <a:lnTo>
                  <a:pt x="136829" y="356"/>
                </a:lnTo>
                <a:lnTo>
                  <a:pt x="133533" y="241"/>
                </a:lnTo>
                <a:lnTo>
                  <a:pt x="130286" y="161"/>
                </a:lnTo>
                <a:lnTo>
                  <a:pt x="127038" y="92"/>
                </a:lnTo>
                <a:lnTo>
                  <a:pt x="123743" y="46"/>
                </a:lnTo>
                <a:lnTo>
                  <a:pt x="120544" y="12"/>
                </a:lnTo>
                <a:lnTo>
                  <a:pt x="1172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10800000">
            <a:off x="90028" y="3275082"/>
            <a:ext cx="529254" cy="1375025"/>
          </a:xfrm>
          <a:custGeom>
            <a:avLst/>
            <a:gdLst/>
            <a:ahLst/>
            <a:cxnLst/>
            <a:rect l="l" t="t" r="r" b="b"/>
            <a:pathLst>
              <a:path w="242784" h="165781" extrusionOk="0">
                <a:moveTo>
                  <a:pt x="5865" y="1"/>
                </a:moveTo>
                <a:lnTo>
                  <a:pt x="5235" y="24"/>
                </a:lnTo>
                <a:lnTo>
                  <a:pt x="4653" y="58"/>
                </a:lnTo>
                <a:lnTo>
                  <a:pt x="4072" y="93"/>
                </a:lnTo>
                <a:lnTo>
                  <a:pt x="3538" y="150"/>
                </a:lnTo>
                <a:lnTo>
                  <a:pt x="3005" y="207"/>
                </a:lnTo>
                <a:lnTo>
                  <a:pt x="2472" y="276"/>
                </a:lnTo>
                <a:lnTo>
                  <a:pt x="2036" y="356"/>
                </a:lnTo>
                <a:lnTo>
                  <a:pt x="1600" y="448"/>
                </a:lnTo>
                <a:lnTo>
                  <a:pt x="1163" y="540"/>
                </a:lnTo>
                <a:lnTo>
                  <a:pt x="824" y="643"/>
                </a:lnTo>
                <a:lnTo>
                  <a:pt x="533" y="758"/>
                </a:lnTo>
                <a:lnTo>
                  <a:pt x="291" y="873"/>
                </a:lnTo>
                <a:lnTo>
                  <a:pt x="146" y="999"/>
                </a:lnTo>
                <a:lnTo>
                  <a:pt x="0" y="1125"/>
                </a:lnTo>
                <a:lnTo>
                  <a:pt x="0" y="1263"/>
                </a:lnTo>
                <a:lnTo>
                  <a:pt x="49" y="1412"/>
                </a:lnTo>
                <a:lnTo>
                  <a:pt x="146" y="1561"/>
                </a:lnTo>
                <a:lnTo>
                  <a:pt x="388" y="1721"/>
                </a:lnTo>
                <a:lnTo>
                  <a:pt x="5380" y="4772"/>
                </a:lnTo>
                <a:lnTo>
                  <a:pt x="10324" y="7835"/>
                </a:lnTo>
                <a:lnTo>
                  <a:pt x="15219" y="10898"/>
                </a:lnTo>
                <a:lnTo>
                  <a:pt x="20018" y="13972"/>
                </a:lnTo>
                <a:lnTo>
                  <a:pt x="24768" y="17034"/>
                </a:lnTo>
                <a:lnTo>
                  <a:pt x="29421" y="20120"/>
                </a:lnTo>
                <a:lnTo>
                  <a:pt x="34074" y="23194"/>
                </a:lnTo>
                <a:lnTo>
                  <a:pt x="38582" y="26291"/>
                </a:lnTo>
                <a:lnTo>
                  <a:pt x="43089" y="29376"/>
                </a:lnTo>
                <a:lnTo>
                  <a:pt x="47500" y="32473"/>
                </a:lnTo>
                <a:lnTo>
                  <a:pt x="51814" y="35570"/>
                </a:lnTo>
                <a:lnTo>
                  <a:pt x="56079" y="38679"/>
                </a:lnTo>
                <a:lnTo>
                  <a:pt x="60296" y="41787"/>
                </a:lnTo>
                <a:lnTo>
                  <a:pt x="64464" y="44895"/>
                </a:lnTo>
                <a:lnTo>
                  <a:pt x="68536" y="48015"/>
                </a:lnTo>
                <a:lnTo>
                  <a:pt x="72510" y="51135"/>
                </a:lnTo>
                <a:lnTo>
                  <a:pt x="76485" y="54267"/>
                </a:lnTo>
                <a:lnTo>
                  <a:pt x="80362" y="57398"/>
                </a:lnTo>
                <a:lnTo>
                  <a:pt x="84143" y="60529"/>
                </a:lnTo>
                <a:lnTo>
                  <a:pt x="87875" y="63672"/>
                </a:lnTo>
                <a:lnTo>
                  <a:pt x="91559" y="66815"/>
                </a:lnTo>
                <a:lnTo>
                  <a:pt x="95146" y="69969"/>
                </a:lnTo>
                <a:lnTo>
                  <a:pt x="98684" y="73112"/>
                </a:lnTo>
                <a:lnTo>
                  <a:pt x="102174" y="76278"/>
                </a:lnTo>
                <a:lnTo>
                  <a:pt x="105566" y="79432"/>
                </a:lnTo>
                <a:lnTo>
                  <a:pt x="108911" y="82598"/>
                </a:lnTo>
                <a:lnTo>
                  <a:pt x="112158" y="85775"/>
                </a:lnTo>
                <a:lnTo>
                  <a:pt x="115406" y="88953"/>
                </a:lnTo>
                <a:lnTo>
                  <a:pt x="118508" y="92130"/>
                </a:lnTo>
                <a:lnTo>
                  <a:pt x="121610" y="95307"/>
                </a:lnTo>
                <a:lnTo>
                  <a:pt x="124615" y="98496"/>
                </a:lnTo>
                <a:lnTo>
                  <a:pt x="127523" y="101696"/>
                </a:lnTo>
                <a:lnTo>
                  <a:pt x="127087" y="101673"/>
                </a:lnTo>
                <a:lnTo>
                  <a:pt x="126651" y="101662"/>
                </a:lnTo>
                <a:lnTo>
                  <a:pt x="126214" y="101673"/>
                </a:lnTo>
                <a:lnTo>
                  <a:pt x="125778" y="101685"/>
                </a:lnTo>
                <a:lnTo>
                  <a:pt x="125390" y="101719"/>
                </a:lnTo>
                <a:lnTo>
                  <a:pt x="125003" y="101776"/>
                </a:lnTo>
                <a:lnTo>
                  <a:pt x="124615" y="101834"/>
                </a:lnTo>
                <a:lnTo>
                  <a:pt x="124324" y="101914"/>
                </a:lnTo>
                <a:lnTo>
                  <a:pt x="122531" y="102488"/>
                </a:lnTo>
                <a:lnTo>
                  <a:pt x="120737" y="103072"/>
                </a:lnTo>
                <a:lnTo>
                  <a:pt x="119041" y="103669"/>
                </a:lnTo>
                <a:lnTo>
                  <a:pt x="117296" y="104265"/>
                </a:lnTo>
                <a:lnTo>
                  <a:pt x="115648" y="104873"/>
                </a:lnTo>
                <a:lnTo>
                  <a:pt x="114000" y="105481"/>
                </a:lnTo>
                <a:lnTo>
                  <a:pt x="112401" y="106101"/>
                </a:lnTo>
                <a:lnTo>
                  <a:pt x="110801" y="106732"/>
                </a:lnTo>
                <a:lnTo>
                  <a:pt x="109250" y="107362"/>
                </a:lnTo>
                <a:lnTo>
                  <a:pt x="107748" y="107993"/>
                </a:lnTo>
                <a:lnTo>
                  <a:pt x="106245" y="108624"/>
                </a:lnTo>
                <a:lnTo>
                  <a:pt x="104742" y="109266"/>
                </a:lnTo>
                <a:lnTo>
                  <a:pt x="103337" y="109920"/>
                </a:lnTo>
                <a:lnTo>
                  <a:pt x="101883" y="110574"/>
                </a:lnTo>
                <a:lnTo>
                  <a:pt x="99120" y="111882"/>
                </a:lnTo>
                <a:lnTo>
                  <a:pt x="96454" y="113201"/>
                </a:lnTo>
                <a:lnTo>
                  <a:pt x="93837" y="114531"/>
                </a:lnTo>
                <a:lnTo>
                  <a:pt x="91316" y="115873"/>
                </a:lnTo>
                <a:lnTo>
                  <a:pt x="88893" y="117215"/>
                </a:lnTo>
                <a:lnTo>
                  <a:pt x="86470" y="118557"/>
                </a:lnTo>
                <a:lnTo>
                  <a:pt x="84143" y="119899"/>
                </a:lnTo>
                <a:lnTo>
                  <a:pt x="81865" y="121241"/>
                </a:lnTo>
                <a:lnTo>
                  <a:pt x="79635" y="122572"/>
                </a:lnTo>
                <a:lnTo>
                  <a:pt x="75225" y="125222"/>
                </a:lnTo>
                <a:lnTo>
                  <a:pt x="73043" y="126575"/>
                </a:lnTo>
                <a:lnTo>
                  <a:pt x="70911" y="127940"/>
                </a:lnTo>
                <a:lnTo>
                  <a:pt x="68827" y="129328"/>
                </a:lnTo>
                <a:lnTo>
                  <a:pt x="66791" y="130716"/>
                </a:lnTo>
                <a:lnTo>
                  <a:pt x="64804" y="132115"/>
                </a:lnTo>
                <a:lnTo>
                  <a:pt x="63883" y="132826"/>
                </a:lnTo>
                <a:lnTo>
                  <a:pt x="62962" y="133537"/>
                </a:lnTo>
                <a:lnTo>
                  <a:pt x="62089" y="134237"/>
                </a:lnTo>
                <a:lnTo>
                  <a:pt x="61217" y="134948"/>
                </a:lnTo>
                <a:lnTo>
                  <a:pt x="60393" y="135659"/>
                </a:lnTo>
                <a:lnTo>
                  <a:pt x="59617" y="136371"/>
                </a:lnTo>
                <a:lnTo>
                  <a:pt x="58890" y="137093"/>
                </a:lnTo>
                <a:lnTo>
                  <a:pt x="58163" y="137804"/>
                </a:lnTo>
                <a:lnTo>
                  <a:pt x="57533" y="138516"/>
                </a:lnTo>
                <a:lnTo>
                  <a:pt x="56903" y="139227"/>
                </a:lnTo>
                <a:lnTo>
                  <a:pt x="56322" y="139949"/>
                </a:lnTo>
                <a:lnTo>
                  <a:pt x="55788" y="140661"/>
                </a:lnTo>
                <a:lnTo>
                  <a:pt x="55352" y="141372"/>
                </a:lnTo>
                <a:lnTo>
                  <a:pt x="54916" y="142083"/>
                </a:lnTo>
                <a:lnTo>
                  <a:pt x="54577" y="142794"/>
                </a:lnTo>
                <a:lnTo>
                  <a:pt x="54286" y="143505"/>
                </a:lnTo>
                <a:lnTo>
                  <a:pt x="54043" y="144216"/>
                </a:lnTo>
                <a:lnTo>
                  <a:pt x="53850" y="144927"/>
                </a:lnTo>
                <a:lnTo>
                  <a:pt x="53850" y="145008"/>
                </a:lnTo>
                <a:lnTo>
                  <a:pt x="53898" y="145088"/>
                </a:lnTo>
                <a:lnTo>
                  <a:pt x="53947" y="145157"/>
                </a:lnTo>
                <a:lnTo>
                  <a:pt x="54043" y="145226"/>
                </a:lnTo>
                <a:lnTo>
                  <a:pt x="54140" y="145294"/>
                </a:lnTo>
                <a:lnTo>
                  <a:pt x="54286" y="145352"/>
                </a:lnTo>
                <a:lnTo>
                  <a:pt x="54625" y="145455"/>
                </a:lnTo>
                <a:lnTo>
                  <a:pt x="55013" y="145547"/>
                </a:lnTo>
                <a:lnTo>
                  <a:pt x="55498" y="145604"/>
                </a:lnTo>
                <a:lnTo>
                  <a:pt x="55982" y="145650"/>
                </a:lnTo>
                <a:lnTo>
                  <a:pt x="56564" y="145673"/>
                </a:lnTo>
                <a:lnTo>
                  <a:pt x="57097" y="145684"/>
                </a:lnTo>
                <a:lnTo>
                  <a:pt x="57679" y="145673"/>
                </a:lnTo>
                <a:lnTo>
                  <a:pt x="58212" y="145639"/>
                </a:lnTo>
                <a:lnTo>
                  <a:pt x="58745" y="145581"/>
                </a:lnTo>
                <a:lnTo>
                  <a:pt x="59230" y="145501"/>
                </a:lnTo>
                <a:lnTo>
                  <a:pt x="59666" y="145409"/>
                </a:lnTo>
                <a:lnTo>
                  <a:pt x="60005" y="145294"/>
                </a:lnTo>
                <a:lnTo>
                  <a:pt x="60151" y="145226"/>
                </a:lnTo>
                <a:lnTo>
                  <a:pt x="60296" y="145157"/>
                </a:lnTo>
                <a:lnTo>
                  <a:pt x="61314" y="144480"/>
                </a:lnTo>
                <a:lnTo>
                  <a:pt x="62332" y="143803"/>
                </a:lnTo>
                <a:lnTo>
                  <a:pt x="63253" y="143127"/>
                </a:lnTo>
                <a:lnTo>
                  <a:pt x="64125" y="142438"/>
                </a:lnTo>
                <a:lnTo>
                  <a:pt x="64998" y="141750"/>
                </a:lnTo>
                <a:lnTo>
                  <a:pt x="65822" y="141062"/>
                </a:lnTo>
                <a:lnTo>
                  <a:pt x="67373" y="139674"/>
                </a:lnTo>
                <a:lnTo>
                  <a:pt x="70426" y="136887"/>
                </a:lnTo>
                <a:lnTo>
                  <a:pt x="71977" y="135499"/>
                </a:lnTo>
                <a:lnTo>
                  <a:pt x="72753" y="134799"/>
                </a:lnTo>
                <a:lnTo>
                  <a:pt x="73577" y="134111"/>
                </a:lnTo>
                <a:lnTo>
                  <a:pt x="75322" y="132735"/>
                </a:lnTo>
                <a:lnTo>
                  <a:pt x="77115" y="131370"/>
                </a:lnTo>
                <a:lnTo>
                  <a:pt x="78957" y="130005"/>
                </a:lnTo>
                <a:lnTo>
                  <a:pt x="80847" y="128640"/>
                </a:lnTo>
                <a:lnTo>
                  <a:pt x="82786" y="127275"/>
                </a:lnTo>
                <a:lnTo>
                  <a:pt x="84822" y="125921"/>
                </a:lnTo>
                <a:lnTo>
                  <a:pt x="86857" y="124568"/>
                </a:lnTo>
                <a:lnTo>
                  <a:pt x="88990" y="123226"/>
                </a:lnTo>
                <a:lnTo>
                  <a:pt x="90977" y="121987"/>
                </a:lnTo>
                <a:lnTo>
                  <a:pt x="93061" y="120760"/>
                </a:lnTo>
                <a:lnTo>
                  <a:pt x="95194" y="119544"/>
                </a:lnTo>
                <a:lnTo>
                  <a:pt x="97424" y="118328"/>
                </a:lnTo>
                <a:lnTo>
                  <a:pt x="99653" y="117124"/>
                </a:lnTo>
                <a:lnTo>
                  <a:pt x="101980" y="115931"/>
                </a:lnTo>
                <a:lnTo>
                  <a:pt x="104306" y="114726"/>
                </a:lnTo>
                <a:lnTo>
                  <a:pt x="106681" y="113545"/>
                </a:lnTo>
                <a:lnTo>
                  <a:pt x="111480" y="111170"/>
                </a:lnTo>
                <a:lnTo>
                  <a:pt x="116327" y="108796"/>
                </a:lnTo>
                <a:lnTo>
                  <a:pt x="121125" y="106410"/>
                </a:lnTo>
                <a:lnTo>
                  <a:pt x="123500" y="105217"/>
                </a:lnTo>
                <a:lnTo>
                  <a:pt x="125827" y="104025"/>
                </a:lnTo>
                <a:lnTo>
                  <a:pt x="126166" y="104323"/>
                </a:lnTo>
                <a:lnTo>
                  <a:pt x="126505" y="104632"/>
                </a:lnTo>
                <a:lnTo>
                  <a:pt x="126554" y="104667"/>
                </a:lnTo>
                <a:lnTo>
                  <a:pt x="126651" y="104690"/>
                </a:lnTo>
                <a:lnTo>
                  <a:pt x="126990" y="104690"/>
                </a:lnTo>
                <a:lnTo>
                  <a:pt x="127087" y="104667"/>
                </a:lnTo>
                <a:lnTo>
                  <a:pt x="127135" y="104644"/>
                </a:lnTo>
                <a:lnTo>
                  <a:pt x="127184" y="104621"/>
                </a:lnTo>
                <a:lnTo>
                  <a:pt x="127572" y="104059"/>
                </a:lnTo>
                <a:lnTo>
                  <a:pt x="127911" y="103635"/>
                </a:lnTo>
                <a:lnTo>
                  <a:pt x="128299" y="103256"/>
                </a:lnTo>
                <a:lnTo>
                  <a:pt x="128638" y="102877"/>
                </a:lnTo>
                <a:lnTo>
                  <a:pt x="131498" y="106089"/>
                </a:lnTo>
                <a:lnTo>
                  <a:pt x="134260" y="109301"/>
                </a:lnTo>
                <a:lnTo>
                  <a:pt x="136975" y="112524"/>
                </a:lnTo>
                <a:lnTo>
                  <a:pt x="139640" y="115747"/>
                </a:lnTo>
                <a:lnTo>
                  <a:pt x="142209" y="118970"/>
                </a:lnTo>
                <a:lnTo>
                  <a:pt x="144778" y="122205"/>
                </a:lnTo>
                <a:lnTo>
                  <a:pt x="147202" y="125439"/>
                </a:lnTo>
                <a:lnTo>
                  <a:pt x="149577" y="128674"/>
                </a:lnTo>
                <a:lnTo>
                  <a:pt x="151225" y="130957"/>
                </a:lnTo>
                <a:lnTo>
                  <a:pt x="152776" y="133251"/>
                </a:lnTo>
                <a:lnTo>
                  <a:pt x="154278" y="135545"/>
                </a:lnTo>
                <a:lnTo>
                  <a:pt x="155781" y="137839"/>
                </a:lnTo>
                <a:lnTo>
                  <a:pt x="158689" y="142427"/>
                </a:lnTo>
                <a:lnTo>
                  <a:pt x="161549" y="147015"/>
                </a:lnTo>
                <a:lnTo>
                  <a:pt x="163003" y="149309"/>
                </a:lnTo>
                <a:lnTo>
                  <a:pt x="164505" y="151603"/>
                </a:lnTo>
                <a:lnTo>
                  <a:pt x="166056" y="153897"/>
                </a:lnTo>
                <a:lnTo>
                  <a:pt x="167607" y="156191"/>
                </a:lnTo>
                <a:lnTo>
                  <a:pt x="169255" y="158474"/>
                </a:lnTo>
                <a:lnTo>
                  <a:pt x="170952" y="160756"/>
                </a:lnTo>
                <a:lnTo>
                  <a:pt x="172697" y="163039"/>
                </a:lnTo>
                <a:lnTo>
                  <a:pt x="174587" y="165310"/>
                </a:lnTo>
                <a:lnTo>
                  <a:pt x="174732" y="165436"/>
                </a:lnTo>
                <a:lnTo>
                  <a:pt x="174975" y="165539"/>
                </a:lnTo>
                <a:lnTo>
                  <a:pt x="175265" y="165620"/>
                </a:lnTo>
                <a:lnTo>
                  <a:pt x="175653" y="165689"/>
                </a:lnTo>
                <a:lnTo>
                  <a:pt x="176041" y="165734"/>
                </a:lnTo>
                <a:lnTo>
                  <a:pt x="176477" y="165769"/>
                </a:lnTo>
                <a:lnTo>
                  <a:pt x="176962" y="165780"/>
                </a:lnTo>
                <a:lnTo>
                  <a:pt x="177398" y="165769"/>
                </a:lnTo>
                <a:lnTo>
                  <a:pt x="177883" y="165746"/>
                </a:lnTo>
                <a:lnTo>
                  <a:pt x="178319" y="165712"/>
                </a:lnTo>
                <a:lnTo>
                  <a:pt x="178707" y="165666"/>
                </a:lnTo>
                <a:lnTo>
                  <a:pt x="179095" y="165597"/>
                </a:lnTo>
                <a:lnTo>
                  <a:pt x="179385" y="165505"/>
                </a:lnTo>
                <a:lnTo>
                  <a:pt x="179628" y="165413"/>
                </a:lnTo>
                <a:lnTo>
                  <a:pt x="179773" y="165299"/>
                </a:lnTo>
                <a:lnTo>
                  <a:pt x="179822" y="165172"/>
                </a:lnTo>
                <a:lnTo>
                  <a:pt x="179725" y="164140"/>
                </a:lnTo>
                <a:lnTo>
                  <a:pt x="179628" y="163119"/>
                </a:lnTo>
                <a:lnTo>
                  <a:pt x="179531" y="162087"/>
                </a:lnTo>
                <a:lnTo>
                  <a:pt x="179337" y="161066"/>
                </a:lnTo>
                <a:lnTo>
                  <a:pt x="179143" y="160034"/>
                </a:lnTo>
                <a:lnTo>
                  <a:pt x="178949" y="159013"/>
                </a:lnTo>
                <a:lnTo>
                  <a:pt x="178416" y="156948"/>
                </a:lnTo>
                <a:lnTo>
                  <a:pt x="177737" y="154895"/>
                </a:lnTo>
                <a:lnTo>
                  <a:pt x="177010" y="152853"/>
                </a:lnTo>
                <a:lnTo>
                  <a:pt x="176186" y="150800"/>
                </a:lnTo>
                <a:lnTo>
                  <a:pt x="175265" y="148747"/>
                </a:lnTo>
                <a:lnTo>
                  <a:pt x="174248" y="146694"/>
                </a:lnTo>
                <a:lnTo>
                  <a:pt x="173181" y="144652"/>
                </a:lnTo>
                <a:lnTo>
                  <a:pt x="172066" y="142610"/>
                </a:lnTo>
                <a:lnTo>
                  <a:pt x="170903" y="140569"/>
                </a:lnTo>
                <a:lnTo>
                  <a:pt x="169691" y="138527"/>
                </a:lnTo>
                <a:lnTo>
                  <a:pt x="168431" y="136497"/>
                </a:lnTo>
                <a:lnTo>
                  <a:pt x="165862" y="132425"/>
                </a:lnTo>
                <a:lnTo>
                  <a:pt x="164990" y="131152"/>
                </a:lnTo>
                <a:lnTo>
                  <a:pt x="164118" y="129878"/>
                </a:lnTo>
                <a:lnTo>
                  <a:pt x="166347" y="130246"/>
                </a:lnTo>
                <a:lnTo>
                  <a:pt x="168577" y="130613"/>
                </a:lnTo>
                <a:lnTo>
                  <a:pt x="170758" y="130968"/>
                </a:lnTo>
                <a:lnTo>
                  <a:pt x="172939" y="131335"/>
                </a:lnTo>
                <a:lnTo>
                  <a:pt x="176429" y="131943"/>
                </a:lnTo>
                <a:lnTo>
                  <a:pt x="179870" y="132563"/>
                </a:lnTo>
                <a:lnTo>
                  <a:pt x="183263" y="133193"/>
                </a:lnTo>
                <a:lnTo>
                  <a:pt x="186656" y="133836"/>
                </a:lnTo>
                <a:lnTo>
                  <a:pt x="189952" y="134490"/>
                </a:lnTo>
                <a:lnTo>
                  <a:pt x="193248" y="135155"/>
                </a:lnTo>
                <a:lnTo>
                  <a:pt x="196495" y="135832"/>
                </a:lnTo>
                <a:lnTo>
                  <a:pt x="199694" y="136520"/>
                </a:lnTo>
                <a:lnTo>
                  <a:pt x="202602" y="137151"/>
                </a:lnTo>
                <a:lnTo>
                  <a:pt x="205462" y="137781"/>
                </a:lnTo>
                <a:lnTo>
                  <a:pt x="208273" y="138424"/>
                </a:lnTo>
                <a:lnTo>
                  <a:pt x="211133" y="139066"/>
                </a:lnTo>
                <a:lnTo>
                  <a:pt x="213896" y="139720"/>
                </a:lnTo>
                <a:lnTo>
                  <a:pt x="216658" y="140385"/>
                </a:lnTo>
                <a:lnTo>
                  <a:pt x="219373" y="141050"/>
                </a:lnTo>
                <a:lnTo>
                  <a:pt x="222038" y="141727"/>
                </a:lnTo>
                <a:lnTo>
                  <a:pt x="224510" y="142381"/>
                </a:lnTo>
                <a:lnTo>
                  <a:pt x="226885" y="143035"/>
                </a:lnTo>
                <a:lnTo>
                  <a:pt x="229309" y="143689"/>
                </a:lnTo>
                <a:lnTo>
                  <a:pt x="231684" y="144342"/>
                </a:lnTo>
                <a:lnTo>
                  <a:pt x="232944" y="144664"/>
                </a:lnTo>
                <a:lnTo>
                  <a:pt x="234156" y="144985"/>
                </a:lnTo>
                <a:lnTo>
                  <a:pt x="235416" y="145294"/>
                </a:lnTo>
                <a:lnTo>
                  <a:pt x="236725" y="145604"/>
                </a:lnTo>
                <a:lnTo>
                  <a:pt x="238033" y="145902"/>
                </a:lnTo>
                <a:lnTo>
                  <a:pt x="239439" y="146189"/>
                </a:lnTo>
                <a:lnTo>
                  <a:pt x="240845" y="146464"/>
                </a:lnTo>
                <a:lnTo>
                  <a:pt x="242299" y="146728"/>
                </a:lnTo>
                <a:lnTo>
                  <a:pt x="242347" y="146740"/>
                </a:lnTo>
                <a:lnTo>
                  <a:pt x="242444" y="146740"/>
                </a:lnTo>
                <a:lnTo>
                  <a:pt x="242638" y="146728"/>
                </a:lnTo>
                <a:lnTo>
                  <a:pt x="242783" y="146694"/>
                </a:lnTo>
                <a:lnTo>
                  <a:pt x="242783" y="146671"/>
                </a:lnTo>
                <a:lnTo>
                  <a:pt x="242783" y="146648"/>
                </a:lnTo>
                <a:lnTo>
                  <a:pt x="242105" y="146235"/>
                </a:lnTo>
                <a:lnTo>
                  <a:pt x="241378" y="145822"/>
                </a:lnTo>
                <a:lnTo>
                  <a:pt x="240602" y="145409"/>
                </a:lnTo>
                <a:lnTo>
                  <a:pt x="239778" y="144996"/>
                </a:lnTo>
                <a:lnTo>
                  <a:pt x="238857" y="144595"/>
                </a:lnTo>
                <a:lnTo>
                  <a:pt x="237888" y="144193"/>
                </a:lnTo>
                <a:lnTo>
                  <a:pt x="236870" y="143792"/>
                </a:lnTo>
                <a:lnTo>
                  <a:pt x="235804" y="143402"/>
                </a:lnTo>
                <a:lnTo>
                  <a:pt x="234737" y="143000"/>
                </a:lnTo>
                <a:lnTo>
                  <a:pt x="233574" y="142610"/>
                </a:lnTo>
                <a:lnTo>
                  <a:pt x="232362" y="142232"/>
                </a:lnTo>
                <a:lnTo>
                  <a:pt x="231151" y="141842"/>
                </a:lnTo>
                <a:lnTo>
                  <a:pt x="229891" y="141463"/>
                </a:lnTo>
                <a:lnTo>
                  <a:pt x="228582" y="141085"/>
                </a:lnTo>
                <a:lnTo>
                  <a:pt x="227273" y="140718"/>
                </a:lnTo>
                <a:lnTo>
                  <a:pt x="225916" y="140351"/>
                </a:lnTo>
                <a:lnTo>
                  <a:pt x="223202" y="139617"/>
                </a:lnTo>
                <a:lnTo>
                  <a:pt x="220342" y="138906"/>
                </a:lnTo>
                <a:lnTo>
                  <a:pt x="217482" y="138217"/>
                </a:lnTo>
                <a:lnTo>
                  <a:pt x="214623" y="137541"/>
                </a:lnTo>
                <a:lnTo>
                  <a:pt x="211763" y="136875"/>
                </a:lnTo>
                <a:lnTo>
                  <a:pt x="208903" y="136233"/>
                </a:lnTo>
                <a:lnTo>
                  <a:pt x="203378" y="135017"/>
                </a:lnTo>
                <a:lnTo>
                  <a:pt x="200615" y="134409"/>
                </a:lnTo>
                <a:lnTo>
                  <a:pt x="197804" y="133813"/>
                </a:lnTo>
                <a:lnTo>
                  <a:pt x="194944" y="133216"/>
                </a:lnTo>
                <a:lnTo>
                  <a:pt x="192084" y="132631"/>
                </a:lnTo>
                <a:lnTo>
                  <a:pt x="189176" y="132058"/>
                </a:lnTo>
                <a:lnTo>
                  <a:pt x="186268" y="131496"/>
                </a:lnTo>
                <a:lnTo>
                  <a:pt x="183311" y="130934"/>
                </a:lnTo>
                <a:lnTo>
                  <a:pt x="180355" y="130383"/>
                </a:lnTo>
                <a:lnTo>
                  <a:pt x="176138" y="129603"/>
                </a:lnTo>
                <a:lnTo>
                  <a:pt x="173957" y="129213"/>
                </a:lnTo>
                <a:lnTo>
                  <a:pt x="171776" y="128823"/>
                </a:lnTo>
                <a:lnTo>
                  <a:pt x="169546" y="128456"/>
                </a:lnTo>
                <a:lnTo>
                  <a:pt x="168383" y="128284"/>
                </a:lnTo>
                <a:lnTo>
                  <a:pt x="167220" y="128112"/>
                </a:lnTo>
                <a:lnTo>
                  <a:pt x="166056" y="127951"/>
                </a:lnTo>
                <a:lnTo>
                  <a:pt x="164893" y="127791"/>
                </a:lnTo>
                <a:lnTo>
                  <a:pt x="163681" y="127642"/>
                </a:lnTo>
                <a:lnTo>
                  <a:pt x="162470" y="127504"/>
                </a:lnTo>
                <a:lnTo>
                  <a:pt x="160046" y="124040"/>
                </a:lnTo>
                <a:lnTo>
                  <a:pt x="157526" y="120565"/>
                </a:lnTo>
                <a:lnTo>
                  <a:pt x="154860" y="117101"/>
                </a:lnTo>
                <a:lnTo>
                  <a:pt x="152146" y="113648"/>
                </a:lnTo>
                <a:lnTo>
                  <a:pt x="149334" y="110184"/>
                </a:lnTo>
                <a:lnTo>
                  <a:pt x="146426" y="106732"/>
                </a:lnTo>
                <a:lnTo>
                  <a:pt x="143421" y="103290"/>
                </a:lnTo>
                <a:lnTo>
                  <a:pt x="140368" y="99849"/>
                </a:lnTo>
                <a:lnTo>
                  <a:pt x="138477" y="97808"/>
                </a:lnTo>
                <a:lnTo>
                  <a:pt x="136587" y="95766"/>
                </a:lnTo>
                <a:lnTo>
                  <a:pt x="134648" y="93736"/>
                </a:lnTo>
                <a:lnTo>
                  <a:pt x="132709" y="91694"/>
                </a:lnTo>
                <a:lnTo>
                  <a:pt x="130722" y="89664"/>
                </a:lnTo>
                <a:lnTo>
                  <a:pt x="128686" y="87634"/>
                </a:lnTo>
                <a:lnTo>
                  <a:pt x="126651" y="85603"/>
                </a:lnTo>
                <a:lnTo>
                  <a:pt x="124566" y="83573"/>
                </a:lnTo>
                <a:lnTo>
                  <a:pt x="122434" y="81543"/>
                </a:lnTo>
                <a:lnTo>
                  <a:pt x="120301" y="79524"/>
                </a:lnTo>
                <a:lnTo>
                  <a:pt x="118120" y="77494"/>
                </a:lnTo>
                <a:lnTo>
                  <a:pt x="115939" y="75475"/>
                </a:lnTo>
                <a:lnTo>
                  <a:pt x="113709" y="73456"/>
                </a:lnTo>
                <a:lnTo>
                  <a:pt x="111431" y="71438"/>
                </a:lnTo>
                <a:lnTo>
                  <a:pt x="109153" y="69430"/>
                </a:lnTo>
                <a:lnTo>
                  <a:pt x="106827" y="67411"/>
                </a:lnTo>
                <a:lnTo>
                  <a:pt x="104452" y="65404"/>
                </a:lnTo>
                <a:lnTo>
                  <a:pt x="102077" y="63385"/>
                </a:lnTo>
                <a:lnTo>
                  <a:pt x="99653" y="61378"/>
                </a:lnTo>
                <a:lnTo>
                  <a:pt x="97230" y="59382"/>
                </a:lnTo>
                <a:lnTo>
                  <a:pt x="94758" y="57375"/>
                </a:lnTo>
                <a:lnTo>
                  <a:pt x="92286" y="55368"/>
                </a:lnTo>
                <a:lnTo>
                  <a:pt x="89717" y="53372"/>
                </a:lnTo>
                <a:lnTo>
                  <a:pt x="87197" y="51376"/>
                </a:lnTo>
                <a:lnTo>
                  <a:pt x="84579" y="49380"/>
                </a:lnTo>
                <a:lnTo>
                  <a:pt x="81962" y="47384"/>
                </a:lnTo>
                <a:lnTo>
                  <a:pt x="79345" y="45389"/>
                </a:lnTo>
                <a:lnTo>
                  <a:pt x="76679" y="43404"/>
                </a:lnTo>
                <a:lnTo>
                  <a:pt x="73964" y="41420"/>
                </a:lnTo>
                <a:lnTo>
                  <a:pt x="71250" y="39436"/>
                </a:lnTo>
                <a:lnTo>
                  <a:pt x="68487" y="37451"/>
                </a:lnTo>
                <a:lnTo>
                  <a:pt x="65725" y="35467"/>
                </a:lnTo>
                <a:lnTo>
                  <a:pt x="60635" y="31934"/>
                </a:lnTo>
                <a:lnTo>
                  <a:pt x="55498" y="28413"/>
                </a:lnTo>
                <a:lnTo>
                  <a:pt x="50263" y="24891"/>
                </a:lnTo>
                <a:lnTo>
                  <a:pt x="44931" y="21381"/>
                </a:lnTo>
                <a:lnTo>
                  <a:pt x="49778" y="21714"/>
                </a:lnTo>
                <a:lnTo>
                  <a:pt x="54625" y="22070"/>
                </a:lnTo>
                <a:lnTo>
                  <a:pt x="59424" y="22425"/>
                </a:lnTo>
                <a:lnTo>
                  <a:pt x="64174" y="22792"/>
                </a:lnTo>
                <a:lnTo>
                  <a:pt x="68924" y="23171"/>
                </a:lnTo>
                <a:lnTo>
                  <a:pt x="73625" y="23572"/>
                </a:lnTo>
                <a:lnTo>
                  <a:pt x="78278" y="23997"/>
                </a:lnTo>
                <a:lnTo>
                  <a:pt x="82883" y="24432"/>
                </a:lnTo>
                <a:lnTo>
                  <a:pt x="87487" y="24891"/>
                </a:lnTo>
                <a:lnTo>
                  <a:pt x="89765" y="25132"/>
                </a:lnTo>
                <a:lnTo>
                  <a:pt x="92044" y="25384"/>
                </a:lnTo>
                <a:lnTo>
                  <a:pt x="94273" y="25637"/>
                </a:lnTo>
                <a:lnTo>
                  <a:pt x="96551" y="25901"/>
                </a:lnTo>
                <a:lnTo>
                  <a:pt x="98781" y="26164"/>
                </a:lnTo>
                <a:lnTo>
                  <a:pt x="101010" y="26440"/>
                </a:lnTo>
                <a:lnTo>
                  <a:pt x="103191" y="26727"/>
                </a:lnTo>
                <a:lnTo>
                  <a:pt x="105421" y="27025"/>
                </a:lnTo>
                <a:lnTo>
                  <a:pt x="107602" y="27323"/>
                </a:lnTo>
                <a:lnTo>
                  <a:pt x="109783" y="27633"/>
                </a:lnTo>
                <a:lnTo>
                  <a:pt x="111964" y="27954"/>
                </a:lnTo>
                <a:lnTo>
                  <a:pt x="114097" y="28286"/>
                </a:lnTo>
                <a:lnTo>
                  <a:pt x="116230" y="28619"/>
                </a:lnTo>
                <a:lnTo>
                  <a:pt x="118362" y="28975"/>
                </a:lnTo>
                <a:lnTo>
                  <a:pt x="120834" y="29388"/>
                </a:lnTo>
                <a:lnTo>
                  <a:pt x="123258" y="29812"/>
                </a:lnTo>
                <a:lnTo>
                  <a:pt x="125681" y="30248"/>
                </a:lnTo>
                <a:lnTo>
                  <a:pt x="128008" y="30684"/>
                </a:lnTo>
                <a:lnTo>
                  <a:pt x="130383" y="31131"/>
                </a:lnTo>
                <a:lnTo>
                  <a:pt x="132709" y="31590"/>
                </a:lnTo>
                <a:lnTo>
                  <a:pt x="134987" y="32049"/>
                </a:lnTo>
                <a:lnTo>
                  <a:pt x="137217" y="32519"/>
                </a:lnTo>
                <a:lnTo>
                  <a:pt x="139447" y="33001"/>
                </a:lnTo>
                <a:lnTo>
                  <a:pt x="141628" y="33494"/>
                </a:lnTo>
                <a:lnTo>
                  <a:pt x="143809" y="33987"/>
                </a:lnTo>
                <a:lnTo>
                  <a:pt x="145941" y="34492"/>
                </a:lnTo>
                <a:lnTo>
                  <a:pt x="148026" y="34997"/>
                </a:lnTo>
                <a:lnTo>
                  <a:pt x="150110" y="35513"/>
                </a:lnTo>
                <a:lnTo>
                  <a:pt x="152146" y="36040"/>
                </a:lnTo>
                <a:lnTo>
                  <a:pt x="154181" y="36579"/>
                </a:lnTo>
                <a:lnTo>
                  <a:pt x="156072" y="37096"/>
                </a:lnTo>
                <a:lnTo>
                  <a:pt x="157865" y="37612"/>
                </a:lnTo>
                <a:lnTo>
                  <a:pt x="159658" y="38151"/>
                </a:lnTo>
                <a:lnTo>
                  <a:pt x="161355" y="38690"/>
                </a:lnTo>
                <a:lnTo>
                  <a:pt x="163051" y="39241"/>
                </a:lnTo>
                <a:lnTo>
                  <a:pt x="164699" y="39791"/>
                </a:lnTo>
                <a:lnTo>
                  <a:pt x="167947" y="40904"/>
                </a:lnTo>
                <a:lnTo>
                  <a:pt x="171146" y="42016"/>
                </a:lnTo>
                <a:lnTo>
                  <a:pt x="174345" y="43129"/>
                </a:lnTo>
                <a:lnTo>
                  <a:pt x="175993" y="43680"/>
                </a:lnTo>
                <a:lnTo>
                  <a:pt x="177689" y="44230"/>
                </a:lnTo>
                <a:lnTo>
                  <a:pt x="179385" y="44769"/>
                </a:lnTo>
                <a:lnTo>
                  <a:pt x="181130" y="45308"/>
                </a:lnTo>
                <a:lnTo>
                  <a:pt x="181276" y="45343"/>
                </a:lnTo>
                <a:lnTo>
                  <a:pt x="181421" y="45377"/>
                </a:lnTo>
                <a:lnTo>
                  <a:pt x="181615" y="45389"/>
                </a:lnTo>
                <a:lnTo>
                  <a:pt x="181809" y="45400"/>
                </a:lnTo>
                <a:lnTo>
                  <a:pt x="182003" y="45400"/>
                </a:lnTo>
                <a:lnTo>
                  <a:pt x="182197" y="45389"/>
                </a:lnTo>
                <a:lnTo>
                  <a:pt x="182536" y="45354"/>
                </a:lnTo>
                <a:lnTo>
                  <a:pt x="182827" y="45308"/>
                </a:lnTo>
                <a:lnTo>
                  <a:pt x="182972" y="45262"/>
                </a:lnTo>
                <a:lnTo>
                  <a:pt x="183069" y="45228"/>
                </a:lnTo>
                <a:lnTo>
                  <a:pt x="183118" y="45182"/>
                </a:lnTo>
                <a:lnTo>
                  <a:pt x="183166" y="45148"/>
                </a:lnTo>
                <a:lnTo>
                  <a:pt x="183166" y="45090"/>
                </a:lnTo>
                <a:lnTo>
                  <a:pt x="183118" y="45044"/>
                </a:lnTo>
                <a:lnTo>
                  <a:pt x="182245" y="44391"/>
                </a:lnTo>
                <a:lnTo>
                  <a:pt x="181276" y="43737"/>
                </a:lnTo>
                <a:lnTo>
                  <a:pt x="180258" y="43083"/>
                </a:lnTo>
                <a:lnTo>
                  <a:pt x="179095" y="42441"/>
                </a:lnTo>
                <a:lnTo>
                  <a:pt x="177883" y="41798"/>
                </a:lnTo>
                <a:lnTo>
                  <a:pt x="176574" y="41156"/>
                </a:lnTo>
                <a:lnTo>
                  <a:pt x="175217" y="40525"/>
                </a:lnTo>
                <a:lnTo>
                  <a:pt x="173763" y="39906"/>
                </a:lnTo>
                <a:lnTo>
                  <a:pt x="172260" y="39286"/>
                </a:lnTo>
                <a:lnTo>
                  <a:pt x="170661" y="38667"/>
                </a:lnTo>
                <a:lnTo>
                  <a:pt x="169013" y="38071"/>
                </a:lnTo>
                <a:lnTo>
                  <a:pt x="167316" y="37463"/>
                </a:lnTo>
                <a:lnTo>
                  <a:pt x="165523" y="36878"/>
                </a:lnTo>
                <a:lnTo>
                  <a:pt x="163681" y="36293"/>
                </a:lnTo>
                <a:lnTo>
                  <a:pt x="161839" y="35708"/>
                </a:lnTo>
                <a:lnTo>
                  <a:pt x="159901" y="35146"/>
                </a:lnTo>
                <a:lnTo>
                  <a:pt x="157913" y="34584"/>
                </a:lnTo>
                <a:lnTo>
                  <a:pt x="155926" y="34033"/>
                </a:lnTo>
                <a:lnTo>
                  <a:pt x="153842" y="33482"/>
                </a:lnTo>
                <a:lnTo>
                  <a:pt x="151758" y="32955"/>
                </a:lnTo>
                <a:lnTo>
                  <a:pt x="149625" y="32427"/>
                </a:lnTo>
                <a:lnTo>
                  <a:pt x="147493" y="31911"/>
                </a:lnTo>
                <a:lnTo>
                  <a:pt x="145311" y="31406"/>
                </a:lnTo>
                <a:lnTo>
                  <a:pt x="143082" y="30902"/>
                </a:lnTo>
                <a:lnTo>
                  <a:pt x="140852" y="30420"/>
                </a:lnTo>
                <a:lnTo>
                  <a:pt x="138623" y="29950"/>
                </a:lnTo>
                <a:lnTo>
                  <a:pt x="136345" y="29479"/>
                </a:lnTo>
                <a:lnTo>
                  <a:pt x="134066" y="29032"/>
                </a:lnTo>
                <a:lnTo>
                  <a:pt x="131740" y="28585"/>
                </a:lnTo>
                <a:lnTo>
                  <a:pt x="129462" y="28160"/>
                </a:lnTo>
                <a:lnTo>
                  <a:pt x="127184" y="27747"/>
                </a:lnTo>
                <a:lnTo>
                  <a:pt x="124857" y="27334"/>
                </a:lnTo>
                <a:lnTo>
                  <a:pt x="122628" y="26956"/>
                </a:lnTo>
                <a:lnTo>
                  <a:pt x="120350" y="26577"/>
                </a:lnTo>
                <a:lnTo>
                  <a:pt x="118023" y="26210"/>
                </a:lnTo>
                <a:lnTo>
                  <a:pt x="115697" y="25843"/>
                </a:lnTo>
                <a:lnTo>
                  <a:pt x="113370" y="25476"/>
                </a:lnTo>
                <a:lnTo>
                  <a:pt x="110947" y="25121"/>
                </a:lnTo>
                <a:lnTo>
                  <a:pt x="108523" y="24777"/>
                </a:lnTo>
                <a:lnTo>
                  <a:pt x="106100" y="24432"/>
                </a:lnTo>
                <a:lnTo>
                  <a:pt x="103628" y="24100"/>
                </a:lnTo>
                <a:lnTo>
                  <a:pt x="101107" y="23767"/>
                </a:lnTo>
                <a:lnTo>
                  <a:pt x="98587" y="23457"/>
                </a:lnTo>
                <a:lnTo>
                  <a:pt x="96066" y="23148"/>
                </a:lnTo>
                <a:lnTo>
                  <a:pt x="93498" y="22850"/>
                </a:lnTo>
                <a:lnTo>
                  <a:pt x="90929" y="22551"/>
                </a:lnTo>
                <a:lnTo>
                  <a:pt x="88311" y="22276"/>
                </a:lnTo>
                <a:lnTo>
                  <a:pt x="85694" y="22001"/>
                </a:lnTo>
                <a:lnTo>
                  <a:pt x="83077" y="21737"/>
                </a:lnTo>
                <a:lnTo>
                  <a:pt x="80411" y="21496"/>
                </a:lnTo>
                <a:lnTo>
                  <a:pt x="77745" y="21255"/>
                </a:lnTo>
                <a:lnTo>
                  <a:pt x="75031" y="21026"/>
                </a:lnTo>
                <a:lnTo>
                  <a:pt x="72316" y="20819"/>
                </a:lnTo>
                <a:lnTo>
                  <a:pt x="69602" y="20613"/>
                </a:lnTo>
                <a:lnTo>
                  <a:pt x="66888" y="20429"/>
                </a:lnTo>
                <a:lnTo>
                  <a:pt x="64125" y="20257"/>
                </a:lnTo>
                <a:lnTo>
                  <a:pt x="61411" y="20097"/>
                </a:lnTo>
                <a:lnTo>
                  <a:pt x="58648" y="19948"/>
                </a:lnTo>
                <a:lnTo>
                  <a:pt x="55885" y="19821"/>
                </a:lnTo>
                <a:lnTo>
                  <a:pt x="53074" y="19707"/>
                </a:lnTo>
                <a:lnTo>
                  <a:pt x="50311" y="19603"/>
                </a:lnTo>
                <a:lnTo>
                  <a:pt x="47549" y="19523"/>
                </a:lnTo>
                <a:lnTo>
                  <a:pt x="44737" y="19454"/>
                </a:lnTo>
                <a:lnTo>
                  <a:pt x="41926" y="19408"/>
                </a:lnTo>
                <a:lnTo>
                  <a:pt x="38339" y="17091"/>
                </a:lnTo>
                <a:lnTo>
                  <a:pt x="34704" y="14786"/>
                </a:lnTo>
                <a:lnTo>
                  <a:pt x="31021" y="12480"/>
                </a:lnTo>
                <a:lnTo>
                  <a:pt x="27337" y="10175"/>
                </a:lnTo>
                <a:lnTo>
                  <a:pt x="23556" y="7881"/>
                </a:lnTo>
                <a:lnTo>
                  <a:pt x="19727" y="5587"/>
                </a:lnTo>
                <a:lnTo>
                  <a:pt x="15898" y="3304"/>
                </a:lnTo>
                <a:lnTo>
                  <a:pt x="11972" y="1010"/>
                </a:lnTo>
                <a:lnTo>
                  <a:pt x="11827" y="850"/>
                </a:lnTo>
                <a:lnTo>
                  <a:pt x="11584" y="712"/>
                </a:lnTo>
                <a:lnTo>
                  <a:pt x="11342" y="574"/>
                </a:lnTo>
                <a:lnTo>
                  <a:pt x="11003" y="460"/>
                </a:lnTo>
                <a:lnTo>
                  <a:pt x="10615" y="356"/>
                </a:lnTo>
                <a:lnTo>
                  <a:pt x="10227" y="265"/>
                </a:lnTo>
                <a:lnTo>
                  <a:pt x="9742" y="184"/>
                </a:lnTo>
                <a:lnTo>
                  <a:pt x="9258" y="127"/>
                </a:lnTo>
                <a:lnTo>
                  <a:pt x="8725" y="70"/>
                </a:lnTo>
                <a:lnTo>
                  <a:pt x="8191" y="35"/>
                </a:lnTo>
                <a:lnTo>
                  <a:pt x="7610" y="12"/>
                </a:lnTo>
                <a:lnTo>
                  <a:pt x="70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10800000">
            <a:off x="89712" y="3829634"/>
            <a:ext cx="273872" cy="254218"/>
          </a:xfrm>
          <a:custGeom>
            <a:avLst/>
            <a:gdLst/>
            <a:ahLst/>
            <a:cxnLst/>
            <a:rect l="l" t="t" r="r" b="b"/>
            <a:pathLst>
              <a:path w="125633" h="30650" extrusionOk="0">
                <a:moveTo>
                  <a:pt x="1503" y="1"/>
                </a:moveTo>
                <a:lnTo>
                  <a:pt x="1260" y="12"/>
                </a:lnTo>
                <a:lnTo>
                  <a:pt x="1018" y="35"/>
                </a:lnTo>
                <a:lnTo>
                  <a:pt x="824" y="58"/>
                </a:lnTo>
                <a:lnTo>
                  <a:pt x="630" y="93"/>
                </a:lnTo>
                <a:lnTo>
                  <a:pt x="436" y="127"/>
                </a:lnTo>
                <a:lnTo>
                  <a:pt x="291" y="173"/>
                </a:lnTo>
                <a:lnTo>
                  <a:pt x="145" y="219"/>
                </a:lnTo>
                <a:lnTo>
                  <a:pt x="97" y="276"/>
                </a:lnTo>
                <a:lnTo>
                  <a:pt x="49" y="322"/>
                </a:lnTo>
                <a:lnTo>
                  <a:pt x="0" y="379"/>
                </a:lnTo>
                <a:lnTo>
                  <a:pt x="49" y="437"/>
                </a:lnTo>
                <a:lnTo>
                  <a:pt x="145" y="494"/>
                </a:lnTo>
                <a:lnTo>
                  <a:pt x="291" y="540"/>
                </a:lnTo>
                <a:lnTo>
                  <a:pt x="485" y="597"/>
                </a:lnTo>
                <a:lnTo>
                  <a:pt x="2424" y="1022"/>
                </a:lnTo>
                <a:lnTo>
                  <a:pt x="4411" y="1435"/>
                </a:lnTo>
                <a:lnTo>
                  <a:pt x="6495" y="1836"/>
                </a:lnTo>
                <a:lnTo>
                  <a:pt x="8628" y="2215"/>
                </a:lnTo>
                <a:lnTo>
                  <a:pt x="10809" y="2582"/>
                </a:lnTo>
                <a:lnTo>
                  <a:pt x="12990" y="2949"/>
                </a:lnTo>
                <a:lnTo>
                  <a:pt x="15268" y="3293"/>
                </a:lnTo>
                <a:lnTo>
                  <a:pt x="17546" y="3637"/>
                </a:lnTo>
                <a:lnTo>
                  <a:pt x="22151" y="4314"/>
                </a:lnTo>
                <a:lnTo>
                  <a:pt x="26755" y="4979"/>
                </a:lnTo>
                <a:lnTo>
                  <a:pt x="29033" y="5311"/>
                </a:lnTo>
                <a:lnTo>
                  <a:pt x="31263" y="5656"/>
                </a:lnTo>
                <a:lnTo>
                  <a:pt x="33492" y="6011"/>
                </a:lnTo>
                <a:lnTo>
                  <a:pt x="35674" y="6367"/>
                </a:lnTo>
                <a:lnTo>
                  <a:pt x="38049" y="6768"/>
                </a:lnTo>
                <a:lnTo>
                  <a:pt x="40424" y="7181"/>
                </a:lnTo>
                <a:lnTo>
                  <a:pt x="42750" y="7606"/>
                </a:lnTo>
                <a:lnTo>
                  <a:pt x="45077" y="8030"/>
                </a:lnTo>
                <a:lnTo>
                  <a:pt x="47403" y="8466"/>
                </a:lnTo>
                <a:lnTo>
                  <a:pt x="49730" y="8902"/>
                </a:lnTo>
                <a:lnTo>
                  <a:pt x="52008" y="9349"/>
                </a:lnTo>
                <a:lnTo>
                  <a:pt x="54237" y="9796"/>
                </a:lnTo>
                <a:lnTo>
                  <a:pt x="56467" y="10244"/>
                </a:lnTo>
                <a:lnTo>
                  <a:pt x="58697" y="10702"/>
                </a:lnTo>
                <a:lnTo>
                  <a:pt x="60878" y="11173"/>
                </a:lnTo>
                <a:lnTo>
                  <a:pt x="63059" y="11643"/>
                </a:lnTo>
                <a:lnTo>
                  <a:pt x="65240" y="12113"/>
                </a:lnTo>
                <a:lnTo>
                  <a:pt x="67373" y="12595"/>
                </a:lnTo>
                <a:lnTo>
                  <a:pt x="69457" y="13088"/>
                </a:lnTo>
                <a:lnTo>
                  <a:pt x="71541" y="13570"/>
                </a:lnTo>
                <a:lnTo>
                  <a:pt x="73625" y="14075"/>
                </a:lnTo>
                <a:lnTo>
                  <a:pt x="75661" y="14579"/>
                </a:lnTo>
                <a:lnTo>
                  <a:pt x="77697" y="15084"/>
                </a:lnTo>
                <a:lnTo>
                  <a:pt x="79732" y="15600"/>
                </a:lnTo>
                <a:lnTo>
                  <a:pt x="81719" y="16116"/>
                </a:lnTo>
                <a:lnTo>
                  <a:pt x="83658" y="16644"/>
                </a:lnTo>
                <a:lnTo>
                  <a:pt x="85597" y="17172"/>
                </a:lnTo>
                <a:lnTo>
                  <a:pt x="87536" y="17711"/>
                </a:lnTo>
                <a:lnTo>
                  <a:pt x="89378" y="18250"/>
                </a:lnTo>
                <a:lnTo>
                  <a:pt x="91268" y="18789"/>
                </a:lnTo>
                <a:lnTo>
                  <a:pt x="93110" y="19340"/>
                </a:lnTo>
                <a:lnTo>
                  <a:pt x="94903" y="19902"/>
                </a:lnTo>
                <a:lnTo>
                  <a:pt x="96697" y="20452"/>
                </a:lnTo>
                <a:lnTo>
                  <a:pt x="98441" y="21014"/>
                </a:lnTo>
                <a:lnTo>
                  <a:pt x="100138" y="21588"/>
                </a:lnTo>
                <a:lnTo>
                  <a:pt x="101834" y="22161"/>
                </a:lnTo>
                <a:lnTo>
                  <a:pt x="103337" y="22677"/>
                </a:lnTo>
                <a:lnTo>
                  <a:pt x="104791" y="23205"/>
                </a:lnTo>
                <a:lnTo>
                  <a:pt x="106245" y="23744"/>
                </a:lnTo>
                <a:lnTo>
                  <a:pt x="107651" y="24272"/>
                </a:lnTo>
                <a:lnTo>
                  <a:pt x="110413" y="25350"/>
                </a:lnTo>
                <a:lnTo>
                  <a:pt x="113176" y="26440"/>
                </a:lnTo>
                <a:lnTo>
                  <a:pt x="115939" y="27518"/>
                </a:lnTo>
                <a:lnTo>
                  <a:pt x="117345" y="28046"/>
                </a:lnTo>
                <a:lnTo>
                  <a:pt x="118799" y="28573"/>
                </a:lnTo>
                <a:lnTo>
                  <a:pt x="120301" y="29101"/>
                </a:lnTo>
                <a:lnTo>
                  <a:pt x="121804" y="29617"/>
                </a:lnTo>
                <a:lnTo>
                  <a:pt x="123355" y="30122"/>
                </a:lnTo>
                <a:lnTo>
                  <a:pt x="124954" y="30615"/>
                </a:lnTo>
                <a:lnTo>
                  <a:pt x="125100" y="30638"/>
                </a:lnTo>
                <a:lnTo>
                  <a:pt x="125197" y="30649"/>
                </a:lnTo>
                <a:lnTo>
                  <a:pt x="125342" y="30649"/>
                </a:lnTo>
                <a:lnTo>
                  <a:pt x="125439" y="30638"/>
                </a:lnTo>
                <a:lnTo>
                  <a:pt x="125536" y="30615"/>
                </a:lnTo>
                <a:lnTo>
                  <a:pt x="125633" y="30592"/>
                </a:lnTo>
                <a:lnTo>
                  <a:pt x="125633" y="30569"/>
                </a:lnTo>
                <a:lnTo>
                  <a:pt x="125633" y="30535"/>
                </a:lnTo>
                <a:lnTo>
                  <a:pt x="125051" y="29904"/>
                </a:lnTo>
                <a:lnTo>
                  <a:pt x="124373" y="29273"/>
                </a:lnTo>
                <a:lnTo>
                  <a:pt x="123549" y="28642"/>
                </a:lnTo>
                <a:lnTo>
                  <a:pt x="122676" y="28011"/>
                </a:lnTo>
                <a:lnTo>
                  <a:pt x="121707" y="27392"/>
                </a:lnTo>
                <a:lnTo>
                  <a:pt x="120640" y="26772"/>
                </a:lnTo>
                <a:lnTo>
                  <a:pt x="119526" y="26153"/>
                </a:lnTo>
                <a:lnTo>
                  <a:pt x="118314" y="25534"/>
                </a:lnTo>
                <a:lnTo>
                  <a:pt x="117054" y="24914"/>
                </a:lnTo>
                <a:lnTo>
                  <a:pt x="115697" y="24306"/>
                </a:lnTo>
                <a:lnTo>
                  <a:pt x="114291" y="23698"/>
                </a:lnTo>
                <a:lnTo>
                  <a:pt x="112837" y="23102"/>
                </a:lnTo>
                <a:lnTo>
                  <a:pt x="111334" y="22505"/>
                </a:lnTo>
                <a:lnTo>
                  <a:pt x="109735" y="21909"/>
                </a:lnTo>
                <a:lnTo>
                  <a:pt x="108135" y="21324"/>
                </a:lnTo>
                <a:lnTo>
                  <a:pt x="106487" y="20739"/>
                </a:lnTo>
                <a:lnTo>
                  <a:pt x="104791" y="20165"/>
                </a:lnTo>
                <a:lnTo>
                  <a:pt x="103046" y="19592"/>
                </a:lnTo>
                <a:lnTo>
                  <a:pt x="101253" y="19018"/>
                </a:lnTo>
                <a:lnTo>
                  <a:pt x="99459" y="18468"/>
                </a:lnTo>
                <a:lnTo>
                  <a:pt x="97666" y="17906"/>
                </a:lnTo>
                <a:lnTo>
                  <a:pt x="95824" y="17367"/>
                </a:lnTo>
                <a:lnTo>
                  <a:pt x="93934" y="16828"/>
                </a:lnTo>
                <a:lnTo>
                  <a:pt x="92092" y="16289"/>
                </a:lnTo>
                <a:lnTo>
                  <a:pt x="88311" y="15256"/>
                </a:lnTo>
                <a:lnTo>
                  <a:pt x="84531" y="14247"/>
                </a:lnTo>
                <a:lnTo>
                  <a:pt x="80799" y="13272"/>
                </a:lnTo>
                <a:lnTo>
                  <a:pt x="77115" y="12331"/>
                </a:lnTo>
                <a:lnTo>
                  <a:pt x="75128" y="11850"/>
                </a:lnTo>
                <a:lnTo>
                  <a:pt x="73140" y="11368"/>
                </a:lnTo>
                <a:lnTo>
                  <a:pt x="71153" y="10886"/>
                </a:lnTo>
                <a:lnTo>
                  <a:pt x="69117" y="10416"/>
                </a:lnTo>
                <a:lnTo>
                  <a:pt x="67082" y="9957"/>
                </a:lnTo>
                <a:lnTo>
                  <a:pt x="64998" y="9487"/>
                </a:lnTo>
                <a:lnTo>
                  <a:pt x="62913" y="9039"/>
                </a:lnTo>
                <a:lnTo>
                  <a:pt x="60829" y="8592"/>
                </a:lnTo>
                <a:lnTo>
                  <a:pt x="58697" y="8145"/>
                </a:lnTo>
                <a:lnTo>
                  <a:pt x="56564" y="7709"/>
                </a:lnTo>
                <a:lnTo>
                  <a:pt x="54383" y="7273"/>
                </a:lnTo>
                <a:lnTo>
                  <a:pt x="52202" y="6848"/>
                </a:lnTo>
                <a:lnTo>
                  <a:pt x="49972" y="6424"/>
                </a:lnTo>
                <a:lnTo>
                  <a:pt x="47742" y="6011"/>
                </a:lnTo>
                <a:lnTo>
                  <a:pt x="45513" y="5598"/>
                </a:lnTo>
                <a:lnTo>
                  <a:pt x="43235" y="5197"/>
                </a:lnTo>
                <a:lnTo>
                  <a:pt x="38630" y="4394"/>
                </a:lnTo>
                <a:lnTo>
                  <a:pt x="36255" y="3981"/>
                </a:lnTo>
                <a:lnTo>
                  <a:pt x="33832" y="3579"/>
                </a:lnTo>
                <a:lnTo>
                  <a:pt x="31360" y="3167"/>
                </a:lnTo>
                <a:lnTo>
                  <a:pt x="28888" y="2777"/>
                </a:lnTo>
                <a:lnTo>
                  <a:pt x="26367" y="2387"/>
                </a:lnTo>
                <a:lnTo>
                  <a:pt x="23799" y="2020"/>
                </a:lnTo>
                <a:lnTo>
                  <a:pt x="21181" y="1675"/>
                </a:lnTo>
                <a:lnTo>
                  <a:pt x="18564" y="1343"/>
                </a:lnTo>
                <a:lnTo>
                  <a:pt x="17207" y="1182"/>
                </a:lnTo>
                <a:lnTo>
                  <a:pt x="15850" y="1033"/>
                </a:lnTo>
                <a:lnTo>
                  <a:pt x="14541" y="895"/>
                </a:lnTo>
                <a:lnTo>
                  <a:pt x="13184" y="758"/>
                </a:lnTo>
                <a:lnTo>
                  <a:pt x="11778" y="632"/>
                </a:lnTo>
                <a:lnTo>
                  <a:pt x="10421" y="517"/>
                </a:lnTo>
                <a:lnTo>
                  <a:pt x="9015" y="402"/>
                </a:lnTo>
                <a:lnTo>
                  <a:pt x="7658" y="299"/>
                </a:lnTo>
                <a:lnTo>
                  <a:pt x="6253" y="207"/>
                </a:lnTo>
                <a:lnTo>
                  <a:pt x="4847" y="127"/>
                </a:lnTo>
                <a:lnTo>
                  <a:pt x="3441" y="58"/>
                </a:lnTo>
                <a:lnTo>
                  <a:pt x="2036" y="1"/>
                </a:lnTo>
                <a:close/>
              </a:path>
            </a:pathLst>
          </a:custGeom>
          <a:solidFill>
            <a:srgbClr val="EB5F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483402" y="3793388"/>
            <a:ext cx="135880" cy="449149"/>
          </a:xfrm>
          <a:custGeom>
            <a:avLst/>
            <a:gdLst/>
            <a:ahLst/>
            <a:cxnLst/>
            <a:rect l="l" t="t" r="r" b="b"/>
            <a:pathLst>
              <a:path w="62332" h="54152" extrusionOk="0">
                <a:moveTo>
                  <a:pt x="60635" y="0"/>
                </a:moveTo>
                <a:lnTo>
                  <a:pt x="60441" y="12"/>
                </a:lnTo>
                <a:lnTo>
                  <a:pt x="60248" y="35"/>
                </a:lnTo>
                <a:lnTo>
                  <a:pt x="60102" y="58"/>
                </a:lnTo>
                <a:lnTo>
                  <a:pt x="58939" y="253"/>
                </a:lnTo>
                <a:lnTo>
                  <a:pt x="57824" y="459"/>
                </a:lnTo>
                <a:lnTo>
                  <a:pt x="56709" y="689"/>
                </a:lnTo>
                <a:lnTo>
                  <a:pt x="55691" y="941"/>
                </a:lnTo>
                <a:lnTo>
                  <a:pt x="54625" y="1205"/>
                </a:lnTo>
                <a:lnTo>
                  <a:pt x="53656" y="1480"/>
                </a:lnTo>
                <a:lnTo>
                  <a:pt x="52686" y="1767"/>
                </a:lnTo>
                <a:lnTo>
                  <a:pt x="51717" y="2065"/>
                </a:lnTo>
                <a:lnTo>
                  <a:pt x="50796" y="2375"/>
                </a:lnTo>
                <a:lnTo>
                  <a:pt x="49924" y="2696"/>
                </a:lnTo>
                <a:lnTo>
                  <a:pt x="49051" y="3029"/>
                </a:lnTo>
                <a:lnTo>
                  <a:pt x="48227" y="3373"/>
                </a:lnTo>
                <a:lnTo>
                  <a:pt x="47403" y="3717"/>
                </a:lnTo>
                <a:lnTo>
                  <a:pt x="46579" y="4072"/>
                </a:lnTo>
                <a:lnTo>
                  <a:pt x="45028" y="4795"/>
                </a:lnTo>
                <a:lnTo>
                  <a:pt x="43574" y="5529"/>
                </a:lnTo>
                <a:lnTo>
                  <a:pt x="42217" y="6263"/>
                </a:lnTo>
                <a:lnTo>
                  <a:pt x="40860" y="7009"/>
                </a:lnTo>
                <a:lnTo>
                  <a:pt x="39600" y="7731"/>
                </a:lnTo>
                <a:lnTo>
                  <a:pt x="37225" y="9131"/>
                </a:lnTo>
                <a:lnTo>
                  <a:pt x="36061" y="9785"/>
                </a:lnTo>
                <a:lnTo>
                  <a:pt x="34947" y="10392"/>
                </a:lnTo>
                <a:lnTo>
                  <a:pt x="33347" y="11264"/>
                </a:lnTo>
                <a:lnTo>
                  <a:pt x="31796" y="12136"/>
                </a:lnTo>
                <a:lnTo>
                  <a:pt x="30293" y="13008"/>
                </a:lnTo>
                <a:lnTo>
                  <a:pt x="28791" y="13891"/>
                </a:lnTo>
                <a:lnTo>
                  <a:pt x="27385" y="14774"/>
                </a:lnTo>
                <a:lnTo>
                  <a:pt x="25980" y="15669"/>
                </a:lnTo>
                <a:lnTo>
                  <a:pt x="24623" y="16552"/>
                </a:lnTo>
                <a:lnTo>
                  <a:pt x="23265" y="17447"/>
                </a:lnTo>
                <a:lnTo>
                  <a:pt x="22005" y="18353"/>
                </a:lnTo>
                <a:lnTo>
                  <a:pt x="20745" y="19247"/>
                </a:lnTo>
                <a:lnTo>
                  <a:pt x="19533" y="20154"/>
                </a:lnTo>
                <a:lnTo>
                  <a:pt x="18322" y="21060"/>
                </a:lnTo>
                <a:lnTo>
                  <a:pt x="17207" y="21966"/>
                </a:lnTo>
                <a:lnTo>
                  <a:pt x="16092" y="22884"/>
                </a:lnTo>
                <a:lnTo>
                  <a:pt x="14977" y="23790"/>
                </a:lnTo>
                <a:lnTo>
                  <a:pt x="13959" y="24707"/>
                </a:lnTo>
                <a:lnTo>
                  <a:pt x="12021" y="26462"/>
                </a:lnTo>
                <a:lnTo>
                  <a:pt x="11051" y="27357"/>
                </a:lnTo>
                <a:lnTo>
                  <a:pt x="10179" y="28240"/>
                </a:lnTo>
                <a:lnTo>
                  <a:pt x="9306" y="29123"/>
                </a:lnTo>
                <a:lnTo>
                  <a:pt x="8482" y="30018"/>
                </a:lnTo>
                <a:lnTo>
                  <a:pt x="7658" y="30901"/>
                </a:lnTo>
                <a:lnTo>
                  <a:pt x="6883" y="31796"/>
                </a:lnTo>
                <a:lnTo>
                  <a:pt x="6156" y="32691"/>
                </a:lnTo>
                <a:lnTo>
                  <a:pt x="5477" y="33585"/>
                </a:lnTo>
                <a:lnTo>
                  <a:pt x="4799" y="34480"/>
                </a:lnTo>
                <a:lnTo>
                  <a:pt x="4168" y="35375"/>
                </a:lnTo>
                <a:lnTo>
                  <a:pt x="3587" y="36281"/>
                </a:lnTo>
                <a:lnTo>
                  <a:pt x="3054" y="37175"/>
                </a:lnTo>
                <a:lnTo>
                  <a:pt x="2569" y="38082"/>
                </a:lnTo>
                <a:lnTo>
                  <a:pt x="2084" y="38976"/>
                </a:lnTo>
                <a:lnTo>
                  <a:pt x="1697" y="39882"/>
                </a:lnTo>
                <a:lnTo>
                  <a:pt x="1309" y="40789"/>
                </a:lnTo>
                <a:lnTo>
                  <a:pt x="969" y="41695"/>
                </a:lnTo>
                <a:lnTo>
                  <a:pt x="679" y="42589"/>
                </a:lnTo>
                <a:lnTo>
                  <a:pt x="436" y="43496"/>
                </a:lnTo>
                <a:lnTo>
                  <a:pt x="242" y="44402"/>
                </a:lnTo>
                <a:lnTo>
                  <a:pt x="97" y="45319"/>
                </a:lnTo>
                <a:lnTo>
                  <a:pt x="0" y="46225"/>
                </a:lnTo>
                <a:lnTo>
                  <a:pt x="0" y="47132"/>
                </a:lnTo>
                <a:lnTo>
                  <a:pt x="0" y="48038"/>
                </a:lnTo>
                <a:lnTo>
                  <a:pt x="49" y="48944"/>
                </a:lnTo>
                <a:lnTo>
                  <a:pt x="194" y="49850"/>
                </a:lnTo>
                <a:lnTo>
                  <a:pt x="339" y="50768"/>
                </a:lnTo>
                <a:lnTo>
                  <a:pt x="582" y="51674"/>
                </a:lnTo>
                <a:lnTo>
                  <a:pt x="873" y="52580"/>
                </a:lnTo>
                <a:lnTo>
                  <a:pt x="1212" y="53498"/>
                </a:lnTo>
                <a:lnTo>
                  <a:pt x="1260" y="53566"/>
                </a:lnTo>
                <a:lnTo>
                  <a:pt x="1357" y="53647"/>
                </a:lnTo>
                <a:lnTo>
                  <a:pt x="1551" y="53773"/>
                </a:lnTo>
                <a:lnTo>
                  <a:pt x="1842" y="53888"/>
                </a:lnTo>
                <a:lnTo>
                  <a:pt x="2230" y="53979"/>
                </a:lnTo>
                <a:lnTo>
                  <a:pt x="2617" y="54048"/>
                </a:lnTo>
                <a:lnTo>
                  <a:pt x="3102" y="54106"/>
                </a:lnTo>
                <a:lnTo>
                  <a:pt x="3587" y="54128"/>
                </a:lnTo>
                <a:lnTo>
                  <a:pt x="4072" y="54151"/>
                </a:lnTo>
                <a:lnTo>
                  <a:pt x="4556" y="54140"/>
                </a:lnTo>
                <a:lnTo>
                  <a:pt x="5041" y="54117"/>
                </a:lnTo>
                <a:lnTo>
                  <a:pt x="5526" y="54071"/>
                </a:lnTo>
                <a:lnTo>
                  <a:pt x="5913" y="54002"/>
                </a:lnTo>
                <a:lnTo>
                  <a:pt x="6253" y="53911"/>
                </a:lnTo>
                <a:lnTo>
                  <a:pt x="6543" y="53796"/>
                </a:lnTo>
                <a:lnTo>
                  <a:pt x="6689" y="53738"/>
                </a:lnTo>
                <a:lnTo>
                  <a:pt x="6786" y="53670"/>
                </a:lnTo>
                <a:lnTo>
                  <a:pt x="6834" y="53589"/>
                </a:lnTo>
                <a:lnTo>
                  <a:pt x="6883" y="53509"/>
                </a:lnTo>
                <a:lnTo>
                  <a:pt x="8143" y="49965"/>
                </a:lnTo>
                <a:lnTo>
                  <a:pt x="8822" y="48198"/>
                </a:lnTo>
                <a:lnTo>
                  <a:pt x="9549" y="46432"/>
                </a:lnTo>
                <a:lnTo>
                  <a:pt x="10276" y="44654"/>
                </a:lnTo>
                <a:lnTo>
                  <a:pt x="11100" y="42888"/>
                </a:lnTo>
                <a:lnTo>
                  <a:pt x="11972" y="41121"/>
                </a:lnTo>
                <a:lnTo>
                  <a:pt x="12893" y="39366"/>
                </a:lnTo>
                <a:lnTo>
                  <a:pt x="13911" y="37600"/>
                </a:lnTo>
                <a:lnTo>
                  <a:pt x="14977" y="35845"/>
                </a:lnTo>
                <a:lnTo>
                  <a:pt x="16189" y="34090"/>
                </a:lnTo>
                <a:lnTo>
                  <a:pt x="17498" y="32346"/>
                </a:lnTo>
                <a:lnTo>
                  <a:pt x="18176" y="31475"/>
                </a:lnTo>
                <a:lnTo>
                  <a:pt x="18903" y="30603"/>
                </a:lnTo>
                <a:lnTo>
                  <a:pt x="19679" y="29731"/>
                </a:lnTo>
                <a:lnTo>
                  <a:pt x="20454" y="28860"/>
                </a:lnTo>
                <a:lnTo>
                  <a:pt x="21278" y="27988"/>
                </a:lnTo>
                <a:lnTo>
                  <a:pt x="22102" y="27128"/>
                </a:lnTo>
                <a:lnTo>
                  <a:pt x="23023" y="26256"/>
                </a:lnTo>
                <a:lnTo>
                  <a:pt x="23944" y="25396"/>
                </a:lnTo>
                <a:lnTo>
                  <a:pt x="24865" y="24570"/>
                </a:lnTo>
                <a:lnTo>
                  <a:pt x="25786" y="23755"/>
                </a:lnTo>
                <a:lnTo>
                  <a:pt x="26755" y="22941"/>
                </a:lnTo>
                <a:lnTo>
                  <a:pt x="27773" y="22115"/>
                </a:lnTo>
                <a:lnTo>
                  <a:pt x="29857" y="20498"/>
                </a:lnTo>
                <a:lnTo>
                  <a:pt x="32038" y="18880"/>
                </a:lnTo>
                <a:lnTo>
                  <a:pt x="34316" y="17275"/>
                </a:lnTo>
                <a:lnTo>
                  <a:pt x="36691" y="15669"/>
                </a:lnTo>
                <a:lnTo>
                  <a:pt x="39163" y="14074"/>
                </a:lnTo>
                <a:lnTo>
                  <a:pt x="41732" y="12480"/>
                </a:lnTo>
                <a:lnTo>
                  <a:pt x="43186" y="11608"/>
                </a:lnTo>
                <a:lnTo>
                  <a:pt x="44689" y="10725"/>
                </a:lnTo>
                <a:lnTo>
                  <a:pt x="46191" y="9853"/>
                </a:lnTo>
                <a:lnTo>
                  <a:pt x="47742" y="8982"/>
                </a:lnTo>
                <a:lnTo>
                  <a:pt x="49293" y="8121"/>
                </a:lnTo>
                <a:lnTo>
                  <a:pt x="50893" y="7250"/>
                </a:lnTo>
                <a:lnTo>
                  <a:pt x="52541" y="6389"/>
                </a:lnTo>
                <a:lnTo>
                  <a:pt x="54189" y="5529"/>
                </a:lnTo>
                <a:lnTo>
                  <a:pt x="55498" y="4910"/>
                </a:lnTo>
                <a:lnTo>
                  <a:pt x="56806" y="4290"/>
                </a:lnTo>
                <a:lnTo>
                  <a:pt x="58163" y="3659"/>
                </a:lnTo>
                <a:lnTo>
                  <a:pt x="58793" y="3338"/>
                </a:lnTo>
                <a:lnTo>
                  <a:pt x="59424" y="3029"/>
                </a:lnTo>
                <a:lnTo>
                  <a:pt x="60005" y="2707"/>
                </a:lnTo>
                <a:lnTo>
                  <a:pt x="60538" y="2386"/>
                </a:lnTo>
                <a:lnTo>
                  <a:pt x="61023" y="2065"/>
                </a:lnTo>
                <a:lnTo>
                  <a:pt x="61459" y="1732"/>
                </a:lnTo>
                <a:lnTo>
                  <a:pt x="61799" y="1400"/>
                </a:lnTo>
                <a:lnTo>
                  <a:pt x="62089" y="1067"/>
                </a:lnTo>
                <a:lnTo>
                  <a:pt x="62235" y="723"/>
                </a:lnTo>
                <a:lnTo>
                  <a:pt x="62332" y="379"/>
                </a:lnTo>
                <a:lnTo>
                  <a:pt x="62332" y="333"/>
                </a:lnTo>
                <a:lnTo>
                  <a:pt x="62283" y="287"/>
                </a:lnTo>
                <a:lnTo>
                  <a:pt x="62138" y="195"/>
                </a:lnTo>
                <a:lnTo>
                  <a:pt x="61896" y="127"/>
                </a:lnTo>
                <a:lnTo>
                  <a:pt x="61605" y="58"/>
                </a:lnTo>
                <a:lnTo>
                  <a:pt x="61217" y="23"/>
                </a:lnTo>
                <a:lnTo>
                  <a:pt x="6082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4518359" y="4219413"/>
            <a:ext cx="255593" cy="373132"/>
          </a:xfrm>
          <a:custGeom>
            <a:avLst/>
            <a:gdLst/>
            <a:ahLst/>
            <a:cxnLst/>
            <a:rect l="l" t="t" r="r" b="b"/>
            <a:pathLst>
              <a:path w="117248" h="44987" extrusionOk="0">
                <a:moveTo>
                  <a:pt x="115455" y="0"/>
                </a:moveTo>
                <a:lnTo>
                  <a:pt x="115164" y="12"/>
                </a:lnTo>
                <a:lnTo>
                  <a:pt x="114825" y="46"/>
                </a:lnTo>
                <a:lnTo>
                  <a:pt x="114582" y="81"/>
                </a:lnTo>
                <a:lnTo>
                  <a:pt x="112013" y="574"/>
                </a:lnTo>
                <a:lnTo>
                  <a:pt x="109493" y="1067"/>
                </a:lnTo>
                <a:lnTo>
                  <a:pt x="107069" y="1583"/>
                </a:lnTo>
                <a:lnTo>
                  <a:pt x="104646" y="2111"/>
                </a:lnTo>
                <a:lnTo>
                  <a:pt x="102271" y="2661"/>
                </a:lnTo>
                <a:lnTo>
                  <a:pt x="99944" y="3212"/>
                </a:lnTo>
                <a:lnTo>
                  <a:pt x="97666" y="3786"/>
                </a:lnTo>
                <a:lnTo>
                  <a:pt x="95437" y="4370"/>
                </a:lnTo>
                <a:lnTo>
                  <a:pt x="93256" y="4955"/>
                </a:lnTo>
                <a:lnTo>
                  <a:pt x="91123" y="5563"/>
                </a:lnTo>
                <a:lnTo>
                  <a:pt x="88990" y="6171"/>
                </a:lnTo>
                <a:lnTo>
                  <a:pt x="86906" y="6802"/>
                </a:lnTo>
                <a:lnTo>
                  <a:pt x="84870" y="7433"/>
                </a:lnTo>
                <a:lnTo>
                  <a:pt x="82835" y="8075"/>
                </a:lnTo>
                <a:lnTo>
                  <a:pt x="80896" y="8718"/>
                </a:lnTo>
                <a:lnTo>
                  <a:pt x="78957" y="9372"/>
                </a:lnTo>
                <a:lnTo>
                  <a:pt x="77067" y="10037"/>
                </a:lnTo>
                <a:lnTo>
                  <a:pt x="75177" y="10702"/>
                </a:lnTo>
                <a:lnTo>
                  <a:pt x="73335" y="11367"/>
                </a:lnTo>
                <a:lnTo>
                  <a:pt x="71541" y="12044"/>
                </a:lnTo>
                <a:lnTo>
                  <a:pt x="69748" y="12721"/>
                </a:lnTo>
                <a:lnTo>
                  <a:pt x="67955" y="13409"/>
                </a:lnTo>
                <a:lnTo>
                  <a:pt x="64562" y="14774"/>
                </a:lnTo>
                <a:lnTo>
                  <a:pt x="61217" y="16150"/>
                </a:lnTo>
                <a:lnTo>
                  <a:pt x="57970" y="17515"/>
                </a:lnTo>
                <a:lnTo>
                  <a:pt x="54771" y="18869"/>
                </a:lnTo>
                <a:lnTo>
                  <a:pt x="51669" y="20222"/>
                </a:lnTo>
                <a:lnTo>
                  <a:pt x="48276" y="21725"/>
                </a:lnTo>
                <a:lnTo>
                  <a:pt x="44932" y="23239"/>
                </a:lnTo>
                <a:lnTo>
                  <a:pt x="41636" y="24753"/>
                </a:lnTo>
                <a:lnTo>
                  <a:pt x="38388" y="26279"/>
                </a:lnTo>
                <a:lnTo>
                  <a:pt x="31942" y="29341"/>
                </a:lnTo>
                <a:lnTo>
                  <a:pt x="25592" y="32404"/>
                </a:lnTo>
                <a:lnTo>
                  <a:pt x="22393" y="33918"/>
                </a:lnTo>
                <a:lnTo>
                  <a:pt x="19049" y="35432"/>
                </a:lnTo>
                <a:lnTo>
                  <a:pt x="12409" y="38472"/>
                </a:lnTo>
                <a:lnTo>
                  <a:pt x="9113" y="39997"/>
                </a:lnTo>
                <a:lnTo>
                  <a:pt x="7513" y="40766"/>
                </a:lnTo>
                <a:lnTo>
                  <a:pt x="5914" y="41523"/>
                </a:lnTo>
                <a:lnTo>
                  <a:pt x="4411" y="42303"/>
                </a:lnTo>
                <a:lnTo>
                  <a:pt x="2909" y="43071"/>
                </a:lnTo>
                <a:lnTo>
                  <a:pt x="1455" y="43851"/>
                </a:lnTo>
                <a:lnTo>
                  <a:pt x="97" y="44631"/>
                </a:lnTo>
                <a:lnTo>
                  <a:pt x="1" y="44677"/>
                </a:lnTo>
                <a:lnTo>
                  <a:pt x="1" y="44723"/>
                </a:lnTo>
                <a:lnTo>
                  <a:pt x="1" y="44769"/>
                </a:lnTo>
                <a:lnTo>
                  <a:pt x="49" y="44815"/>
                </a:lnTo>
                <a:lnTo>
                  <a:pt x="146" y="44849"/>
                </a:lnTo>
                <a:lnTo>
                  <a:pt x="291" y="44895"/>
                </a:lnTo>
                <a:lnTo>
                  <a:pt x="534" y="44952"/>
                </a:lnTo>
                <a:lnTo>
                  <a:pt x="728" y="44964"/>
                </a:lnTo>
                <a:lnTo>
                  <a:pt x="921" y="44987"/>
                </a:lnTo>
                <a:lnTo>
                  <a:pt x="1261" y="44987"/>
                </a:lnTo>
                <a:lnTo>
                  <a:pt x="1455" y="44975"/>
                </a:lnTo>
                <a:lnTo>
                  <a:pt x="1600" y="44952"/>
                </a:lnTo>
                <a:lnTo>
                  <a:pt x="1794" y="44929"/>
                </a:lnTo>
                <a:lnTo>
                  <a:pt x="1939" y="44883"/>
                </a:lnTo>
                <a:lnTo>
                  <a:pt x="3830" y="44253"/>
                </a:lnTo>
                <a:lnTo>
                  <a:pt x="5671" y="43599"/>
                </a:lnTo>
                <a:lnTo>
                  <a:pt x="7513" y="42945"/>
                </a:lnTo>
                <a:lnTo>
                  <a:pt x="9307" y="42280"/>
                </a:lnTo>
                <a:lnTo>
                  <a:pt x="11003" y="41614"/>
                </a:lnTo>
                <a:lnTo>
                  <a:pt x="12748" y="40938"/>
                </a:lnTo>
                <a:lnTo>
                  <a:pt x="14396" y="40249"/>
                </a:lnTo>
                <a:lnTo>
                  <a:pt x="16044" y="39561"/>
                </a:lnTo>
                <a:lnTo>
                  <a:pt x="17643" y="38873"/>
                </a:lnTo>
                <a:lnTo>
                  <a:pt x="19243" y="38173"/>
                </a:lnTo>
                <a:lnTo>
                  <a:pt x="22345" y="36762"/>
                </a:lnTo>
                <a:lnTo>
                  <a:pt x="25399" y="35340"/>
                </a:lnTo>
                <a:lnTo>
                  <a:pt x="28355" y="33906"/>
                </a:lnTo>
                <a:lnTo>
                  <a:pt x="31263" y="32461"/>
                </a:lnTo>
                <a:lnTo>
                  <a:pt x="34171" y="31027"/>
                </a:lnTo>
                <a:lnTo>
                  <a:pt x="39939" y="28137"/>
                </a:lnTo>
                <a:lnTo>
                  <a:pt x="42847" y="26715"/>
                </a:lnTo>
                <a:lnTo>
                  <a:pt x="45804" y="25292"/>
                </a:lnTo>
                <a:lnTo>
                  <a:pt x="48761" y="23893"/>
                </a:lnTo>
                <a:lnTo>
                  <a:pt x="51863" y="22505"/>
                </a:lnTo>
                <a:lnTo>
                  <a:pt x="55207" y="21037"/>
                </a:lnTo>
                <a:lnTo>
                  <a:pt x="58649" y="19569"/>
                </a:lnTo>
                <a:lnTo>
                  <a:pt x="62138" y="18112"/>
                </a:lnTo>
                <a:lnTo>
                  <a:pt x="65725" y="16678"/>
                </a:lnTo>
                <a:lnTo>
                  <a:pt x="69409" y="15244"/>
                </a:lnTo>
                <a:lnTo>
                  <a:pt x="73141" y="13822"/>
                </a:lnTo>
                <a:lnTo>
                  <a:pt x="75080" y="13122"/>
                </a:lnTo>
                <a:lnTo>
                  <a:pt x="77018" y="12423"/>
                </a:lnTo>
                <a:lnTo>
                  <a:pt x="78957" y="11734"/>
                </a:lnTo>
                <a:lnTo>
                  <a:pt x="80993" y="11035"/>
                </a:lnTo>
                <a:lnTo>
                  <a:pt x="83029" y="10346"/>
                </a:lnTo>
                <a:lnTo>
                  <a:pt x="85113" y="9670"/>
                </a:lnTo>
                <a:lnTo>
                  <a:pt x="87294" y="8993"/>
                </a:lnTo>
                <a:lnTo>
                  <a:pt x="89475" y="8328"/>
                </a:lnTo>
                <a:lnTo>
                  <a:pt x="91656" y="7674"/>
                </a:lnTo>
                <a:lnTo>
                  <a:pt x="93886" y="7032"/>
                </a:lnTo>
                <a:lnTo>
                  <a:pt x="98442" y="5747"/>
                </a:lnTo>
                <a:lnTo>
                  <a:pt x="103047" y="4474"/>
                </a:lnTo>
                <a:lnTo>
                  <a:pt x="107651" y="3212"/>
                </a:lnTo>
                <a:lnTo>
                  <a:pt x="112304" y="1939"/>
                </a:lnTo>
                <a:lnTo>
                  <a:pt x="116909" y="654"/>
                </a:lnTo>
                <a:lnTo>
                  <a:pt x="117103" y="585"/>
                </a:lnTo>
                <a:lnTo>
                  <a:pt x="117200" y="516"/>
                </a:lnTo>
                <a:lnTo>
                  <a:pt x="117248" y="448"/>
                </a:lnTo>
                <a:lnTo>
                  <a:pt x="117248" y="379"/>
                </a:lnTo>
                <a:lnTo>
                  <a:pt x="117200" y="310"/>
                </a:lnTo>
                <a:lnTo>
                  <a:pt x="117103" y="241"/>
                </a:lnTo>
                <a:lnTo>
                  <a:pt x="116957" y="184"/>
                </a:lnTo>
                <a:lnTo>
                  <a:pt x="116763" y="138"/>
                </a:lnTo>
                <a:lnTo>
                  <a:pt x="116521" y="92"/>
                </a:lnTo>
                <a:lnTo>
                  <a:pt x="116279" y="46"/>
                </a:lnTo>
                <a:lnTo>
                  <a:pt x="116036" y="23"/>
                </a:lnTo>
                <a:lnTo>
                  <a:pt x="115745" y="12"/>
                </a:lnTo>
                <a:lnTo>
                  <a:pt x="115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 rot="10800000">
            <a:off x="4229482" y="4447363"/>
            <a:ext cx="69843" cy="365236"/>
          </a:xfrm>
          <a:custGeom>
            <a:avLst/>
            <a:gdLst/>
            <a:ahLst/>
            <a:cxnLst/>
            <a:rect l="l" t="t" r="r" b="b"/>
            <a:pathLst>
              <a:path w="32039" h="44035" extrusionOk="0">
                <a:moveTo>
                  <a:pt x="30827" y="1"/>
                </a:moveTo>
                <a:lnTo>
                  <a:pt x="30681" y="12"/>
                </a:lnTo>
                <a:lnTo>
                  <a:pt x="30536" y="24"/>
                </a:lnTo>
                <a:lnTo>
                  <a:pt x="30439" y="47"/>
                </a:lnTo>
                <a:lnTo>
                  <a:pt x="30293" y="81"/>
                </a:lnTo>
                <a:lnTo>
                  <a:pt x="29566" y="345"/>
                </a:lnTo>
                <a:lnTo>
                  <a:pt x="28839" y="609"/>
                </a:lnTo>
                <a:lnTo>
                  <a:pt x="28112" y="872"/>
                </a:lnTo>
                <a:lnTo>
                  <a:pt x="27434" y="1148"/>
                </a:lnTo>
                <a:lnTo>
                  <a:pt x="26804" y="1423"/>
                </a:lnTo>
                <a:lnTo>
                  <a:pt x="26174" y="1698"/>
                </a:lnTo>
                <a:lnTo>
                  <a:pt x="25010" y="2272"/>
                </a:lnTo>
                <a:lnTo>
                  <a:pt x="23895" y="2868"/>
                </a:lnTo>
                <a:lnTo>
                  <a:pt x="22926" y="3476"/>
                </a:lnTo>
                <a:lnTo>
                  <a:pt x="22005" y="4084"/>
                </a:lnTo>
                <a:lnTo>
                  <a:pt x="21181" y="4726"/>
                </a:lnTo>
                <a:lnTo>
                  <a:pt x="20406" y="5369"/>
                </a:lnTo>
                <a:lnTo>
                  <a:pt x="19727" y="6023"/>
                </a:lnTo>
                <a:lnTo>
                  <a:pt x="19097" y="6676"/>
                </a:lnTo>
                <a:lnTo>
                  <a:pt x="18564" y="7353"/>
                </a:lnTo>
                <a:lnTo>
                  <a:pt x="18079" y="8030"/>
                </a:lnTo>
                <a:lnTo>
                  <a:pt x="17643" y="8718"/>
                </a:lnTo>
                <a:lnTo>
                  <a:pt x="17255" y="9406"/>
                </a:lnTo>
                <a:lnTo>
                  <a:pt x="16916" y="10094"/>
                </a:lnTo>
                <a:lnTo>
                  <a:pt x="16625" y="10794"/>
                </a:lnTo>
                <a:lnTo>
                  <a:pt x="16383" y="11494"/>
                </a:lnTo>
                <a:lnTo>
                  <a:pt x="16189" y="12194"/>
                </a:lnTo>
                <a:lnTo>
                  <a:pt x="16043" y="12893"/>
                </a:lnTo>
                <a:lnTo>
                  <a:pt x="15753" y="14281"/>
                </a:lnTo>
                <a:lnTo>
                  <a:pt x="15607" y="15658"/>
                </a:lnTo>
                <a:lnTo>
                  <a:pt x="15462" y="17000"/>
                </a:lnTo>
                <a:lnTo>
                  <a:pt x="15365" y="18319"/>
                </a:lnTo>
                <a:lnTo>
                  <a:pt x="15268" y="19592"/>
                </a:lnTo>
                <a:lnTo>
                  <a:pt x="15171" y="20808"/>
                </a:lnTo>
                <a:lnTo>
                  <a:pt x="14929" y="22310"/>
                </a:lnTo>
                <a:lnTo>
                  <a:pt x="14638" y="23801"/>
                </a:lnTo>
                <a:lnTo>
                  <a:pt x="14299" y="25281"/>
                </a:lnTo>
                <a:lnTo>
                  <a:pt x="13862" y="26738"/>
                </a:lnTo>
                <a:lnTo>
                  <a:pt x="13329" y="28206"/>
                </a:lnTo>
                <a:lnTo>
                  <a:pt x="12748" y="29651"/>
                </a:lnTo>
                <a:lnTo>
                  <a:pt x="12069" y="31096"/>
                </a:lnTo>
                <a:lnTo>
                  <a:pt x="11245" y="32530"/>
                </a:lnTo>
                <a:lnTo>
                  <a:pt x="10809" y="33253"/>
                </a:lnTo>
                <a:lnTo>
                  <a:pt x="10324" y="33964"/>
                </a:lnTo>
                <a:lnTo>
                  <a:pt x="9839" y="34687"/>
                </a:lnTo>
                <a:lnTo>
                  <a:pt x="9306" y="35398"/>
                </a:lnTo>
                <a:lnTo>
                  <a:pt x="8725" y="36109"/>
                </a:lnTo>
                <a:lnTo>
                  <a:pt x="8143" y="36820"/>
                </a:lnTo>
                <a:lnTo>
                  <a:pt x="7513" y="37543"/>
                </a:lnTo>
                <a:lnTo>
                  <a:pt x="6834" y="38254"/>
                </a:lnTo>
                <a:lnTo>
                  <a:pt x="6107" y="38965"/>
                </a:lnTo>
                <a:lnTo>
                  <a:pt x="5380" y="39676"/>
                </a:lnTo>
                <a:lnTo>
                  <a:pt x="4556" y="40387"/>
                </a:lnTo>
                <a:lnTo>
                  <a:pt x="3732" y="41110"/>
                </a:lnTo>
                <a:lnTo>
                  <a:pt x="2860" y="41821"/>
                </a:lnTo>
                <a:lnTo>
                  <a:pt x="1939" y="42544"/>
                </a:lnTo>
                <a:lnTo>
                  <a:pt x="1018" y="43255"/>
                </a:lnTo>
                <a:lnTo>
                  <a:pt x="0" y="43978"/>
                </a:lnTo>
                <a:lnTo>
                  <a:pt x="0" y="44001"/>
                </a:lnTo>
                <a:lnTo>
                  <a:pt x="97" y="44023"/>
                </a:lnTo>
                <a:lnTo>
                  <a:pt x="194" y="44035"/>
                </a:lnTo>
                <a:lnTo>
                  <a:pt x="242" y="44023"/>
                </a:lnTo>
                <a:lnTo>
                  <a:pt x="291" y="44012"/>
                </a:lnTo>
                <a:lnTo>
                  <a:pt x="1793" y="43450"/>
                </a:lnTo>
                <a:lnTo>
                  <a:pt x="3248" y="42865"/>
                </a:lnTo>
                <a:lnTo>
                  <a:pt x="4605" y="42280"/>
                </a:lnTo>
                <a:lnTo>
                  <a:pt x="5865" y="41684"/>
                </a:lnTo>
                <a:lnTo>
                  <a:pt x="7028" y="41076"/>
                </a:lnTo>
                <a:lnTo>
                  <a:pt x="8143" y="40468"/>
                </a:lnTo>
                <a:lnTo>
                  <a:pt x="9209" y="39848"/>
                </a:lnTo>
                <a:lnTo>
                  <a:pt x="10130" y="39217"/>
                </a:lnTo>
                <a:lnTo>
                  <a:pt x="11051" y="38587"/>
                </a:lnTo>
                <a:lnTo>
                  <a:pt x="11875" y="37944"/>
                </a:lnTo>
                <a:lnTo>
                  <a:pt x="12651" y="37302"/>
                </a:lnTo>
                <a:lnTo>
                  <a:pt x="13329" y="36660"/>
                </a:lnTo>
                <a:lnTo>
                  <a:pt x="13959" y="36006"/>
                </a:lnTo>
                <a:lnTo>
                  <a:pt x="14589" y="35340"/>
                </a:lnTo>
                <a:lnTo>
                  <a:pt x="15123" y="34675"/>
                </a:lnTo>
                <a:lnTo>
                  <a:pt x="15607" y="34010"/>
                </a:lnTo>
                <a:lnTo>
                  <a:pt x="16043" y="33345"/>
                </a:lnTo>
                <a:lnTo>
                  <a:pt x="16480" y="32668"/>
                </a:lnTo>
                <a:lnTo>
                  <a:pt x="16819" y="32003"/>
                </a:lnTo>
                <a:lnTo>
                  <a:pt x="17158" y="31326"/>
                </a:lnTo>
                <a:lnTo>
                  <a:pt x="17449" y="30649"/>
                </a:lnTo>
                <a:lnTo>
                  <a:pt x="17691" y="29972"/>
                </a:lnTo>
                <a:lnTo>
                  <a:pt x="18128" y="28619"/>
                </a:lnTo>
                <a:lnTo>
                  <a:pt x="18515" y="27277"/>
                </a:lnTo>
                <a:lnTo>
                  <a:pt x="18758" y="25935"/>
                </a:lnTo>
                <a:lnTo>
                  <a:pt x="19242" y="23285"/>
                </a:lnTo>
                <a:lnTo>
                  <a:pt x="19679" y="20395"/>
                </a:lnTo>
                <a:lnTo>
                  <a:pt x="19921" y="18961"/>
                </a:lnTo>
                <a:lnTo>
                  <a:pt x="20212" y="17516"/>
                </a:lnTo>
                <a:lnTo>
                  <a:pt x="20503" y="16070"/>
                </a:lnTo>
                <a:lnTo>
                  <a:pt x="20890" y="14637"/>
                </a:lnTo>
                <a:lnTo>
                  <a:pt x="21375" y="13191"/>
                </a:lnTo>
                <a:lnTo>
                  <a:pt x="21666" y="12480"/>
                </a:lnTo>
                <a:lnTo>
                  <a:pt x="21957" y="11758"/>
                </a:lnTo>
                <a:lnTo>
                  <a:pt x="22344" y="11024"/>
                </a:lnTo>
                <a:lnTo>
                  <a:pt x="22829" y="10289"/>
                </a:lnTo>
                <a:lnTo>
                  <a:pt x="23362" y="9567"/>
                </a:lnTo>
                <a:lnTo>
                  <a:pt x="23944" y="8844"/>
                </a:lnTo>
                <a:lnTo>
                  <a:pt x="24623" y="8122"/>
                </a:lnTo>
                <a:lnTo>
                  <a:pt x="25301" y="7410"/>
                </a:lnTo>
                <a:lnTo>
                  <a:pt x="26755" y="5988"/>
                </a:lnTo>
                <a:lnTo>
                  <a:pt x="28258" y="4566"/>
                </a:lnTo>
                <a:lnTo>
                  <a:pt x="28985" y="3855"/>
                </a:lnTo>
                <a:lnTo>
                  <a:pt x="29712" y="3143"/>
                </a:lnTo>
                <a:lnTo>
                  <a:pt x="30390" y="2421"/>
                </a:lnTo>
                <a:lnTo>
                  <a:pt x="30972" y="1710"/>
                </a:lnTo>
                <a:lnTo>
                  <a:pt x="31554" y="987"/>
                </a:lnTo>
                <a:lnTo>
                  <a:pt x="32038" y="264"/>
                </a:lnTo>
                <a:lnTo>
                  <a:pt x="32038" y="219"/>
                </a:lnTo>
                <a:lnTo>
                  <a:pt x="32038" y="184"/>
                </a:lnTo>
                <a:lnTo>
                  <a:pt x="31893" y="115"/>
                </a:lnTo>
                <a:lnTo>
                  <a:pt x="31699" y="58"/>
                </a:lnTo>
                <a:lnTo>
                  <a:pt x="31457" y="12"/>
                </a:lnTo>
                <a:lnTo>
                  <a:pt x="3116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 rot="10800000">
            <a:off x="4442600" y="4542116"/>
            <a:ext cx="505375" cy="200364"/>
          </a:xfrm>
          <a:custGeom>
            <a:avLst/>
            <a:gdLst/>
            <a:ahLst/>
            <a:cxnLst/>
            <a:rect l="l" t="t" r="r" b="b"/>
            <a:pathLst>
              <a:path w="231830" h="24157" extrusionOk="0">
                <a:moveTo>
                  <a:pt x="230569" y="0"/>
                </a:moveTo>
                <a:lnTo>
                  <a:pt x="226546" y="103"/>
                </a:lnTo>
                <a:lnTo>
                  <a:pt x="222523" y="207"/>
                </a:lnTo>
                <a:lnTo>
                  <a:pt x="218501" y="333"/>
                </a:lnTo>
                <a:lnTo>
                  <a:pt x="214478" y="459"/>
                </a:lnTo>
                <a:lnTo>
                  <a:pt x="210406" y="597"/>
                </a:lnTo>
                <a:lnTo>
                  <a:pt x="206383" y="757"/>
                </a:lnTo>
                <a:lnTo>
                  <a:pt x="202312" y="918"/>
                </a:lnTo>
                <a:lnTo>
                  <a:pt x="198240" y="1090"/>
                </a:lnTo>
                <a:lnTo>
                  <a:pt x="194217" y="1273"/>
                </a:lnTo>
                <a:lnTo>
                  <a:pt x="190146" y="1457"/>
                </a:lnTo>
                <a:lnTo>
                  <a:pt x="186123" y="1663"/>
                </a:lnTo>
                <a:lnTo>
                  <a:pt x="182052" y="1881"/>
                </a:lnTo>
                <a:lnTo>
                  <a:pt x="178029" y="2099"/>
                </a:lnTo>
                <a:lnTo>
                  <a:pt x="174006" y="2329"/>
                </a:lnTo>
                <a:lnTo>
                  <a:pt x="169983" y="2558"/>
                </a:lnTo>
                <a:lnTo>
                  <a:pt x="165960" y="2810"/>
                </a:lnTo>
                <a:lnTo>
                  <a:pt x="161937" y="3063"/>
                </a:lnTo>
                <a:lnTo>
                  <a:pt x="157914" y="3327"/>
                </a:lnTo>
                <a:lnTo>
                  <a:pt x="153939" y="3602"/>
                </a:lnTo>
                <a:lnTo>
                  <a:pt x="149965" y="3877"/>
                </a:lnTo>
                <a:lnTo>
                  <a:pt x="145990" y="4164"/>
                </a:lnTo>
                <a:lnTo>
                  <a:pt x="142064" y="4451"/>
                </a:lnTo>
                <a:lnTo>
                  <a:pt x="138090" y="4749"/>
                </a:lnTo>
                <a:lnTo>
                  <a:pt x="134164" y="5059"/>
                </a:lnTo>
                <a:lnTo>
                  <a:pt x="130286" y="5368"/>
                </a:lnTo>
                <a:lnTo>
                  <a:pt x="126409" y="5689"/>
                </a:lnTo>
                <a:lnTo>
                  <a:pt x="122531" y="6011"/>
                </a:lnTo>
                <a:lnTo>
                  <a:pt x="118702" y="6343"/>
                </a:lnTo>
                <a:lnTo>
                  <a:pt x="114873" y="6676"/>
                </a:lnTo>
                <a:lnTo>
                  <a:pt x="111044" y="7020"/>
                </a:lnTo>
                <a:lnTo>
                  <a:pt x="103531" y="7720"/>
                </a:lnTo>
                <a:lnTo>
                  <a:pt x="99944" y="8064"/>
                </a:lnTo>
                <a:lnTo>
                  <a:pt x="96406" y="8408"/>
                </a:lnTo>
                <a:lnTo>
                  <a:pt x="92819" y="8775"/>
                </a:lnTo>
                <a:lnTo>
                  <a:pt x="89233" y="9142"/>
                </a:lnTo>
                <a:lnTo>
                  <a:pt x="85694" y="9521"/>
                </a:lnTo>
                <a:lnTo>
                  <a:pt x="82108" y="9899"/>
                </a:lnTo>
                <a:lnTo>
                  <a:pt x="78569" y="10289"/>
                </a:lnTo>
                <a:lnTo>
                  <a:pt x="75031" y="10702"/>
                </a:lnTo>
                <a:lnTo>
                  <a:pt x="71541" y="11115"/>
                </a:lnTo>
                <a:lnTo>
                  <a:pt x="68003" y="11539"/>
                </a:lnTo>
                <a:lnTo>
                  <a:pt x="64562" y="11975"/>
                </a:lnTo>
                <a:lnTo>
                  <a:pt x="61072" y="12411"/>
                </a:lnTo>
                <a:lnTo>
                  <a:pt x="57631" y="12870"/>
                </a:lnTo>
                <a:lnTo>
                  <a:pt x="54238" y="13340"/>
                </a:lnTo>
                <a:lnTo>
                  <a:pt x="50845" y="13810"/>
                </a:lnTo>
                <a:lnTo>
                  <a:pt x="47500" y="14304"/>
                </a:lnTo>
                <a:lnTo>
                  <a:pt x="44205" y="14808"/>
                </a:lnTo>
                <a:lnTo>
                  <a:pt x="40909" y="15313"/>
                </a:lnTo>
                <a:lnTo>
                  <a:pt x="37661" y="15841"/>
                </a:lnTo>
                <a:lnTo>
                  <a:pt x="34462" y="16380"/>
                </a:lnTo>
                <a:lnTo>
                  <a:pt x="31312" y="16919"/>
                </a:lnTo>
                <a:lnTo>
                  <a:pt x="28210" y="17481"/>
                </a:lnTo>
                <a:lnTo>
                  <a:pt x="25156" y="18066"/>
                </a:lnTo>
                <a:lnTo>
                  <a:pt x="22102" y="18651"/>
                </a:lnTo>
                <a:lnTo>
                  <a:pt x="19146" y="19247"/>
                </a:lnTo>
                <a:lnTo>
                  <a:pt x="16286" y="19867"/>
                </a:lnTo>
                <a:lnTo>
                  <a:pt x="13426" y="20498"/>
                </a:lnTo>
                <a:lnTo>
                  <a:pt x="10615" y="21140"/>
                </a:lnTo>
                <a:lnTo>
                  <a:pt x="7901" y="21794"/>
                </a:lnTo>
                <a:lnTo>
                  <a:pt x="5284" y="22470"/>
                </a:lnTo>
                <a:lnTo>
                  <a:pt x="2666" y="23147"/>
                </a:lnTo>
                <a:lnTo>
                  <a:pt x="146" y="23858"/>
                </a:lnTo>
                <a:lnTo>
                  <a:pt x="49" y="23881"/>
                </a:lnTo>
                <a:lnTo>
                  <a:pt x="0" y="23916"/>
                </a:lnTo>
                <a:lnTo>
                  <a:pt x="0" y="23985"/>
                </a:lnTo>
                <a:lnTo>
                  <a:pt x="49" y="24042"/>
                </a:lnTo>
                <a:lnTo>
                  <a:pt x="243" y="24099"/>
                </a:lnTo>
                <a:lnTo>
                  <a:pt x="437" y="24134"/>
                </a:lnTo>
                <a:lnTo>
                  <a:pt x="727" y="24157"/>
                </a:lnTo>
                <a:lnTo>
                  <a:pt x="970" y="24157"/>
                </a:lnTo>
                <a:lnTo>
                  <a:pt x="1115" y="24134"/>
                </a:lnTo>
                <a:lnTo>
                  <a:pt x="1261" y="24122"/>
                </a:lnTo>
                <a:lnTo>
                  <a:pt x="7513" y="22895"/>
                </a:lnTo>
                <a:lnTo>
                  <a:pt x="13814" y="21702"/>
                </a:lnTo>
                <a:lnTo>
                  <a:pt x="16965" y="21117"/>
                </a:lnTo>
                <a:lnTo>
                  <a:pt x="20164" y="20532"/>
                </a:lnTo>
                <a:lnTo>
                  <a:pt x="23363" y="19958"/>
                </a:lnTo>
                <a:lnTo>
                  <a:pt x="26562" y="19396"/>
                </a:lnTo>
                <a:lnTo>
                  <a:pt x="29761" y="18834"/>
                </a:lnTo>
                <a:lnTo>
                  <a:pt x="33008" y="18284"/>
                </a:lnTo>
                <a:lnTo>
                  <a:pt x="36207" y="17745"/>
                </a:lnTo>
                <a:lnTo>
                  <a:pt x="39503" y="17206"/>
                </a:lnTo>
                <a:lnTo>
                  <a:pt x="42750" y="16678"/>
                </a:lnTo>
                <a:lnTo>
                  <a:pt x="46046" y="16162"/>
                </a:lnTo>
                <a:lnTo>
                  <a:pt x="49391" y="15646"/>
                </a:lnTo>
                <a:lnTo>
                  <a:pt x="52735" y="15152"/>
                </a:lnTo>
                <a:lnTo>
                  <a:pt x="56080" y="14648"/>
                </a:lnTo>
                <a:lnTo>
                  <a:pt x="59472" y="14166"/>
                </a:lnTo>
                <a:lnTo>
                  <a:pt x="62865" y="13684"/>
                </a:lnTo>
                <a:lnTo>
                  <a:pt x="66307" y="13214"/>
                </a:lnTo>
                <a:lnTo>
                  <a:pt x="69748" y="12755"/>
                </a:lnTo>
                <a:lnTo>
                  <a:pt x="73238" y="12308"/>
                </a:lnTo>
                <a:lnTo>
                  <a:pt x="76727" y="11860"/>
                </a:lnTo>
                <a:lnTo>
                  <a:pt x="80266" y="11425"/>
                </a:lnTo>
                <a:lnTo>
                  <a:pt x="83852" y="11000"/>
                </a:lnTo>
                <a:lnTo>
                  <a:pt x="87439" y="10587"/>
                </a:lnTo>
                <a:lnTo>
                  <a:pt x="91074" y="10186"/>
                </a:lnTo>
                <a:lnTo>
                  <a:pt x="94710" y="9784"/>
                </a:lnTo>
                <a:lnTo>
                  <a:pt x="98442" y="9406"/>
                </a:lnTo>
                <a:lnTo>
                  <a:pt x="102125" y="9027"/>
                </a:lnTo>
                <a:lnTo>
                  <a:pt x="105906" y="8660"/>
                </a:lnTo>
                <a:lnTo>
                  <a:pt x="109687" y="8305"/>
                </a:lnTo>
                <a:lnTo>
                  <a:pt x="113419" y="7972"/>
                </a:lnTo>
                <a:lnTo>
                  <a:pt x="117151" y="7639"/>
                </a:lnTo>
                <a:lnTo>
                  <a:pt x="120835" y="7330"/>
                </a:lnTo>
                <a:lnTo>
                  <a:pt x="124615" y="7020"/>
                </a:lnTo>
                <a:lnTo>
                  <a:pt x="128347" y="6733"/>
                </a:lnTo>
                <a:lnTo>
                  <a:pt x="132080" y="6446"/>
                </a:lnTo>
                <a:lnTo>
                  <a:pt x="135860" y="6171"/>
                </a:lnTo>
                <a:lnTo>
                  <a:pt x="139592" y="5896"/>
                </a:lnTo>
                <a:lnTo>
                  <a:pt x="143373" y="5632"/>
                </a:lnTo>
                <a:lnTo>
                  <a:pt x="147154" y="5380"/>
                </a:lnTo>
                <a:lnTo>
                  <a:pt x="154715" y="4887"/>
                </a:lnTo>
                <a:lnTo>
                  <a:pt x="162324" y="4428"/>
                </a:lnTo>
                <a:lnTo>
                  <a:pt x="169934" y="3969"/>
                </a:lnTo>
                <a:lnTo>
                  <a:pt x="177544" y="3533"/>
                </a:lnTo>
                <a:lnTo>
                  <a:pt x="185154" y="3109"/>
                </a:lnTo>
                <a:lnTo>
                  <a:pt x="200470" y="2260"/>
                </a:lnTo>
                <a:lnTo>
                  <a:pt x="208128" y="1835"/>
                </a:lnTo>
                <a:lnTo>
                  <a:pt x="215786" y="1411"/>
                </a:lnTo>
                <a:lnTo>
                  <a:pt x="223444" y="964"/>
                </a:lnTo>
                <a:lnTo>
                  <a:pt x="231103" y="505"/>
                </a:lnTo>
                <a:lnTo>
                  <a:pt x="231345" y="493"/>
                </a:lnTo>
                <a:lnTo>
                  <a:pt x="231490" y="459"/>
                </a:lnTo>
                <a:lnTo>
                  <a:pt x="231636" y="425"/>
                </a:lnTo>
                <a:lnTo>
                  <a:pt x="231733" y="390"/>
                </a:lnTo>
                <a:lnTo>
                  <a:pt x="231781" y="356"/>
                </a:lnTo>
                <a:lnTo>
                  <a:pt x="231830" y="310"/>
                </a:lnTo>
                <a:lnTo>
                  <a:pt x="231830" y="264"/>
                </a:lnTo>
                <a:lnTo>
                  <a:pt x="231781" y="218"/>
                </a:lnTo>
                <a:lnTo>
                  <a:pt x="231636" y="126"/>
                </a:lnTo>
                <a:lnTo>
                  <a:pt x="231490" y="92"/>
                </a:lnTo>
                <a:lnTo>
                  <a:pt x="231345" y="58"/>
                </a:lnTo>
                <a:lnTo>
                  <a:pt x="231199" y="35"/>
                </a:lnTo>
                <a:lnTo>
                  <a:pt x="231006" y="12"/>
                </a:lnTo>
                <a:lnTo>
                  <a:pt x="2308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10800000">
            <a:off x="4130478" y="4952631"/>
            <a:ext cx="411971" cy="49384"/>
          </a:xfrm>
          <a:custGeom>
            <a:avLst/>
            <a:gdLst/>
            <a:ahLst/>
            <a:cxnLst/>
            <a:rect l="l" t="t" r="r" b="b"/>
            <a:pathLst>
              <a:path w="188983" h="5954" extrusionOk="0">
                <a:moveTo>
                  <a:pt x="188158" y="0"/>
                </a:moveTo>
                <a:lnTo>
                  <a:pt x="175992" y="471"/>
                </a:lnTo>
                <a:lnTo>
                  <a:pt x="163827" y="918"/>
                </a:lnTo>
                <a:lnTo>
                  <a:pt x="151661" y="1342"/>
                </a:lnTo>
                <a:lnTo>
                  <a:pt x="139495" y="1767"/>
                </a:lnTo>
                <a:lnTo>
                  <a:pt x="127281" y="2180"/>
                </a:lnTo>
                <a:lnTo>
                  <a:pt x="115115" y="2593"/>
                </a:lnTo>
                <a:lnTo>
                  <a:pt x="90735" y="3396"/>
                </a:lnTo>
                <a:lnTo>
                  <a:pt x="79538" y="3763"/>
                </a:lnTo>
                <a:lnTo>
                  <a:pt x="73964" y="3935"/>
                </a:lnTo>
                <a:lnTo>
                  <a:pt x="68390" y="4107"/>
                </a:lnTo>
                <a:lnTo>
                  <a:pt x="62865" y="4256"/>
                </a:lnTo>
                <a:lnTo>
                  <a:pt x="57339" y="4393"/>
                </a:lnTo>
                <a:lnTo>
                  <a:pt x="51814" y="4508"/>
                </a:lnTo>
                <a:lnTo>
                  <a:pt x="49099" y="4554"/>
                </a:lnTo>
                <a:lnTo>
                  <a:pt x="46337" y="4600"/>
                </a:lnTo>
                <a:lnTo>
                  <a:pt x="43574" y="4634"/>
                </a:lnTo>
                <a:lnTo>
                  <a:pt x="40811" y="4657"/>
                </a:lnTo>
                <a:lnTo>
                  <a:pt x="38048" y="4669"/>
                </a:lnTo>
                <a:lnTo>
                  <a:pt x="35286" y="4680"/>
                </a:lnTo>
                <a:lnTo>
                  <a:pt x="32523" y="4680"/>
                </a:lnTo>
                <a:lnTo>
                  <a:pt x="29760" y="4657"/>
                </a:lnTo>
                <a:lnTo>
                  <a:pt x="26997" y="4634"/>
                </a:lnTo>
                <a:lnTo>
                  <a:pt x="24235" y="4600"/>
                </a:lnTo>
                <a:lnTo>
                  <a:pt x="21472" y="4554"/>
                </a:lnTo>
                <a:lnTo>
                  <a:pt x="18709" y="4497"/>
                </a:lnTo>
                <a:lnTo>
                  <a:pt x="15898" y="4428"/>
                </a:lnTo>
                <a:lnTo>
                  <a:pt x="13135" y="4348"/>
                </a:lnTo>
                <a:lnTo>
                  <a:pt x="10324" y="4244"/>
                </a:lnTo>
                <a:lnTo>
                  <a:pt x="7513" y="4130"/>
                </a:lnTo>
                <a:lnTo>
                  <a:pt x="4750" y="4003"/>
                </a:lnTo>
                <a:lnTo>
                  <a:pt x="1939" y="3866"/>
                </a:lnTo>
                <a:lnTo>
                  <a:pt x="1600" y="3854"/>
                </a:lnTo>
                <a:lnTo>
                  <a:pt x="1260" y="3854"/>
                </a:lnTo>
                <a:lnTo>
                  <a:pt x="969" y="3877"/>
                </a:lnTo>
                <a:lnTo>
                  <a:pt x="727" y="3912"/>
                </a:lnTo>
                <a:lnTo>
                  <a:pt x="533" y="3958"/>
                </a:lnTo>
                <a:lnTo>
                  <a:pt x="339" y="4015"/>
                </a:lnTo>
                <a:lnTo>
                  <a:pt x="194" y="4084"/>
                </a:lnTo>
                <a:lnTo>
                  <a:pt x="97" y="4153"/>
                </a:lnTo>
                <a:lnTo>
                  <a:pt x="0" y="4221"/>
                </a:lnTo>
                <a:lnTo>
                  <a:pt x="0" y="4290"/>
                </a:lnTo>
                <a:lnTo>
                  <a:pt x="48" y="4359"/>
                </a:lnTo>
                <a:lnTo>
                  <a:pt x="145" y="4428"/>
                </a:lnTo>
                <a:lnTo>
                  <a:pt x="242" y="4485"/>
                </a:lnTo>
                <a:lnTo>
                  <a:pt x="436" y="4543"/>
                </a:lnTo>
                <a:lnTo>
                  <a:pt x="679" y="4600"/>
                </a:lnTo>
                <a:lnTo>
                  <a:pt x="1018" y="4634"/>
                </a:lnTo>
                <a:lnTo>
                  <a:pt x="3538" y="4852"/>
                </a:lnTo>
                <a:lnTo>
                  <a:pt x="6059" y="5047"/>
                </a:lnTo>
                <a:lnTo>
                  <a:pt x="8628" y="5231"/>
                </a:lnTo>
                <a:lnTo>
                  <a:pt x="11196" y="5380"/>
                </a:lnTo>
                <a:lnTo>
                  <a:pt x="13814" y="5518"/>
                </a:lnTo>
                <a:lnTo>
                  <a:pt x="16431" y="5632"/>
                </a:lnTo>
                <a:lnTo>
                  <a:pt x="19048" y="5724"/>
                </a:lnTo>
                <a:lnTo>
                  <a:pt x="21714" y="5804"/>
                </a:lnTo>
                <a:lnTo>
                  <a:pt x="24380" y="5862"/>
                </a:lnTo>
                <a:lnTo>
                  <a:pt x="27046" y="5908"/>
                </a:lnTo>
                <a:lnTo>
                  <a:pt x="29712" y="5930"/>
                </a:lnTo>
                <a:lnTo>
                  <a:pt x="32378" y="5953"/>
                </a:lnTo>
                <a:lnTo>
                  <a:pt x="35092" y="5953"/>
                </a:lnTo>
                <a:lnTo>
                  <a:pt x="37806" y="5942"/>
                </a:lnTo>
                <a:lnTo>
                  <a:pt x="40472" y="5919"/>
                </a:lnTo>
                <a:lnTo>
                  <a:pt x="43186" y="5885"/>
                </a:lnTo>
                <a:lnTo>
                  <a:pt x="45900" y="5839"/>
                </a:lnTo>
                <a:lnTo>
                  <a:pt x="48615" y="5793"/>
                </a:lnTo>
                <a:lnTo>
                  <a:pt x="51329" y="5724"/>
                </a:lnTo>
                <a:lnTo>
                  <a:pt x="54043" y="5655"/>
                </a:lnTo>
                <a:lnTo>
                  <a:pt x="59423" y="5506"/>
                </a:lnTo>
                <a:lnTo>
                  <a:pt x="64804" y="5334"/>
                </a:lnTo>
                <a:lnTo>
                  <a:pt x="70135" y="5139"/>
                </a:lnTo>
                <a:lnTo>
                  <a:pt x="75467" y="4956"/>
                </a:lnTo>
                <a:lnTo>
                  <a:pt x="80702" y="4761"/>
                </a:lnTo>
                <a:lnTo>
                  <a:pt x="85888" y="4577"/>
                </a:lnTo>
                <a:lnTo>
                  <a:pt x="112401" y="3682"/>
                </a:lnTo>
                <a:lnTo>
                  <a:pt x="138913" y="2776"/>
                </a:lnTo>
                <a:lnTo>
                  <a:pt x="145214" y="2570"/>
                </a:lnTo>
                <a:lnTo>
                  <a:pt x="151515" y="2363"/>
                </a:lnTo>
                <a:lnTo>
                  <a:pt x="157768" y="2134"/>
                </a:lnTo>
                <a:lnTo>
                  <a:pt x="160918" y="2019"/>
                </a:lnTo>
                <a:lnTo>
                  <a:pt x="164020" y="1893"/>
                </a:lnTo>
                <a:lnTo>
                  <a:pt x="167171" y="1755"/>
                </a:lnTo>
                <a:lnTo>
                  <a:pt x="170273" y="1606"/>
                </a:lnTo>
                <a:lnTo>
                  <a:pt x="173375" y="1434"/>
                </a:lnTo>
                <a:lnTo>
                  <a:pt x="176429" y="1262"/>
                </a:lnTo>
                <a:lnTo>
                  <a:pt x="179482" y="1067"/>
                </a:lnTo>
                <a:lnTo>
                  <a:pt x="182536" y="849"/>
                </a:lnTo>
                <a:lnTo>
                  <a:pt x="185541" y="608"/>
                </a:lnTo>
                <a:lnTo>
                  <a:pt x="188497" y="356"/>
                </a:lnTo>
                <a:lnTo>
                  <a:pt x="188643" y="333"/>
                </a:lnTo>
                <a:lnTo>
                  <a:pt x="188740" y="322"/>
                </a:lnTo>
                <a:lnTo>
                  <a:pt x="188934" y="264"/>
                </a:lnTo>
                <a:lnTo>
                  <a:pt x="188982" y="207"/>
                </a:lnTo>
                <a:lnTo>
                  <a:pt x="188934" y="138"/>
                </a:lnTo>
                <a:lnTo>
                  <a:pt x="188837" y="81"/>
                </a:lnTo>
                <a:lnTo>
                  <a:pt x="188691" y="35"/>
                </a:lnTo>
                <a:lnTo>
                  <a:pt x="188449" y="12"/>
                </a:lnTo>
                <a:lnTo>
                  <a:pt x="188304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3784337" y="4616325"/>
            <a:ext cx="162612" cy="379030"/>
          </a:xfrm>
          <a:custGeom>
            <a:avLst/>
            <a:gdLst/>
            <a:ahLst/>
            <a:cxnLst/>
            <a:rect l="l" t="t" r="r" b="b"/>
            <a:pathLst>
              <a:path w="74595" h="45698" extrusionOk="0">
                <a:moveTo>
                  <a:pt x="72899" y="0"/>
                </a:moveTo>
                <a:lnTo>
                  <a:pt x="72656" y="12"/>
                </a:lnTo>
                <a:lnTo>
                  <a:pt x="72414" y="35"/>
                </a:lnTo>
                <a:lnTo>
                  <a:pt x="72171" y="69"/>
                </a:lnTo>
                <a:lnTo>
                  <a:pt x="71978" y="115"/>
                </a:lnTo>
                <a:lnTo>
                  <a:pt x="69990" y="643"/>
                </a:lnTo>
                <a:lnTo>
                  <a:pt x="68100" y="1182"/>
                </a:lnTo>
                <a:lnTo>
                  <a:pt x="66258" y="1744"/>
                </a:lnTo>
                <a:lnTo>
                  <a:pt x="64465" y="2306"/>
                </a:lnTo>
                <a:lnTo>
                  <a:pt x="62768" y="2891"/>
                </a:lnTo>
                <a:lnTo>
                  <a:pt x="61120" y="3487"/>
                </a:lnTo>
                <a:lnTo>
                  <a:pt x="59521" y="4084"/>
                </a:lnTo>
                <a:lnTo>
                  <a:pt x="57970" y="4703"/>
                </a:lnTo>
                <a:lnTo>
                  <a:pt x="56516" y="5322"/>
                </a:lnTo>
                <a:lnTo>
                  <a:pt x="55062" y="5965"/>
                </a:lnTo>
                <a:lnTo>
                  <a:pt x="53705" y="6596"/>
                </a:lnTo>
                <a:lnTo>
                  <a:pt x="52396" y="7249"/>
                </a:lnTo>
                <a:lnTo>
                  <a:pt x="51087" y="7903"/>
                </a:lnTo>
                <a:lnTo>
                  <a:pt x="49876" y="8569"/>
                </a:lnTo>
                <a:lnTo>
                  <a:pt x="48664" y="9234"/>
                </a:lnTo>
                <a:lnTo>
                  <a:pt x="47501" y="9911"/>
                </a:lnTo>
                <a:lnTo>
                  <a:pt x="46434" y="10587"/>
                </a:lnTo>
                <a:lnTo>
                  <a:pt x="45319" y="11264"/>
                </a:lnTo>
                <a:lnTo>
                  <a:pt x="44302" y="11952"/>
                </a:lnTo>
                <a:lnTo>
                  <a:pt x="43284" y="12641"/>
                </a:lnTo>
                <a:lnTo>
                  <a:pt x="42314" y="13329"/>
                </a:lnTo>
                <a:lnTo>
                  <a:pt x="41393" y="14017"/>
                </a:lnTo>
                <a:lnTo>
                  <a:pt x="39552" y="15405"/>
                </a:lnTo>
                <a:lnTo>
                  <a:pt x="37855" y="16781"/>
                </a:lnTo>
                <a:lnTo>
                  <a:pt x="36207" y="18158"/>
                </a:lnTo>
                <a:lnTo>
                  <a:pt x="34608" y="19511"/>
                </a:lnTo>
                <a:lnTo>
                  <a:pt x="33057" y="20853"/>
                </a:lnTo>
                <a:lnTo>
                  <a:pt x="29567" y="23973"/>
                </a:lnTo>
                <a:lnTo>
                  <a:pt x="26029" y="27070"/>
                </a:lnTo>
                <a:lnTo>
                  <a:pt x="24284" y="28619"/>
                </a:lnTo>
                <a:lnTo>
                  <a:pt x="22490" y="30156"/>
                </a:lnTo>
                <a:lnTo>
                  <a:pt x="20649" y="31704"/>
                </a:lnTo>
                <a:lnTo>
                  <a:pt x="18758" y="33230"/>
                </a:lnTo>
                <a:lnTo>
                  <a:pt x="16771" y="34767"/>
                </a:lnTo>
                <a:lnTo>
                  <a:pt x="14735" y="36281"/>
                </a:lnTo>
                <a:lnTo>
                  <a:pt x="12603" y="37806"/>
                </a:lnTo>
                <a:lnTo>
                  <a:pt x="10373" y="39309"/>
                </a:lnTo>
                <a:lnTo>
                  <a:pt x="9210" y="40066"/>
                </a:lnTo>
                <a:lnTo>
                  <a:pt x="7998" y="40811"/>
                </a:lnTo>
                <a:lnTo>
                  <a:pt x="6786" y="41568"/>
                </a:lnTo>
                <a:lnTo>
                  <a:pt x="5526" y="42314"/>
                </a:lnTo>
                <a:lnTo>
                  <a:pt x="4217" y="43060"/>
                </a:lnTo>
                <a:lnTo>
                  <a:pt x="2909" y="43794"/>
                </a:lnTo>
                <a:lnTo>
                  <a:pt x="1552" y="44539"/>
                </a:lnTo>
                <a:lnTo>
                  <a:pt x="146" y="45273"/>
                </a:lnTo>
                <a:lnTo>
                  <a:pt x="49" y="45342"/>
                </a:lnTo>
                <a:lnTo>
                  <a:pt x="1" y="45411"/>
                </a:lnTo>
                <a:lnTo>
                  <a:pt x="49" y="45468"/>
                </a:lnTo>
                <a:lnTo>
                  <a:pt x="97" y="45526"/>
                </a:lnTo>
                <a:lnTo>
                  <a:pt x="243" y="45572"/>
                </a:lnTo>
                <a:lnTo>
                  <a:pt x="388" y="45617"/>
                </a:lnTo>
                <a:lnTo>
                  <a:pt x="582" y="45652"/>
                </a:lnTo>
                <a:lnTo>
                  <a:pt x="776" y="45675"/>
                </a:lnTo>
                <a:lnTo>
                  <a:pt x="1018" y="45698"/>
                </a:lnTo>
                <a:lnTo>
                  <a:pt x="1503" y="45698"/>
                </a:lnTo>
                <a:lnTo>
                  <a:pt x="1794" y="45686"/>
                </a:lnTo>
                <a:lnTo>
                  <a:pt x="2036" y="45663"/>
                </a:lnTo>
                <a:lnTo>
                  <a:pt x="2230" y="45629"/>
                </a:lnTo>
                <a:lnTo>
                  <a:pt x="2424" y="45583"/>
                </a:lnTo>
                <a:lnTo>
                  <a:pt x="2618" y="45526"/>
                </a:lnTo>
                <a:lnTo>
                  <a:pt x="4120" y="44883"/>
                </a:lnTo>
                <a:lnTo>
                  <a:pt x="5575" y="44230"/>
                </a:lnTo>
                <a:lnTo>
                  <a:pt x="6980" y="43576"/>
                </a:lnTo>
                <a:lnTo>
                  <a:pt x="8337" y="42922"/>
                </a:lnTo>
                <a:lnTo>
                  <a:pt x="9646" y="42257"/>
                </a:lnTo>
                <a:lnTo>
                  <a:pt x="10906" y="41580"/>
                </a:lnTo>
                <a:lnTo>
                  <a:pt x="12118" y="40915"/>
                </a:lnTo>
                <a:lnTo>
                  <a:pt x="13330" y="40226"/>
                </a:lnTo>
                <a:lnTo>
                  <a:pt x="14444" y="39550"/>
                </a:lnTo>
                <a:lnTo>
                  <a:pt x="15559" y="38861"/>
                </a:lnTo>
                <a:lnTo>
                  <a:pt x="16674" y="38173"/>
                </a:lnTo>
                <a:lnTo>
                  <a:pt x="17692" y="37485"/>
                </a:lnTo>
                <a:lnTo>
                  <a:pt x="18710" y="36785"/>
                </a:lnTo>
                <a:lnTo>
                  <a:pt x="19728" y="36086"/>
                </a:lnTo>
                <a:lnTo>
                  <a:pt x="21618" y="34686"/>
                </a:lnTo>
                <a:lnTo>
                  <a:pt x="23411" y="33264"/>
                </a:lnTo>
                <a:lnTo>
                  <a:pt x="25156" y="31853"/>
                </a:lnTo>
                <a:lnTo>
                  <a:pt x="26804" y="30431"/>
                </a:lnTo>
                <a:lnTo>
                  <a:pt x="28452" y="29009"/>
                </a:lnTo>
                <a:lnTo>
                  <a:pt x="31603" y="26152"/>
                </a:lnTo>
                <a:lnTo>
                  <a:pt x="34705" y="23319"/>
                </a:lnTo>
                <a:lnTo>
                  <a:pt x="36450" y="21782"/>
                </a:lnTo>
                <a:lnTo>
                  <a:pt x="38291" y="20268"/>
                </a:lnTo>
                <a:lnTo>
                  <a:pt x="40230" y="18766"/>
                </a:lnTo>
                <a:lnTo>
                  <a:pt x="42217" y="17297"/>
                </a:lnTo>
                <a:lnTo>
                  <a:pt x="44302" y="15829"/>
                </a:lnTo>
                <a:lnTo>
                  <a:pt x="46483" y="14395"/>
                </a:lnTo>
                <a:lnTo>
                  <a:pt x="48761" y="12962"/>
                </a:lnTo>
                <a:lnTo>
                  <a:pt x="51136" y="11551"/>
                </a:lnTo>
                <a:lnTo>
                  <a:pt x="52396" y="10840"/>
                </a:lnTo>
                <a:lnTo>
                  <a:pt x="53608" y="10140"/>
                </a:lnTo>
                <a:lnTo>
                  <a:pt x="54916" y="9440"/>
                </a:lnTo>
                <a:lnTo>
                  <a:pt x="56225" y="8741"/>
                </a:lnTo>
                <a:lnTo>
                  <a:pt x="57582" y="8052"/>
                </a:lnTo>
                <a:lnTo>
                  <a:pt x="58939" y="7353"/>
                </a:lnTo>
                <a:lnTo>
                  <a:pt x="60345" y="6665"/>
                </a:lnTo>
                <a:lnTo>
                  <a:pt x="61751" y="5976"/>
                </a:lnTo>
                <a:lnTo>
                  <a:pt x="63253" y="5277"/>
                </a:lnTo>
                <a:lnTo>
                  <a:pt x="64707" y="4588"/>
                </a:lnTo>
                <a:lnTo>
                  <a:pt x="66258" y="3900"/>
                </a:lnTo>
                <a:lnTo>
                  <a:pt x="67809" y="3212"/>
                </a:lnTo>
                <a:lnTo>
                  <a:pt x="69409" y="2524"/>
                </a:lnTo>
                <a:lnTo>
                  <a:pt x="71057" y="1836"/>
                </a:lnTo>
                <a:lnTo>
                  <a:pt x="72705" y="1147"/>
                </a:lnTo>
                <a:lnTo>
                  <a:pt x="74401" y="448"/>
                </a:lnTo>
                <a:lnTo>
                  <a:pt x="74546" y="390"/>
                </a:lnTo>
                <a:lnTo>
                  <a:pt x="74595" y="321"/>
                </a:lnTo>
                <a:lnTo>
                  <a:pt x="74595" y="264"/>
                </a:lnTo>
                <a:lnTo>
                  <a:pt x="74546" y="218"/>
                </a:lnTo>
                <a:lnTo>
                  <a:pt x="74450" y="161"/>
                </a:lnTo>
                <a:lnTo>
                  <a:pt x="74304" y="126"/>
                </a:lnTo>
                <a:lnTo>
                  <a:pt x="74110" y="81"/>
                </a:lnTo>
                <a:lnTo>
                  <a:pt x="73868" y="58"/>
                </a:lnTo>
                <a:lnTo>
                  <a:pt x="73674" y="23"/>
                </a:lnTo>
                <a:lnTo>
                  <a:pt x="73432" y="12"/>
                </a:lnTo>
                <a:lnTo>
                  <a:pt x="73141" y="0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3464926" y="4726207"/>
            <a:ext cx="192726" cy="373423"/>
          </a:xfrm>
          <a:custGeom>
            <a:avLst/>
            <a:gdLst/>
            <a:ahLst/>
            <a:cxnLst/>
            <a:rect l="l" t="t" r="r" b="b"/>
            <a:pathLst>
              <a:path w="88409" h="45022" extrusionOk="0">
                <a:moveTo>
                  <a:pt x="86373" y="1"/>
                </a:moveTo>
                <a:lnTo>
                  <a:pt x="86082" y="24"/>
                </a:lnTo>
                <a:lnTo>
                  <a:pt x="85792" y="47"/>
                </a:lnTo>
                <a:lnTo>
                  <a:pt x="85501" y="81"/>
                </a:lnTo>
                <a:lnTo>
                  <a:pt x="85258" y="139"/>
                </a:lnTo>
                <a:lnTo>
                  <a:pt x="83271" y="724"/>
                </a:lnTo>
                <a:lnTo>
                  <a:pt x="81332" y="1309"/>
                </a:lnTo>
                <a:lnTo>
                  <a:pt x="79442" y="1916"/>
                </a:lnTo>
                <a:lnTo>
                  <a:pt x="77600" y="2536"/>
                </a:lnTo>
                <a:lnTo>
                  <a:pt x="75855" y="3167"/>
                </a:lnTo>
                <a:lnTo>
                  <a:pt x="74159" y="3798"/>
                </a:lnTo>
                <a:lnTo>
                  <a:pt x="72511" y="4451"/>
                </a:lnTo>
                <a:lnTo>
                  <a:pt x="70912" y="5105"/>
                </a:lnTo>
                <a:lnTo>
                  <a:pt x="69361" y="5770"/>
                </a:lnTo>
                <a:lnTo>
                  <a:pt x="67858" y="6447"/>
                </a:lnTo>
                <a:lnTo>
                  <a:pt x="66404" y="7135"/>
                </a:lnTo>
                <a:lnTo>
                  <a:pt x="64998" y="7824"/>
                </a:lnTo>
                <a:lnTo>
                  <a:pt x="63641" y="8512"/>
                </a:lnTo>
                <a:lnTo>
                  <a:pt x="62284" y="9223"/>
                </a:lnTo>
                <a:lnTo>
                  <a:pt x="60975" y="9923"/>
                </a:lnTo>
                <a:lnTo>
                  <a:pt x="59764" y="10634"/>
                </a:lnTo>
                <a:lnTo>
                  <a:pt x="58503" y="11345"/>
                </a:lnTo>
                <a:lnTo>
                  <a:pt x="57340" y="12068"/>
                </a:lnTo>
                <a:lnTo>
                  <a:pt x="55014" y="13513"/>
                </a:lnTo>
                <a:lnTo>
                  <a:pt x="52832" y="14958"/>
                </a:lnTo>
                <a:lnTo>
                  <a:pt x="50700" y="16415"/>
                </a:lnTo>
                <a:lnTo>
                  <a:pt x="48616" y="17860"/>
                </a:lnTo>
                <a:lnTo>
                  <a:pt x="46628" y="19294"/>
                </a:lnTo>
                <a:lnTo>
                  <a:pt x="42654" y="22127"/>
                </a:lnTo>
                <a:lnTo>
                  <a:pt x="40473" y="23641"/>
                </a:lnTo>
                <a:lnTo>
                  <a:pt x="38243" y="25132"/>
                </a:lnTo>
                <a:lnTo>
                  <a:pt x="35965" y="26600"/>
                </a:lnTo>
                <a:lnTo>
                  <a:pt x="33590" y="28057"/>
                </a:lnTo>
                <a:lnTo>
                  <a:pt x="31215" y="29514"/>
                </a:lnTo>
                <a:lnTo>
                  <a:pt x="28743" y="30948"/>
                </a:lnTo>
                <a:lnTo>
                  <a:pt x="26223" y="32370"/>
                </a:lnTo>
                <a:lnTo>
                  <a:pt x="23605" y="33792"/>
                </a:lnTo>
                <a:lnTo>
                  <a:pt x="20940" y="35203"/>
                </a:lnTo>
                <a:lnTo>
                  <a:pt x="18177" y="36602"/>
                </a:lnTo>
                <a:lnTo>
                  <a:pt x="15366" y="38002"/>
                </a:lnTo>
                <a:lnTo>
                  <a:pt x="12457" y="39401"/>
                </a:lnTo>
                <a:lnTo>
                  <a:pt x="9452" y="40789"/>
                </a:lnTo>
                <a:lnTo>
                  <a:pt x="6399" y="42188"/>
                </a:lnTo>
                <a:lnTo>
                  <a:pt x="3248" y="43576"/>
                </a:lnTo>
                <a:lnTo>
                  <a:pt x="49" y="44976"/>
                </a:lnTo>
                <a:lnTo>
                  <a:pt x="1" y="44987"/>
                </a:lnTo>
                <a:lnTo>
                  <a:pt x="1" y="44999"/>
                </a:lnTo>
                <a:lnTo>
                  <a:pt x="98" y="45022"/>
                </a:lnTo>
                <a:lnTo>
                  <a:pt x="195" y="45022"/>
                </a:lnTo>
                <a:lnTo>
                  <a:pt x="340" y="45010"/>
                </a:lnTo>
                <a:lnTo>
                  <a:pt x="2521" y="44471"/>
                </a:lnTo>
                <a:lnTo>
                  <a:pt x="4654" y="43920"/>
                </a:lnTo>
                <a:lnTo>
                  <a:pt x="6690" y="43347"/>
                </a:lnTo>
                <a:lnTo>
                  <a:pt x="8677" y="42762"/>
                </a:lnTo>
                <a:lnTo>
                  <a:pt x="10567" y="42166"/>
                </a:lnTo>
                <a:lnTo>
                  <a:pt x="12457" y="41558"/>
                </a:lnTo>
                <a:lnTo>
                  <a:pt x="14202" y="40938"/>
                </a:lnTo>
                <a:lnTo>
                  <a:pt x="15947" y="40296"/>
                </a:lnTo>
                <a:lnTo>
                  <a:pt x="17595" y="39654"/>
                </a:lnTo>
                <a:lnTo>
                  <a:pt x="19243" y="39000"/>
                </a:lnTo>
                <a:lnTo>
                  <a:pt x="20794" y="38334"/>
                </a:lnTo>
                <a:lnTo>
                  <a:pt x="22297" y="37658"/>
                </a:lnTo>
                <a:lnTo>
                  <a:pt x="23751" y="36981"/>
                </a:lnTo>
                <a:lnTo>
                  <a:pt x="25156" y="36281"/>
                </a:lnTo>
                <a:lnTo>
                  <a:pt x="26514" y="35593"/>
                </a:lnTo>
                <a:lnTo>
                  <a:pt x="27871" y="34893"/>
                </a:lnTo>
                <a:lnTo>
                  <a:pt x="29131" y="34182"/>
                </a:lnTo>
                <a:lnTo>
                  <a:pt x="30391" y="33471"/>
                </a:lnTo>
                <a:lnTo>
                  <a:pt x="31603" y="32760"/>
                </a:lnTo>
                <a:lnTo>
                  <a:pt x="32815" y="32037"/>
                </a:lnTo>
                <a:lnTo>
                  <a:pt x="35093" y="30604"/>
                </a:lnTo>
                <a:lnTo>
                  <a:pt x="37322" y="29158"/>
                </a:lnTo>
                <a:lnTo>
                  <a:pt x="39406" y="27713"/>
                </a:lnTo>
                <a:lnTo>
                  <a:pt x="41491" y="26291"/>
                </a:lnTo>
                <a:lnTo>
                  <a:pt x="45514" y="23480"/>
                </a:lnTo>
                <a:lnTo>
                  <a:pt x="47695" y="21966"/>
                </a:lnTo>
                <a:lnTo>
                  <a:pt x="49924" y="20475"/>
                </a:lnTo>
                <a:lnTo>
                  <a:pt x="52202" y="18996"/>
                </a:lnTo>
                <a:lnTo>
                  <a:pt x="54529" y="17527"/>
                </a:lnTo>
                <a:lnTo>
                  <a:pt x="56904" y="16059"/>
                </a:lnTo>
                <a:lnTo>
                  <a:pt x="59327" y="14614"/>
                </a:lnTo>
                <a:lnTo>
                  <a:pt x="61848" y="13180"/>
                </a:lnTo>
                <a:lnTo>
                  <a:pt x="64368" y="11758"/>
                </a:lnTo>
                <a:lnTo>
                  <a:pt x="67034" y="10336"/>
                </a:lnTo>
                <a:lnTo>
                  <a:pt x="69748" y="8925"/>
                </a:lnTo>
                <a:lnTo>
                  <a:pt x="72559" y="7514"/>
                </a:lnTo>
                <a:lnTo>
                  <a:pt x="75468" y="6115"/>
                </a:lnTo>
                <a:lnTo>
                  <a:pt x="78473" y="4715"/>
                </a:lnTo>
                <a:lnTo>
                  <a:pt x="81575" y="3327"/>
                </a:lnTo>
                <a:lnTo>
                  <a:pt x="84822" y="1939"/>
                </a:lnTo>
                <a:lnTo>
                  <a:pt x="88167" y="551"/>
                </a:lnTo>
                <a:lnTo>
                  <a:pt x="88312" y="471"/>
                </a:lnTo>
                <a:lnTo>
                  <a:pt x="88409" y="402"/>
                </a:lnTo>
                <a:lnTo>
                  <a:pt x="88409" y="334"/>
                </a:lnTo>
                <a:lnTo>
                  <a:pt x="88312" y="265"/>
                </a:lnTo>
                <a:lnTo>
                  <a:pt x="88215" y="207"/>
                </a:lnTo>
                <a:lnTo>
                  <a:pt x="88021" y="150"/>
                </a:lnTo>
                <a:lnTo>
                  <a:pt x="87827" y="104"/>
                </a:lnTo>
                <a:lnTo>
                  <a:pt x="87537" y="70"/>
                </a:lnTo>
                <a:lnTo>
                  <a:pt x="87294" y="35"/>
                </a:lnTo>
                <a:lnTo>
                  <a:pt x="87003" y="12"/>
                </a:lnTo>
                <a:lnTo>
                  <a:pt x="86664" y="1"/>
                </a:lnTo>
                <a:close/>
              </a:path>
            </a:pathLst>
          </a:custGeom>
          <a:solidFill>
            <a:srgbClr val="E745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2"/>
          <p:cNvGrpSpPr/>
          <p:nvPr/>
        </p:nvGrpSpPr>
        <p:grpSpPr>
          <a:xfrm>
            <a:off x="645481" y="3410459"/>
            <a:ext cx="1054916" cy="1965632"/>
            <a:chOff x="720168" y="3307733"/>
            <a:chExt cx="1109387" cy="2067128"/>
          </a:xfrm>
        </p:grpSpPr>
        <p:sp>
          <p:nvSpPr>
            <p:cNvPr id="76" name="Google Shape;76;p2"/>
            <p:cNvSpPr/>
            <p:nvPr/>
          </p:nvSpPr>
          <p:spPr>
            <a:xfrm rot="10800000">
              <a:off x="720168" y="3307733"/>
              <a:ext cx="1109387" cy="2067128"/>
            </a:xfrm>
            <a:custGeom>
              <a:avLst/>
              <a:gdLst/>
              <a:ahLst/>
              <a:cxnLst/>
              <a:rect l="l" t="t" r="r" b="b"/>
              <a:pathLst>
                <a:path w="483920" h="236988" extrusionOk="0">
                  <a:moveTo>
                    <a:pt x="90590" y="1"/>
                  </a:moveTo>
                  <a:lnTo>
                    <a:pt x="90493" y="12"/>
                  </a:lnTo>
                  <a:lnTo>
                    <a:pt x="90396" y="35"/>
                  </a:lnTo>
                  <a:lnTo>
                    <a:pt x="90396" y="58"/>
                  </a:lnTo>
                  <a:lnTo>
                    <a:pt x="91123" y="597"/>
                  </a:lnTo>
                  <a:lnTo>
                    <a:pt x="91899" y="1136"/>
                  </a:lnTo>
                  <a:lnTo>
                    <a:pt x="92674" y="1675"/>
                  </a:lnTo>
                  <a:lnTo>
                    <a:pt x="93547" y="2214"/>
                  </a:lnTo>
                  <a:lnTo>
                    <a:pt x="94419" y="2742"/>
                  </a:lnTo>
                  <a:lnTo>
                    <a:pt x="95340" y="3270"/>
                  </a:lnTo>
                  <a:lnTo>
                    <a:pt x="96309" y="3797"/>
                  </a:lnTo>
                  <a:lnTo>
                    <a:pt x="97279" y="4325"/>
                  </a:lnTo>
                  <a:lnTo>
                    <a:pt x="96455" y="4302"/>
                  </a:lnTo>
                  <a:lnTo>
                    <a:pt x="95631" y="4291"/>
                  </a:lnTo>
                  <a:lnTo>
                    <a:pt x="94807" y="4291"/>
                  </a:lnTo>
                  <a:lnTo>
                    <a:pt x="93934" y="4302"/>
                  </a:lnTo>
                  <a:lnTo>
                    <a:pt x="93110" y="4325"/>
                  </a:lnTo>
                  <a:lnTo>
                    <a:pt x="92286" y="4359"/>
                  </a:lnTo>
                  <a:lnTo>
                    <a:pt x="91462" y="4405"/>
                  </a:lnTo>
                  <a:lnTo>
                    <a:pt x="90638" y="4463"/>
                  </a:lnTo>
                  <a:lnTo>
                    <a:pt x="89863" y="4531"/>
                  </a:lnTo>
                  <a:lnTo>
                    <a:pt x="89087" y="4612"/>
                  </a:lnTo>
                  <a:lnTo>
                    <a:pt x="88312" y="4692"/>
                  </a:lnTo>
                  <a:lnTo>
                    <a:pt x="87585" y="4784"/>
                  </a:lnTo>
                  <a:lnTo>
                    <a:pt x="86906" y="4899"/>
                  </a:lnTo>
                  <a:lnTo>
                    <a:pt x="86228" y="5002"/>
                  </a:lnTo>
                  <a:lnTo>
                    <a:pt x="85549" y="5128"/>
                  </a:lnTo>
                  <a:lnTo>
                    <a:pt x="84967" y="5254"/>
                  </a:lnTo>
                  <a:lnTo>
                    <a:pt x="84386" y="5392"/>
                  </a:lnTo>
                  <a:lnTo>
                    <a:pt x="83853" y="5541"/>
                  </a:lnTo>
                  <a:lnTo>
                    <a:pt x="83368" y="5690"/>
                  </a:lnTo>
                  <a:lnTo>
                    <a:pt x="82932" y="5851"/>
                  </a:lnTo>
                  <a:lnTo>
                    <a:pt x="82544" y="6011"/>
                  </a:lnTo>
                  <a:lnTo>
                    <a:pt x="82205" y="6183"/>
                  </a:lnTo>
                  <a:lnTo>
                    <a:pt x="81962" y="6367"/>
                  </a:lnTo>
                  <a:lnTo>
                    <a:pt x="81720" y="6550"/>
                  </a:lnTo>
                  <a:lnTo>
                    <a:pt x="81575" y="6734"/>
                  </a:lnTo>
                  <a:lnTo>
                    <a:pt x="81478" y="6929"/>
                  </a:lnTo>
                  <a:lnTo>
                    <a:pt x="81478" y="7124"/>
                  </a:lnTo>
                  <a:lnTo>
                    <a:pt x="81526" y="7330"/>
                  </a:lnTo>
                  <a:lnTo>
                    <a:pt x="81672" y="7537"/>
                  </a:lnTo>
                  <a:lnTo>
                    <a:pt x="81865" y="7743"/>
                  </a:lnTo>
                  <a:lnTo>
                    <a:pt x="82156" y="7961"/>
                  </a:lnTo>
                  <a:lnTo>
                    <a:pt x="82496" y="8179"/>
                  </a:lnTo>
                  <a:lnTo>
                    <a:pt x="87149" y="10622"/>
                  </a:lnTo>
                  <a:lnTo>
                    <a:pt x="91802" y="13054"/>
                  </a:lnTo>
                  <a:lnTo>
                    <a:pt x="96503" y="15474"/>
                  </a:lnTo>
                  <a:lnTo>
                    <a:pt x="101205" y="17894"/>
                  </a:lnTo>
                  <a:lnTo>
                    <a:pt x="100623" y="18181"/>
                  </a:lnTo>
                  <a:lnTo>
                    <a:pt x="99993" y="18445"/>
                  </a:lnTo>
                  <a:lnTo>
                    <a:pt x="99314" y="18720"/>
                  </a:lnTo>
                  <a:lnTo>
                    <a:pt x="98636" y="18984"/>
                  </a:lnTo>
                  <a:lnTo>
                    <a:pt x="97957" y="19236"/>
                  </a:lnTo>
                  <a:lnTo>
                    <a:pt x="97230" y="19489"/>
                  </a:lnTo>
                  <a:lnTo>
                    <a:pt x="95728" y="19982"/>
                  </a:lnTo>
                  <a:lnTo>
                    <a:pt x="94128" y="20452"/>
                  </a:lnTo>
                  <a:lnTo>
                    <a:pt x="92480" y="20911"/>
                  </a:lnTo>
                  <a:lnTo>
                    <a:pt x="90735" y="21358"/>
                  </a:lnTo>
                  <a:lnTo>
                    <a:pt x="88893" y="21783"/>
                  </a:lnTo>
                  <a:lnTo>
                    <a:pt x="87052" y="22196"/>
                  </a:lnTo>
                  <a:lnTo>
                    <a:pt x="85113" y="22597"/>
                  </a:lnTo>
                  <a:lnTo>
                    <a:pt x="83126" y="22987"/>
                  </a:lnTo>
                  <a:lnTo>
                    <a:pt x="81041" y="23366"/>
                  </a:lnTo>
                  <a:lnTo>
                    <a:pt x="78957" y="23733"/>
                  </a:lnTo>
                  <a:lnTo>
                    <a:pt x="76776" y="24100"/>
                  </a:lnTo>
                  <a:lnTo>
                    <a:pt x="74595" y="24455"/>
                  </a:lnTo>
                  <a:lnTo>
                    <a:pt x="72365" y="24799"/>
                  </a:lnTo>
                  <a:lnTo>
                    <a:pt x="70524" y="25075"/>
                  </a:lnTo>
                  <a:lnTo>
                    <a:pt x="68682" y="25339"/>
                  </a:lnTo>
                  <a:lnTo>
                    <a:pt x="64901" y="25866"/>
                  </a:lnTo>
                  <a:lnTo>
                    <a:pt x="61072" y="26371"/>
                  </a:lnTo>
                  <a:lnTo>
                    <a:pt x="57243" y="26864"/>
                  </a:lnTo>
                  <a:lnTo>
                    <a:pt x="49488" y="27850"/>
                  </a:lnTo>
                  <a:lnTo>
                    <a:pt x="45659" y="28344"/>
                  </a:lnTo>
                  <a:lnTo>
                    <a:pt x="41830" y="28848"/>
                  </a:lnTo>
                  <a:lnTo>
                    <a:pt x="38049" y="29376"/>
                  </a:lnTo>
                  <a:lnTo>
                    <a:pt x="36159" y="29640"/>
                  </a:lnTo>
                  <a:lnTo>
                    <a:pt x="34317" y="29915"/>
                  </a:lnTo>
                  <a:lnTo>
                    <a:pt x="32475" y="30202"/>
                  </a:lnTo>
                  <a:lnTo>
                    <a:pt x="30682" y="30489"/>
                  </a:lnTo>
                  <a:lnTo>
                    <a:pt x="28937" y="30787"/>
                  </a:lnTo>
                  <a:lnTo>
                    <a:pt x="27143" y="31085"/>
                  </a:lnTo>
                  <a:lnTo>
                    <a:pt x="25447" y="31395"/>
                  </a:lnTo>
                  <a:lnTo>
                    <a:pt x="23751" y="31727"/>
                  </a:lnTo>
                  <a:lnTo>
                    <a:pt x="22103" y="32060"/>
                  </a:lnTo>
                  <a:lnTo>
                    <a:pt x="20455" y="32404"/>
                  </a:lnTo>
                  <a:lnTo>
                    <a:pt x="18904" y="32760"/>
                  </a:lnTo>
                  <a:lnTo>
                    <a:pt x="17353" y="33127"/>
                  </a:lnTo>
                  <a:lnTo>
                    <a:pt x="15850" y="33517"/>
                  </a:lnTo>
                  <a:lnTo>
                    <a:pt x="14396" y="33907"/>
                  </a:lnTo>
                  <a:lnTo>
                    <a:pt x="13524" y="34159"/>
                  </a:lnTo>
                  <a:lnTo>
                    <a:pt x="12651" y="34423"/>
                  </a:lnTo>
                  <a:lnTo>
                    <a:pt x="11827" y="34687"/>
                  </a:lnTo>
                  <a:lnTo>
                    <a:pt x="11003" y="34951"/>
                  </a:lnTo>
                  <a:lnTo>
                    <a:pt x="10228" y="35226"/>
                  </a:lnTo>
                  <a:lnTo>
                    <a:pt x="9452" y="35501"/>
                  </a:lnTo>
                  <a:lnTo>
                    <a:pt x="8725" y="35776"/>
                  </a:lnTo>
                  <a:lnTo>
                    <a:pt x="8047" y="36063"/>
                  </a:lnTo>
                  <a:lnTo>
                    <a:pt x="7368" y="36350"/>
                  </a:lnTo>
                  <a:lnTo>
                    <a:pt x="6689" y="36637"/>
                  </a:lnTo>
                  <a:lnTo>
                    <a:pt x="6059" y="36935"/>
                  </a:lnTo>
                  <a:lnTo>
                    <a:pt x="5478" y="37233"/>
                  </a:lnTo>
                  <a:lnTo>
                    <a:pt x="4896" y="37531"/>
                  </a:lnTo>
                  <a:lnTo>
                    <a:pt x="4363" y="37830"/>
                  </a:lnTo>
                  <a:lnTo>
                    <a:pt x="3878" y="38128"/>
                  </a:lnTo>
                  <a:lnTo>
                    <a:pt x="3393" y="38438"/>
                  </a:lnTo>
                  <a:lnTo>
                    <a:pt x="2909" y="38736"/>
                  </a:lnTo>
                  <a:lnTo>
                    <a:pt x="2521" y="39045"/>
                  </a:lnTo>
                  <a:lnTo>
                    <a:pt x="2133" y="39355"/>
                  </a:lnTo>
                  <a:lnTo>
                    <a:pt x="1745" y="39665"/>
                  </a:lnTo>
                  <a:lnTo>
                    <a:pt x="1406" y="39975"/>
                  </a:lnTo>
                  <a:lnTo>
                    <a:pt x="1115" y="40284"/>
                  </a:lnTo>
                  <a:lnTo>
                    <a:pt x="873" y="40605"/>
                  </a:lnTo>
                  <a:lnTo>
                    <a:pt x="631" y="40915"/>
                  </a:lnTo>
                  <a:lnTo>
                    <a:pt x="437" y="41225"/>
                  </a:lnTo>
                  <a:lnTo>
                    <a:pt x="291" y="41534"/>
                  </a:lnTo>
                  <a:lnTo>
                    <a:pt x="146" y="41844"/>
                  </a:lnTo>
                  <a:lnTo>
                    <a:pt x="98" y="42154"/>
                  </a:lnTo>
                  <a:lnTo>
                    <a:pt x="49" y="42464"/>
                  </a:lnTo>
                  <a:lnTo>
                    <a:pt x="1" y="42773"/>
                  </a:lnTo>
                  <a:lnTo>
                    <a:pt x="49" y="43083"/>
                  </a:lnTo>
                  <a:lnTo>
                    <a:pt x="98" y="43393"/>
                  </a:lnTo>
                  <a:lnTo>
                    <a:pt x="194" y="43691"/>
                  </a:lnTo>
                  <a:lnTo>
                    <a:pt x="291" y="43989"/>
                  </a:lnTo>
                  <a:lnTo>
                    <a:pt x="485" y="44299"/>
                  </a:lnTo>
                  <a:lnTo>
                    <a:pt x="679" y="44586"/>
                  </a:lnTo>
                  <a:lnTo>
                    <a:pt x="922" y="44884"/>
                  </a:lnTo>
                  <a:lnTo>
                    <a:pt x="1212" y="45182"/>
                  </a:lnTo>
                  <a:lnTo>
                    <a:pt x="1552" y="45469"/>
                  </a:lnTo>
                  <a:lnTo>
                    <a:pt x="1939" y="45756"/>
                  </a:lnTo>
                  <a:lnTo>
                    <a:pt x="2327" y="46031"/>
                  </a:lnTo>
                  <a:lnTo>
                    <a:pt x="2812" y="46306"/>
                  </a:lnTo>
                  <a:lnTo>
                    <a:pt x="3297" y="46581"/>
                  </a:lnTo>
                  <a:lnTo>
                    <a:pt x="3830" y="46857"/>
                  </a:lnTo>
                  <a:lnTo>
                    <a:pt x="4411" y="47121"/>
                  </a:lnTo>
                  <a:lnTo>
                    <a:pt x="5041" y="47384"/>
                  </a:lnTo>
                  <a:lnTo>
                    <a:pt x="5720" y="47637"/>
                  </a:lnTo>
                  <a:lnTo>
                    <a:pt x="6447" y="47889"/>
                  </a:lnTo>
                  <a:lnTo>
                    <a:pt x="7174" y="48130"/>
                  </a:lnTo>
                  <a:lnTo>
                    <a:pt x="7998" y="48371"/>
                  </a:lnTo>
                  <a:lnTo>
                    <a:pt x="8822" y="48612"/>
                  </a:lnTo>
                  <a:lnTo>
                    <a:pt x="9743" y="48830"/>
                  </a:lnTo>
                  <a:lnTo>
                    <a:pt x="10664" y="49059"/>
                  </a:lnTo>
                  <a:lnTo>
                    <a:pt x="11682" y="49277"/>
                  </a:lnTo>
                  <a:lnTo>
                    <a:pt x="12700" y="49483"/>
                  </a:lnTo>
                  <a:lnTo>
                    <a:pt x="13814" y="49690"/>
                  </a:lnTo>
                  <a:lnTo>
                    <a:pt x="14929" y="49885"/>
                  </a:lnTo>
                  <a:lnTo>
                    <a:pt x="16141" y="50068"/>
                  </a:lnTo>
                  <a:lnTo>
                    <a:pt x="17353" y="50252"/>
                  </a:lnTo>
                  <a:lnTo>
                    <a:pt x="18661" y="50424"/>
                  </a:lnTo>
                  <a:lnTo>
                    <a:pt x="19970" y="50585"/>
                  </a:lnTo>
                  <a:lnTo>
                    <a:pt x="21376" y="50745"/>
                  </a:lnTo>
                  <a:lnTo>
                    <a:pt x="22830" y="50894"/>
                  </a:lnTo>
                  <a:lnTo>
                    <a:pt x="24284" y="51032"/>
                  </a:lnTo>
                  <a:lnTo>
                    <a:pt x="25883" y="51170"/>
                  </a:lnTo>
                  <a:lnTo>
                    <a:pt x="27434" y="51284"/>
                  </a:lnTo>
                  <a:lnTo>
                    <a:pt x="28985" y="51399"/>
                  </a:lnTo>
                  <a:lnTo>
                    <a:pt x="30536" y="51491"/>
                  </a:lnTo>
                  <a:lnTo>
                    <a:pt x="32087" y="51571"/>
                  </a:lnTo>
                  <a:lnTo>
                    <a:pt x="33638" y="51640"/>
                  </a:lnTo>
                  <a:lnTo>
                    <a:pt x="35189" y="51709"/>
                  </a:lnTo>
                  <a:lnTo>
                    <a:pt x="36740" y="51754"/>
                  </a:lnTo>
                  <a:lnTo>
                    <a:pt x="38291" y="51789"/>
                  </a:lnTo>
                  <a:lnTo>
                    <a:pt x="39842" y="51812"/>
                  </a:lnTo>
                  <a:lnTo>
                    <a:pt x="41393" y="51835"/>
                  </a:lnTo>
                  <a:lnTo>
                    <a:pt x="42896" y="51835"/>
                  </a:lnTo>
                  <a:lnTo>
                    <a:pt x="44447" y="51823"/>
                  </a:lnTo>
                  <a:lnTo>
                    <a:pt x="45998" y="51812"/>
                  </a:lnTo>
                  <a:lnTo>
                    <a:pt x="47501" y="51789"/>
                  </a:lnTo>
                  <a:lnTo>
                    <a:pt x="49003" y="51743"/>
                  </a:lnTo>
                  <a:lnTo>
                    <a:pt x="50554" y="51697"/>
                  </a:lnTo>
                  <a:lnTo>
                    <a:pt x="52057" y="51640"/>
                  </a:lnTo>
                  <a:lnTo>
                    <a:pt x="53559" y="51571"/>
                  </a:lnTo>
                  <a:lnTo>
                    <a:pt x="55062" y="51502"/>
                  </a:lnTo>
                  <a:lnTo>
                    <a:pt x="56564" y="51410"/>
                  </a:lnTo>
                  <a:lnTo>
                    <a:pt x="58018" y="51319"/>
                  </a:lnTo>
                  <a:lnTo>
                    <a:pt x="59521" y="51215"/>
                  </a:lnTo>
                  <a:lnTo>
                    <a:pt x="60975" y="51112"/>
                  </a:lnTo>
                  <a:lnTo>
                    <a:pt x="62429" y="50986"/>
                  </a:lnTo>
                  <a:lnTo>
                    <a:pt x="63883" y="50860"/>
                  </a:lnTo>
                  <a:lnTo>
                    <a:pt x="65289" y="50722"/>
                  </a:lnTo>
                  <a:lnTo>
                    <a:pt x="66743" y="50585"/>
                  </a:lnTo>
                  <a:lnTo>
                    <a:pt x="68149" y="50424"/>
                  </a:lnTo>
                  <a:lnTo>
                    <a:pt x="69554" y="50275"/>
                  </a:lnTo>
                  <a:lnTo>
                    <a:pt x="70960" y="50103"/>
                  </a:lnTo>
                  <a:lnTo>
                    <a:pt x="72317" y="49931"/>
                  </a:lnTo>
                  <a:lnTo>
                    <a:pt x="73723" y="49747"/>
                  </a:lnTo>
                  <a:lnTo>
                    <a:pt x="75031" y="49564"/>
                  </a:lnTo>
                  <a:lnTo>
                    <a:pt x="76388" y="49369"/>
                  </a:lnTo>
                  <a:lnTo>
                    <a:pt x="77746" y="49174"/>
                  </a:lnTo>
                  <a:lnTo>
                    <a:pt x="79054" y="48967"/>
                  </a:lnTo>
                  <a:lnTo>
                    <a:pt x="80363" y="48749"/>
                  </a:lnTo>
                  <a:lnTo>
                    <a:pt x="82883" y="48313"/>
                  </a:lnTo>
                  <a:lnTo>
                    <a:pt x="85404" y="47843"/>
                  </a:lnTo>
                  <a:lnTo>
                    <a:pt x="87827" y="47361"/>
                  </a:lnTo>
                  <a:lnTo>
                    <a:pt x="90154" y="46857"/>
                  </a:lnTo>
                  <a:lnTo>
                    <a:pt x="92432" y="46341"/>
                  </a:lnTo>
                  <a:lnTo>
                    <a:pt x="94661" y="45801"/>
                  </a:lnTo>
                  <a:lnTo>
                    <a:pt x="96746" y="45251"/>
                  </a:lnTo>
                  <a:lnTo>
                    <a:pt x="98781" y="44677"/>
                  </a:lnTo>
                  <a:lnTo>
                    <a:pt x="100769" y="44104"/>
                  </a:lnTo>
                  <a:lnTo>
                    <a:pt x="102610" y="43519"/>
                  </a:lnTo>
                  <a:lnTo>
                    <a:pt x="104355" y="42922"/>
                  </a:lnTo>
                  <a:lnTo>
                    <a:pt x="106052" y="42314"/>
                  </a:lnTo>
                  <a:lnTo>
                    <a:pt x="107603" y="41707"/>
                  </a:lnTo>
                  <a:lnTo>
                    <a:pt x="109154" y="41053"/>
                  </a:lnTo>
                  <a:lnTo>
                    <a:pt x="110608" y="40376"/>
                  </a:lnTo>
                  <a:lnTo>
                    <a:pt x="112013" y="39688"/>
                  </a:lnTo>
                  <a:lnTo>
                    <a:pt x="113322" y="38965"/>
                  </a:lnTo>
                  <a:lnTo>
                    <a:pt x="114582" y="38220"/>
                  </a:lnTo>
                  <a:lnTo>
                    <a:pt x="115794" y="37463"/>
                  </a:lnTo>
                  <a:lnTo>
                    <a:pt x="116860" y="36683"/>
                  </a:lnTo>
                  <a:lnTo>
                    <a:pt x="117927" y="35891"/>
                  </a:lnTo>
                  <a:lnTo>
                    <a:pt x="118848" y="35088"/>
                  </a:lnTo>
                  <a:lnTo>
                    <a:pt x="119720" y="34274"/>
                  </a:lnTo>
                  <a:lnTo>
                    <a:pt x="120544" y="33436"/>
                  </a:lnTo>
                  <a:lnTo>
                    <a:pt x="121223" y="32599"/>
                  </a:lnTo>
                  <a:lnTo>
                    <a:pt x="121853" y="31750"/>
                  </a:lnTo>
                  <a:lnTo>
                    <a:pt x="122386" y="30890"/>
                  </a:lnTo>
                  <a:lnTo>
                    <a:pt x="122822" y="30030"/>
                  </a:lnTo>
                  <a:lnTo>
                    <a:pt x="123210" y="29170"/>
                  </a:lnTo>
                  <a:lnTo>
                    <a:pt x="128105" y="31727"/>
                  </a:lnTo>
                  <a:lnTo>
                    <a:pt x="132952" y="34297"/>
                  </a:lnTo>
                  <a:lnTo>
                    <a:pt x="137751" y="36866"/>
                  </a:lnTo>
                  <a:lnTo>
                    <a:pt x="142452" y="39458"/>
                  </a:lnTo>
                  <a:lnTo>
                    <a:pt x="147057" y="42051"/>
                  </a:lnTo>
                  <a:lnTo>
                    <a:pt x="149335" y="43358"/>
                  </a:lnTo>
                  <a:lnTo>
                    <a:pt x="151613" y="44666"/>
                  </a:lnTo>
                  <a:lnTo>
                    <a:pt x="153794" y="45973"/>
                  </a:lnTo>
                  <a:lnTo>
                    <a:pt x="156024" y="47293"/>
                  </a:lnTo>
                  <a:lnTo>
                    <a:pt x="158156" y="48612"/>
                  </a:lnTo>
                  <a:lnTo>
                    <a:pt x="160289" y="49931"/>
                  </a:lnTo>
                  <a:lnTo>
                    <a:pt x="158786" y="50470"/>
                  </a:lnTo>
                  <a:lnTo>
                    <a:pt x="157187" y="50997"/>
                  </a:lnTo>
                  <a:lnTo>
                    <a:pt x="155539" y="51502"/>
                  </a:lnTo>
                  <a:lnTo>
                    <a:pt x="153794" y="52007"/>
                  </a:lnTo>
                  <a:lnTo>
                    <a:pt x="151952" y="52489"/>
                  </a:lnTo>
                  <a:lnTo>
                    <a:pt x="150062" y="52970"/>
                  </a:lnTo>
                  <a:lnTo>
                    <a:pt x="148075" y="53429"/>
                  </a:lnTo>
                  <a:lnTo>
                    <a:pt x="146087" y="53876"/>
                  </a:lnTo>
                  <a:lnTo>
                    <a:pt x="144003" y="54312"/>
                  </a:lnTo>
                  <a:lnTo>
                    <a:pt x="141871" y="54725"/>
                  </a:lnTo>
                  <a:lnTo>
                    <a:pt x="139641" y="55127"/>
                  </a:lnTo>
                  <a:lnTo>
                    <a:pt x="137411" y="55505"/>
                  </a:lnTo>
                  <a:lnTo>
                    <a:pt x="135133" y="55872"/>
                  </a:lnTo>
                  <a:lnTo>
                    <a:pt x="132807" y="56228"/>
                  </a:lnTo>
                  <a:lnTo>
                    <a:pt x="130432" y="56561"/>
                  </a:lnTo>
                  <a:lnTo>
                    <a:pt x="128057" y="56870"/>
                  </a:lnTo>
                  <a:lnTo>
                    <a:pt x="125294" y="57214"/>
                  </a:lnTo>
                  <a:lnTo>
                    <a:pt x="122531" y="57535"/>
                  </a:lnTo>
                  <a:lnTo>
                    <a:pt x="119769" y="57834"/>
                  </a:lnTo>
                  <a:lnTo>
                    <a:pt x="116909" y="58132"/>
                  </a:lnTo>
                  <a:lnTo>
                    <a:pt x="114049" y="58407"/>
                  </a:lnTo>
                  <a:lnTo>
                    <a:pt x="111189" y="58683"/>
                  </a:lnTo>
                  <a:lnTo>
                    <a:pt x="108281" y="58935"/>
                  </a:lnTo>
                  <a:lnTo>
                    <a:pt x="105373" y="59187"/>
                  </a:lnTo>
                  <a:lnTo>
                    <a:pt x="102465" y="59428"/>
                  </a:lnTo>
                  <a:lnTo>
                    <a:pt x="99557" y="59669"/>
                  </a:lnTo>
                  <a:lnTo>
                    <a:pt x="93644" y="60128"/>
                  </a:lnTo>
                  <a:lnTo>
                    <a:pt x="81817" y="61011"/>
                  </a:lnTo>
                  <a:lnTo>
                    <a:pt x="75904" y="61470"/>
                  </a:lnTo>
                  <a:lnTo>
                    <a:pt x="72947" y="61711"/>
                  </a:lnTo>
                  <a:lnTo>
                    <a:pt x="70039" y="61952"/>
                  </a:lnTo>
                  <a:lnTo>
                    <a:pt x="67131" y="62192"/>
                  </a:lnTo>
                  <a:lnTo>
                    <a:pt x="64223" y="62456"/>
                  </a:lnTo>
                  <a:lnTo>
                    <a:pt x="61363" y="62720"/>
                  </a:lnTo>
                  <a:lnTo>
                    <a:pt x="58503" y="62995"/>
                  </a:lnTo>
                  <a:lnTo>
                    <a:pt x="55692" y="63282"/>
                  </a:lnTo>
                  <a:lnTo>
                    <a:pt x="52881" y="63592"/>
                  </a:lnTo>
                  <a:lnTo>
                    <a:pt x="50070" y="63901"/>
                  </a:lnTo>
                  <a:lnTo>
                    <a:pt x="47355" y="64246"/>
                  </a:lnTo>
                  <a:lnTo>
                    <a:pt x="44641" y="64590"/>
                  </a:lnTo>
                  <a:lnTo>
                    <a:pt x="41975" y="64957"/>
                  </a:lnTo>
                  <a:lnTo>
                    <a:pt x="39358" y="65347"/>
                  </a:lnTo>
                  <a:lnTo>
                    <a:pt x="36740" y="65760"/>
                  </a:lnTo>
                  <a:lnTo>
                    <a:pt x="35335" y="65989"/>
                  </a:lnTo>
                  <a:lnTo>
                    <a:pt x="33978" y="66241"/>
                  </a:lnTo>
                  <a:lnTo>
                    <a:pt x="32621" y="66494"/>
                  </a:lnTo>
                  <a:lnTo>
                    <a:pt x="31263" y="66769"/>
                  </a:lnTo>
                  <a:lnTo>
                    <a:pt x="29955" y="67056"/>
                  </a:lnTo>
                  <a:lnTo>
                    <a:pt x="28646" y="67343"/>
                  </a:lnTo>
                  <a:lnTo>
                    <a:pt x="27337" y="67641"/>
                  </a:lnTo>
                  <a:lnTo>
                    <a:pt x="26077" y="67962"/>
                  </a:lnTo>
                  <a:lnTo>
                    <a:pt x="24817" y="68283"/>
                  </a:lnTo>
                  <a:lnTo>
                    <a:pt x="23557" y="68616"/>
                  </a:lnTo>
                  <a:lnTo>
                    <a:pt x="22345" y="68948"/>
                  </a:lnTo>
                  <a:lnTo>
                    <a:pt x="21182" y="69304"/>
                  </a:lnTo>
                  <a:lnTo>
                    <a:pt x="20018" y="69660"/>
                  </a:lnTo>
                  <a:lnTo>
                    <a:pt x="18904" y="70027"/>
                  </a:lnTo>
                  <a:lnTo>
                    <a:pt x="17789" y="70394"/>
                  </a:lnTo>
                  <a:lnTo>
                    <a:pt x="16723" y="70772"/>
                  </a:lnTo>
                  <a:lnTo>
                    <a:pt x="15705" y="71151"/>
                  </a:lnTo>
                  <a:lnTo>
                    <a:pt x="14687" y="71541"/>
                  </a:lnTo>
                  <a:lnTo>
                    <a:pt x="13717" y="71942"/>
                  </a:lnTo>
                  <a:lnTo>
                    <a:pt x="12797" y="72344"/>
                  </a:lnTo>
                  <a:lnTo>
                    <a:pt x="11924" y="72745"/>
                  </a:lnTo>
                  <a:lnTo>
                    <a:pt x="11052" y="73158"/>
                  </a:lnTo>
                  <a:lnTo>
                    <a:pt x="10276" y="73571"/>
                  </a:lnTo>
                  <a:lnTo>
                    <a:pt x="9501" y="73984"/>
                  </a:lnTo>
                  <a:lnTo>
                    <a:pt x="8774" y="74408"/>
                  </a:lnTo>
                  <a:lnTo>
                    <a:pt x="8095" y="74821"/>
                  </a:lnTo>
                  <a:lnTo>
                    <a:pt x="7465" y="75246"/>
                  </a:lnTo>
                  <a:lnTo>
                    <a:pt x="6883" y="75681"/>
                  </a:lnTo>
                  <a:lnTo>
                    <a:pt x="6302" y="76106"/>
                  </a:lnTo>
                  <a:lnTo>
                    <a:pt x="5817" y="76530"/>
                  </a:lnTo>
                  <a:lnTo>
                    <a:pt x="5381" y="76955"/>
                  </a:lnTo>
                  <a:lnTo>
                    <a:pt x="4993" y="77390"/>
                  </a:lnTo>
                  <a:lnTo>
                    <a:pt x="4702" y="77815"/>
                  </a:lnTo>
                  <a:lnTo>
                    <a:pt x="4411" y="78239"/>
                  </a:lnTo>
                  <a:lnTo>
                    <a:pt x="4169" y="78675"/>
                  </a:lnTo>
                  <a:lnTo>
                    <a:pt x="4024" y="79100"/>
                  </a:lnTo>
                  <a:lnTo>
                    <a:pt x="3927" y="79512"/>
                  </a:lnTo>
                  <a:lnTo>
                    <a:pt x="3878" y="79937"/>
                  </a:lnTo>
                  <a:lnTo>
                    <a:pt x="3927" y="80350"/>
                  </a:lnTo>
                  <a:lnTo>
                    <a:pt x="4024" y="80774"/>
                  </a:lnTo>
                  <a:lnTo>
                    <a:pt x="4169" y="81176"/>
                  </a:lnTo>
                  <a:lnTo>
                    <a:pt x="4363" y="81589"/>
                  </a:lnTo>
                  <a:lnTo>
                    <a:pt x="4654" y="81990"/>
                  </a:lnTo>
                  <a:lnTo>
                    <a:pt x="5041" y="82392"/>
                  </a:lnTo>
                  <a:lnTo>
                    <a:pt x="5478" y="82782"/>
                  </a:lnTo>
                  <a:lnTo>
                    <a:pt x="5962" y="83160"/>
                  </a:lnTo>
                  <a:lnTo>
                    <a:pt x="6544" y="83550"/>
                  </a:lnTo>
                  <a:lnTo>
                    <a:pt x="7174" y="83917"/>
                  </a:lnTo>
                  <a:lnTo>
                    <a:pt x="7901" y="84284"/>
                  </a:lnTo>
                  <a:lnTo>
                    <a:pt x="8725" y="84640"/>
                  </a:lnTo>
                  <a:lnTo>
                    <a:pt x="9598" y="84995"/>
                  </a:lnTo>
                  <a:lnTo>
                    <a:pt x="10567" y="85339"/>
                  </a:lnTo>
                  <a:lnTo>
                    <a:pt x="11585" y="85672"/>
                  </a:lnTo>
                  <a:lnTo>
                    <a:pt x="12700" y="86005"/>
                  </a:lnTo>
                  <a:lnTo>
                    <a:pt x="13911" y="86314"/>
                  </a:lnTo>
                  <a:lnTo>
                    <a:pt x="15220" y="86624"/>
                  </a:lnTo>
                  <a:lnTo>
                    <a:pt x="16626" y="86922"/>
                  </a:lnTo>
                  <a:lnTo>
                    <a:pt x="18080" y="87209"/>
                  </a:lnTo>
                  <a:lnTo>
                    <a:pt x="19631" y="87473"/>
                  </a:lnTo>
                  <a:lnTo>
                    <a:pt x="21279" y="87737"/>
                  </a:lnTo>
                  <a:lnTo>
                    <a:pt x="23024" y="87989"/>
                  </a:lnTo>
                  <a:lnTo>
                    <a:pt x="24865" y="88230"/>
                  </a:lnTo>
                  <a:lnTo>
                    <a:pt x="26804" y="88459"/>
                  </a:lnTo>
                  <a:lnTo>
                    <a:pt x="28840" y="88666"/>
                  </a:lnTo>
                  <a:lnTo>
                    <a:pt x="30876" y="88861"/>
                  </a:lnTo>
                  <a:lnTo>
                    <a:pt x="32863" y="89021"/>
                  </a:lnTo>
                  <a:lnTo>
                    <a:pt x="34899" y="89170"/>
                  </a:lnTo>
                  <a:lnTo>
                    <a:pt x="36934" y="89297"/>
                  </a:lnTo>
                  <a:lnTo>
                    <a:pt x="38970" y="89411"/>
                  </a:lnTo>
                  <a:lnTo>
                    <a:pt x="41006" y="89492"/>
                  </a:lnTo>
                  <a:lnTo>
                    <a:pt x="43090" y="89560"/>
                  </a:lnTo>
                  <a:lnTo>
                    <a:pt x="45126" y="89618"/>
                  </a:lnTo>
                  <a:lnTo>
                    <a:pt x="47161" y="89641"/>
                  </a:lnTo>
                  <a:lnTo>
                    <a:pt x="49246" y="89664"/>
                  </a:lnTo>
                  <a:lnTo>
                    <a:pt x="51281" y="89652"/>
                  </a:lnTo>
                  <a:lnTo>
                    <a:pt x="53317" y="89629"/>
                  </a:lnTo>
                  <a:lnTo>
                    <a:pt x="55353" y="89595"/>
                  </a:lnTo>
                  <a:lnTo>
                    <a:pt x="57437" y="89537"/>
                  </a:lnTo>
                  <a:lnTo>
                    <a:pt x="59473" y="89469"/>
                  </a:lnTo>
                  <a:lnTo>
                    <a:pt x="61508" y="89388"/>
                  </a:lnTo>
                  <a:lnTo>
                    <a:pt x="63544" y="89285"/>
                  </a:lnTo>
                  <a:lnTo>
                    <a:pt x="65580" y="89170"/>
                  </a:lnTo>
                  <a:lnTo>
                    <a:pt x="67615" y="89044"/>
                  </a:lnTo>
                  <a:lnTo>
                    <a:pt x="69603" y="88907"/>
                  </a:lnTo>
                  <a:lnTo>
                    <a:pt x="71638" y="88746"/>
                  </a:lnTo>
                  <a:lnTo>
                    <a:pt x="73626" y="88574"/>
                  </a:lnTo>
                  <a:lnTo>
                    <a:pt x="75661" y="88390"/>
                  </a:lnTo>
                  <a:lnTo>
                    <a:pt x="77649" y="88195"/>
                  </a:lnTo>
                  <a:lnTo>
                    <a:pt x="79636" y="87989"/>
                  </a:lnTo>
                  <a:lnTo>
                    <a:pt x="81575" y="87771"/>
                  </a:lnTo>
                  <a:lnTo>
                    <a:pt x="83562" y="87553"/>
                  </a:lnTo>
                  <a:lnTo>
                    <a:pt x="85501" y="87312"/>
                  </a:lnTo>
                  <a:lnTo>
                    <a:pt x="87439" y="87060"/>
                  </a:lnTo>
                  <a:lnTo>
                    <a:pt x="89378" y="86796"/>
                  </a:lnTo>
                  <a:lnTo>
                    <a:pt x="91268" y="86532"/>
                  </a:lnTo>
                  <a:lnTo>
                    <a:pt x="93159" y="86257"/>
                  </a:lnTo>
                  <a:lnTo>
                    <a:pt x="95049" y="85970"/>
                  </a:lnTo>
                  <a:lnTo>
                    <a:pt x="96891" y="85672"/>
                  </a:lnTo>
                  <a:lnTo>
                    <a:pt x="98733" y="85374"/>
                  </a:lnTo>
                  <a:lnTo>
                    <a:pt x="100575" y="85064"/>
                  </a:lnTo>
                  <a:lnTo>
                    <a:pt x="102368" y="84743"/>
                  </a:lnTo>
                  <a:lnTo>
                    <a:pt x="104161" y="84422"/>
                  </a:lnTo>
                  <a:lnTo>
                    <a:pt x="105955" y="84089"/>
                  </a:lnTo>
                  <a:lnTo>
                    <a:pt x="107700" y="83756"/>
                  </a:lnTo>
                  <a:lnTo>
                    <a:pt x="109445" y="83412"/>
                  </a:lnTo>
                  <a:lnTo>
                    <a:pt x="111141" y="83068"/>
                  </a:lnTo>
                  <a:lnTo>
                    <a:pt x="114485" y="82369"/>
                  </a:lnTo>
                  <a:lnTo>
                    <a:pt x="117781" y="81646"/>
                  </a:lnTo>
                  <a:lnTo>
                    <a:pt x="120932" y="80912"/>
                  </a:lnTo>
                  <a:lnTo>
                    <a:pt x="123985" y="80166"/>
                  </a:lnTo>
                  <a:lnTo>
                    <a:pt x="126942" y="79421"/>
                  </a:lnTo>
                  <a:lnTo>
                    <a:pt x="129753" y="78675"/>
                  </a:lnTo>
                  <a:lnTo>
                    <a:pt x="132467" y="77918"/>
                  </a:lnTo>
                  <a:lnTo>
                    <a:pt x="135036" y="77184"/>
                  </a:lnTo>
                  <a:lnTo>
                    <a:pt x="137460" y="76438"/>
                  </a:lnTo>
                  <a:lnTo>
                    <a:pt x="139786" y="75716"/>
                  </a:lnTo>
                  <a:lnTo>
                    <a:pt x="141968" y="75005"/>
                  </a:lnTo>
                  <a:lnTo>
                    <a:pt x="143373" y="74523"/>
                  </a:lnTo>
                  <a:lnTo>
                    <a:pt x="144730" y="74030"/>
                  </a:lnTo>
                  <a:lnTo>
                    <a:pt x="146087" y="73536"/>
                  </a:lnTo>
                  <a:lnTo>
                    <a:pt x="147396" y="73043"/>
                  </a:lnTo>
                  <a:lnTo>
                    <a:pt x="148705" y="72550"/>
                  </a:lnTo>
                  <a:lnTo>
                    <a:pt x="149965" y="72045"/>
                  </a:lnTo>
                  <a:lnTo>
                    <a:pt x="151177" y="71541"/>
                  </a:lnTo>
                  <a:lnTo>
                    <a:pt x="152388" y="71025"/>
                  </a:lnTo>
                  <a:lnTo>
                    <a:pt x="153600" y="70520"/>
                  </a:lnTo>
                  <a:lnTo>
                    <a:pt x="154715" y="70004"/>
                  </a:lnTo>
                  <a:lnTo>
                    <a:pt x="155830" y="69476"/>
                  </a:lnTo>
                  <a:lnTo>
                    <a:pt x="156945" y="68960"/>
                  </a:lnTo>
                  <a:lnTo>
                    <a:pt x="158011" y="68432"/>
                  </a:lnTo>
                  <a:lnTo>
                    <a:pt x="159029" y="67905"/>
                  </a:lnTo>
                  <a:lnTo>
                    <a:pt x="160047" y="67365"/>
                  </a:lnTo>
                  <a:lnTo>
                    <a:pt x="161016" y="66826"/>
                  </a:lnTo>
                  <a:lnTo>
                    <a:pt x="161985" y="66287"/>
                  </a:lnTo>
                  <a:lnTo>
                    <a:pt x="162858" y="65748"/>
                  </a:lnTo>
                  <a:lnTo>
                    <a:pt x="163779" y="65209"/>
                  </a:lnTo>
                  <a:lnTo>
                    <a:pt x="164603" y="64659"/>
                  </a:lnTo>
                  <a:lnTo>
                    <a:pt x="165427" y="64108"/>
                  </a:lnTo>
                  <a:lnTo>
                    <a:pt x="166251" y="63557"/>
                  </a:lnTo>
                  <a:lnTo>
                    <a:pt x="166978" y="63007"/>
                  </a:lnTo>
                  <a:lnTo>
                    <a:pt x="167753" y="62445"/>
                  </a:lnTo>
                  <a:lnTo>
                    <a:pt x="168432" y="61894"/>
                  </a:lnTo>
                  <a:lnTo>
                    <a:pt x="169110" y="61332"/>
                  </a:lnTo>
                  <a:lnTo>
                    <a:pt x="169740" y="60770"/>
                  </a:lnTo>
                  <a:lnTo>
                    <a:pt x="170371" y="60208"/>
                  </a:lnTo>
                  <a:lnTo>
                    <a:pt x="170952" y="59635"/>
                  </a:lnTo>
                  <a:lnTo>
                    <a:pt x="171485" y="59073"/>
                  </a:lnTo>
                  <a:lnTo>
                    <a:pt x="172019" y="58499"/>
                  </a:lnTo>
                  <a:lnTo>
                    <a:pt x="172503" y="57937"/>
                  </a:lnTo>
                  <a:lnTo>
                    <a:pt x="174975" y="59669"/>
                  </a:lnTo>
                  <a:lnTo>
                    <a:pt x="177399" y="61401"/>
                  </a:lnTo>
                  <a:lnTo>
                    <a:pt x="179822" y="63144"/>
                  </a:lnTo>
                  <a:lnTo>
                    <a:pt x="182197" y="64888"/>
                  </a:lnTo>
                  <a:lnTo>
                    <a:pt x="184524" y="66631"/>
                  </a:lnTo>
                  <a:lnTo>
                    <a:pt x="186802" y="68375"/>
                  </a:lnTo>
                  <a:lnTo>
                    <a:pt x="189031" y="70130"/>
                  </a:lnTo>
                  <a:lnTo>
                    <a:pt x="191261" y="71885"/>
                  </a:lnTo>
                  <a:lnTo>
                    <a:pt x="193442" y="73640"/>
                  </a:lnTo>
                  <a:lnTo>
                    <a:pt x="195575" y="75395"/>
                  </a:lnTo>
                  <a:lnTo>
                    <a:pt x="197659" y="77161"/>
                  </a:lnTo>
                  <a:lnTo>
                    <a:pt x="199695" y="78928"/>
                  </a:lnTo>
                  <a:lnTo>
                    <a:pt x="201682" y="80694"/>
                  </a:lnTo>
                  <a:lnTo>
                    <a:pt x="203669" y="82460"/>
                  </a:lnTo>
                  <a:lnTo>
                    <a:pt x="205608" y="84238"/>
                  </a:lnTo>
                  <a:lnTo>
                    <a:pt x="207498" y="86016"/>
                  </a:lnTo>
                  <a:lnTo>
                    <a:pt x="205899" y="86395"/>
                  </a:lnTo>
                  <a:lnTo>
                    <a:pt x="204251" y="86773"/>
                  </a:lnTo>
                  <a:lnTo>
                    <a:pt x="202603" y="87129"/>
                  </a:lnTo>
                  <a:lnTo>
                    <a:pt x="200858" y="87473"/>
                  </a:lnTo>
                  <a:lnTo>
                    <a:pt x="199064" y="87805"/>
                  </a:lnTo>
                  <a:lnTo>
                    <a:pt x="197271" y="88115"/>
                  </a:lnTo>
                  <a:lnTo>
                    <a:pt x="195429" y="88425"/>
                  </a:lnTo>
                  <a:lnTo>
                    <a:pt x="193490" y="88712"/>
                  </a:lnTo>
                  <a:lnTo>
                    <a:pt x="191552" y="88998"/>
                  </a:lnTo>
                  <a:lnTo>
                    <a:pt x="189564" y="89262"/>
                  </a:lnTo>
                  <a:lnTo>
                    <a:pt x="187577" y="89526"/>
                  </a:lnTo>
                  <a:lnTo>
                    <a:pt x="185542" y="89778"/>
                  </a:lnTo>
                  <a:lnTo>
                    <a:pt x="183409" y="90008"/>
                  </a:lnTo>
                  <a:lnTo>
                    <a:pt x="181325" y="90237"/>
                  </a:lnTo>
                  <a:lnTo>
                    <a:pt x="179144" y="90455"/>
                  </a:lnTo>
                  <a:lnTo>
                    <a:pt x="176962" y="90662"/>
                  </a:lnTo>
                  <a:lnTo>
                    <a:pt x="174781" y="90868"/>
                  </a:lnTo>
                  <a:lnTo>
                    <a:pt x="172552" y="91052"/>
                  </a:lnTo>
                  <a:lnTo>
                    <a:pt x="170274" y="91235"/>
                  </a:lnTo>
                  <a:lnTo>
                    <a:pt x="167996" y="91407"/>
                  </a:lnTo>
                  <a:lnTo>
                    <a:pt x="165669" y="91579"/>
                  </a:lnTo>
                  <a:lnTo>
                    <a:pt x="163343" y="91740"/>
                  </a:lnTo>
                  <a:lnTo>
                    <a:pt x="160968" y="91889"/>
                  </a:lnTo>
                  <a:lnTo>
                    <a:pt x="158593" y="92038"/>
                  </a:lnTo>
                  <a:lnTo>
                    <a:pt x="153794" y="92313"/>
                  </a:lnTo>
                  <a:lnTo>
                    <a:pt x="148899" y="92566"/>
                  </a:lnTo>
                  <a:lnTo>
                    <a:pt x="144003" y="92807"/>
                  </a:lnTo>
                  <a:lnTo>
                    <a:pt x="139011" y="93024"/>
                  </a:lnTo>
                  <a:lnTo>
                    <a:pt x="134019" y="93231"/>
                  </a:lnTo>
                  <a:lnTo>
                    <a:pt x="129026" y="93426"/>
                  </a:lnTo>
                  <a:lnTo>
                    <a:pt x="118993" y="93793"/>
                  </a:lnTo>
                  <a:lnTo>
                    <a:pt x="109008" y="94160"/>
                  </a:lnTo>
                  <a:lnTo>
                    <a:pt x="104064" y="94344"/>
                  </a:lnTo>
                  <a:lnTo>
                    <a:pt x="99169" y="94527"/>
                  </a:lnTo>
                  <a:lnTo>
                    <a:pt x="94322" y="94734"/>
                  </a:lnTo>
                  <a:lnTo>
                    <a:pt x="89572" y="94951"/>
                  </a:lnTo>
                  <a:lnTo>
                    <a:pt x="84871" y="95181"/>
                  </a:lnTo>
                  <a:lnTo>
                    <a:pt x="80266" y="95422"/>
                  </a:lnTo>
                  <a:lnTo>
                    <a:pt x="77988" y="95548"/>
                  </a:lnTo>
                  <a:lnTo>
                    <a:pt x="75758" y="95686"/>
                  </a:lnTo>
                  <a:lnTo>
                    <a:pt x="73577" y="95835"/>
                  </a:lnTo>
                  <a:lnTo>
                    <a:pt x="71396" y="95984"/>
                  </a:lnTo>
                  <a:lnTo>
                    <a:pt x="69215" y="96133"/>
                  </a:lnTo>
                  <a:lnTo>
                    <a:pt x="67082" y="96293"/>
                  </a:lnTo>
                  <a:lnTo>
                    <a:pt x="64998" y="96466"/>
                  </a:lnTo>
                  <a:lnTo>
                    <a:pt x="62962" y="96649"/>
                  </a:lnTo>
                  <a:lnTo>
                    <a:pt x="61266" y="96798"/>
                  </a:lnTo>
                  <a:lnTo>
                    <a:pt x="59521" y="96970"/>
                  </a:lnTo>
                  <a:lnTo>
                    <a:pt x="57776" y="97142"/>
                  </a:lnTo>
                  <a:lnTo>
                    <a:pt x="56080" y="97326"/>
                  </a:lnTo>
                  <a:lnTo>
                    <a:pt x="54383" y="97521"/>
                  </a:lnTo>
                  <a:lnTo>
                    <a:pt x="52687" y="97727"/>
                  </a:lnTo>
                  <a:lnTo>
                    <a:pt x="50990" y="97934"/>
                  </a:lnTo>
                  <a:lnTo>
                    <a:pt x="49294" y="98152"/>
                  </a:lnTo>
                  <a:lnTo>
                    <a:pt x="47598" y="98381"/>
                  </a:lnTo>
                  <a:lnTo>
                    <a:pt x="45950" y="98610"/>
                  </a:lnTo>
                  <a:lnTo>
                    <a:pt x="44302" y="98863"/>
                  </a:lnTo>
                  <a:lnTo>
                    <a:pt x="42654" y="99104"/>
                  </a:lnTo>
                  <a:lnTo>
                    <a:pt x="41054" y="99367"/>
                  </a:lnTo>
                  <a:lnTo>
                    <a:pt x="39455" y="99631"/>
                  </a:lnTo>
                  <a:lnTo>
                    <a:pt x="37904" y="99895"/>
                  </a:lnTo>
                  <a:lnTo>
                    <a:pt x="36353" y="100182"/>
                  </a:lnTo>
                  <a:lnTo>
                    <a:pt x="34802" y="100469"/>
                  </a:lnTo>
                  <a:lnTo>
                    <a:pt x="33299" y="100755"/>
                  </a:lnTo>
                  <a:lnTo>
                    <a:pt x="31845" y="101054"/>
                  </a:lnTo>
                  <a:lnTo>
                    <a:pt x="30391" y="101363"/>
                  </a:lnTo>
                  <a:lnTo>
                    <a:pt x="28937" y="101673"/>
                  </a:lnTo>
                  <a:lnTo>
                    <a:pt x="27531" y="101994"/>
                  </a:lnTo>
                  <a:lnTo>
                    <a:pt x="26174" y="102315"/>
                  </a:lnTo>
                  <a:lnTo>
                    <a:pt x="24865" y="102648"/>
                  </a:lnTo>
                  <a:lnTo>
                    <a:pt x="23557" y="102981"/>
                  </a:lnTo>
                  <a:lnTo>
                    <a:pt x="22297" y="103325"/>
                  </a:lnTo>
                  <a:lnTo>
                    <a:pt x="21036" y="103669"/>
                  </a:lnTo>
                  <a:lnTo>
                    <a:pt x="19873" y="104024"/>
                  </a:lnTo>
                  <a:lnTo>
                    <a:pt x="18710" y="104380"/>
                  </a:lnTo>
                  <a:lnTo>
                    <a:pt x="17595" y="104747"/>
                  </a:lnTo>
                  <a:lnTo>
                    <a:pt x="16529" y="105114"/>
                  </a:lnTo>
                  <a:lnTo>
                    <a:pt x="15511" y="105493"/>
                  </a:lnTo>
                  <a:lnTo>
                    <a:pt x="14493" y="105860"/>
                  </a:lnTo>
                  <a:lnTo>
                    <a:pt x="13572" y="106250"/>
                  </a:lnTo>
                  <a:lnTo>
                    <a:pt x="12700" y="106628"/>
                  </a:lnTo>
                  <a:lnTo>
                    <a:pt x="11827" y="107030"/>
                  </a:lnTo>
                  <a:lnTo>
                    <a:pt x="11052" y="107420"/>
                  </a:lnTo>
                  <a:lnTo>
                    <a:pt x="10325" y="107821"/>
                  </a:lnTo>
                  <a:lnTo>
                    <a:pt x="9598" y="108223"/>
                  </a:lnTo>
                  <a:lnTo>
                    <a:pt x="8967" y="108624"/>
                  </a:lnTo>
                  <a:lnTo>
                    <a:pt x="8386" y="109037"/>
                  </a:lnTo>
                  <a:lnTo>
                    <a:pt x="7901" y="109450"/>
                  </a:lnTo>
                  <a:lnTo>
                    <a:pt x="7416" y="109863"/>
                  </a:lnTo>
                  <a:lnTo>
                    <a:pt x="7029" y="110287"/>
                  </a:lnTo>
                  <a:lnTo>
                    <a:pt x="6641" y="110712"/>
                  </a:lnTo>
                  <a:lnTo>
                    <a:pt x="6399" y="111136"/>
                  </a:lnTo>
                  <a:lnTo>
                    <a:pt x="6156" y="111560"/>
                  </a:lnTo>
                  <a:lnTo>
                    <a:pt x="6011" y="111996"/>
                  </a:lnTo>
                  <a:lnTo>
                    <a:pt x="5914" y="112432"/>
                  </a:lnTo>
                  <a:lnTo>
                    <a:pt x="5914" y="112868"/>
                  </a:lnTo>
                  <a:lnTo>
                    <a:pt x="5962" y="113304"/>
                  </a:lnTo>
                  <a:lnTo>
                    <a:pt x="6059" y="113740"/>
                  </a:lnTo>
                  <a:lnTo>
                    <a:pt x="6253" y="114187"/>
                  </a:lnTo>
                  <a:lnTo>
                    <a:pt x="6544" y="114634"/>
                  </a:lnTo>
                  <a:lnTo>
                    <a:pt x="6883" y="115082"/>
                  </a:lnTo>
                  <a:lnTo>
                    <a:pt x="7271" y="115529"/>
                  </a:lnTo>
                  <a:lnTo>
                    <a:pt x="7756" y="115976"/>
                  </a:lnTo>
                  <a:lnTo>
                    <a:pt x="8337" y="116424"/>
                  </a:lnTo>
                  <a:lnTo>
                    <a:pt x="8967" y="116871"/>
                  </a:lnTo>
                  <a:lnTo>
                    <a:pt x="9694" y="117330"/>
                  </a:lnTo>
                  <a:lnTo>
                    <a:pt x="10518" y="117777"/>
                  </a:lnTo>
                  <a:lnTo>
                    <a:pt x="11439" y="118236"/>
                  </a:lnTo>
                  <a:lnTo>
                    <a:pt x="12409" y="118683"/>
                  </a:lnTo>
                  <a:lnTo>
                    <a:pt x="13475" y="119142"/>
                  </a:lnTo>
                  <a:lnTo>
                    <a:pt x="14590" y="119578"/>
                  </a:lnTo>
                  <a:lnTo>
                    <a:pt x="15753" y="119991"/>
                  </a:lnTo>
                  <a:lnTo>
                    <a:pt x="16965" y="120381"/>
                  </a:lnTo>
                  <a:lnTo>
                    <a:pt x="18177" y="120760"/>
                  </a:lnTo>
                  <a:lnTo>
                    <a:pt x="19485" y="121104"/>
                  </a:lnTo>
                  <a:lnTo>
                    <a:pt x="20794" y="121436"/>
                  </a:lnTo>
                  <a:lnTo>
                    <a:pt x="22103" y="121746"/>
                  </a:lnTo>
                  <a:lnTo>
                    <a:pt x="23508" y="122044"/>
                  </a:lnTo>
                  <a:lnTo>
                    <a:pt x="24914" y="122308"/>
                  </a:lnTo>
                  <a:lnTo>
                    <a:pt x="26368" y="122560"/>
                  </a:lnTo>
                  <a:lnTo>
                    <a:pt x="27822" y="122801"/>
                  </a:lnTo>
                  <a:lnTo>
                    <a:pt x="29325" y="123019"/>
                  </a:lnTo>
                  <a:lnTo>
                    <a:pt x="30827" y="123214"/>
                  </a:lnTo>
                  <a:lnTo>
                    <a:pt x="32378" y="123398"/>
                  </a:lnTo>
                  <a:lnTo>
                    <a:pt x="33978" y="123558"/>
                  </a:lnTo>
                  <a:lnTo>
                    <a:pt x="35577" y="123696"/>
                  </a:lnTo>
                  <a:lnTo>
                    <a:pt x="37225" y="123834"/>
                  </a:lnTo>
                  <a:lnTo>
                    <a:pt x="38825" y="123948"/>
                  </a:lnTo>
                  <a:lnTo>
                    <a:pt x="40521" y="124040"/>
                  </a:lnTo>
                  <a:lnTo>
                    <a:pt x="42169" y="124120"/>
                  </a:lnTo>
                  <a:lnTo>
                    <a:pt x="43914" y="124189"/>
                  </a:lnTo>
                  <a:lnTo>
                    <a:pt x="45610" y="124246"/>
                  </a:lnTo>
                  <a:lnTo>
                    <a:pt x="47355" y="124281"/>
                  </a:lnTo>
                  <a:lnTo>
                    <a:pt x="49100" y="124304"/>
                  </a:lnTo>
                  <a:lnTo>
                    <a:pt x="50845" y="124315"/>
                  </a:lnTo>
                  <a:lnTo>
                    <a:pt x="52638" y="124315"/>
                  </a:lnTo>
                  <a:lnTo>
                    <a:pt x="54383" y="124304"/>
                  </a:lnTo>
                  <a:lnTo>
                    <a:pt x="56177" y="124269"/>
                  </a:lnTo>
                  <a:lnTo>
                    <a:pt x="57970" y="124235"/>
                  </a:lnTo>
                  <a:lnTo>
                    <a:pt x="59763" y="124178"/>
                  </a:lnTo>
                  <a:lnTo>
                    <a:pt x="61605" y="124120"/>
                  </a:lnTo>
                  <a:lnTo>
                    <a:pt x="63399" y="124040"/>
                  </a:lnTo>
                  <a:lnTo>
                    <a:pt x="65240" y="123960"/>
                  </a:lnTo>
                  <a:lnTo>
                    <a:pt x="67034" y="123856"/>
                  </a:lnTo>
                  <a:lnTo>
                    <a:pt x="68876" y="123753"/>
                  </a:lnTo>
                  <a:lnTo>
                    <a:pt x="70669" y="123639"/>
                  </a:lnTo>
                  <a:lnTo>
                    <a:pt x="72511" y="123512"/>
                  </a:lnTo>
                  <a:lnTo>
                    <a:pt x="74304" y="123386"/>
                  </a:lnTo>
                  <a:lnTo>
                    <a:pt x="76098" y="123237"/>
                  </a:lnTo>
                  <a:lnTo>
                    <a:pt x="77891" y="123088"/>
                  </a:lnTo>
                  <a:lnTo>
                    <a:pt x="79684" y="122927"/>
                  </a:lnTo>
                  <a:lnTo>
                    <a:pt x="81478" y="122767"/>
                  </a:lnTo>
                  <a:lnTo>
                    <a:pt x="83271" y="122595"/>
                  </a:lnTo>
                  <a:lnTo>
                    <a:pt x="85016" y="122411"/>
                  </a:lnTo>
                  <a:lnTo>
                    <a:pt x="88554" y="122033"/>
                  </a:lnTo>
                  <a:lnTo>
                    <a:pt x="91996" y="121631"/>
                  </a:lnTo>
                  <a:lnTo>
                    <a:pt x="95340" y="121207"/>
                  </a:lnTo>
                  <a:lnTo>
                    <a:pt x="98636" y="120771"/>
                  </a:lnTo>
                  <a:lnTo>
                    <a:pt x="101883" y="120324"/>
                  </a:lnTo>
                  <a:lnTo>
                    <a:pt x="104985" y="119853"/>
                  </a:lnTo>
                  <a:lnTo>
                    <a:pt x="107990" y="119383"/>
                  </a:lnTo>
                  <a:lnTo>
                    <a:pt x="110899" y="118901"/>
                  </a:lnTo>
                  <a:lnTo>
                    <a:pt x="113661" y="118420"/>
                  </a:lnTo>
                  <a:lnTo>
                    <a:pt x="116279" y="117938"/>
                  </a:lnTo>
                  <a:lnTo>
                    <a:pt x="119865" y="117261"/>
                  </a:lnTo>
                  <a:lnTo>
                    <a:pt x="123404" y="116561"/>
                  </a:lnTo>
                  <a:lnTo>
                    <a:pt x="126894" y="115839"/>
                  </a:lnTo>
                  <a:lnTo>
                    <a:pt x="130335" y="115105"/>
                  </a:lnTo>
                  <a:lnTo>
                    <a:pt x="133728" y="114359"/>
                  </a:lnTo>
                  <a:lnTo>
                    <a:pt x="137121" y="113602"/>
                  </a:lnTo>
                  <a:lnTo>
                    <a:pt x="140416" y="112822"/>
                  </a:lnTo>
                  <a:lnTo>
                    <a:pt x="143712" y="112031"/>
                  </a:lnTo>
                  <a:lnTo>
                    <a:pt x="146960" y="111228"/>
                  </a:lnTo>
                  <a:lnTo>
                    <a:pt x="150110" y="110413"/>
                  </a:lnTo>
                  <a:lnTo>
                    <a:pt x="153309" y="109576"/>
                  </a:lnTo>
                  <a:lnTo>
                    <a:pt x="156411" y="108739"/>
                  </a:lnTo>
                  <a:lnTo>
                    <a:pt x="159465" y="107890"/>
                  </a:lnTo>
                  <a:lnTo>
                    <a:pt x="162519" y="107030"/>
                  </a:lnTo>
                  <a:lnTo>
                    <a:pt x="165524" y="106158"/>
                  </a:lnTo>
                  <a:lnTo>
                    <a:pt x="168529" y="105286"/>
                  </a:lnTo>
                  <a:lnTo>
                    <a:pt x="171437" y="104391"/>
                  </a:lnTo>
                  <a:lnTo>
                    <a:pt x="174345" y="103508"/>
                  </a:lnTo>
                  <a:lnTo>
                    <a:pt x="177253" y="102602"/>
                  </a:lnTo>
                  <a:lnTo>
                    <a:pt x="180064" y="101696"/>
                  </a:lnTo>
                  <a:lnTo>
                    <a:pt x="182876" y="100778"/>
                  </a:lnTo>
                  <a:lnTo>
                    <a:pt x="185687" y="99861"/>
                  </a:lnTo>
                  <a:lnTo>
                    <a:pt x="188401" y="98943"/>
                  </a:lnTo>
                  <a:lnTo>
                    <a:pt x="191164" y="98014"/>
                  </a:lnTo>
                  <a:lnTo>
                    <a:pt x="193830" y="97085"/>
                  </a:lnTo>
                  <a:lnTo>
                    <a:pt x="196544" y="96144"/>
                  </a:lnTo>
                  <a:lnTo>
                    <a:pt x="201779" y="94275"/>
                  </a:lnTo>
                  <a:lnTo>
                    <a:pt x="206965" y="92405"/>
                  </a:lnTo>
                  <a:lnTo>
                    <a:pt x="212054" y="90524"/>
                  </a:lnTo>
                  <a:lnTo>
                    <a:pt x="213702" y="92222"/>
                  </a:lnTo>
                  <a:lnTo>
                    <a:pt x="215350" y="93931"/>
                  </a:lnTo>
                  <a:lnTo>
                    <a:pt x="216950" y="95628"/>
                  </a:lnTo>
                  <a:lnTo>
                    <a:pt x="218501" y="97337"/>
                  </a:lnTo>
                  <a:lnTo>
                    <a:pt x="220294" y="99333"/>
                  </a:lnTo>
                  <a:lnTo>
                    <a:pt x="221990" y="101340"/>
                  </a:lnTo>
                  <a:lnTo>
                    <a:pt x="223638" y="103336"/>
                  </a:lnTo>
                  <a:lnTo>
                    <a:pt x="225238" y="105343"/>
                  </a:lnTo>
                  <a:lnTo>
                    <a:pt x="226789" y="107351"/>
                  </a:lnTo>
                  <a:lnTo>
                    <a:pt x="228292" y="109358"/>
                  </a:lnTo>
                  <a:lnTo>
                    <a:pt x="229697" y="111377"/>
                  </a:lnTo>
                  <a:lnTo>
                    <a:pt x="231103" y="113384"/>
                  </a:lnTo>
                  <a:lnTo>
                    <a:pt x="232411" y="115403"/>
                  </a:lnTo>
                  <a:lnTo>
                    <a:pt x="233720" y="117422"/>
                  </a:lnTo>
                  <a:lnTo>
                    <a:pt x="234980" y="119440"/>
                  </a:lnTo>
                  <a:lnTo>
                    <a:pt x="236144" y="121459"/>
                  </a:lnTo>
                  <a:lnTo>
                    <a:pt x="237307" y="123489"/>
                  </a:lnTo>
                  <a:lnTo>
                    <a:pt x="238373" y="125508"/>
                  </a:lnTo>
                  <a:lnTo>
                    <a:pt x="239439" y="127538"/>
                  </a:lnTo>
                  <a:lnTo>
                    <a:pt x="240457" y="129557"/>
                  </a:lnTo>
                  <a:lnTo>
                    <a:pt x="239391" y="129316"/>
                  </a:lnTo>
                  <a:lnTo>
                    <a:pt x="238276" y="129075"/>
                  </a:lnTo>
                  <a:lnTo>
                    <a:pt x="237113" y="128858"/>
                  </a:lnTo>
                  <a:lnTo>
                    <a:pt x="235950" y="128640"/>
                  </a:lnTo>
                  <a:lnTo>
                    <a:pt x="234738" y="128433"/>
                  </a:lnTo>
                  <a:lnTo>
                    <a:pt x="233478" y="128238"/>
                  </a:lnTo>
                  <a:lnTo>
                    <a:pt x="232218" y="128055"/>
                  </a:lnTo>
                  <a:lnTo>
                    <a:pt x="230860" y="127883"/>
                  </a:lnTo>
                  <a:lnTo>
                    <a:pt x="229552" y="127710"/>
                  </a:lnTo>
                  <a:lnTo>
                    <a:pt x="228146" y="127561"/>
                  </a:lnTo>
                  <a:lnTo>
                    <a:pt x="226741" y="127412"/>
                  </a:lnTo>
                  <a:lnTo>
                    <a:pt x="225286" y="127275"/>
                  </a:lnTo>
                  <a:lnTo>
                    <a:pt x="223832" y="127148"/>
                  </a:lnTo>
                  <a:lnTo>
                    <a:pt x="222330" y="127034"/>
                  </a:lnTo>
                  <a:lnTo>
                    <a:pt x="220827" y="126919"/>
                  </a:lnTo>
                  <a:lnTo>
                    <a:pt x="219276" y="126816"/>
                  </a:lnTo>
                  <a:lnTo>
                    <a:pt x="217725" y="126724"/>
                  </a:lnTo>
                  <a:lnTo>
                    <a:pt x="216126" y="126644"/>
                  </a:lnTo>
                  <a:lnTo>
                    <a:pt x="214526" y="126563"/>
                  </a:lnTo>
                  <a:lnTo>
                    <a:pt x="212927" y="126495"/>
                  </a:lnTo>
                  <a:lnTo>
                    <a:pt x="211279" y="126426"/>
                  </a:lnTo>
                  <a:lnTo>
                    <a:pt x="209631" y="126380"/>
                  </a:lnTo>
                  <a:lnTo>
                    <a:pt x="207983" y="126323"/>
                  </a:lnTo>
                  <a:lnTo>
                    <a:pt x="206286" y="126288"/>
                  </a:lnTo>
                  <a:lnTo>
                    <a:pt x="204590" y="126254"/>
                  </a:lnTo>
                  <a:lnTo>
                    <a:pt x="202894" y="126231"/>
                  </a:lnTo>
                  <a:lnTo>
                    <a:pt x="199501" y="126196"/>
                  </a:lnTo>
                  <a:lnTo>
                    <a:pt x="196011" y="126185"/>
                  </a:lnTo>
                  <a:lnTo>
                    <a:pt x="192521" y="126196"/>
                  </a:lnTo>
                  <a:lnTo>
                    <a:pt x="189080" y="126231"/>
                  </a:lnTo>
                  <a:lnTo>
                    <a:pt x="185590" y="126288"/>
                  </a:lnTo>
                  <a:lnTo>
                    <a:pt x="182100" y="126357"/>
                  </a:lnTo>
                  <a:lnTo>
                    <a:pt x="178659" y="126449"/>
                  </a:lnTo>
                  <a:lnTo>
                    <a:pt x="175266" y="126552"/>
                  </a:lnTo>
                  <a:lnTo>
                    <a:pt x="171873" y="126678"/>
                  </a:lnTo>
                  <a:lnTo>
                    <a:pt x="168577" y="126804"/>
                  </a:lnTo>
                  <a:lnTo>
                    <a:pt x="165281" y="126953"/>
                  </a:lnTo>
                  <a:lnTo>
                    <a:pt x="162082" y="127114"/>
                  </a:lnTo>
                  <a:lnTo>
                    <a:pt x="158980" y="127275"/>
                  </a:lnTo>
                  <a:lnTo>
                    <a:pt x="155975" y="127447"/>
                  </a:lnTo>
                  <a:lnTo>
                    <a:pt x="153067" y="127630"/>
                  </a:lnTo>
                  <a:lnTo>
                    <a:pt x="150256" y="127814"/>
                  </a:lnTo>
                  <a:lnTo>
                    <a:pt x="147590" y="127997"/>
                  </a:lnTo>
                  <a:lnTo>
                    <a:pt x="145021" y="128181"/>
                  </a:lnTo>
                  <a:lnTo>
                    <a:pt x="142598" y="128376"/>
                  </a:lnTo>
                  <a:lnTo>
                    <a:pt x="138575" y="128708"/>
                  </a:lnTo>
                  <a:lnTo>
                    <a:pt x="134503" y="129075"/>
                  </a:lnTo>
                  <a:lnTo>
                    <a:pt x="130432" y="129454"/>
                  </a:lnTo>
                  <a:lnTo>
                    <a:pt x="126409" y="129867"/>
                  </a:lnTo>
                  <a:lnTo>
                    <a:pt x="122337" y="130303"/>
                  </a:lnTo>
                  <a:lnTo>
                    <a:pt x="118314" y="130762"/>
                  </a:lnTo>
                  <a:lnTo>
                    <a:pt x="114340" y="131243"/>
                  </a:lnTo>
                  <a:lnTo>
                    <a:pt x="112353" y="131496"/>
                  </a:lnTo>
                  <a:lnTo>
                    <a:pt x="110414" y="131759"/>
                  </a:lnTo>
                  <a:lnTo>
                    <a:pt x="108427" y="132023"/>
                  </a:lnTo>
                  <a:lnTo>
                    <a:pt x="106488" y="132287"/>
                  </a:lnTo>
                  <a:lnTo>
                    <a:pt x="104598" y="132562"/>
                  </a:lnTo>
                  <a:lnTo>
                    <a:pt x="102707" y="132849"/>
                  </a:lnTo>
                  <a:lnTo>
                    <a:pt x="100817" y="133136"/>
                  </a:lnTo>
                  <a:lnTo>
                    <a:pt x="98927" y="133434"/>
                  </a:lnTo>
                  <a:lnTo>
                    <a:pt x="97133" y="133732"/>
                  </a:lnTo>
                  <a:lnTo>
                    <a:pt x="95291" y="134042"/>
                  </a:lnTo>
                  <a:lnTo>
                    <a:pt x="93498" y="134363"/>
                  </a:lnTo>
                  <a:lnTo>
                    <a:pt x="91753" y="134673"/>
                  </a:lnTo>
                  <a:lnTo>
                    <a:pt x="90008" y="135006"/>
                  </a:lnTo>
                  <a:lnTo>
                    <a:pt x="88263" y="135338"/>
                  </a:lnTo>
                  <a:lnTo>
                    <a:pt x="86615" y="135682"/>
                  </a:lnTo>
                  <a:lnTo>
                    <a:pt x="84967" y="136026"/>
                  </a:lnTo>
                  <a:lnTo>
                    <a:pt x="83320" y="136371"/>
                  </a:lnTo>
                  <a:lnTo>
                    <a:pt x="81720" y="136738"/>
                  </a:lnTo>
                  <a:lnTo>
                    <a:pt x="80169" y="137093"/>
                  </a:lnTo>
                  <a:lnTo>
                    <a:pt x="78666" y="137472"/>
                  </a:lnTo>
                  <a:lnTo>
                    <a:pt x="77212" y="137850"/>
                  </a:lnTo>
                  <a:lnTo>
                    <a:pt x="75758" y="138229"/>
                  </a:lnTo>
                  <a:lnTo>
                    <a:pt x="74353" y="138619"/>
                  </a:lnTo>
                  <a:lnTo>
                    <a:pt x="72996" y="139020"/>
                  </a:lnTo>
                  <a:lnTo>
                    <a:pt x="71638" y="139422"/>
                  </a:lnTo>
                  <a:lnTo>
                    <a:pt x="70378" y="139835"/>
                  </a:lnTo>
                  <a:lnTo>
                    <a:pt x="69166" y="140247"/>
                  </a:lnTo>
                  <a:lnTo>
                    <a:pt x="67955" y="140672"/>
                  </a:lnTo>
                  <a:lnTo>
                    <a:pt x="66840" y="141096"/>
                  </a:lnTo>
                  <a:lnTo>
                    <a:pt x="65725" y="141532"/>
                  </a:lnTo>
                  <a:lnTo>
                    <a:pt x="64707" y="141968"/>
                  </a:lnTo>
                  <a:lnTo>
                    <a:pt x="63689" y="142415"/>
                  </a:lnTo>
                  <a:lnTo>
                    <a:pt x="62768" y="142874"/>
                  </a:lnTo>
                  <a:lnTo>
                    <a:pt x="61896" y="143333"/>
                  </a:lnTo>
                  <a:lnTo>
                    <a:pt x="61072" y="143803"/>
                  </a:lnTo>
                  <a:lnTo>
                    <a:pt x="60297" y="144274"/>
                  </a:lnTo>
                  <a:lnTo>
                    <a:pt x="59570" y="144755"/>
                  </a:lnTo>
                  <a:lnTo>
                    <a:pt x="58891" y="145248"/>
                  </a:lnTo>
                  <a:lnTo>
                    <a:pt x="58309" y="145730"/>
                  </a:lnTo>
                  <a:lnTo>
                    <a:pt x="57776" y="146235"/>
                  </a:lnTo>
                  <a:lnTo>
                    <a:pt x="57291" y="146740"/>
                  </a:lnTo>
                  <a:lnTo>
                    <a:pt x="56904" y="147256"/>
                  </a:lnTo>
                  <a:lnTo>
                    <a:pt x="56516" y="147772"/>
                  </a:lnTo>
                  <a:lnTo>
                    <a:pt x="56274" y="148300"/>
                  </a:lnTo>
                  <a:lnTo>
                    <a:pt x="56031" y="148827"/>
                  </a:lnTo>
                  <a:lnTo>
                    <a:pt x="55886" y="149366"/>
                  </a:lnTo>
                  <a:lnTo>
                    <a:pt x="55837" y="149917"/>
                  </a:lnTo>
                  <a:lnTo>
                    <a:pt x="55837" y="150467"/>
                  </a:lnTo>
                  <a:lnTo>
                    <a:pt x="55886" y="151018"/>
                  </a:lnTo>
                  <a:lnTo>
                    <a:pt x="56031" y="151592"/>
                  </a:lnTo>
                  <a:lnTo>
                    <a:pt x="56177" y="151982"/>
                  </a:lnTo>
                  <a:lnTo>
                    <a:pt x="56371" y="152383"/>
                  </a:lnTo>
                  <a:lnTo>
                    <a:pt x="56613" y="152773"/>
                  </a:lnTo>
                  <a:lnTo>
                    <a:pt x="56855" y="153174"/>
                  </a:lnTo>
                  <a:lnTo>
                    <a:pt x="57195" y="153576"/>
                  </a:lnTo>
                  <a:lnTo>
                    <a:pt x="57534" y="153966"/>
                  </a:lnTo>
                  <a:lnTo>
                    <a:pt x="57922" y="154367"/>
                  </a:lnTo>
                  <a:lnTo>
                    <a:pt x="58358" y="154757"/>
                  </a:lnTo>
                  <a:lnTo>
                    <a:pt x="58842" y="155147"/>
                  </a:lnTo>
                  <a:lnTo>
                    <a:pt x="59376" y="155537"/>
                  </a:lnTo>
                  <a:lnTo>
                    <a:pt x="59957" y="155927"/>
                  </a:lnTo>
                  <a:lnTo>
                    <a:pt x="60539" y="156306"/>
                  </a:lnTo>
                  <a:lnTo>
                    <a:pt x="61217" y="156684"/>
                  </a:lnTo>
                  <a:lnTo>
                    <a:pt x="61896" y="157063"/>
                  </a:lnTo>
                  <a:lnTo>
                    <a:pt x="62623" y="157430"/>
                  </a:lnTo>
                  <a:lnTo>
                    <a:pt x="63399" y="157797"/>
                  </a:lnTo>
                  <a:lnTo>
                    <a:pt x="64223" y="158153"/>
                  </a:lnTo>
                  <a:lnTo>
                    <a:pt x="65095" y="158508"/>
                  </a:lnTo>
                  <a:lnTo>
                    <a:pt x="65967" y="158852"/>
                  </a:lnTo>
                  <a:lnTo>
                    <a:pt x="66937" y="159196"/>
                  </a:lnTo>
                  <a:lnTo>
                    <a:pt x="67955" y="159517"/>
                  </a:lnTo>
                  <a:lnTo>
                    <a:pt x="68973" y="159839"/>
                  </a:lnTo>
                  <a:lnTo>
                    <a:pt x="70039" y="160160"/>
                  </a:lnTo>
                  <a:lnTo>
                    <a:pt x="71154" y="160458"/>
                  </a:lnTo>
                  <a:lnTo>
                    <a:pt x="72317" y="160756"/>
                  </a:lnTo>
                  <a:lnTo>
                    <a:pt x="73529" y="161032"/>
                  </a:lnTo>
                  <a:lnTo>
                    <a:pt x="74789" y="161307"/>
                  </a:lnTo>
                  <a:lnTo>
                    <a:pt x="76098" y="161571"/>
                  </a:lnTo>
                  <a:lnTo>
                    <a:pt x="77455" y="161823"/>
                  </a:lnTo>
                  <a:lnTo>
                    <a:pt x="78812" y="162064"/>
                  </a:lnTo>
                  <a:lnTo>
                    <a:pt x="80266" y="162282"/>
                  </a:lnTo>
                  <a:lnTo>
                    <a:pt x="81720" y="162500"/>
                  </a:lnTo>
                  <a:lnTo>
                    <a:pt x="83223" y="162683"/>
                  </a:lnTo>
                  <a:lnTo>
                    <a:pt x="84628" y="162855"/>
                  </a:lnTo>
                  <a:lnTo>
                    <a:pt x="86082" y="162993"/>
                  </a:lnTo>
                  <a:lnTo>
                    <a:pt x="87488" y="163119"/>
                  </a:lnTo>
                  <a:lnTo>
                    <a:pt x="88942" y="163211"/>
                  </a:lnTo>
                  <a:lnTo>
                    <a:pt x="90348" y="163291"/>
                  </a:lnTo>
                  <a:lnTo>
                    <a:pt x="91705" y="163349"/>
                  </a:lnTo>
                  <a:lnTo>
                    <a:pt x="93110" y="163394"/>
                  </a:lnTo>
                  <a:lnTo>
                    <a:pt x="94467" y="163417"/>
                  </a:lnTo>
                  <a:lnTo>
                    <a:pt x="95825" y="163417"/>
                  </a:lnTo>
                  <a:lnTo>
                    <a:pt x="97182" y="163406"/>
                  </a:lnTo>
                  <a:lnTo>
                    <a:pt x="98539" y="163371"/>
                  </a:lnTo>
                  <a:lnTo>
                    <a:pt x="99848" y="163314"/>
                  </a:lnTo>
                  <a:lnTo>
                    <a:pt x="101156" y="163257"/>
                  </a:lnTo>
                  <a:lnTo>
                    <a:pt x="102513" y="163176"/>
                  </a:lnTo>
                  <a:lnTo>
                    <a:pt x="103822" y="163085"/>
                  </a:lnTo>
                  <a:lnTo>
                    <a:pt x="105082" y="162982"/>
                  </a:lnTo>
                  <a:lnTo>
                    <a:pt x="106391" y="162855"/>
                  </a:lnTo>
                  <a:lnTo>
                    <a:pt x="107651" y="162729"/>
                  </a:lnTo>
                  <a:lnTo>
                    <a:pt x="108960" y="162580"/>
                  </a:lnTo>
                  <a:lnTo>
                    <a:pt x="110220" y="162419"/>
                  </a:lnTo>
                  <a:lnTo>
                    <a:pt x="111480" y="162259"/>
                  </a:lnTo>
                  <a:lnTo>
                    <a:pt x="112740" y="162087"/>
                  </a:lnTo>
                  <a:lnTo>
                    <a:pt x="113952" y="161903"/>
                  </a:lnTo>
                  <a:lnTo>
                    <a:pt x="115212" y="161708"/>
                  </a:lnTo>
                  <a:lnTo>
                    <a:pt x="116424" y="161502"/>
                  </a:lnTo>
                  <a:lnTo>
                    <a:pt x="118896" y="161089"/>
                  </a:lnTo>
                  <a:lnTo>
                    <a:pt x="121320" y="160642"/>
                  </a:lnTo>
                  <a:lnTo>
                    <a:pt x="123695" y="160171"/>
                  </a:lnTo>
                  <a:lnTo>
                    <a:pt x="125488" y="159816"/>
                  </a:lnTo>
                  <a:lnTo>
                    <a:pt x="127233" y="159437"/>
                  </a:lnTo>
                  <a:lnTo>
                    <a:pt x="128978" y="159036"/>
                  </a:lnTo>
                  <a:lnTo>
                    <a:pt x="130723" y="158634"/>
                  </a:lnTo>
                  <a:lnTo>
                    <a:pt x="132419" y="158210"/>
                  </a:lnTo>
                  <a:lnTo>
                    <a:pt x="134115" y="157774"/>
                  </a:lnTo>
                  <a:lnTo>
                    <a:pt x="135763" y="157315"/>
                  </a:lnTo>
                  <a:lnTo>
                    <a:pt x="137460" y="156856"/>
                  </a:lnTo>
                  <a:lnTo>
                    <a:pt x="139059" y="156386"/>
                  </a:lnTo>
                  <a:lnTo>
                    <a:pt x="140707" y="155893"/>
                  </a:lnTo>
                  <a:lnTo>
                    <a:pt x="142307" y="155400"/>
                  </a:lnTo>
                  <a:lnTo>
                    <a:pt x="143906" y="154895"/>
                  </a:lnTo>
                  <a:lnTo>
                    <a:pt x="147105" y="153863"/>
                  </a:lnTo>
                  <a:lnTo>
                    <a:pt x="150256" y="152807"/>
                  </a:lnTo>
                  <a:lnTo>
                    <a:pt x="153406" y="151718"/>
                  </a:lnTo>
                  <a:lnTo>
                    <a:pt x="156508" y="150617"/>
                  </a:lnTo>
                  <a:lnTo>
                    <a:pt x="162809" y="148380"/>
                  </a:lnTo>
                  <a:lnTo>
                    <a:pt x="165960" y="147267"/>
                  </a:lnTo>
                  <a:lnTo>
                    <a:pt x="169110" y="146143"/>
                  </a:lnTo>
                  <a:lnTo>
                    <a:pt x="172358" y="145042"/>
                  </a:lnTo>
                  <a:lnTo>
                    <a:pt x="175605" y="143952"/>
                  </a:lnTo>
                  <a:lnTo>
                    <a:pt x="177302" y="143425"/>
                  </a:lnTo>
                  <a:lnTo>
                    <a:pt x="178950" y="142897"/>
                  </a:lnTo>
                  <a:lnTo>
                    <a:pt x="180646" y="142369"/>
                  </a:lnTo>
                  <a:lnTo>
                    <a:pt x="182343" y="141853"/>
                  </a:lnTo>
                  <a:lnTo>
                    <a:pt x="184087" y="141349"/>
                  </a:lnTo>
                  <a:lnTo>
                    <a:pt x="185832" y="140855"/>
                  </a:lnTo>
                  <a:lnTo>
                    <a:pt x="187577" y="140362"/>
                  </a:lnTo>
                  <a:lnTo>
                    <a:pt x="189371" y="139892"/>
                  </a:lnTo>
                  <a:lnTo>
                    <a:pt x="191212" y="139422"/>
                  </a:lnTo>
                  <a:lnTo>
                    <a:pt x="193054" y="138974"/>
                  </a:lnTo>
                  <a:lnTo>
                    <a:pt x="194896" y="138527"/>
                  </a:lnTo>
                  <a:lnTo>
                    <a:pt x="196786" y="138103"/>
                  </a:lnTo>
                  <a:lnTo>
                    <a:pt x="198725" y="137690"/>
                  </a:lnTo>
                  <a:lnTo>
                    <a:pt x="200664" y="137300"/>
                  </a:lnTo>
                  <a:lnTo>
                    <a:pt x="202651" y="136910"/>
                  </a:lnTo>
                  <a:lnTo>
                    <a:pt x="204687" y="136543"/>
                  </a:lnTo>
                  <a:lnTo>
                    <a:pt x="206723" y="136198"/>
                  </a:lnTo>
                  <a:lnTo>
                    <a:pt x="208807" y="135866"/>
                  </a:lnTo>
                  <a:lnTo>
                    <a:pt x="210939" y="135556"/>
                  </a:lnTo>
                  <a:lnTo>
                    <a:pt x="213072" y="135258"/>
                  </a:lnTo>
                  <a:lnTo>
                    <a:pt x="215253" y="134983"/>
                  </a:lnTo>
                  <a:lnTo>
                    <a:pt x="217531" y="134730"/>
                  </a:lnTo>
                  <a:lnTo>
                    <a:pt x="219761" y="134501"/>
                  </a:lnTo>
                  <a:lnTo>
                    <a:pt x="222087" y="134294"/>
                  </a:lnTo>
                  <a:lnTo>
                    <a:pt x="224462" y="134099"/>
                  </a:lnTo>
                  <a:lnTo>
                    <a:pt x="226886" y="133939"/>
                  </a:lnTo>
                  <a:lnTo>
                    <a:pt x="229309" y="133801"/>
                  </a:lnTo>
                  <a:lnTo>
                    <a:pt x="231830" y="133686"/>
                  </a:lnTo>
                  <a:lnTo>
                    <a:pt x="234350" y="133595"/>
                  </a:lnTo>
                  <a:lnTo>
                    <a:pt x="235659" y="133560"/>
                  </a:lnTo>
                  <a:lnTo>
                    <a:pt x="236919" y="133526"/>
                  </a:lnTo>
                  <a:lnTo>
                    <a:pt x="238276" y="133503"/>
                  </a:lnTo>
                  <a:lnTo>
                    <a:pt x="239585" y="133491"/>
                  </a:lnTo>
                  <a:lnTo>
                    <a:pt x="240942" y="133480"/>
                  </a:lnTo>
                  <a:lnTo>
                    <a:pt x="242299" y="133480"/>
                  </a:lnTo>
                  <a:lnTo>
                    <a:pt x="243462" y="136210"/>
                  </a:lnTo>
                  <a:lnTo>
                    <a:pt x="244529" y="138928"/>
                  </a:lnTo>
                  <a:lnTo>
                    <a:pt x="245547" y="141658"/>
                  </a:lnTo>
                  <a:lnTo>
                    <a:pt x="246468" y="144388"/>
                  </a:lnTo>
                  <a:lnTo>
                    <a:pt x="247388" y="147302"/>
                  </a:lnTo>
                  <a:lnTo>
                    <a:pt x="248164" y="150215"/>
                  </a:lnTo>
                  <a:lnTo>
                    <a:pt x="248843" y="153129"/>
                  </a:lnTo>
                  <a:lnTo>
                    <a:pt x="249424" y="156042"/>
                  </a:lnTo>
                  <a:lnTo>
                    <a:pt x="249860" y="158955"/>
                  </a:lnTo>
                  <a:lnTo>
                    <a:pt x="250248" y="161880"/>
                  </a:lnTo>
                  <a:lnTo>
                    <a:pt x="250491" y="164794"/>
                  </a:lnTo>
                  <a:lnTo>
                    <a:pt x="250636" y="167719"/>
                  </a:lnTo>
                  <a:lnTo>
                    <a:pt x="250587" y="168005"/>
                  </a:lnTo>
                  <a:lnTo>
                    <a:pt x="249667" y="167902"/>
                  </a:lnTo>
                  <a:lnTo>
                    <a:pt x="248746" y="167799"/>
                  </a:lnTo>
                  <a:lnTo>
                    <a:pt x="247776" y="167707"/>
                  </a:lnTo>
                  <a:lnTo>
                    <a:pt x="246807" y="167627"/>
                  </a:lnTo>
                  <a:lnTo>
                    <a:pt x="245886" y="167547"/>
                  </a:lnTo>
                  <a:lnTo>
                    <a:pt x="244965" y="167489"/>
                  </a:lnTo>
                  <a:lnTo>
                    <a:pt x="244044" y="167432"/>
                  </a:lnTo>
                  <a:lnTo>
                    <a:pt x="243123" y="167398"/>
                  </a:lnTo>
                  <a:lnTo>
                    <a:pt x="241087" y="167317"/>
                  </a:lnTo>
                  <a:lnTo>
                    <a:pt x="239003" y="167248"/>
                  </a:lnTo>
                  <a:lnTo>
                    <a:pt x="236919" y="167203"/>
                  </a:lnTo>
                  <a:lnTo>
                    <a:pt x="234835" y="167180"/>
                  </a:lnTo>
                  <a:lnTo>
                    <a:pt x="232702" y="167168"/>
                  </a:lnTo>
                  <a:lnTo>
                    <a:pt x="230521" y="167168"/>
                  </a:lnTo>
                  <a:lnTo>
                    <a:pt x="228388" y="167180"/>
                  </a:lnTo>
                  <a:lnTo>
                    <a:pt x="226207" y="167203"/>
                  </a:lnTo>
                  <a:lnTo>
                    <a:pt x="224026" y="167248"/>
                  </a:lnTo>
                  <a:lnTo>
                    <a:pt x="221845" y="167294"/>
                  </a:lnTo>
                  <a:lnTo>
                    <a:pt x="219664" y="167363"/>
                  </a:lnTo>
                  <a:lnTo>
                    <a:pt x="217434" y="167443"/>
                  </a:lnTo>
                  <a:lnTo>
                    <a:pt x="215253" y="167535"/>
                  </a:lnTo>
                  <a:lnTo>
                    <a:pt x="213024" y="167627"/>
                  </a:lnTo>
                  <a:lnTo>
                    <a:pt x="210843" y="167742"/>
                  </a:lnTo>
                  <a:lnTo>
                    <a:pt x="208661" y="167856"/>
                  </a:lnTo>
                  <a:lnTo>
                    <a:pt x="206480" y="167983"/>
                  </a:lnTo>
                  <a:lnTo>
                    <a:pt x="204299" y="168120"/>
                  </a:lnTo>
                  <a:lnTo>
                    <a:pt x="202118" y="168269"/>
                  </a:lnTo>
                  <a:lnTo>
                    <a:pt x="199985" y="168418"/>
                  </a:lnTo>
                  <a:lnTo>
                    <a:pt x="197853" y="168579"/>
                  </a:lnTo>
                  <a:lnTo>
                    <a:pt x="195769" y="168740"/>
                  </a:lnTo>
                  <a:lnTo>
                    <a:pt x="193636" y="168912"/>
                  </a:lnTo>
                  <a:lnTo>
                    <a:pt x="191600" y="169095"/>
                  </a:lnTo>
                  <a:lnTo>
                    <a:pt x="187529" y="169462"/>
                  </a:lnTo>
                  <a:lnTo>
                    <a:pt x="183554" y="169852"/>
                  </a:lnTo>
                  <a:lnTo>
                    <a:pt x="179725" y="170254"/>
                  </a:lnTo>
                  <a:lnTo>
                    <a:pt x="176090" y="170667"/>
                  </a:lnTo>
                  <a:lnTo>
                    <a:pt x="172309" y="171102"/>
                  </a:lnTo>
                  <a:lnTo>
                    <a:pt x="168626" y="171573"/>
                  </a:lnTo>
                  <a:lnTo>
                    <a:pt x="164990" y="172066"/>
                  </a:lnTo>
                  <a:lnTo>
                    <a:pt x="161404" y="172582"/>
                  </a:lnTo>
                  <a:lnTo>
                    <a:pt x="157914" y="173121"/>
                  </a:lnTo>
                  <a:lnTo>
                    <a:pt x="154424" y="173683"/>
                  </a:lnTo>
                  <a:lnTo>
                    <a:pt x="151031" y="174268"/>
                  </a:lnTo>
                  <a:lnTo>
                    <a:pt x="147687" y="174876"/>
                  </a:lnTo>
                  <a:lnTo>
                    <a:pt x="144391" y="175496"/>
                  </a:lnTo>
                  <a:lnTo>
                    <a:pt x="141192" y="176149"/>
                  </a:lnTo>
                  <a:lnTo>
                    <a:pt x="138090" y="176815"/>
                  </a:lnTo>
                  <a:lnTo>
                    <a:pt x="135036" y="177503"/>
                  </a:lnTo>
                  <a:lnTo>
                    <a:pt x="132031" y="178203"/>
                  </a:lnTo>
                  <a:lnTo>
                    <a:pt x="129172" y="178925"/>
                  </a:lnTo>
                  <a:lnTo>
                    <a:pt x="126360" y="179671"/>
                  </a:lnTo>
                  <a:lnTo>
                    <a:pt x="123598" y="180428"/>
                  </a:lnTo>
                  <a:lnTo>
                    <a:pt x="120980" y="181208"/>
                  </a:lnTo>
                  <a:lnTo>
                    <a:pt x="118460" y="181999"/>
                  </a:lnTo>
                  <a:lnTo>
                    <a:pt x="117200" y="182401"/>
                  </a:lnTo>
                  <a:lnTo>
                    <a:pt x="115988" y="182802"/>
                  </a:lnTo>
                  <a:lnTo>
                    <a:pt x="114825" y="183215"/>
                  </a:lnTo>
                  <a:lnTo>
                    <a:pt x="113661" y="183628"/>
                  </a:lnTo>
                  <a:lnTo>
                    <a:pt x="112498" y="184041"/>
                  </a:lnTo>
                  <a:lnTo>
                    <a:pt x="111383" y="184465"/>
                  </a:lnTo>
                  <a:lnTo>
                    <a:pt x="110317" y="184890"/>
                  </a:lnTo>
                  <a:lnTo>
                    <a:pt x="109251" y="185314"/>
                  </a:lnTo>
                  <a:lnTo>
                    <a:pt x="108184" y="185750"/>
                  </a:lnTo>
                  <a:lnTo>
                    <a:pt x="107215" y="186186"/>
                  </a:lnTo>
                  <a:lnTo>
                    <a:pt x="106197" y="186622"/>
                  </a:lnTo>
                  <a:lnTo>
                    <a:pt x="105276" y="187069"/>
                  </a:lnTo>
                  <a:lnTo>
                    <a:pt x="104355" y="187516"/>
                  </a:lnTo>
                  <a:lnTo>
                    <a:pt x="103434" y="187964"/>
                  </a:lnTo>
                  <a:lnTo>
                    <a:pt x="102562" y="188411"/>
                  </a:lnTo>
                  <a:lnTo>
                    <a:pt x="101738" y="188870"/>
                  </a:lnTo>
                  <a:lnTo>
                    <a:pt x="100914" y="189329"/>
                  </a:lnTo>
                  <a:lnTo>
                    <a:pt x="100138" y="189787"/>
                  </a:lnTo>
                  <a:lnTo>
                    <a:pt x="99363" y="190246"/>
                  </a:lnTo>
                  <a:lnTo>
                    <a:pt x="98636" y="190717"/>
                  </a:lnTo>
                  <a:lnTo>
                    <a:pt x="97957" y="191187"/>
                  </a:lnTo>
                  <a:lnTo>
                    <a:pt x="97279" y="191657"/>
                  </a:lnTo>
                  <a:lnTo>
                    <a:pt x="96649" y="192127"/>
                  </a:lnTo>
                  <a:lnTo>
                    <a:pt x="96067" y="192609"/>
                  </a:lnTo>
                  <a:lnTo>
                    <a:pt x="95485" y="193079"/>
                  </a:lnTo>
                  <a:lnTo>
                    <a:pt x="94952" y="193561"/>
                  </a:lnTo>
                  <a:lnTo>
                    <a:pt x="94419" y="194043"/>
                  </a:lnTo>
                  <a:lnTo>
                    <a:pt x="93983" y="194536"/>
                  </a:lnTo>
                  <a:lnTo>
                    <a:pt x="93159" y="195442"/>
                  </a:lnTo>
                  <a:lnTo>
                    <a:pt x="92771" y="195913"/>
                  </a:lnTo>
                  <a:lnTo>
                    <a:pt x="92432" y="196383"/>
                  </a:lnTo>
                  <a:lnTo>
                    <a:pt x="92141" y="196865"/>
                  </a:lnTo>
                  <a:lnTo>
                    <a:pt x="91850" y="197346"/>
                  </a:lnTo>
                  <a:lnTo>
                    <a:pt x="91608" y="197840"/>
                  </a:lnTo>
                  <a:lnTo>
                    <a:pt x="91414" y="198321"/>
                  </a:lnTo>
                  <a:lnTo>
                    <a:pt x="91268" y="198815"/>
                  </a:lnTo>
                  <a:lnTo>
                    <a:pt x="91123" y="199308"/>
                  </a:lnTo>
                  <a:lnTo>
                    <a:pt x="91075" y="199801"/>
                  </a:lnTo>
                  <a:lnTo>
                    <a:pt x="91026" y="200294"/>
                  </a:lnTo>
                  <a:lnTo>
                    <a:pt x="91075" y="200799"/>
                  </a:lnTo>
                  <a:lnTo>
                    <a:pt x="91172" y="201281"/>
                  </a:lnTo>
                  <a:lnTo>
                    <a:pt x="91317" y="201774"/>
                  </a:lnTo>
                  <a:lnTo>
                    <a:pt x="91511" y="202256"/>
                  </a:lnTo>
                  <a:lnTo>
                    <a:pt x="91802" y="202749"/>
                  </a:lnTo>
                  <a:lnTo>
                    <a:pt x="92141" y="203219"/>
                  </a:lnTo>
                  <a:lnTo>
                    <a:pt x="92529" y="203689"/>
                  </a:lnTo>
                  <a:lnTo>
                    <a:pt x="93013" y="204160"/>
                  </a:lnTo>
                  <a:lnTo>
                    <a:pt x="93595" y="204619"/>
                  </a:lnTo>
                  <a:lnTo>
                    <a:pt x="94225" y="205066"/>
                  </a:lnTo>
                  <a:lnTo>
                    <a:pt x="94952" y="205513"/>
                  </a:lnTo>
                  <a:lnTo>
                    <a:pt x="95728" y="205949"/>
                  </a:lnTo>
                  <a:lnTo>
                    <a:pt x="96649" y="206373"/>
                  </a:lnTo>
                  <a:lnTo>
                    <a:pt x="97618" y="206775"/>
                  </a:lnTo>
                  <a:lnTo>
                    <a:pt x="98733" y="207176"/>
                  </a:lnTo>
                  <a:lnTo>
                    <a:pt x="99896" y="207566"/>
                  </a:lnTo>
                  <a:lnTo>
                    <a:pt x="101156" y="207945"/>
                  </a:lnTo>
                  <a:lnTo>
                    <a:pt x="101835" y="208128"/>
                  </a:lnTo>
                  <a:lnTo>
                    <a:pt x="102562" y="208300"/>
                  </a:lnTo>
                  <a:lnTo>
                    <a:pt x="103289" y="208484"/>
                  </a:lnTo>
                  <a:lnTo>
                    <a:pt x="104064" y="208645"/>
                  </a:lnTo>
                  <a:lnTo>
                    <a:pt x="104840" y="208817"/>
                  </a:lnTo>
                  <a:lnTo>
                    <a:pt x="105664" y="208977"/>
                  </a:lnTo>
                  <a:lnTo>
                    <a:pt x="106973" y="209230"/>
                  </a:lnTo>
                  <a:lnTo>
                    <a:pt x="108378" y="209459"/>
                  </a:lnTo>
                  <a:lnTo>
                    <a:pt x="109735" y="209677"/>
                  </a:lnTo>
                  <a:lnTo>
                    <a:pt x="111141" y="209872"/>
                  </a:lnTo>
                  <a:lnTo>
                    <a:pt x="112595" y="210044"/>
                  </a:lnTo>
                  <a:lnTo>
                    <a:pt x="114001" y="210205"/>
                  </a:lnTo>
                  <a:lnTo>
                    <a:pt x="115503" y="210342"/>
                  </a:lnTo>
                  <a:lnTo>
                    <a:pt x="116957" y="210457"/>
                  </a:lnTo>
                  <a:lnTo>
                    <a:pt x="118411" y="210560"/>
                  </a:lnTo>
                  <a:lnTo>
                    <a:pt x="119914" y="210640"/>
                  </a:lnTo>
                  <a:lnTo>
                    <a:pt x="121368" y="210709"/>
                  </a:lnTo>
                  <a:lnTo>
                    <a:pt x="122871" y="210755"/>
                  </a:lnTo>
                  <a:lnTo>
                    <a:pt x="124373" y="210778"/>
                  </a:lnTo>
                  <a:lnTo>
                    <a:pt x="125827" y="210790"/>
                  </a:lnTo>
                  <a:lnTo>
                    <a:pt x="127330" y="210778"/>
                  </a:lnTo>
                  <a:lnTo>
                    <a:pt x="128784" y="210744"/>
                  </a:lnTo>
                  <a:lnTo>
                    <a:pt x="130238" y="210698"/>
                  </a:lnTo>
                  <a:lnTo>
                    <a:pt x="131644" y="210629"/>
                  </a:lnTo>
                  <a:lnTo>
                    <a:pt x="133098" y="210549"/>
                  </a:lnTo>
                  <a:lnTo>
                    <a:pt x="134455" y="210445"/>
                  </a:lnTo>
                  <a:lnTo>
                    <a:pt x="135860" y="210319"/>
                  </a:lnTo>
                  <a:lnTo>
                    <a:pt x="137218" y="210182"/>
                  </a:lnTo>
                  <a:lnTo>
                    <a:pt x="138526" y="210021"/>
                  </a:lnTo>
                  <a:lnTo>
                    <a:pt x="139835" y="209837"/>
                  </a:lnTo>
                  <a:lnTo>
                    <a:pt x="141095" y="209642"/>
                  </a:lnTo>
                  <a:lnTo>
                    <a:pt x="142355" y="209425"/>
                  </a:lnTo>
                  <a:lnTo>
                    <a:pt x="143567" y="209184"/>
                  </a:lnTo>
                  <a:lnTo>
                    <a:pt x="144682" y="208931"/>
                  </a:lnTo>
                  <a:lnTo>
                    <a:pt x="145845" y="208656"/>
                  </a:lnTo>
                  <a:lnTo>
                    <a:pt x="146911" y="208358"/>
                  </a:lnTo>
                  <a:lnTo>
                    <a:pt x="147929" y="208048"/>
                  </a:lnTo>
                  <a:lnTo>
                    <a:pt x="148899" y="207715"/>
                  </a:lnTo>
                  <a:lnTo>
                    <a:pt x="149432" y="207520"/>
                  </a:lnTo>
                  <a:lnTo>
                    <a:pt x="149965" y="207314"/>
                  </a:lnTo>
                  <a:lnTo>
                    <a:pt x="150983" y="206890"/>
                  </a:lnTo>
                  <a:lnTo>
                    <a:pt x="151855" y="206442"/>
                  </a:lnTo>
                  <a:lnTo>
                    <a:pt x="152728" y="205995"/>
                  </a:lnTo>
                  <a:lnTo>
                    <a:pt x="153503" y="205525"/>
                  </a:lnTo>
                  <a:lnTo>
                    <a:pt x="154230" y="205054"/>
                  </a:lnTo>
                  <a:lnTo>
                    <a:pt x="154909" y="204573"/>
                  </a:lnTo>
                  <a:lnTo>
                    <a:pt x="155539" y="204091"/>
                  </a:lnTo>
                  <a:lnTo>
                    <a:pt x="156702" y="203116"/>
                  </a:lnTo>
                  <a:lnTo>
                    <a:pt x="157865" y="202141"/>
                  </a:lnTo>
                  <a:lnTo>
                    <a:pt x="158980" y="201189"/>
                  </a:lnTo>
                  <a:lnTo>
                    <a:pt x="159562" y="200719"/>
                  </a:lnTo>
                  <a:lnTo>
                    <a:pt x="160144" y="200271"/>
                  </a:lnTo>
                  <a:lnTo>
                    <a:pt x="161210" y="199503"/>
                  </a:lnTo>
                  <a:lnTo>
                    <a:pt x="162325" y="198723"/>
                  </a:lnTo>
                  <a:lnTo>
                    <a:pt x="163439" y="197954"/>
                  </a:lnTo>
                  <a:lnTo>
                    <a:pt x="164603" y="197186"/>
                  </a:lnTo>
                  <a:lnTo>
                    <a:pt x="165814" y="196429"/>
                  </a:lnTo>
                  <a:lnTo>
                    <a:pt x="167026" y="195660"/>
                  </a:lnTo>
                  <a:lnTo>
                    <a:pt x="168286" y="194903"/>
                  </a:lnTo>
                  <a:lnTo>
                    <a:pt x="169595" y="194146"/>
                  </a:lnTo>
                  <a:lnTo>
                    <a:pt x="170952" y="193389"/>
                  </a:lnTo>
                  <a:lnTo>
                    <a:pt x="172309" y="192644"/>
                  </a:lnTo>
                  <a:lnTo>
                    <a:pt x="173715" y="191898"/>
                  </a:lnTo>
                  <a:lnTo>
                    <a:pt x="175169" y="191164"/>
                  </a:lnTo>
                  <a:lnTo>
                    <a:pt x="176672" y="190430"/>
                  </a:lnTo>
                  <a:lnTo>
                    <a:pt x="178174" y="189696"/>
                  </a:lnTo>
                  <a:lnTo>
                    <a:pt x="179774" y="188973"/>
                  </a:lnTo>
                  <a:lnTo>
                    <a:pt x="181373" y="188250"/>
                  </a:lnTo>
                  <a:lnTo>
                    <a:pt x="182876" y="187608"/>
                  </a:lnTo>
                  <a:lnTo>
                    <a:pt x="184427" y="186966"/>
                  </a:lnTo>
                  <a:lnTo>
                    <a:pt x="185978" y="186323"/>
                  </a:lnTo>
                  <a:lnTo>
                    <a:pt x="187626" y="185704"/>
                  </a:lnTo>
                  <a:lnTo>
                    <a:pt x="189274" y="185085"/>
                  </a:lnTo>
                  <a:lnTo>
                    <a:pt x="190970" y="184465"/>
                  </a:lnTo>
                  <a:lnTo>
                    <a:pt x="192667" y="183869"/>
                  </a:lnTo>
                  <a:lnTo>
                    <a:pt x="194460" y="183272"/>
                  </a:lnTo>
                  <a:lnTo>
                    <a:pt x="196253" y="182687"/>
                  </a:lnTo>
                  <a:lnTo>
                    <a:pt x="198095" y="182114"/>
                  </a:lnTo>
                  <a:lnTo>
                    <a:pt x="199985" y="181552"/>
                  </a:lnTo>
                  <a:lnTo>
                    <a:pt x="201924" y="181001"/>
                  </a:lnTo>
                  <a:lnTo>
                    <a:pt x="203911" y="180462"/>
                  </a:lnTo>
                  <a:lnTo>
                    <a:pt x="205899" y="179935"/>
                  </a:lnTo>
                  <a:lnTo>
                    <a:pt x="207983" y="179407"/>
                  </a:lnTo>
                  <a:lnTo>
                    <a:pt x="210067" y="178902"/>
                  </a:lnTo>
                  <a:lnTo>
                    <a:pt x="212200" y="178409"/>
                  </a:lnTo>
                  <a:lnTo>
                    <a:pt x="214381" y="177927"/>
                  </a:lnTo>
                  <a:lnTo>
                    <a:pt x="216659" y="177457"/>
                  </a:lnTo>
                  <a:lnTo>
                    <a:pt x="218937" y="177010"/>
                  </a:lnTo>
                  <a:lnTo>
                    <a:pt x="221263" y="176562"/>
                  </a:lnTo>
                  <a:lnTo>
                    <a:pt x="223638" y="176138"/>
                  </a:lnTo>
                  <a:lnTo>
                    <a:pt x="226062" y="175725"/>
                  </a:lnTo>
                  <a:lnTo>
                    <a:pt x="228534" y="175335"/>
                  </a:lnTo>
                  <a:lnTo>
                    <a:pt x="231054" y="174945"/>
                  </a:lnTo>
                  <a:lnTo>
                    <a:pt x="233623" y="174589"/>
                  </a:lnTo>
                  <a:lnTo>
                    <a:pt x="236241" y="174234"/>
                  </a:lnTo>
                  <a:lnTo>
                    <a:pt x="238906" y="173901"/>
                  </a:lnTo>
                  <a:lnTo>
                    <a:pt x="241669" y="173591"/>
                  </a:lnTo>
                  <a:lnTo>
                    <a:pt x="244432" y="173293"/>
                  </a:lnTo>
                  <a:lnTo>
                    <a:pt x="247243" y="173007"/>
                  </a:lnTo>
                  <a:lnTo>
                    <a:pt x="250151" y="172754"/>
                  </a:lnTo>
                  <a:lnTo>
                    <a:pt x="249715" y="175094"/>
                  </a:lnTo>
                  <a:lnTo>
                    <a:pt x="249182" y="177445"/>
                  </a:lnTo>
                  <a:lnTo>
                    <a:pt x="248697" y="179797"/>
                  </a:lnTo>
                  <a:lnTo>
                    <a:pt x="248503" y="180978"/>
                  </a:lnTo>
                  <a:lnTo>
                    <a:pt x="248358" y="182160"/>
                  </a:lnTo>
                  <a:lnTo>
                    <a:pt x="248212" y="183330"/>
                  </a:lnTo>
                  <a:lnTo>
                    <a:pt x="248116" y="184511"/>
                  </a:lnTo>
                  <a:lnTo>
                    <a:pt x="248116" y="185681"/>
                  </a:lnTo>
                  <a:lnTo>
                    <a:pt x="248164" y="186840"/>
                  </a:lnTo>
                  <a:lnTo>
                    <a:pt x="248261" y="187998"/>
                  </a:lnTo>
                  <a:lnTo>
                    <a:pt x="248503" y="189145"/>
                  </a:lnTo>
                  <a:lnTo>
                    <a:pt x="248794" y="190292"/>
                  </a:lnTo>
                  <a:lnTo>
                    <a:pt x="249230" y="191428"/>
                  </a:lnTo>
                  <a:lnTo>
                    <a:pt x="246952" y="192540"/>
                  </a:lnTo>
                  <a:lnTo>
                    <a:pt x="244626" y="193641"/>
                  </a:lnTo>
                  <a:lnTo>
                    <a:pt x="239876" y="195855"/>
                  </a:lnTo>
                  <a:lnTo>
                    <a:pt x="237549" y="196968"/>
                  </a:lnTo>
                  <a:lnTo>
                    <a:pt x="235223" y="198080"/>
                  </a:lnTo>
                  <a:lnTo>
                    <a:pt x="232945" y="199205"/>
                  </a:lnTo>
                  <a:lnTo>
                    <a:pt x="231878" y="199767"/>
                  </a:lnTo>
                  <a:lnTo>
                    <a:pt x="230812" y="200329"/>
                  </a:lnTo>
                  <a:lnTo>
                    <a:pt x="229794" y="200891"/>
                  </a:lnTo>
                  <a:lnTo>
                    <a:pt x="228776" y="201464"/>
                  </a:lnTo>
                  <a:lnTo>
                    <a:pt x="227807" y="202038"/>
                  </a:lnTo>
                  <a:lnTo>
                    <a:pt x="226934" y="202611"/>
                  </a:lnTo>
                  <a:lnTo>
                    <a:pt x="226062" y="203185"/>
                  </a:lnTo>
                  <a:lnTo>
                    <a:pt x="225238" y="203758"/>
                  </a:lnTo>
                  <a:lnTo>
                    <a:pt x="224462" y="204343"/>
                  </a:lnTo>
                  <a:lnTo>
                    <a:pt x="223784" y="204928"/>
                  </a:lnTo>
                  <a:lnTo>
                    <a:pt x="223105" y="205525"/>
                  </a:lnTo>
                  <a:lnTo>
                    <a:pt x="222524" y="206110"/>
                  </a:lnTo>
                  <a:lnTo>
                    <a:pt x="222039" y="206706"/>
                  </a:lnTo>
                  <a:lnTo>
                    <a:pt x="221603" y="207314"/>
                  </a:lnTo>
                  <a:lnTo>
                    <a:pt x="221215" y="207910"/>
                  </a:lnTo>
                  <a:lnTo>
                    <a:pt x="220924" y="208530"/>
                  </a:lnTo>
                  <a:lnTo>
                    <a:pt x="220730" y="209138"/>
                  </a:lnTo>
                  <a:lnTo>
                    <a:pt x="220585" y="209757"/>
                  </a:lnTo>
                  <a:lnTo>
                    <a:pt x="220536" y="210755"/>
                  </a:lnTo>
                  <a:lnTo>
                    <a:pt x="220585" y="211764"/>
                  </a:lnTo>
                  <a:lnTo>
                    <a:pt x="220730" y="212785"/>
                  </a:lnTo>
                  <a:lnTo>
                    <a:pt x="220876" y="213290"/>
                  </a:lnTo>
                  <a:lnTo>
                    <a:pt x="221021" y="213806"/>
                  </a:lnTo>
                  <a:lnTo>
                    <a:pt x="221215" y="214322"/>
                  </a:lnTo>
                  <a:lnTo>
                    <a:pt x="221409" y="214839"/>
                  </a:lnTo>
                  <a:lnTo>
                    <a:pt x="221651" y="215355"/>
                  </a:lnTo>
                  <a:lnTo>
                    <a:pt x="221942" y="215882"/>
                  </a:lnTo>
                  <a:lnTo>
                    <a:pt x="222233" y="216398"/>
                  </a:lnTo>
                  <a:lnTo>
                    <a:pt x="222572" y="216915"/>
                  </a:lnTo>
                  <a:lnTo>
                    <a:pt x="222911" y="217431"/>
                  </a:lnTo>
                  <a:lnTo>
                    <a:pt x="223348" y="217947"/>
                  </a:lnTo>
                  <a:lnTo>
                    <a:pt x="223784" y="218463"/>
                  </a:lnTo>
                  <a:lnTo>
                    <a:pt x="224220" y="218979"/>
                  </a:lnTo>
                  <a:lnTo>
                    <a:pt x="224705" y="219495"/>
                  </a:lnTo>
                  <a:lnTo>
                    <a:pt x="225238" y="220012"/>
                  </a:lnTo>
                  <a:lnTo>
                    <a:pt x="225820" y="220516"/>
                  </a:lnTo>
                  <a:lnTo>
                    <a:pt x="226401" y="221032"/>
                  </a:lnTo>
                  <a:lnTo>
                    <a:pt x="227031" y="221537"/>
                  </a:lnTo>
                  <a:lnTo>
                    <a:pt x="227710" y="222042"/>
                  </a:lnTo>
                  <a:lnTo>
                    <a:pt x="228388" y="222535"/>
                  </a:lnTo>
                  <a:lnTo>
                    <a:pt x="229116" y="223040"/>
                  </a:lnTo>
                  <a:lnTo>
                    <a:pt x="229891" y="223521"/>
                  </a:lnTo>
                  <a:lnTo>
                    <a:pt x="230667" y="224015"/>
                  </a:lnTo>
                  <a:lnTo>
                    <a:pt x="231491" y="224496"/>
                  </a:lnTo>
                  <a:lnTo>
                    <a:pt x="232363" y="224978"/>
                  </a:lnTo>
                  <a:lnTo>
                    <a:pt x="233284" y="225448"/>
                  </a:lnTo>
                  <a:lnTo>
                    <a:pt x="234205" y="225919"/>
                  </a:lnTo>
                  <a:lnTo>
                    <a:pt x="235223" y="226389"/>
                  </a:lnTo>
                  <a:lnTo>
                    <a:pt x="236192" y="226848"/>
                  </a:lnTo>
                  <a:lnTo>
                    <a:pt x="237258" y="227295"/>
                  </a:lnTo>
                  <a:lnTo>
                    <a:pt x="238325" y="227743"/>
                  </a:lnTo>
                  <a:lnTo>
                    <a:pt x="239488" y="228190"/>
                  </a:lnTo>
                  <a:lnTo>
                    <a:pt x="240603" y="228614"/>
                  </a:lnTo>
                  <a:lnTo>
                    <a:pt x="241814" y="229039"/>
                  </a:lnTo>
                  <a:lnTo>
                    <a:pt x="243075" y="229463"/>
                  </a:lnTo>
                  <a:lnTo>
                    <a:pt x="244335" y="229876"/>
                  </a:lnTo>
                  <a:lnTo>
                    <a:pt x="245644" y="230277"/>
                  </a:lnTo>
                  <a:lnTo>
                    <a:pt x="247001" y="230667"/>
                  </a:lnTo>
                  <a:lnTo>
                    <a:pt x="248358" y="231057"/>
                  </a:lnTo>
                  <a:lnTo>
                    <a:pt x="249812" y="231436"/>
                  </a:lnTo>
                  <a:lnTo>
                    <a:pt x="251266" y="231803"/>
                  </a:lnTo>
                  <a:lnTo>
                    <a:pt x="252769" y="232159"/>
                  </a:lnTo>
                  <a:lnTo>
                    <a:pt x="254320" y="232503"/>
                  </a:lnTo>
                  <a:lnTo>
                    <a:pt x="255919" y="232847"/>
                  </a:lnTo>
                  <a:lnTo>
                    <a:pt x="257519" y="233168"/>
                  </a:lnTo>
                  <a:lnTo>
                    <a:pt x="259215" y="233489"/>
                  </a:lnTo>
                  <a:lnTo>
                    <a:pt x="260911" y="233799"/>
                  </a:lnTo>
                  <a:lnTo>
                    <a:pt x="262656" y="234097"/>
                  </a:lnTo>
                  <a:lnTo>
                    <a:pt x="264450" y="234372"/>
                  </a:lnTo>
                  <a:lnTo>
                    <a:pt x="266243" y="234648"/>
                  </a:lnTo>
                  <a:lnTo>
                    <a:pt x="268133" y="234911"/>
                  </a:lnTo>
                  <a:lnTo>
                    <a:pt x="270072" y="235152"/>
                  </a:lnTo>
                  <a:lnTo>
                    <a:pt x="272011" y="235393"/>
                  </a:lnTo>
                  <a:lnTo>
                    <a:pt x="273998" y="235611"/>
                  </a:lnTo>
                  <a:lnTo>
                    <a:pt x="276034" y="235829"/>
                  </a:lnTo>
                  <a:lnTo>
                    <a:pt x="278118" y="236024"/>
                  </a:lnTo>
                  <a:lnTo>
                    <a:pt x="280251" y="236208"/>
                  </a:lnTo>
                  <a:lnTo>
                    <a:pt x="282432" y="236368"/>
                  </a:lnTo>
                  <a:lnTo>
                    <a:pt x="284661" y="236529"/>
                  </a:lnTo>
                  <a:lnTo>
                    <a:pt x="286261" y="236621"/>
                  </a:lnTo>
                  <a:lnTo>
                    <a:pt x="287860" y="236712"/>
                  </a:lnTo>
                  <a:lnTo>
                    <a:pt x="289460" y="236781"/>
                  </a:lnTo>
                  <a:lnTo>
                    <a:pt x="291059" y="236850"/>
                  </a:lnTo>
                  <a:lnTo>
                    <a:pt x="292707" y="236896"/>
                  </a:lnTo>
                  <a:lnTo>
                    <a:pt x="294355" y="236930"/>
                  </a:lnTo>
                  <a:lnTo>
                    <a:pt x="295955" y="236965"/>
                  </a:lnTo>
                  <a:lnTo>
                    <a:pt x="297603" y="236976"/>
                  </a:lnTo>
                  <a:lnTo>
                    <a:pt x="299251" y="236988"/>
                  </a:lnTo>
                  <a:lnTo>
                    <a:pt x="300899" y="236976"/>
                  </a:lnTo>
                  <a:lnTo>
                    <a:pt x="302547" y="236965"/>
                  </a:lnTo>
                  <a:lnTo>
                    <a:pt x="304195" y="236930"/>
                  </a:lnTo>
                  <a:lnTo>
                    <a:pt x="305843" y="236896"/>
                  </a:lnTo>
                  <a:lnTo>
                    <a:pt x="307442" y="236850"/>
                  </a:lnTo>
                  <a:lnTo>
                    <a:pt x="309090" y="236793"/>
                  </a:lnTo>
                  <a:lnTo>
                    <a:pt x="310690" y="236724"/>
                  </a:lnTo>
                  <a:lnTo>
                    <a:pt x="312289" y="236643"/>
                  </a:lnTo>
                  <a:lnTo>
                    <a:pt x="313888" y="236552"/>
                  </a:lnTo>
                  <a:lnTo>
                    <a:pt x="315488" y="236448"/>
                  </a:lnTo>
                  <a:lnTo>
                    <a:pt x="317087" y="236334"/>
                  </a:lnTo>
                  <a:lnTo>
                    <a:pt x="318638" y="236219"/>
                  </a:lnTo>
                  <a:lnTo>
                    <a:pt x="320190" y="236093"/>
                  </a:lnTo>
                  <a:lnTo>
                    <a:pt x="321692" y="235955"/>
                  </a:lnTo>
                  <a:lnTo>
                    <a:pt x="323243" y="235806"/>
                  </a:lnTo>
                  <a:lnTo>
                    <a:pt x="324697" y="235646"/>
                  </a:lnTo>
                  <a:lnTo>
                    <a:pt x="326200" y="235473"/>
                  </a:lnTo>
                  <a:lnTo>
                    <a:pt x="327654" y="235301"/>
                  </a:lnTo>
                  <a:lnTo>
                    <a:pt x="329059" y="235118"/>
                  </a:lnTo>
                  <a:lnTo>
                    <a:pt x="330465" y="234923"/>
                  </a:lnTo>
                  <a:lnTo>
                    <a:pt x="331822" y="234716"/>
                  </a:lnTo>
                  <a:lnTo>
                    <a:pt x="333179" y="234510"/>
                  </a:lnTo>
                  <a:lnTo>
                    <a:pt x="334488" y="234292"/>
                  </a:lnTo>
                  <a:lnTo>
                    <a:pt x="335797" y="234063"/>
                  </a:lnTo>
                  <a:lnTo>
                    <a:pt x="337008" y="233833"/>
                  </a:lnTo>
                  <a:lnTo>
                    <a:pt x="338269" y="233581"/>
                  </a:lnTo>
                  <a:lnTo>
                    <a:pt x="339432" y="233329"/>
                  </a:lnTo>
                  <a:lnTo>
                    <a:pt x="340595" y="233076"/>
                  </a:lnTo>
                  <a:lnTo>
                    <a:pt x="341710" y="232801"/>
                  </a:lnTo>
                  <a:lnTo>
                    <a:pt x="342776" y="232537"/>
                  </a:lnTo>
                  <a:lnTo>
                    <a:pt x="343843" y="232250"/>
                  </a:lnTo>
                  <a:lnTo>
                    <a:pt x="344812" y="231964"/>
                  </a:lnTo>
                  <a:lnTo>
                    <a:pt x="345781" y="231665"/>
                  </a:lnTo>
                  <a:lnTo>
                    <a:pt x="346702" y="231356"/>
                  </a:lnTo>
                  <a:lnTo>
                    <a:pt x="347526" y="231046"/>
                  </a:lnTo>
                  <a:lnTo>
                    <a:pt x="348350" y="230725"/>
                  </a:lnTo>
                  <a:lnTo>
                    <a:pt x="349126" y="230404"/>
                  </a:lnTo>
                  <a:lnTo>
                    <a:pt x="349853" y="230071"/>
                  </a:lnTo>
                  <a:lnTo>
                    <a:pt x="350531" y="229738"/>
                  </a:lnTo>
                  <a:lnTo>
                    <a:pt x="351161" y="229383"/>
                  </a:lnTo>
                  <a:lnTo>
                    <a:pt x="351695" y="229039"/>
                  </a:lnTo>
                  <a:lnTo>
                    <a:pt x="352228" y="228683"/>
                  </a:lnTo>
                  <a:lnTo>
                    <a:pt x="352664" y="228316"/>
                  </a:lnTo>
                  <a:lnTo>
                    <a:pt x="353100" y="227949"/>
                  </a:lnTo>
                  <a:lnTo>
                    <a:pt x="353440" y="227570"/>
                  </a:lnTo>
                  <a:lnTo>
                    <a:pt x="353730" y="227192"/>
                  </a:lnTo>
                  <a:lnTo>
                    <a:pt x="353924" y="226802"/>
                  </a:lnTo>
                  <a:lnTo>
                    <a:pt x="354070" y="226412"/>
                  </a:lnTo>
                  <a:lnTo>
                    <a:pt x="354167" y="226011"/>
                  </a:lnTo>
                  <a:lnTo>
                    <a:pt x="354215" y="225609"/>
                  </a:lnTo>
                  <a:lnTo>
                    <a:pt x="354167" y="225208"/>
                  </a:lnTo>
                  <a:lnTo>
                    <a:pt x="354070" y="224795"/>
                  </a:lnTo>
                  <a:lnTo>
                    <a:pt x="353876" y="224370"/>
                  </a:lnTo>
                  <a:lnTo>
                    <a:pt x="353633" y="223957"/>
                  </a:lnTo>
                  <a:lnTo>
                    <a:pt x="353343" y="223521"/>
                  </a:lnTo>
                  <a:lnTo>
                    <a:pt x="353052" y="223212"/>
                  </a:lnTo>
                  <a:lnTo>
                    <a:pt x="352761" y="222902"/>
                  </a:lnTo>
                  <a:lnTo>
                    <a:pt x="352422" y="222604"/>
                  </a:lnTo>
                  <a:lnTo>
                    <a:pt x="352034" y="222294"/>
                  </a:lnTo>
                  <a:lnTo>
                    <a:pt x="351598" y="221996"/>
                  </a:lnTo>
                  <a:lnTo>
                    <a:pt x="351161" y="221698"/>
                  </a:lnTo>
                  <a:lnTo>
                    <a:pt x="350677" y="221399"/>
                  </a:lnTo>
                  <a:lnTo>
                    <a:pt x="350192" y="221101"/>
                  </a:lnTo>
                  <a:lnTo>
                    <a:pt x="349659" y="220815"/>
                  </a:lnTo>
                  <a:lnTo>
                    <a:pt x="349077" y="220528"/>
                  </a:lnTo>
                  <a:lnTo>
                    <a:pt x="347866" y="219954"/>
                  </a:lnTo>
                  <a:lnTo>
                    <a:pt x="346557" y="219381"/>
                  </a:lnTo>
                  <a:lnTo>
                    <a:pt x="345151" y="218819"/>
                  </a:lnTo>
                  <a:lnTo>
                    <a:pt x="343649" y="218268"/>
                  </a:lnTo>
                  <a:lnTo>
                    <a:pt x="342049" y="217718"/>
                  </a:lnTo>
                  <a:lnTo>
                    <a:pt x="340401" y="217178"/>
                  </a:lnTo>
                  <a:lnTo>
                    <a:pt x="338656" y="216639"/>
                  </a:lnTo>
                  <a:lnTo>
                    <a:pt x="336911" y="216112"/>
                  </a:lnTo>
                  <a:lnTo>
                    <a:pt x="335070" y="215584"/>
                  </a:lnTo>
                  <a:lnTo>
                    <a:pt x="333179" y="215068"/>
                  </a:lnTo>
                  <a:lnTo>
                    <a:pt x="331289" y="214552"/>
                  </a:lnTo>
                  <a:lnTo>
                    <a:pt x="327411" y="213531"/>
                  </a:lnTo>
                  <a:lnTo>
                    <a:pt x="323437" y="212522"/>
                  </a:lnTo>
                  <a:lnTo>
                    <a:pt x="319511" y="211512"/>
                  </a:lnTo>
                  <a:lnTo>
                    <a:pt x="315633" y="210514"/>
                  </a:lnTo>
                  <a:lnTo>
                    <a:pt x="313743" y="210021"/>
                  </a:lnTo>
                  <a:lnTo>
                    <a:pt x="311853" y="209516"/>
                  </a:lnTo>
                  <a:lnTo>
                    <a:pt x="310059" y="209023"/>
                  </a:lnTo>
                  <a:lnTo>
                    <a:pt x="308315" y="208518"/>
                  </a:lnTo>
                  <a:lnTo>
                    <a:pt x="306618" y="208025"/>
                  </a:lnTo>
                  <a:lnTo>
                    <a:pt x="304970" y="207520"/>
                  </a:lnTo>
                  <a:lnTo>
                    <a:pt x="303419" y="207016"/>
                  </a:lnTo>
                  <a:lnTo>
                    <a:pt x="301965" y="206511"/>
                  </a:lnTo>
                  <a:lnTo>
                    <a:pt x="300559" y="205995"/>
                  </a:lnTo>
                  <a:lnTo>
                    <a:pt x="299154" y="205467"/>
                  </a:lnTo>
                  <a:lnTo>
                    <a:pt x="297797" y="204940"/>
                  </a:lnTo>
                  <a:lnTo>
                    <a:pt x="296488" y="204424"/>
                  </a:lnTo>
                  <a:lnTo>
                    <a:pt x="295228" y="203896"/>
                  </a:lnTo>
                  <a:lnTo>
                    <a:pt x="293968" y="203368"/>
                  </a:lnTo>
                  <a:lnTo>
                    <a:pt x="292756" y="202829"/>
                  </a:lnTo>
                  <a:lnTo>
                    <a:pt x="291593" y="202302"/>
                  </a:lnTo>
                  <a:lnTo>
                    <a:pt x="290478" y="201774"/>
                  </a:lnTo>
                  <a:lnTo>
                    <a:pt x="289363" y="201235"/>
                  </a:lnTo>
                  <a:lnTo>
                    <a:pt x="288297" y="200696"/>
                  </a:lnTo>
                  <a:lnTo>
                    <a:pt x="287279" y="200168"/>
                  </a:lnTo>
                  <a:lnTo>
                    <a:pt x="285292" y="199090"/>
                  </a:lnTo>
                  <a:lnTo>
                    <a:pt x="283353" y="198000"/>
                  </a:lnTo>
                  <a:lnTo>
                    <a:pt x="281559" y="196911"/>
                  </a:lnTo>
                  <a:lnTo>
                    <a:pt x="279814" y="195809"/>
                  </a:lnTo>
                  <a:lnTo>
                    <a:pt x="278167" y="194708"/>
                  </a:lnTo>
                  <a:lnTo>
                    <a:pt x="276519" y="193607"/>
                  </a:lnTo>
                  <a:lnTo>
                    <a:pt x="274968" y="192483"/>
                  </a:lnTo>
                  <a:lnTo>
                    <a:pt x="273417" y="191370"/>
                  </a:lnTo>
                  <a:lnTo>
                    <a:pt x="270411" y="189099"/>
                  </a:lnTo>
                  <a:lnTo>
                    <a:pt x="270945" y="188319"/>
                  </a:lnTo>
                  <a:lnTo>
                    <a:pt x="271429" y="187528"/>
                  </a:lnTo>
                  <a:lnTo>
                    <a:pt x="271914" y="186736"/>
                  </a:lnTo>
                  <a:lnTo>
                    <a:pt x="272302" y="185933"/>
                  </a:lnTo>
                  <a:lnTo>
                    <a:pt x="272641" y="185119"/>
                  </a:lnTo>
                  <a:lnTo>
                    <a:pt x="272980" y="184316"/>
                  </a:lnTo>
                  <a:lnTo>
                    <a:pt x="273271" y="183502"/>
                  </a:lnTo>
                  <a:lnTo>
                    <a:pt x="273513" y="182676"/>
                  </a:lnTo>
                  <a:lnTo>
                    <a:pt x="273707" y="181862"/>
                  </a:lnTo>
                  <a:lnTo>
                    <a:pt x="273901" y="181036"/>
                  </a:lnTo>
                  <a:lnTo>
                    <a:pt x="274192" y="179395"/>
                  </a:lnTo>
                  <a:lnTo>
                    <a:pt x="274337" y="177755"/>
                  </a:lnTo>
                  <a:lnTo>
                    <a:pt x="274483" y="176115"/>
                  </a:lnTo>
                  <a:lnTo>
                    <a:pt x="274871" y="174635"/>
                  </a:lnTo>
                  <a:lnTo>
                    <a:pt x="275064" y="173901"/>
                  </a:lnTo>
                  <a:lnTo>
                    <a:pt x="275210" y="173156"/>
                  </a:lnTo>
                  <a:lnTo>
                    <a:pt x="277585" y="173419"/>
                  </a:lnTo>
                  <a:lnTo>
                    <a:pt x="279960" y="173683"/>
                  </a:lnTo>
                  <a:lnTo>
                    <a:pt x="282286" y="173947"/>
                  </a:lnTo>
                  <a:lnTo>
                    <a:pt x="284613" y="174234"/>
                  </a:lnTo>
                  <a:lnTo>
                    <a:pt x="286891" y="174521"/>
                  </a:lnTo>
                  <a:lnTo>
                    <a:pt x="289169" y="174807"/>
                  </a:lnTo>
                  <a:lnTo>
                    <a:pt x="291447" y="175117"/>
                  </a:lnTo>
                  <a:lnTo>
                    <a:pt x="293677" y="175415"/>
                  </a:lnTo>
                  <a:lnTo>
                    <a:pt x="295906" y="175736"/>
                  </a:lnTo>
                  <a:lnTo>
                    <a:pt x="298136" y="176058"/>
                  </a:lnTo>
                  <a:lnTo>
                    <a:pt x="300317" y="176390"/>
                  </a:lnTo>
                  <a:lnTo>
                    <a:pt x="302498" y="176723"/>
                  </a:lnTo>
                  <a:lnTo>
                    <a:pt x="304631" y="177067"/>
                  </a:lnTo>
                  <a:lnTo>
                    <a:pt x="306763" y="177423"/>
                  </a:lnTo>
                  <a:lnTo>
                    <a:pt x="308848" y="177778"/>
                  </a:lnTo>
                  <a:lnTo>
                    <a:pt x="310932" y="178145"/>
                  </a:lnTo>
                  <a:lnTo>
                    <a:pt x="313016" y="178512"/>
                  </a:lnTo>
                  <a:lnTo>
                    <a:pt x="315052" y="178891"/>
                  </a:lnTo>
                  <a:lnTo>
                    <a:pt x="317039" y="179281"/>
                  </a:lnTo>
                  <a:lnTo>
                    <a:pt x="319075" y="179671"/>
                  </a:lnTo>
                  <a:lnTo>
                    <a:pt x="321013" y="180072"/>
                  </a:lnTo>
                  <a:lnTo>
                    <a:pt x="322952" y="180485"/>
                  </a:lnTo>
                  <a:lnTo>
                    <a:pt x="324891" y="180898"/>
                  </a:lnTo>
                  <a:lnTo>
                    <a:pt x="326781" y="181322"/>
                  </a:lnTo>
                  <a:lnTo>
                    <a:pt x="328623" y="181747"/>
                  </a:lnTo>
                  <a:lnTo>
                    <a:pt x="330465" y="182183"/>
                  </a:lnTo>
                  <a:lnTo>
                    <a:pt x="332307" y="182630"/>
                  </a:lnTo>
                  <a:lnTo>
                    <a:pt x="334100" y="183077"/>
                  </a:lnTo>
                  <a:lnTo>
                    <a:pt x="335845" y="183536"/>
                  </a:lnTo>
                  <a:lnTo>
                    <a:pt x="337590" y="184006"/>
                  </a:lnTo>
                  <a:lnTo>
                    <a:pt x="339286" y="184477"/>
                  </a:lnTo>
                  <a:lnTo>
                    <a:pt x="340934" y="184959"/>
                  </a:lnTo>
                  <a:lnTo>
                    <a:pt x="342631" y="185452"/>
                  </a:lnTo>
                  <a:lnTo>
                    <a:pt x="344279" y="185956"/>
                  </a:lnTo>
                  <a:lnTo>
                    <a:pt x="345878" y="186461"/>
                  </a:lnTo>
                  <a:lnTo>
                    <a:pt x="347478" y="186977"/>
                  </a:lnTo>
                  <a:lnTo>
                    <a:pt x="349029" y="187505"/>
                  </a:lnTo>
                  <a:lnTo>
                    <a:pt x="350531" y="188021"/>
                  </a:lnTo>
                  <a:lnTo>
                    <a:pt x="353536" y="189076"/>
                  </a:lnTo>
                  <a:lnTo>
                    <a:pt x="356493" y="190155"/>
                  </a:lnTo>
                  <a:lnTo>
                    <a:pt x="359401" y="191221"/>
                  </a:lnTo>
                  <a:lnTo>
                    <a:pt x="365218" y="193378"/>
                  </a:lnTo>
                  <a:lnTo>
                    <a:pt x="368126" y="194456"/>
                  </a:lnTo>
                  <a:lnTo>
                    <a:pt x="371082" y="195523"/>
                  </a:lnTo>
                  <a:lnTo>
                    <a:pt x="374136" y="196566"/>
                  </a:lnTo>
                  <a:lnTo>
                    <a:pt x="375735" y="197083"/>
                  </a:lnTo>
                  <a:lnTo>
                    <a:pt x="377286" y="197599"/>
                  </a:lnTo>
                  <a:lnTo>
                    <a:pt x="378934" y="198103"/>
                  </a:lnTo>
                  <a:lnTo>
                    <a:pt x="380582" y="198608"/>
                  </a:lnTo>
                  <a:lnTo>
                    <a:pt x="382230" y="199101"/>
                  </a:lnTo>
                  <a:lnTo>
                    <a:pt x="383975" y="199595"/>
                  </a:lnTo>
                  <a:lnTo>
                    <a:pt x="385720" y="200076"/>
                  </a:lnTo>
                  <a:lnTo>
                    <a:pt x="387514" y="200547"/>
                  </a:lnTo>
                  <a:lnTo>
                    <a:pt x="389404" y="201005"/>
                  </a:lnTo>
                  <a:lnTo>
                    <a:pt x="391294" y="201464"/>
                  </a:lnTo>
                  <a:lnTo>
                    <a:pt x="392215" y="201682"/>
                  </a:lnTo>
                  <a:lnTo>
                    <a:pt x="393233" y="201900"/>
                  </a:lnTo>
                  <a:lnTo>
                    <a:pt x="394299" y="202107"/>
                  </a:lnTo>
                  <a:lnTo>
                    <a:pt x="395414" y="202324"/>
                  </a:lnTo>
                  <a:lnTo>
                    <a:pt x="396577" y="202542"/>
                  </a:lnTo>
                  <a:lnTo>
                    <a:pt x="397838" y="202760"/>
                  </a:lnTo>
                  <a:lnTo>
                    <a:pt x="399098" y="202978"/>
                  </a:lnTo>
                  <a:lnTo>
                    <a:pt x="400455" y="203196"/>
                  </a:lnTo>
                  <a:lnTo>
                    <a:pt x="401860" y="203414"/>
                  </a:lnTo>
                  <a:lnTo>
                    <a:pt x="403266" y="203621"/>
                  </a:lnTo>
                  <a:lnTo>
                    <a:pt x="404720" y="203839"/>
                  </a:lnTo>
                  <a:lnTo>
                    <a:pt x="406223" y="204045"/>
                  </a:lnTo>
                  <a:lnTo>
                    <a:pt x="407774" y="204251"/>
                  </a:lnTo>
                  <a:lnTo>
                    <a:pt x="409373" y="204458"/>
                  </a:lnTo>
                  <a:lnTo>
                    <a:pt x="410973" y="204653"/>
                  </a:lnTo>
                  <a:lnTo>
                    <a:pt x="412621" y="204848"/>
                  </a:lnTo>
                  <a:lnTo>
                    <a:pt x="414317" y="205043"/>
                  </a:lnTo>
                  <a:lnTo>
                    <a:pt x="416014" y="205226"/>
                  </a:lnTo>
                  <a:lnTo>
                    <a:pt x="417710" y="205410"/>
                  </a:lnTo>
                  <a:lnTo>
                    <a:pt x="419455" y="205582"/>
                  </a:lnTo>
                  <a:lnTo>
                    <a:pt x="421200" y="205743"/>
                  </a:lnTo>
                  <a:lnTo>
                    <a:pt x="422993" y="205903"/>
                  </a:lnTo>
                  <a:lnTo>
                    <a:pt x="424786" y="206064"/>
                  </a:lnTo>
                  <a:lnTo>
                    <a:pt x="426580" y="206213"/>
                  </a:lnTo>
                  <a:lnTo>
                    <a:pt x="428422" y="206351"/>
                  </a:lnTo>
                  <a:lnTo>
                    <a:pt x="430215" y="206477"/>
                  </a:lnTo>
                  <a:lnTo>
                    <a:pt x="432057" y="206603"/>
                  </a:lnTo>
                  <a:lnTo>
                    <a:pt x="433850" y="206718"/>
                  </a:lnTo>
                  <a:lnTo>
                    <a:pt x="435692" y="206821"/>
                  </a:lnTo>
                  <a:lnTo>
                    <a:pt x="437485" y="206913"/>
                  </a:lnTo>
                  <a:lnTo>
                    <a:pt x="439327" y="206993"/>
                  </a:lnTo>
                  <a:lnTo>
                    <a:pt x="441121" y="207062"/>
                  </a:lnTo>
                  <a:lnTo>
                    <a:pt x="442914" y="207119"/>
                  </a:lnTo>
                  <a:lnTo>
                    <a:pt x="444707" y="207176"/>
                  </a:lnTo>
                  <a:lnTo>
                    <a:pt x="446452" y="207211"/>
                  </a:lnTo>
                  <a:lnTo>
                    <a:pt x="448197" y="207234"/>
                  </a:lnTo>
                  <a:lnTo>
                    <a:pt x="449942" y="207245"/>
                  </a:lnTo>
                  <a:lnTo>
                    <a:pt x="451639" y="207245"/>
                  </a:lnTo>
                  <a:lnTo>
                    <a:pt x="453335" y="207222"/>
                  </a:lnTo>
                  <a:lnTo>
                    <a:pt x="454983" y="207199"/>
                  </a:lnTo>
                  <a:lnTo>
                    <a:pt x="456631" y="207153"/>
                  </a:lnTo>
                  <a:lnTo>
                    <a:pt x="458230" y="207085"/>
                  </a:lnTo>
                  <a:lnTo>
                    <a:pt x="459781" y="207016"/>
                  </a:lnTo>
                  <a:lnTo>
                    <a:pt x="461284" y="206924"/>
                  </a:lnTo>
                  <a:lnTo>
                    <a:pt x="462787" y="206821"/>
                  </a:lnTo>
                  <a:lnTo>
                    <a:pt x="464241" y="206695"/>
                  </a:lnTo>
                  <a:lnTo>
                    <a:pt x="465646" y="206546"/>
                  </a:lnTo>
                  <a:lnTo>
                    <a:pt x="467003" y="206396"/>
                  </a:lnTo>
                  <a:lnTo>
                    <a:pt x="468312" y="206213"/>
                  </a:lnTo>
                  <a:lnTo>
                    <a:pt x="469572" y="206018"/>
                  </a:lnTo>
                  <a:lnTo>
                    <a:pt x="470784" y="205800"/>
                  </a:lnTo>
                  <a:lnTo>
                    <a:pt x="471899" y="205571"/>
                  </a:lnTo>
                  <a:lnTo>
                    <a:pt x="473014" y="205318"/>
                  </a:lnTo>
                  <a:lnTo>
                    <a:pt x="474031" y="205043"/>
                  </a:lnTo>
                  <a:lnTo>
                    <a:pt x="475001" y="204756"/>
                  </a:lnTo>
                  <a:lnTo>
                    <a:pt x="475922" y="204435"/>
                  </a:lnTo>
                  <a:lnTo>
                    <a:pt x="476746" y="204102"/>
                  </a:lnTo>
                  <a:lnTo>
                    <a:pt x="477521" y="203747"/>
                  </a:lnTo>
                  <a:lnTo>
                    <a:pt x="478200" y="203368"/>
                  </a:lnTo>
                  <a:lnTo>
                    <a:pt x="478830" y="202967"/>
                  </a:lnTo>
                  <a:lnTo>
                    <a:pt x="479363" y="202542"/>
                  </a:lnTo>
                  <a:lnTo>
                    <a:pt x="479799" y="202084"/>
                  </a:lnTo>
                  <a:lnTo>
                    <a:pt x="480187" y="201613"/>
                  </a:lnTo>
                  <a:lnTo>
                    <a:pt x="480478" y="201120"/>
                  </a:lnTo>
                  <a:lnTo>
                    <a:pt x="480672" y="200696"/>
                  </a:lnTo>
                  <a:lnTo>
                    <a:pt x="480769" y="200260"/>
                  </a:lnTo>
                  <a:lnTo>
                    <a:pt x="480769" y="199812"/>
                  </a:lnTo>
                  <a:lnTo>
                    <a:pt x="480720" y="199365"/>
                  </a:lnTo>
                  <a:lnTo>
                    <a:pt x="480575" y="198918"/>
                  </a:lnTo>
                  <a:lnTo>
                    <a:pt x="480381" y="198459"/>
                  </a:lnTo>
                  <a:lnTo>
                    <a:pt x="480139" y="198000"/>
                  </a:lnTo>
                  <a:lnTo>
                    <a:pt x="479848" y="197541"/>
                  </a:lnTo>
                  <a:lnTo>
                    <a:pt x="479460" y="197083"/>
                  </a:lnTo>
                  <a:lnTo>
                    <a:pt x="479072" y="196612"/>
                  </a:lnTo>
                  <a:lnTo>
                    <a:pt x="478588" y="196153"/>
                  </a:lnTo>
                  <a:lnTo>
                    <a:pt x="478054" y="195683"/>
                  </a:lnTo>
                  <a:lnTo>
                    <a:pt x="477521" y="195213"/>
                  </a:lnTo>
                  <a:lnTo>
                    <a:pt x="476940" y="194743"/>
                  </a:lnTo>
                  <a:lnTo>
                    <a:pt x="476261" y="194272"/>
                  </a:lnTo>
                  <a:lnTo>
                    <a:pt x="475631" y="193814"/>
                  </a:lnTo>
                  <a:lnTo>
                    <a:pt x="474904" y="193343"/>
                  </a:lnTo>
                  <a:lnTo>
                    <a:pt x="474177" y="192884"/>
                  </a:lnTo>
                  <a:lnTo>
                    <a:pt x="472674" y="191967"/>
                  </a:lnTo>
                  <a:lnTo>
                    <a:pt x="471075" y="191072"/>
                  </a:lnTo>
                  <a:lnTo>
                    <a:pt x="469427" y="190189"/>
                  </a:lnTo>
                  <a:lnTo>
                    <a:pt x="467779" y="189340"/>
                  </a:lnTo>
                  <a:lnTo>
                    <a:pt x="466131" y="188514"/>
                  </a:lnTo>
                  <a:lnTo>
                    <a:pt x="462932" y="186954"/>
                  </a:lnTo>
                  <a:lnTo>
                    <a:pt x="460945" y="186037"/>
                  </a:lnTo>
                  <a:lnTo>
                    <a:pt x="458909" y="185131"/>
                  </a:lnTo>
                  <a:lnTo>
                    <a:pt x="456776" y="184236"/>
                  </a:lnTo>
                  <a:lnTo>
                    <a:pt x="454547" y="183364"/>
                  </a:lnTo>
                  <a:lnTo>
                    <a:pt x="453383" y="182928"/>
                  </a:lnTo>
                  <a:lnTo>
                    <a:pt x="452220" y="182492"/>
                  </a:lnTo>
                  <a:lnTo>
                    <a:pt x="451008" y="182068"/>
                  </a:lnTo>
                  <a:lnTo>
                    <a:pt x="449797" y="181644"/>
                  </a:lnTo>
                  <a:lnTo>
                    <a:pt x="448537" y="181219"/>
                  </a:lnTo>
                  <a:lnTo>
                    <a:pt x="447228" y="180806"/>
                  </a:lnTo>
                  <a:lnTo>
                    <a:pt x="445919" y="180393"/>
                  </a:lnTo>
                  <a:lnTo>
                    <a:pt x="444610" y="179992"/>
                  </a:lnTo>
                  <a:lnTo>
                    <a:pt x="443253" y="179590"/>
                  </a:lnTo>
                  <a:lnTo>
                    <a:pt x="441848" y="179200"/>
                  </a:lnTo>
                  <a:lnTo>
                    <a:pt x="440442" y="178810"/>
                  </a:lnTo>
                  <a:lnTo>
                    <a:pt x="438988" y="178420"/>
                  </a:lnTo>
                  <a:lnTo>
                    <a:pt x="437534" y="178042"/>
                  </a:lnTo>
                  <a:lnTo>
                    <a:pt x="436031" y="177675"/>
                  </a:lnTo>
                  <a:lnTo>
                    <a:pt x="434480" y="177308"/>
                  </a:lnTo>
                  <a:lnTo>
                    <a:pt x="432929" y="176952"/>
                  </a:lnTo>
                  <a:lnTo>
                    <a:pt x="431330" y="176608"/>
                  </a:lnTo>
                  <a:lnTo>
                    <a:pt x="429730" y="176264"/>
                  </a:lnTo>
                  <a:lnTo>
                    <a:pt x="428082" y="175931"/>
                  </a:lnTo>
                  <a:lnTo>
                    <a:pt x="426434" y="175599"/>
                  </a:lnTo>
                  <a:lnTo>
                    <a:pt x="424738" y="175278"/>
                  </a:lnTo>
                  <a:lnTo>
                    <a:pt x="422993" y="174968"/>
                  </a:lnTo>
                  <a:lnTo>
                    <a:pt x="421248" y="174670"/>
                  </a:lnTo>
                  <a:lnTo>
                    <a:pt x="419455" y="174371"/>
                  </a:lnTo>
                  <a:lnTo>
                    <a:pt x="417516" y="174062"/>
                  </a:lnTo>
                  <a:lnTo>
                    <a:pt x="415577" y="173775"/>
                  </a:lnTo>
                  <a:lnTo>
                    <a:pt x="413590" y="173500"/>
                  </a:lnTo>
                  <a:lnTo>
                    <a:pt x="411603" y="173236"/>
                  </a:lnTo>
                  <a:lnTo>
                    <a:pt x="409567" y="172984"/>
                  </a:lnTo>
                  <a:lnTo>
                    <a:pt x="407531" y="172743"/>
                  </a:lnTo>
                  <a:lnTo>
                    <a:pt x="405496" y="172502"/>
                  </a:lnTo>
                  <a:lnTo>
                    <a:pt x="403411" y="172284"/>
                  </a:lnTo>
                  <a:lnTo>
                    <a:pt x="401327" y="172077"/>
                  </a:lnTo>
                  <a:lnTo>
                    <a:pt x="399243" y="171882"/>
                  </a:lnTo>
                  <a:lnTo>
                    <a:pt x="397110" y="171687"/>
                  </a:lnTo>
                  <a:lnTo>
                    <a:pt x="394978" y="171515"/>
                  </a:lnTo>
                  <a:lnTo>
                    <a:pt x="392845" y="171343"/>
                  </a:lnTo>
                  <a:lnTo>
                    <a:pt x="390664" y="171183"/>
                  </a:lnTo>
                  <a:lnTo>
                    <a:pt x="388483" y="171034"/>
                  </a:lnTo>
                  <a:lnTo>
                    <a:pt x="386302" y="170885"/>
                  </a:lnTo>
                  <a:lnTo>
                    <a:pt x="384072" y="170747"/>
                  </a:lnTo>
                  <a:lnTo>
                    <a:pt x="381891" y="170621"/>
                  </a:lnTo>
                  <a:lnTo>
                    <a:pt x="379661" y="170506"/>
                  </a:lnTo>
                  <a:lnTo>
                    <a:pt x="377432" y="170391"/>
                  </a:lnTo>
                  <a:lnTo>
                    <a:pt x="375154" y="170288"/>
                  </a:lnTo>
                  <a:lnTo>
                    <a:pt x="372876" y="170185"/>
                  </a:lnTo>
                  <a:lnTo>
                    <a:pt x="368368" y="170001"/>
                  </a:lnTo>
                  <a:lnTo>
                    <a:pt x="363764" y="169841"/>
                  </a:lnTo>
                  <a:lnTo>
                    <a:pt x="359159" y="169703"/>
                  </a:lnTo>
                  <a:lnTo>
                    <a:pt x="354506" y="169577"/>
                  </a:lnTo>
                  <a:lnTo>
                    <a:pt x="349853" y="169462"/>
                  </a:lnTo>
                  <a:lnTo>
                    <a:pt x="345200" y="169370"/>
                  </a:lnTo>
                  <a:lnTo>
                    <a:pt x="340498" y="169279"/>
                  </a:lnTo>
                  <a:lnTo>
                    <a:pt x="331095" y="169118"/>
                  </a:lnTo>
                  <a:lnTo>
                    <a:pt x="321741" y="168958"/>
                  </a:lnTo>
                  <a:lnTo>
                    <a:pt x="317039" y="168877"/>
                  </a:lnTo>
                  <a:lnTo>
                    <a:pt x="312386" y="168785"/>
                  </a:lnTo>
                  <a:lnTo>
                    <a:pt x="307733" y="168694"/>
                  </a:lnTo>
                  <a:lnTo>
                    <a:pt x="303080" y="168579"/>
                  </a:lnTo>
                  <a:lnTo>
                    <a:pt x="298475" y="168464"/>
                  </a:lnTo>
                  <a:lnTo>
                    <a:pt x="293919" y="168315"/>
                  </a:lnTo>
                  <a:lnTo>
                    <a:pt x="289411" y="168166"/>
                  </a:lnTo>
                  <a:lnTo>
                    <a:pt x="284904" y="167983"/>
                  </a:lnTo>
                  <a:lnTo>
                    <a:pt x="282674" y="167879"/>
                  </a:lnTo>
                  <a:lnTo>
                    <a:pt x="280445" y="167776"/>
                  </a:lnTo>
                  <a:lnTo>
                    <a:pt x="278215" y="167661"/>
                  </a:lnTo>
                  <a:lnTo>
                    <a:pt x="276034" y="167535"/>
                  </a:lnTo>
                  <a:lnTo>
                    <a:pt x="276228" y="165941"/>
                  </a:lnTo>
                  <a:lnTo>
                    <a:pt x="276373" y="164346"/>
                  </a:lnTo>
                  <a:lnTo>
                    <a:pt x="276470" y="162752"/>
                  </a:lnTo>
                  <a:lnTo>
                    <a:pt x="276519" y="161158"/>
                  </a:lnTo>
                  <a:lnTo>
                    <a:pt x="276567" y="159563"/>
                  </a:lnTo>
                  <a:lnTo>
                    <a:pt x="276567" y="157969"/>
                  </a:lnTo>
                  <a:lnTo>
                    <a:pt x="276567" y="156375"/>
                  </a:lnTo>
                  <a:lnTo>
                    <a:pt x="276470" y="154780"/>
                  </a:lnTo>
                  <a:lnTo>
                    <a:pt x="276373" y="153186"/>
                  </a:lnTo>
                  <a:lnTo>
                    <a:pt x="276276" y="151592"/>
                  </a:lnTo>
                  <a:lnTo>
                    <a:pt x="276082" y="149997"/>
                  </a:lnTo>
                  <a:lnTo>
                    <a:pt x="275888" y="148403"/>
                  </a:lnTo>
                  <a:lnTo>
                    <a:pt x="275646" y="146808"/>
                  </a:lnTo>
                  <a:lnTo>
                    <a:pt x="275404" y="145226"/>
                  </a:lnTo>
                  <a:lnTo>
                    <a:pt x="275064" y="143631"/>
                  </a:lnTo>
                  <a:lnTo>
                    <a:pt x="274774" y="142037"/>
                  </a:lnTo>
                  <a:lnTo>
                    <a:pt x="276955" y="142083"/>
                  </a:lnTo>
                  <a:lnTo>
                    <a:pt x="279184" y="142129"/>
                  </a:lnTo>
                  <a:lnTo>
                    <a:pt x="283644" y="142186"/>
                  </a:lnTo>
                  <a:lnTo>
                    <a:pt x="288151" y="142243"/>
                  </a:lnTo>
                  <a:lnTo>
                    <a:pt x="292610" y="142278"/>
                  </a:lnTo>
                  <a:lnTo>
                    <a:pt x="297118" y="142335"/>
                  </a:lnTo>
                  <a:lnTo>
                    <a:pt x="299348" y="142369"/>
                  </a:lnTo>
                  <a:lnTo>
                    <a:pt x="301577" y="142415"/>
                  </a:lnTo>
                  <a:lnTo>
                    <a:pt x="303807" y="142461"/>
                  </a:lnTo>
                  <a:lnTo>
                    <a:pt x="306036" y="142530"/>
                  </a:lnTo>
                  <a:lnTo>
                    <a:pt x="308266" y="142599"/>
                  </a:lnTo>
                  <a:lnTo>
                    <a:pt x="310496" y="142691"/>
                  </a:lnTo>
                  <a:lnTo>
                    <a:pt x="313113" y="142805"/>
                  </a:lnTo>
                  <a:lnTo>
                    <a:pt x="315682" y="142932"/>
                  </a:lnTo>
                  <a:lnTo>
                    <a:pt x="318202" y="143069"/>
                  </a:lnTo>
                  <a:lnTo>
                    <a:pt x="320771" y="143218"/>
                  </a:lnTo>
                  <a:lnTo>
                    <a:pt x="323292" y="143379"/>
                  </a:lnTo>
                  <a:lnTo>
                    <a:pt x="325812" y="143539"/>
                  </a:lnTo>
                  <a:lnTo>
                    <a:pt x="328332" y="143723"/>
                  </a:lnTo>
                  <a:lnTo>
                    <a:pt x="330853" y="143906"/>
                  </a:lnTo>
                  <a:lnTo>
                    <a:pt x="333325" y="144113"/>
                  </a:lnTo>
                  <a:lnTo>
                    <a:pt x="335797" y="144319"/>
                  </a:lnTo>
                  <a:lnTo>
                    <a:pt x="338269" y="144537"/>
                  </a:lnTo>
                  <a:lnTo>
                    <a:pt x="340692" y="144767"/>
                  </a:lnTo>
                  <a:lnTo>
                    <a:pt x="343116" y="145008"/>
                  </a:lnTo>
                  <a:lnTo>
                    <a:pt x="345491" y="145260"/>
                  </a:lnTo>
                  <a:lnTo>
                    <a:pt x="347914" y="145512"/>
                  </a:lnTo>
                  <a:lnTo>
                    <a:pt x="350241" y="145788"/>
                  </a:lnTo>
                  <a:lnTo>
                    <a:pt x="352567" y="146063"/>
                  </a:lnTo>
                  <a:lnTo>
                    <a:pt x="354845" y="146361"/>
                  </a:lnTo>
                  <a:lnTo>
                    <a:pt x="357075" y="146659"/>
                  </a:lnTo>
                  <a:lnTo>
                    <a:pt x="359256" y="146969"/>
                  </a:lnTo>
                  <a:lnTo>
                    <a:pt x="361389" y="147290"/>
                  </a:lnTo>
                  <a:lnTo>
                    <a:pt x="363473" y="147623"/>
                  </a:lnTo>
                  <a:lnTo>
                    <a:pt x="365508" y="147955"/>
                  </a:lnTo>
                  <a:lnTo>
                    <a:pt x="367544" y="148300"/>
                  </a:lnTo>
                  <a:lnTo>
                    <a:pt x="369531" y="148655"/>
                  </a:lnTo>
                  <a:lnTo>
                    <a:pt x="371470" y="149022"/>
                  </a:lnTo>
                  <a:lnTo>
                    <a:pt x="373409" y="149378"/>
                  </a:lnTo>
                  <a:lnTo>
                    <a:pt x="375348" y="149756"/>
                  </a:lnTo>
                  <a:lnTo>
                    <a:pt x="379080" y="150513"/>
                  </a:lnTo>
                  <a:lnTo>
                    <a:pt x="382812" y="151282"/>
                  </a:lnTo>
                  <a:lnTo>
                    <a:pt x="386447" y="152062"/>
                  </a:lnTo>
                  <a:lnTo>
                    <a:pt x="390131" y="152842"/>
                  </a:lnTo>
                  <a:lnTo>
                    <a:pt x="393766" y="153633"/>
                  </a:lnTo>
                  <a:lnTo>
                    <a:pt x="397498" y="154413"/>
                  </a:lnTo>
                  <a:lnTo>
                    <a:pt x="401230" y="155182"/>
                  </a:lnTo>
                  <a:lnTo>
                    <a:pt x="405059" y="155950"/>
                  </a:lnTo>
                  <a:lnTo>
                    <a:pt x="407047" y="156317"/>
                  </a:lnTo>
                  <a:lnTo>
                    <a:pt x="409034" y="156684"/>
                  </a:lnTo>
                  <a:lnTo>
                    <a:pt x="411021" y="157051"/>
                  </a:lnTo>
                  <a:lnTo>
                    <a:pt x="413105" y="157407"/>
                  </a:lnTo>
                  <a:lnTo>
                    <a:pt x="414656" y="157659"/>
                  </a:lnTo>
                  <a:lnTo>
                    <a:pt x="416256" y="157912"/>
                  </a:lnTo>
                  <a:lnTo>
                    <a:pt x="417855" y="158141"/>
                  </a:lnTo>
                  <a:lnTo>
                    <a:pt x="419455" y="158348"/>
                  </a:lnTo>
                  <a:lnTo>
                    <a:pt x="421054" y="158543"/>
                  </a:lnTo>
                  <a:lnTo>
                    <a:pt x="422702" y="158726"/>
                  </a:lnTo>
                  <a:lnTo>
                    <a:pt x="424302" y="158898"/>
                  </a:lnTo>
                  <a:lnTo>
                    <a:pt x="425901" y="159047"/>
                  </a:lnTo>
                  <a:lnTo>
                    <a:pt x="427549" y="159185"/>
                  </a:lnTo>
                  <a:lnTo>
                    <a:pt x="429149" y="159300"/>
                  </a:lnTo>
                  <a:lnTo>
                    <a:pt x="430797" y="159403"/>
                  </a:lnTo>
                  <a:lnTo>
                    <a:pt x="432396" y="159495"/>
                  </a:lnTo>
                  <a:lnTo>
                    <a:pt x="434044" y="159575"/>
                  </a:lnTo>
                  <a:lnTo>
                    <a:pt x="435644" y="159644"/>
                  </a:lnTo>
                  <a:lnTo>
                    <a:pt x="437243" y="159690"/>
                  </a:lnTo>
                  <a:lnTo>
                    <a:pt x="438843" y="159724"/>
                  </a:lnTo>
                  <a:lnTo>
                    <a:pt x="440442" y="159747"/>
                  </a:lnTo>
                  <a:lnTo>
                    <a:pt x="442042" y="159758"/>
                  </a:lnTo>
                  <a:lnTo>
                    <a:pt x="443593" y="159747"/>
                  </a:lnTo>
                  <a:lnTo>
                    <a:pt x="445192" y="159735"/>
                  </a:lnTo>
                  <a:lnTo>
                    <a:pt x="446743" y="159701"/>
                  </a:lnTo>
                  <a:lnTo>
                    <a:pt x="448246" y="159655"/>
                  </a:lnTo>
                  <a:lnTo>
                    <a:pt x="449748" y="159598"/>
                  </a:lnTo>
                  <a:lnTo>
                    <a:pt x="451251" y="159517"/>
                  </a:lnTo>
                  <a:lnTo>
                    <a:pt x="452753" y="159437"/>
                  </a:lnTo>
                  <a:lnTo>
                    <a:pt x="454207" y="159345"/>
                  </a:lnTo>
                  <a:lnTo>
                    <a:pt x="455662" y="159231"/>
                  </a:lnTo>
                  <a:lnTo>
                    <a:pt x="457067" y="159116"/>
                  </a:lnTo>
                  <a:lnTo>
                    <a:pt x="458473" y="158978"/>
                  </a:lnTo>
                  <a:lnTo>
                    <a:pt x="459878" y="158829"/>
                  </a:lnTo>
                  <a:lnTo>
                    <a:pt x="461235" y="158680"/>
                  </a:lnTo>
                  <a:lnTo>
                    <a:pt x="462544" y="158508"/>
                  </a:lnTo>
                  <a:lnTo>
                    <a:pt x="463853" y="158325"/>
                  </a:lnTo>
                  <a:lnTo>
                    <a:pt x="465113" y="158141"/>
                  </a:lnTo>
                  <a:lnTo>
                    <a:pt x="466325" y="157935"/>
                  </a:lnTo>
                  <a:lnTo>
                    <a:pt x="467537" y="157717"/>
                  </a:lnTo>
                  <a:lnTo>
                    <a:pt x="468700" y="157499"/>
                  </a:lnTo>
                  <a:lnTo>
                    <a:pt x="469863" y="157258"/>
                  </a:lnTo>
                  <a:lnTo>
                    <a:pt x="470978" y="157017"/>
                  </a:lnTo>
                  <a:lnTo>
                    <a:pt x="472044" y="156753"/>
                  </a:lnTo>
                  <a:lnTo>
                    <a:pt x="473062" y="156489"/>
                  </a:lnTo>
                  <a:lnTo>
                    <a:pt x="474031" y="156214"/>
                  </a:lnTo>
                  <a:lnTo>
                    <a:pt x="475001" y="155916"/>
                  </a:lnTo>
                  <a:lnTo>
                    <a:pt x="475922" y="155618"/>
                  </a:lnTo>
                  <a:lnTo>
                    <a:pt x="476794" y="155319"/>
                  </a:lnTo>
                  <a:lnTo>
                    <a:pt x="477618" y="154998"/>
                  </a:lnTo>
                  <a:lnTo>
                    <a:pt x="478394" y="154666"/>
                  </a:lnTo>
                  <a:lnTo>
                    <a:pt x="479121" y="154333"/>
                  </a:lnTo>
                  <a:lnTo>
                    <a:pt x="479799" y="153989"/>
                  </a:lnTo>
                  <a:lnTo>
                    <a:pt x="480429" y="153633"/>
                  </a:lnTo>
                  <a:lnTo>
                    <a:pt x="481059" y="153266"/>
                  </a:lnTo>
                  <a:lnTo>
                    <a:pt x="481593" y="152899"/>
                  </a:lnTo>
                  <a:lnTo>
                    <a:pt x="482077" y="152509"/>
                  </a:lnTo>
                  <a:lnTo>
                    <a:pt x="482514" y="152119"/>
                  </a:lnTo>
                  <a:lnTo>
                    <a:pt x="482853" y="151729"/>
                  </a:lnTo>
                  <a:lnTo>
                    <a:pt x="483192" y="151316"/>
                  </a:lnTo>
                  <a:lnTo>
                    <a:pt x="483434" y="150903"/>
                  </a:lnTo>
                  <a:lnTo>
                    <a:pt x="483677" y="150479"/>
                  </a:lnTo>
                  <a:lnTo>
                    <a:pt x="483822" y="150043"/>
                  </a:lnTo>
                  <a:lnTo>
                    <a:pt x="483919" y="149607"/>
                  </a:lnTo>
                  <a:lnTo>
                    <a:pt x="483919" y="149160"/>
                  </a:lnTo>
                  <a:lnTo>
                    <a:pt x="483871" y="148713"/>
                  </a:lnTo>
                  <a:lnTo>
                    <a:pt x="483774" y="148242"/>
                  </a:lnTo>
                  <a:lnTo>
                    <a:pt x="483628" y="147783"/>
                  </a:lnTo>
                  <a:lnTo>
                    <a:pt x="483338" y="147267"/>
                  </a:lnTo>
                  <a:lnTo>
                    <a:pt x="483047" y="146763"/>
                  </a:lnTo>
                  <a:lnTo>
                    <a:pt x="482659" y="146258"/>
                  </a:lnTo>
                  <a:lnTo>
                    <a:pt x="482223" y="145765"/>
                  </a:lnTo>
                  <a:lnTo>
                    <a:pt x="481738" y="145271"/>
                  </a:lnTo>
                  <a:lnTo>
                    <a:pt x="481205" y="144790"/>
                  </a:lnTo>
                  <a:lnTo>
                    <a:pt x="480575" y="144308"/>
                  </a:lnTo>
                  <a:lnTo>
                    <a:pt x="479896" y="143826"/>
                  </a:lnTo>
                  <a:lnTo>
                    <a:pt x="479169" y="143356"/>
                  </a:lnTo>
                  <a:lnTo>
                    <a:pt x="478394" y="142886"/>
                  </a:lnTo>
                  <a:lnTo>
                    <a:pt x="477570" y="142415"/>
                  </a:lnTo>
                  <a:lnTo>
                    <a:pt x="476697" y="141957"/>
                  </a:lnTo>
                  <a:lnTo>
                    <a:pt x="475776" y="141509"/>
                  </a:lnTo>
                  <a:lnTo>
                    <a:pt x="474807" y="141062"/>
                  </a:lnTo>
                  <a:lnTo>
                    <a:pt x="473789" y="140615"/>
                  </a:lnTo>
                  <a:lnTo>
                    <a:pt x="472723" y="140179"/>
                  </a:lnTo>
                  <a:lnTo>
                    <a:pt x="471608" y="139743"/>
                  </a:lnTo>
                  <a:lnTo>
                    <a:pt x="470445" y="139307"/>
                  </a:lnTo>
                  <a:lnTo>
                    <a:pt x="469233" y="138894"/>
                  </a:lnTo>
                  <a:lnTo>
                    <a:pt x="467973" y="138470"/>
                  </a:lnTo>
                  <a:lnTo>
                    <a:pt x="466713" y="138057"/>
                  </a:lnTo>
                  <a:lnTo>
                    <a:pt x="465355" y="137655"/>
                  </a:lnTo>
                  <a:lnTo>
                    <a:pt x="463998" y="137254"/>
                  </a:lnTo>
                  <a:lnTo>
                    <a:pt x="462593" y="136864"/>
                  </a:lnTo>
                  <a:lnTo>
                    <a:pt x="461187" y="136474"/>
                  </a:lnTo>
                  <a:lnTo>
                    <a:pt x="459684" y="136095"/>
                  </a:lnTo>
                  <a:lnTo>
                    <a:pt x="458182" y="135717"/>
                  </a:lnTo>
                  <a:lnTo>
                    <a:pt x="456631" y="135350"/>
                  </a:lnTo>
                  <a:lnTo>
                    <a:pt x="455080" y="134983"/>
                  </a:lnTo>
                  <a:lnTo>
                    <a:pt x="453432" y="134627"/>
                  </a:lnTo>
                  <a:lnTo>
                    <a:pt x="451832" y="134271"/>
                  </a:lnTo>
                  <a:lnTo>
                    <a:pt x="450136" y="133927"/>
                  </a:lnTo>
                  <a:lnTo>
                    <a:pt x="448440" y="133583"/>
                  </a:lnTo>
                  <a:lnTo>
                    <a:pt x="446743" y="133251"/>
                  </a:lnTo>
                  <a:lnTo>
                    <a:pt x="444998" y="132929"/>
                  </a:lnTo>
                  <a:lnTo>
                    <a:pt x="443253" y="132608"/>
                  </a:lnTo>
                  <a:lnTo>
                    <a:pt x="441460" y="132299"/>
                  </a:lnTo>
                  <a:lnTo>
                    <a:pt x="439618" y="131989"/>
                  </a:lnTo>
                  <a:lnTo>
                    <a:pt x="437825" y="131691"/>
                  </a:lnTo>
                  <a:lnTo>
                    <a:pt x="435934" y="131404"/>
                  </a:lnTo>
                  <a:lnTo>
                    <a:pt x="434093" y="131117"/>
                  </a:lnTo>
                  <a:lnTo>
                    <a:pt x="432202" y="130842"/>
                  </a:lnTo>
                  <a:lnTo>
                    <a:pt x="430264" y="130578"/>
                  </a:lnTo>
                  <a:lnTo>
                    <a:pt x="428373" y="130314"/>
                  </a:lnTo>
                  <a:lnTo>
                    <a:pt x="426434" y="130062"/>
                  </a:lnTo>
                  <a:lnTo>
                    <a:pt x="424496" y="129810"/>
                  </a:lnTo>
                  <a:lnTo>
                    <a:pt x="422557" y="129569"/>
                  </a:lnTo>
                  <a:lnTo>
                    <a:pt x="420570" y="129339"/>
                  </a:lnTo>
                  <a:lnTo>
                    <a:pt x="418582" y="129110"/>
                  </a:lnTo>
                  <a:lnTo>
                    <a:pt x="416595" y="128892"/>
                  </a:lnTo>
                  <a:lnTo>
                    <a:pt x="414608" y="128685"/>
                  </a:lnTo>
                  <a:lnTo>
                    <a:pt x="412621" y="128479"/>
                  </a:lnTo>
                  <a:lnTo>
                    <a:pt x="410633" y="128295"/>
                  </a:lnTo>
                  <a:lnTo>
                    <a:pt x="408598" y="128100"/>
                  </a:lnTo>
                  <a:lnTo>
                    <a:pt x="406610" y="127928"/>
                  </a:lnTo>
                  <a:lnTo>
                    <a:pt x="404575" y="127756"/>
                  </a:lnTo>
                  <a:lnTo>
                    <a:pt x="402588" y="127596"/>
                  </a:lnTo>
                  <a:lnTo>
                    <a:pt x="400552" y="127447"/>
                  </a:lnTo>
                  <a:lnTo>
                    <a:pt x="398565" y="127298"/>
                  </a:lnTo>
                  <a:lnTo>
                    <a:pt x="396577" y="127171"/>
                  </a:lnTo>
                  <a:lnTo>
                    <a:pt x="394542" y="127034"/>
                  </a:lnTo>
                  <a:lnTo>
                    <a:pt x="392554" y="126919"/>
                  </a:lnTo>
                  <a:lnTo>
                    <a:pt x="390567" y="126816"/>
                  </a:lnTo>
                  <a:lnTo>
                    <a:pt x="388580" y="126713"/>
                  </a:lnTo>
                  <a:lnTo>
                    <a:pt x="386641" y="126621"/>
                  </a:lnTo>
                  <a:lnTo>
                    <a:pt x="384654" y="126529"/>
                  </a:lnTo>
                  <a:lnTo>
                    <a:pt x="382715" y="126460"/>
                  </a:lnTo>
                  <a:lnTo>
                    <a:pt x="380728" y="126391"/>
                  </a:lnTo>
                  <a:lnTo>
                    <a:pt x="378741" y="126323"/>
                  </a:lnTo>
                  <a:lnTo>
                    <a:pt x="376753" y="126277"/>
                  </a:lnTo>
                  <a:lnTo>
                    <a:pt x="374815" y="126231"/>
                  </a:lnTo>
                  <a:lnTo>
                    <a:pt x="372827" y="126196"/>
                  </a:lnTo>
                  <a:lnTo>
                    <a:pt x="370840" y="126162"/>
                  </a:lnTo>
                  <a:lnTo>
                    <a:pt x="368853" y="126139"/>
                  </a:lnTo>
                  <a:lnTo>
                    <a:pt x="366914" y="126128"/>
                  </a:lnTo>
                  <a:lnTo>
                    <a:pt x="364927" y="126116"/>
                  </a:lnTo>
                  <a:lnTo>
                    <a:pt x="362940" y="126116"/>
                  </a:lnTo>
                  <a:lnTo>
                    <a:pt x="361001" y="126128"/>
                  </a:lnTo>
                  <a:lnTo>
                    <a:pt x="359014" y="126139"/>
                  </a:lnTo>
                  <a:lnTo>
                    <a:pt x="357026" y="126162"/>
                  </a:lnTo>
                  <a:lnTo>
                    <a:pt x="355087" y="126196"/>
                  </a:lnTo>
                  <a:lnTo>
                    <a:pt x="353149" y="126231"/>
                  </a:lnTo>
                  <a:lnTo>
                    <a:pt x="351161" y="126277"/>
                  </a:lnTo>
                  <a:lnTo>
                    <a:pt x="349223" y="126323"/>
                  </a:lnTo>
                  <a:lnTo>
                    <a:pt x="347284" y="126380"/>
                  </a:lnTo>
                  <a:lnTo>
                    <a:pt x="345345" y="126449"/>
                  </a:lnTo>
                  <a:lnTo>
                    <a:pt x="343406" y="126518"/>
                  </a:lnTo>
                  <a:lnTo>
                    <a:pt x="341468" y="126598"/>
                  </a:lnTo>
                  <a:lnTo>
                    <a:pt x="339529" y="126690"/>
                  </a:lnTo>
                  <a:lnTo>
                    <a:pt x="337638" y="126781"/>
                  </a:lnTo>
                  <a:lnTo>
                    <a:pt x="335700" y="126885"/>
                  </a:lnTo>
                  <a:lnTo>
                    <a:pt x="333809" y="126988"/>
                  </a:lnTo>
                  <a:lnTo>
                    <a:pt x="331919" y="127103"/>
                  </a:lnTo>
                  <a:lnTo>
                    <a:pt x="330029" y="127229"/>
                  </a:lnTo>
                  <a:lnTo>
                    <a:pt x="328138" y="127355"/>
                  </a:lnTo>
                  <a:lnTo>
                    <a:pt x="326248" y="127493"/>
                  </a:lnTo>
                  <a:lnTo>
                    <a:pt x="324406" y="127630"/>
                  </a:lnTo>
                  <a:lnTo>
                    <a:pt x="322565" y="127779"/>
                  </a:lnTo>
                  <a:lnTo>
                    <a:pt x="320674" y="127928"/>
                  </a:lnTo>
                  <a:lnTo>
                    <a:pt x="318881" y="128089"/>
                  </a:lnTo>
                  <a:lnTo>
                    <a:pt x="317039" y="128261"/>
                  </a:lnTo>
                  <a:lnTo>
                    <a:pt x="315197" y="128433"/>
                  </a:lnTo>
                  <a:lnTo>
                    <a:pt x="313404" y="128617"/>
                  </a:lnTo>
                  <a:lnTo>
                    <a:pt x="311610" y="128800"/>
                  </a:lnTo>
                  <a:lnTo>
                    <a:pt x="309866" y="128995"/>
                  </a:lnTo>
                  <a:lnTo>
                    <a:pt x="308072" y="129190"/>
                  </a:lnTo>
                  <a:lnTo>
                    <a:pt x="306327" y="129397"/>
                  </a:lnTo>
                  <a:lnTo>
                    <a:pt x="304582" y="129603"/>
                  </a:lnTo>
                  <a:lnTo>
                    <a:pt x="302837" y="129821"/>
                  </a:lnTo>
                  <a:lnTo>
                    <a:pt x="301141" y="130050"/>
                  </a:lnTo>
                  <a:lnTo>
                    <a:pt x="299445" y="130280"/>
                  </a:lnTo>
                  <a:lnTo>
                    <a:pt x="297748" y="130509"/>
                  </a:lnTo>
                  <a:lnTo>
                    <a:pt x="296052" y="130750"/>
                  </a:lnTo>
                  <a:lnTo>
                    <a:pt x="294404" y="131002"/>
                  </a:lnTo>
                  <a:lnTo>
                    <a:pt x="292756" y="131255"/>
                  </a:lnTo>
                  <a:lnTo>
                    <a:pt x="291108" y="131519"/>
                  </a:lnTo>
                  <a:lnTo>
                    <a:pt x="289508" y="131782"/>
                  </a:lnTo>
                  <a:lnTo>
                    <a:pt x="287909" y="132046"/>
                  </a:lnTo>
                  <a:lnTo>
                    <a:pt x="286358" y="132322"/>
                  </a:lnTo>
                  <a:lnTo>
                    <a:pt x="284758" y="132608"/>
                  </a:lnTo>
                  <a:lnTo>
                    <a:pt x="283256" y="132895"/>
                  </a:lnTo>
                  <a:lnTo>
                    <a:pt x="281705" y="133193"/>
                  </a:lnTo>
                  <a:lnTo>
                    <a:pt x="280202" y="133491"/>
                  </a:lnTo>
                  <a:lnTo>
                    <a:pt x="278700" y="133790"/>
                  </a:lnTo>
                  <a:lnTo>
                    <a:pt x="277246" y="134099"/>
                  </a:lnTo>
                  <a:lnTo>
                    <a:pt x="275792" y="134421"/>
                  </a:lnTo>
                  <a:lnTo>
                    <a:pt x="274337" y="134742"/>
                  </a:lnTo>
                  <a:lnTo>
                    <a:pt x="272932" y="135063"/>
                  </a:lnTo>
                  <a:lnTo>
                    <a:pt x="272108" y="132585"/>
                  </a:lnTo>
                  <a:lnTo>
                    <a:pt x="271235" y="130108"/>
                  </a:lnTo>
                  <a:lnTo>
                    <a:pt x="270218" y="127630"/>
                  </a:lnTo>
                  <a:lnTo>
                    <a:pt x="269151" y="125153"/>
                  </a:lnTo>
                  <a:lnTo>
                    <a:pt x="268036" y="122675"/>
                  </a:lnTo>
                  <a:lnTo>
                    <a:pt x="266776" y="120209"/>
                  </a:lnTo>
                  <a:lnTo>
                    <a:pt x="265468" y="117743"/>
                  </a:lnTo>
                  <a:lnTo>
                    <a:pt x="264062" y="115277"/>
                  </a:lnTo>
                  <a:lnTo>
                    <a:pt x="262559" y="112811"/>
                  </a:lnTo>
                  <a:lnTo>
                    <a:pt x="261008" y="110345"/>
                  </a:lnTo>
                  <a:lnTo>
                    <a:pt x="259360" y="107890"/>
                  </a:lnTo>
                  <a:lnTo>
                    <a:pt x="257664" y="105435"/>
                  </a:lnTo>
                  <a:lnTo>
                    <a:pt x="255822" y="102981"/>
                  </a:lnTo>
                  <a:lnTo>
                    <a:pt x="253932" y="100537"/>
                  </a:lnTo>
                  <a:lnTo>
                    <a:pt x="251945" y="98083"/>
                  </a:lnTo>
                  <a:lnTo>
                    <a:pt x="249909" y="95640"/>
                  </a:lnTo>
                  <a:lnTo>
                    <a:pt x="249909" y="95640"/>
                  </a:lnTo>
                  <a:lnTo>
                    <a:pt x="252526" y="96076"/>
                  </a:lnTo>
                  <a:lnTo>
                    <a:pt x="255144" y="96500"/>
                  </a:lnTo>
                  <a:lnTo>
                    <a:pt x="260427" y="97337"/>
                  </a:lnTo>
                  <a:lnTo>
                    <a:pt x="265710" y="98152"/>
                  </a:lnTo>
                  <a:lnTo>
                    <a:pt x="270993" y="98966"/>
                  </a:lnTo>
                  <a:lnTo>
                    <a:pt x="276276" y="99757"/>
                  </a:lnTo>
                  <a:lnTo>
                    <a:pt x="281414" y="100560"/>
                  </a:lnTo>
                  <a:lnTo>
                    <a:pt x="286503" y="101352"/>
                  </a:lnTo>
                  <a:lnTo>
                    <a:pt x="288975" y="101753"/>
                  </a:lnTo>
                  <a:lnTo>
                    <a:pt x="291399" y="102155"/>
                  </a:lnTo>
                  <a:lnTo>
                    <a:pt x="300462" y="103680"/>
                  </a:lnTo>
                  <a:lnTo>
                    <a:pt x="309478" y="105217"/>
                  </a:lnTo>
                  <a:lnTo>
                    <a:pt x="327557" y="108303"/>
                  </a:lnTo>
                  <a:lnTo>
                    <a:pt x="336669" y="109828"/>
                  </a:lnTo>
                  <a:lnTo>
                    <a:pt x="341225" y="110585"/>
                  </a:lnTo>
                  <a:lnTo>
                    <a:pt x="345781" y="111342"/>
                  </a:lnTo>
                  <a:lnTo>
                    <a:pt x="350386" y="112088"/>
                  </a:lnTo>
                  <a:lnTo>
                    <a:pt x="354991" y="112822"/>
                  </a:lnTo>
                  <a:lnTo>
                    <a:pt x="359595" y="113556"/>
                  </a:lnTo>
                  <a:lnTo>
                    <a:pt x="364248" y="114267"/>
                  </a:lnTo>
                  <a:lnTo>
                    <a:pt x="366575" y="114623"/>
                  </a:lnTo>
                  <a:lnTo>
                    <a:pt x="369047" y="114967"/>
                  </a:lnTo>
                  <a:lnTo>
                    <a:pt x="371567" y="115311"/>
                  </a:lnTo>
                  <a:lnTo>
                    <a:pt x="374233" y="115644"/>
                  </a:lnTo>
                  <a:lnTo>
                    <a:pt x="376996" y="115976"/>
                  </a:lnTo>
                  <a:lnTo>
                    <a:pt x="379807" y="116286"/>
                  </a:lnTo>
                  <a:lnTo>
                    <a:pt x="382667" y="116596"/>
                  </a:lnTo>
                  <a:lnTo>
                    <a:pt x="385575" y="116883"/>
                  </a:lnTo>
                  <a:lnTo>
                    <a:pt x="388580" y="117146"/>
                  </a:lnTo>
                  <a:lnTo>
                    <a:pt x="391585" y="117387"/>
                  </a:lnTo>
                  <a:lnTo>
                    <a:pt x="394639" y="117617"/>
                  </a:lnTo>
                  <a:lnTo>
                    <a:pt x="397692" y="117812"/>
                  </a:lnTo>
                  <a:lnTo>
                    <a:pt x="399195" y="117903"/>
                  </a:lnTo>
                  <a:lnTo>
                    <a:pt x="400746" y="117984"/>
                  </a:lnTo>
                  <a:lnTo>
                    <a:pt x="402248" y="118053"/>
                  </a:lnTo>
                  <a:lnTo>
                    <a:pt x="403799" y="118121"/>
                  </a:lnTo>
                  <a:lnTo>
                    <a:pt x="405302" y="118167"/>
                  </a:lnTo>
                  <a:lnTo>
                    <a:pt x="406804" y="118225"/>
                  </a:lnTo>
                  <a:lnTo>
                    <a:pt x="408307" y="118259"/>
                  </a:lnTo>
                  <a:lnTo>
                    <a:pt x="409809" y="118282"/>
                  </a:lnTo>
                  <a:lnTo>
                    <a:pt x="411312" y="118305"/>
                  </a:lnTo>
                  <a:lnTo>
                    <a:pt x="412815" y="118316"/>
                  </a:lnTo>
                  <a:lnTo>
                    <a:pt x="414269" y="118316"/>
                  </a:lnTo>
                  <a:lnTo>
                    <a:pt x="415723" y="118305"/>
                  </a:lnTo>
                  <a:lnTo>
                    <a:pt x="417177" y="118282"/>
                  </a:lnTo>
                  <a:lnTo>
                    <a:pt x="418582" y="118248"/>
                  </a:lnTo>
                  <a:lnTo>
                    <a:pt x="419988" y="118213"/>
                  </a:lnTo>
                  <a:lnTo>
                    <a:pt x="421394" y="118156"/>
                  </a:lnTo>
                  <a:lnTo>
                    <a:pt x="422751" y="118087"/>
                  </a:lnTo>
                  <a:lnTo>
                    <a:pt x="424108" y="118007"/>
                  </a:lnTo>
                  <a:lnTo>
                    <a:pt x="425465" y="117915"/>
                  </a:lnTo>
                  <a:lnTo>
                    <a:pt x="426774" y="117812"/>
                  </a:lnTo>
                  <a:lnTo>
                    <a:pt x="428034" y="117685"/>
                  </a:lnTo>
                  <a:lnTo>
                    <a:pt x="429294" y="117559"/>
                  </a:lnTo>
                  <a:lnTo>
                    <a:pt x="430554" y="117410"/>
                  </a:lnTo>
                  <a:lnTo>
                    <a:pt x="431766" y="117250"/>
                  </a:lnTo>
                  <a:lnTo>
                    <a:pt x="432929" y="117078"/>
                  </a:lnTo>
                  <a:lnTo>
                    <a:pt x="434044" y="116883"/>
                  </a:lnTo>
                  <a:lnTo>
                    <a:pt x="435159" y="116688"/>
                  </a:lnTo>
                  <a:lnTo>
                    <a:pt x="436274" y="116458"/>
                  </a:lnTo>
                  <a:lnTo>
                    <a:pt x="437292" y="116229"/>
                  </a:lnTo>
                  <a:lnTo>
                    <a:pt x="438309" y="115976"/>
                  </a:lnTo>
                  <a:lnTo>
                    <a:pt x="439279" y="115713"/>
                  </a:lnTo>
                  <a:lnTo>
                    <a:pt x="440200" y="115426"/>
                  </a:lnTo>
                  <a:lnTo>
                    <a:pt x="441121" y="115128"/>
                  </a:lnTo>
                  <a:lnTo>
                    <a:pt x="441945" y="114806"/>
                  </a:lnTo>
                  <a:lnTo>
                    <a:pt x="442769" y="114474"/>
                  </a:lnTo>
                  <a:lnTo>
                    <a:pt x="443544" y="114118"/>
                  </a:lnTo>
                  <a:lnTo>
                    <a:pt x="444271" y="113740"/>
                  </a:lnTo>
                  <a:lnTo>
                    <a:pt x="444950" y="113350"/>
                  </a:lnTo>
                  <a:lnTo>
                    <a:pt x="445580" y="112948"/>
                  </a:lnTo>
                  <a:lnTo>
                    <a:pt x="446162" y="112524"/>
                  </a:lnTo>
                  <a:lnTo>
                    <a:pt x="446743" y="112031"/>
                  </a:lnTo>
                  <a:lnTo>
                    <a:pt x="447228" y="111537"/>
                  </a:lnTo>
                  <a:lnTo>
                    <a:pt x="447616" y="111056"/>
                  </a:lnTo>
                  <a:lnTo>
                    <a:pt x="447906" y="110574"/>
                  </a:lnTo>
                  <a:lnTo>
                    <a:pt x="448100" y="110104"/>
                  </a:lnTo>
                  <a:lnTo>
                    <a:pt x="448197" y="109633"/>
                  </a:lnTo>
                  <a:lnTo>
                    <a:pt x="448197" y="109175"/>
                  </a:lnTo>
                  <a:lnTo>
                    <a:pt x="448100" y="108716"/>
                  </a:lnTo>
                  <a:lnTo>
                    <a:pt x="447955" y="108257"/>
                  </a:lnTo>
                  <a:lnTo>
                    <a:pt x="447713" y="107810"/>
                  </a:lnTo>
                  <a:lnTo>
                    <a:pt x="447373" y="107362"/>
                  </a:lnTo>
                  <a:lnTo>
                    <a:pt x="446985" y="106915"/>
                  </a:lnTo>
                  <a:lnTo>
                    <a:pt x="446501" y="106479"/>
                  </a:lnTo>
                  <a:lnTo>
                    <a:pt x="445919" y="106055"/>
                  </a:lnTo>
                  <a:lnTo>
                    <a:pt x="445289" y="105619"/>
                  </a:lnTo>
                  <a:lnTo>
                    <a:pt x="444610" y="105206"/>
                  </a:lnTo>
                  <a:lnTo>
                    <a:pt x="443835" y="104781"/>
                  </a:lnTo>
                  <a:lnTo>
                    <a:pt x="443011" y="104380"/>
                  </a:lnTo>
                  <a:lnTo>
                    <a:pt x="442090" y="103967"/>
                  </a:lnTo>
                  <a:lnTo>
                    <a:pt x="441121" y="103566"/>
                  </a:lnTo>
                  <a:lnTo>
                    <a:pt x="440103" y="103176"/>
                  </a:lnTo>
                  <a:lnTo>
                    <a:pt x="439037" y="102786"/>
                  </a:lnTo>
                  <a:lnTo>
                    <a:pt x="437922" y="102396"/>
                  </a:lnTo>
                  <a:lnTo>
                    <a:pt x="436710" y="102017"/>
                  </a:lnTo>
                  <a:lnTo>
                    <a:pt x="435450" y="101639"/>
                  </a:lnTo>
                  <a:lnTo>
                    <a:pt x="434190" y="101272"/>
                  </a:lnTo>
                  <a:lnTo>
                    <a:pt x="432832" y="100916"/>
                  </a:lnTo>
                  <a:lnTo>
                    <a:pt x="431475" y="100549"/>
                  </a:lnTo>
                  <a:lnTo>
                    <a:pt x="430021" y="100205"/>
                  </a:lnTo>
                  <a:lnTo>
                    <a:pt x="428567" y="99849"/>
                  </a:lnTo>
                  <a:lnTo>
                    <a:pt x="427065" y="99517"/>
                  </a:lnTo>
                  <a:lnTo>
                    <a:pt x="425514" y="99173"/>
                  </a:lnTo>
                  <a:lnTo>
                    <a:pt x="423914" y="98851"/>
                  </a:lnTo>
                  <a:lnTo>
                    <a:pt x="422315" y="98519"/>
                  </a:lnTo>
                  <a:lnTo>
                    <a:pt x="420667" y="98198"/>
                  </a:lnTo>
                  <a:lnTo>
                    <a:pt x="419019" y="97888"/>
                  </a:lnTo>
                  <a:lnTo>
                    <a:pt x="417322" y="97578"/>
                  </a:lnTo>
                  <a:lnTo>
                    <a:pt x="415577" y="97280"/>
                  </a:lnTo>
                  <a:lnTo>
                    <a:pt x="413832" y="96993"/>
                  </a:lnTo>
                  <a:lnTo>
                    <a:pt x="412088" y="96695"/>
                  </a:lnTo>
                  <a:lnTo>
                    <a:pt x="410294" y="96420"/>
                  </a:lnTo>
                  <a:lnTo>
                    <a:pt x="408501" y="96144"/>
                  </a:lnTo>
                  <a:lnTo>
                    <a:pt x="404866" y="95605"/>
                  </a:lnTo>
                  <a:lnTo>
                    <a:pt x="401182" y="95089"/>
                  </a:lnTo>
                  <a:lnTo>
                    <a:pt x="397498" y="94607"/>
                  </a:lnTo>
                  <a:lnTo>
                    <a:pt x="393766" y="94149"/>
                  </a:lnTo>
                  <a:lnTo>
                    <a:pt x="390082" y="93713"/>
                  </a:lnTo>
                  <a:lnTo>
                    <a:pt x="386447" y="93311"/>
                  </a:lnTo>
                  <a:lnTo>
                    <a:pt x="382812" y="92921"/>
                  </a:lnTo>
                  <a:lnTo>
                    <a:pt x="379274" y="92577"/>
                  </a:lnTo>
                  <a:lnTo>
                    <a:pt x="375784" y="92244"/>
                  </a:lnTo>
                  <a:lnTo>
                    <a:pt x="372440" y="91946"/>
                  </a:lnTo>
                  <a:lnTo>
                    <a:pt x="369144" y="91671"/>
                  </a:lnTo>
                  <a:lnTo>
                    <a:pt x="365411" y="91384"/>
                  </a:lnTo>
                  <a:lnTo>
                    <a:pt x="361631" y="91109"/>
                  </a:lnTo>
                  <a:lnTo>
                    <a:pt x="357850" y="90868"/>
                  </a:lnTo>
                  <a:lnTo>
                    <a:pt x="354021" y="90639"/>
                  </a:lnTo>
                  <a:lnTo>
                    <a:pt x="350192" y="90432"/>
                  </a:lnTo>
                  <a:lnTo>
                    <a:pt x="346363" y="90249"/>
                  </a:lnTo>
                  <a:lnTo>
                    <a:pt x="342534" y="90077"/>
                  </a:lnTo>
                  <a:lnTo>
                    <a:pt x="338656" y="89927"/>
                  </a:lnTo>
                  <a:lnTo>
                    <a:pt x="334730" y="89813"/>
                  </a:lnTo>
                  <a:lnTo>
                    <a:pt x="330853" y="89710"/>
                  </a:lnTo>
                  <a:lnTo>
                    <a:pt x="326927" y="89629"/>
                  </a:lnTo>
                  <a:lnTo>
                    <a:pt x="323049" y="89560"/>
                  </a:lnTo>
                  <a:lnTo>
                    <a:pt x="319123" y="89526"/>
                  </a:lnTo>
                  <a:lnTo>
                    <a:pt x="315197" y="89503"/>
                  </a:lnTo>
                  <a:lnTo>
                    <a:pt x="311223" y="89503"/>
                  </a:lnTo>
                  <a:lnTo>
                    <a:pt x="307297" y="89526"/>
                  </a:lnTo>
                  <a:lnTo>
                    <a:pt x="302983" y="89572"/>
                  </a:lnTo>
                  <a:lnTo>
                    <a:pt x="298669" y="89629"/>
                  </a:lnTo>
                  <a:lnTo>
                    <a:pt x="290042" y="89778"/>
                  </a:lnTo>
                  <a:lnTo>
                    <a:pt x="285776" y="89847"/>
                  </a:lnTo>
                  <a:lnTo>
                    <a:pt x="281462" y="89905"/>
                  </a:lnTo>
                  <a:lnTo>
                    <a:pt x="277149" y="89950"/>
                  </a:lnTo>
                  <a:lnTo>
                    <a:pt x="272835" y="89985"/>
                  </a:lnTo>
                  <a:lnTo>
                    <a:pt x="270848" y="89985"/>
                  </a:lnTo>
                  <a:lnTo>
                    <a:pt x="268957" y="89973"/>
                  </a:lnTo>
                  <a:lnTo>
                    <a:pt x="267067" y="89950"/>
                  </a:lnTo>
                  <a:lnTo>
                    <a:pt x="265225" y="89916"/>
                  </a:lnTo>
                  <a:lnTo>
                    <a:pt x="263383" y="89870"/>
                  </a:lnTo>
                  <a:lnTo>
                    <a:pt x="261542" y="89824"/>
                  </a:lnTo>
                  <a:lnTo>
                    <a:pt x="259748" y="89767"/>
                  </a:lnTo>
                  <a:lnTo>
                    <a:pt x="257955" y="89698"/>
                  </a:lnTo>
                  <a:lnTo>
                    <a:pt x="254417" y="89549"/>
                  </a:lnTo>
                  <a:lnTo>
                    <a:pt x="250927" y="89377"/>
                  </a:lnTo>
                  <a:lnTo>
                    <a:pt x="247437" y="89193"/>
                  </a:lnTo>
                  <a:lnTo>
                    <a:pt x="243899" y="88998"/>
                  </a:lnTo>
                  <a:lnTo>
                    <a:pt x="241524" y="86521"/>
                  </a:lnTo>
                  <a:lnTo>
                    <a:pt x="239003" y="84055"/>
                  </a:lnTo>
                  <a:lnTo>
                    <a:pt x="236434" y="81589"/>
                  </a:lnTo>
                  <a:lnTo>
                    <a:pt x="233769" y="79123"/>
                  </a:lnTo>
                  <a:lnTo>
                    <a:pt x="231006" y="76668"/>
                  </a:lnTo>
                  <a:lnTo>
                    <a:pt x="228195" y="74213"/>
                  </a:lnTo>
                  <a:lnTo>
                    <a:pt x="225286" y="71759"/>
                  </a:lnTo>
                  <a:lnTo>
                    <a:pt x="222281" y="69315"/>
                  </a:lnTo>
                  <a:lnTo>
                    <a:pt x="219179" y="66884"/>
                  </a:lnTo>
                  <a:lnTo>
                    <a:pt x="215980" y="64452"/>
                  </a:lnTo>
                  <a:lnTo>
                    <a:pt x="212733" y="62032"/>
                  </a:lnTo>
                  <a:lnTo>
                    <a:pt x="209388" y="59612"/>
                  </a:lnTo>
                  <a:lnTo>
                    <a:pt x="205996" y="57203"/>
                  </a:lnTo>
                  <a:lnTo>
                    <a:pt x="202457" y="54794"/>
                  </a:lnTo>
                  <a:lnTo>
                    <a:pt x="198871" y="52397"/>
                  </a:lnTo>
                  <a:lnTo>
                    <a:pt x="195187" y="50000"/>
                  </a:lnTo>
                  <a:lnTo>
                    <a:pt x="197707" y="50665"/>
                  </a:lnTo>
                  <a:lnTo>
                    <a:pt x="200228" y="51330"/>
                  </a:lnTo>
                  <a:lnTo>
                    <a:pt x="202845" y="51984"/>
                  </a:lnTo>
                  <a:lnTo>
                    <a:pt x="205414" y="52626"/>
                  </a:lnTo>
                  <a:lnTo>
                    <a:pt x="208080" y="53269"/>
                  </a:lnTo>
                  <a:lnTo>
                    <a:pt x="210746" y="53899"/>
                  </a:lnTo>
                  <a:lnTo>
                    <a:pt x="213460" y="54519"/>
                  </a:lnTo>
                  <a:lnTo>
                    <a:pt x="216223" y="55127"/>
                  </a:lnTo>
                  <a:lnTo>
                    <a:pt x="218985" y="55735"/>
                  </a:lnTo>
                  <a:lnTo>
                    <a:pt x="221797" y="56320"/>
                  </a:lnTo>
                  <a:lnTo>
                    <a:pt x="224656" y="56905"/>
                  </a:lnTo>
                  <a:lnTo>
                    <a:pt x="227516" y="57490"/>
                  </a:lnTo>
                  <a:lnTo>
                    <a:pt x="230424" y="58052"/>
                  </a:lnTo>
                  <a:lnTo>
                    <a:pt x="233381" y="58614"/>
                  </a:lnTo>
                  <a:lnTo>
                    <a:pt x="236337" y="59164"/>
                  </a:lnTo>
                  <a:lnTo>
                    <a:pt x="239343" y="59703"/>
                  </a:lnTo>
                  <a:lnTo>
                    <a:pt x="242348" y="60231"/>
                  </a:lnTo>
                  <a:lnTo>
                    <a:pt x="245450" y="60747"/>
                  </a:lnTo>
                  <a:lnTo>
                    <a:pt x="248552" y="61263"/>
                  </a:lnTo>
                  <a:lnTo>
                    <a:pt x="251654" y="61757"/>
                  </a:lnTo>
                  <a:lnTo>
                    <a:pt x="254804" y="62250"/>
                  </a:lnTo>
                  <a:lnTo>
                    <a:pt x="258003" y="62732"/>
                  </a:lnTo>
                  <a:lnTo>
                    <a:pt x="261202" y="63202"/>
                  </a:lnTo>
                  <a:lnTo>
                    <a:pt x="264450" y="63661"/>
                  </a:lnTo>
                  <a:lnTo>
                    <a:pt x="267746" y="64119"/>
                  </a:lnTo>
                  <a:lnTo>
                    <a:pt x="271042" y="64555"/>
                  </a:lnTo>
                  <a:lnTo>
                    <a:pt x="274337" y="64980"/>
                  </a:lnTo>
                  <a:lnTo>
                    <a:pt x="277682" y="65404"/>
                  </a:lnTo>
                  <a:lnTo>
                    <a:pt x="281075" y="65806"/>
                  </a:lnTo>
                  <a:lnTo>
                    <a:pt x="284516" y="66207"/>
                  </a:lnTo>
                  <a:lnTo>
                    <a:pt x="287957" y="66586"/>
                  </a:lnTo>
                  <a:lnTo>
                    <a:pt x="291399" y="66964"/>
                  </a:lnTo>
                  <a:lnTo>
                    <a:pt x="294307" y="67262"/>
                  </a:lnTo>
                  <a:lnTo>
                    <a:pt x="297409" y="67583"/>
                  </a:lnTo>
                  <a:lnTo>
                    <a:pt x="300656" y="67905"/>
                  </a:lnTo>
                  <a:lnTo>
                    <a:pt x="304098" y="68237"/>
                  </a:lnTo>
                  <a:lnTo>
                    <a:pt x="307684" y="68558"/>
                  </a:lnTo>
                  <a:lnTo>
                    <a:pt x="311368" y="68891"/>
                  </a:lnTo>
                  <a:lnTo>
                    <a:pt x="315197" y="69212"/>
                  </a:lnTo>
                  <a:lnTo>
                    <a:pt x="319123" y="69522"/>
                  </a:lnTo>
                  <a:lnTo>
                    <a:pt x="323146" y="69820"/>
                  </a:lnTo>
                  <a:lnTo>
                    <a:pt x="327169" y="70095"/>
                  </a:lnTo>
                  <a:lnTo>
                    <a:pt x="331337" y="70359"/>
                  </a:lnTo>
                  <a:lnTo>
                    <a:pt x="335457" y="70600"/>
                  </a:lnTo>
                  <a:lnTo>
                    <a:pt x="337542" y="70703"/>
                  </a:lnTo>
                  <a:lnTo>
                    <a:pt x="339674" y="70807"/>
                  </a:lnTo>
                  <a:lnTo>
                    <a:pt x="341758" y="70898"/>
                  </a:lnTo>
                  <a:lnTo>
                    <a:pt x="343843" y="70990"/>
                  </a:lnTo>
                  <a:lnTo>
                    <a:pt x="345927" y="71059"/>
                  </a:lnTo>
                  <a:lnTo>
                    <a:pt x="348011" y="71128"/>
                  </a:lnTo>
                  <a:lnTo>
                    <a:pt x="350095" y="71185"/>
                  </a:lnTo>
                  <a:lnTo>
                    <a:pt x="352179" y="71242"/>
                  </a:lnTo>
                  <a:lnTo>
                    <a:pt x="354264" y="71277"/>
                  </a:lnTo>
                  <a:lnTo>
                    <a:pt x="356299" y="71311"/>
                  </a:lnTo>
                  <a:lnTo>
                    <a:pt x="358335" y="71323"/>
                  </a:lnTo>
                  <a:lnTo>
                    <a:pt x="360371" y="71334"/>
                  </a:lnTo>
                  <a:lnTo>
                    <a:pt x="362358" y="71323"/>
                  </a:lnTo>
                  <a:lnTo>
                    <a:pt x="364345" y="71311"/>
                  </a:lnTo>
                  <a:lnTo>
                    <a:pt x="366332" y="71277"/>
                  </a:lnTo>
                  <a:lnTo>
                    <a:pt x="368271" y="71231"/>
                  </a:lnTo>
                  <a:lnTo>
                    <a:pt x="370161" y="71174"/>
                  </a:lnTo>
                  <a:lnTo>
                    <a:pt x="372052" y="71105"/>
                  </a:lnTo>
                  <a:lnTo>
                    <a:pt x="373894" y="71013"/>
                  </a:lnTo>
                  <a:lnTo>
                    <a:pt x="375735" y="70910"/>
                  </a:lnTo>
                  <a:lnTo>
                    <a:pt x="377529" y="70795"/>
                  </a:lnTo>
                  <a:lnTo>
                    <a:pt x="379274" y="70657"/>
                  </a:lnTo>
                  <a:lnTo>
                    <a:pt x="381019" y="70508"/>
                  </a:lnTo>
                  <a:lnTo>
                    <a:pt x="382715" y="70348"/>
                  </a:lnTo>
                  <a:lnTo>
                    <a:pt x="384363" y="70164"/>
                  </a:lnTo>
                  <a:lnTo>
                    <a:pt x="385962" y="69958"/>
                  </a:lnTo>
                  <a:lnTo>
                    <a:pt x="387514" y="69740"/>
                  </a:lnTo>
                  <a:lnTo>
                    <a:pt x="389016" y="69499"/>
                  </a:lnTo>
                  <a:lnTo>
                    <a:pt x="390470" y="69247"/>
                  </a:lnTo>
                  <a:lnTo>
                    <a:pt x="391876" y="68971"/>
                  </a:lnTo>
                  <a:lnTo>
                    <a:pt x="393233" y="68673"/>
                  </a:lnTo>
                  <a:lnTo>
                    <a:pt x="394542" y="68352"/>
                  </a:lnTo>
                  <a:lnTo>
                    <a:pt x="395802" y="68019"/>
                  </a:lnTo>
                  <a:lnTo>
                    <a:pt x="397014" y="67664"/>
                  </a:lnTo>
                  <a:lnTo>
                    <a:pt x="398128" y="67285"/>
                  </a:lnTo>
                  <a:lnTo>
                    <a:pt x="399195" y="66884"/>
                  </a:lnTo>
                  <a:lnTo>
                    <a:pt x="400213" y="66459"/>
                  </a:lnTo>
                  <a:lnTo>
                    <a:pt x="401133" y="66012"/>
                  </a:lnTo>
                  <a:lnTo>
                    <a:pt x="402006" y="65542"/>
                  </a:lnTo>
                  <a:lnTo>
                    <a:pt x="402830" y="65049"/>
                  </a:lnTo>
                  <a:lnTo>
                    <a:pt x="403508" y="64567"/>
                  </a:lnTo>
                  <a:lnTo>
                    <a:pt x="404042" y="64096"/>
                  </a:lnTo>
                  <a:lnTo>
                    <a:pt x="404478" y="63626"/>
                  </a:lnTo>
                  <a:lnTo>
                    <a:pt x="404769" y="63167"/>
                  </a:lnTo>
                  <a:lnTo>
                    <a:pt x="404963" y="62709"/>
                  </a:lnTo>
                  <a:lnTo>
                    <a:pt x="405059" y="62261"/>
                  </a:lnTo>
                  <a:lnTo>
                    <a:pt x="405011" y="61825"/>
                  </a:lnTo>
                  <a:lnTo>
                    <a:pt x="404866" y="61389"/>
                  </a:lnTo>
                  <a:lnTo>
                    <a:pt x="404623" y="60965"/>
                  </a:lnTo>
                  <a:lnTo>
                    <a:pt x="404284" y="60541"/>
                  </a:lnTo>
                  <a:lnTo>
                    <a:pt x="403848" y="60128"/>
                  </a:lnTo>
                  <a:lnTo>
                    <a:pt x="403315" y="59726"/>
                  </a:lnTo>
                  <a:lnTo>
                    <a:pt x="402684" y="59325"/>
                  </a:lnTo>
                  <a:lnTo>
                    <a:pt x="402006" y="58935"/>
                  </a:lnTo>
                  <a:lnTo>
                    <a:pt x="401182" y="58545"/>
                  </a:lnTo>
                  <a:lnTo>
                    <a:pt x="400309" y="58166"/>
                  </a:lnTo>
                  <a:lnTo>
                    <a:pt x="399340" y="57788"/>
                  </a:lnTo>
                  <a:lnTo>
                    <a:pt x="398322" y="57421"/>
                  </a:lnTo>
                  <a:lnTo>
                    <a:pt x="397207" y="57065"/>
                  </a:lnTo>
                  <a:lnTo>
                    <a:pt x="395996" y="56710"/>
                  </a:lnTo>
                  <a:lnTo>
                    <a:pt x="394735" y="56366"/>
                  </a:lnTo>
                  <a:lnTo>
                    <a:pt x="393427" y="56021"/>
                  </a:lnTo>
                  <a:lnTo>
                    <a:pt x="392021" y="55689"/>
                  </a:lnTo>
                  <a:lnTo>
                    <a:pt x="390567" y="55368"/>
                  </a:lnTo>
                  <a:lnTo>
                    <a:pt x="389065" y="55046"/>
                  </a:lnTo>
                  <a:lnTo>
                    <a:pt x="387514" y="54737"/>
                  </a:lnTo>
                  <a:lnTo>
                    <a:pt x="385914" y="54427"/>
                  </a:lnTo>
                  <a:lnTo>
                    <a:pt x="384266" y="54129"/>
                  </a:lnTo>
                  <a:lnTo>
                    <a:pt x="382570" y="53842"/>
                  </a:lnTo>
                  <a:lnTo>
                    <a:pt x="380825" y="53555"/>
                  </a:lnTo>
                  <a:lnTo>
                    <a:pt x="379031" y="53280"/>
                  </a:lnTo>
                  <a:lnTo>
                    <a:pt x="377190" y="53005"/>
                  </a:lnTo>
                  <a:lnTo>
                    <a:pt x="375348" y="52741"/>
                  </a:lnTo>
                  <a:lnTo>
                    <a:pt x="373457" y="52489"/>
                  </a:lnTo>
                  <a:lnTo>
                    <a:pt x="371519" y="52236"/>
                  </a:lnTo>
                  <a:lnTo>
                    <a:pt x="369580" y="51995"/>
                  </a:lnTo>
                  <a:lnTo>
                    <a:pt x="367641" y="51766"/>
                  </a:lnTo>
                  <a:lnTo>
                    <a:pt x="365654" y="51537"/>
                  </a:lnTo>
                  <a:lnTo>
                    <a:pt x="363618" y="51319"/>
                  </a:lnTo>
                  <a:lnTo>
                    <a:pt x="361631" y="51101"/>
                  </a:lnTo>
                  <a:lnTo>
                    <a:pt x="359595" y="50894"/>
                  </a:lnTo>
                  <a:lnTo>
                    <a:pt x="357559" y="50699"/>
                  </a:lnTo>
                  <a:lnTo>
                    <a:pt x="355524" y="50504"/>
                  </a:lnTo>
                  <a:lnTo>
                    <a:pt x="353488" y="50321"/>
                  </a:lnTo>
                  <a:lnTo>
                    <a:pt x="349368" y="49977"/>
                  </a:lnTo>
                  <a:lnTo>
                    <a:pt x="345345" y="49655"/>
                  </a:lnTo>
                  <a:lnTo>
                    <a:pt x="341322" y="49369"/>
                  </a:lnTo>
                  <a:lnTo>
                    <a:pt x="337396" y="49105"/>
                  </a:lnTo>
                  <a:lnTo>
                    <a:pt x="333567" y="48875"/>
                  </a:lnTo>
                  <a:lnTo>
                    <a:pt x="329835" y="48680"/>
                  </a:lnTo>
                  <a:lnTo>
                    <a:pt x="326248" y="48520"/>
                  </a:lnTo>
                  <a:lnTo>
                    <a:pt x="322807" y="48382"/>
                  </a:lnTo>
                  <a:lnTo>
                    <a:pt x="319559" y="48268"/>
                  </a:lnTo>
                  <a:lnTo>
                    <a:pt x="316554" y="48187"/>
                  </a:lnTo>
                  <a:lnTo>
                    <a:pt x="313743" y="48141"/>
                  </a:lnTo>
                  <a:lnTo>
                    <a:pt x="310932" y="48107"/>
                  </a:lnTo>
                  <a:lnTo>
                    <a:pt x="308072" y="48073"/>
                  </a:lnTo>
                  <a:lnTo>
                    <a:pt x="305261" y="48061"/>
                  </a:lnTo>
                  <a:lnTo>
                    <a:pt x="299638" y="48061"/>
                  </a:lnTo>
                  <a:lnTo>
                    <a:pt x="294016" y="48095"/>
                  </a:lnTo>
                  <a:lnTo>
                    <a:pt x="288394" y="48130"/>
                  </a:lnTo>
                  <a:lnTo>
                    <a:pt x="282820" y="48187"/>
                  </a:lnTo>
                  <a:lnTo>
                    <a:pt x="277197" y="48233"/>
                  </a:lnTo>
                  <a:lnTo>
                    <a:pt x="271623" y="48268"/>
                  </a:lnTo>
                  <a:lnTo>
                    <a:pt x="266049" y="48268"/>
                  </a:lnTo>
                  <a:lnTo>
                    <a:pt x="263286" y="48256"/>
                  </a:lnTo>
                  <a:lnTo>
                    <a:pt x="260524" y="48233"/>
                  </a:lnTo>
                  <a:lnTo>
                    <a:pt x="257761" y="48199"/>
                  </a:lnTo>
                  <a:lnTo>
                    <a:pt x="254998" y="48141"/>
                  </a:lnTo>
                  <a:lnTo>
                    <a:pt x="252235" y="48084"/>
                  </a:lnTo>
                  <a:lnTo>
                    <a:pt x="249473" y="48004"/>
                  </a:lnTo>
                  <a:lnTo>
                    <a:pt x="246710" y="47900"/>
                  </a:lnTo>
                  <a:lnTo>
                    <a:pt x="243996" y="47786"/>
                  </a:lnTo>
                  <a:lnTo>
                    <a:pt x="241233" y="47648"/>
                  </a:lnTo>
                  <a:lnTo>
                    <a:pt x="238519" y="47488"/>
                  </a:lnTo>
                  <a:lnTo>
                    <a:pt x="235756" y="47304"/>
                  </a:lnTo>
                  <a:lnTo>
                    <a:pt x="233042" y="47098"/>
                  </a:lnTo>
                  <a:lnTo>
                    <a:pt x="230327" y="46857"/>
                  </a:lnTo>
                  <a:lnTo>
                    <a:pt x="227613" y="46593"/>
                  </a:lnTo>
                  <a:lnTo>
                    <a:pt x="224947" y="46318"/>
                  </a:lnTo>
                  <a:lnTo>
                    <a:pt x="222378" y="46019"/>
                  </a:lnTo>
                  <a:lnTo>
                    <a:pt x="219906" y="45710"/>
                  </a:lnTo>
                  <a:lnTo>
                    <a:pt x="217483" y="45388"/>
                  </a:lnTo>
                  <a:lnTo>
                    <a:pt x="215108" y="45056"/>
                  </a:lnTo>
                  <a:lnTo>
                    <a:pt x="212830" y="44700"/>
                  </a:lnTo>
                  <a:lnTo>
                    <a:pt x="210600" y="44345"/>
                  </a:lnTo>
                  <a:lnTo>
                    <a:pt x="208419" y="43966"/>
                  </a:lnTo>
                  <a:lnTo>
                    <a:pt x="206335" y="43588"/>
                  </a:lnTo>
                  <a:lnTo>
                    <a:pt x="204299" y="43186"/>
                  </a:lnTo>
                  <a:lnTo>
                    <a:pt x="202312" y="42773"/>
                  </a:lnTo>
                  <a:lnTo>
                    <a:pt x="200373" y="42360"/>
                  </a:lnTo>
                  <a:lnTo>
                    <a:pt x="198483" y="41924"/>
                  </a:lnTo>
                  <a:lnTo>
                    <a:pt x="196641" y="41489"/>
                  </a:lnTo>
                  <a:lnTo>
                    <a:pt x="194896" y="41030"/>
                  </a:lnTo>
                  <a:lnTo>
                    <a:pt x="193151" y="40571"/>
                  </a:lnTo>
                  <a:lnTo>
                    <a:pt x="191455" y="40101"/>
                  </a:lnTo>
                  <a:lnTo>
                    <a:pt x="189807" y="39619"/>
                  </a:lnTo>
                  <a:lnTo>
                    <a:pt x="188207" y="39126"/>
                  </a:lnTo>
                  <a:lnTo>
                    <a:pt x="186608" y="38621"/>
                  </a:lnTo>
                  <a:lnTo>
                    <a:pt x="185105" y="38116"/>
                  </a:lnTo>
                  <a:lnTo>
                    <a:pt x="183603" y="37600"/>
                  </a:lnTo>
                  <a:lnTo>
                    <a:pt x="182100" y="37073"/>
                  </a:lnTo>
                  <a:lnTo>
                    <a:pt x="180695" y="36533"/>
                  </a:lnTo>
                  <a:lnTo>
                    <a:pt x="179240" y="35994"/>
                  </a:lnTo>
                  <a:lnTo>
                    <a:pt x="177883" y="35444"/>
                  </a:lnTo>
                  <a:lnTo>
                    <a:pt x="176478" y="34893"/>
                  </a:lnTo>
                  <a:lnTo>
                    <a:pt x="175169" y="34320"/>
                  </a:lnTo>
                  <a:lnTo>
                    <a:pt x="172503" y="33173"/>
                  </a:lnTo>
                  <a:lnTo>
                    <a:pt x="169886" y="32003"/>
                  </a:lnTo>
                  <a:lnTo>
                    <a:pt x="169837" y="31980"/>
                  </a:lnTo>
                  <a:lnTo>
                    <a:pt x="169740" y="31945"/>
                  </a:lnTo>
                  <a:lnTo>
                    <a:pt x="169498" y="31922"/>
                  </a:lnTo>
                  <a:lnTo>
                    <a:pt x="169207" y="31911"/>
                  </a:lnTo>
                  <a:lnTo>
                    <a:pt x="168965" y="31922"/>
                  </a:lnTo>
                  <a:lnTo>
                    <a:pt x="168674" y="31957"/>
                  </a:lnTo>
                  <a:lnTo>
                    <a:pt x="168480" y="32003"/>
                  </a:lnTo>
                  <a:lnTo>
                    <a:pt x="168383" y="32060"/>
                  </a:lnTo>
                  <a:lnTo>
                    <a:pt x="168335" y="32094"/>
                  </a:lnTo>
                  <a:lnTo>
                    <a:pt x="168335" y="32129"/>
                  </a:lnTo>
                  <a:lnTo>
                    <a:pt x="168529" y="32427"/>
                  </a:lnTo>
                  <a:lnTo>
                    <a:pt x="168674" y="32725"/>
                  </a:lnTo>
                  <a:lnTo>
                    <a:pt x="168771" y="33012"/>
                  </a:lnTo>
                  <a:lnTo>
                    <a:pt x="168868" y="33299"/>
                  </a:lnTo>
                  <a:lnTo>
                    <a:pt x="168916" y="33849"/>
                  </a:lnTo>
                  <a:lnTo>
                    <a:pt x="168868" y="34389"/>
                  </a:lnTo>
                  <a:lnTo>
                    <a:pt x="165378" y="32519"/>
                  </a:lnTo>
                  <a:lnTo>
                    <a:pt x="161888" y="30649"/>
                  </a:lnTo>
                  <a:lnTo>
                    <a:pt x="158350" y="28791"/>
                  </a:lnTo>
                  <a:lnTo>
                    <a:pt x="154715" y="26933"/>
                  </a:lnTo>
                  <a:lnTo>
                    <a:pt x="151080" y="25086"/>
                  </a:lnTo>
                  <a:lnTo>
                    <a:pt x="147348" y="23251"/>
                  </a:lnTo>
                  <a:lnTo>
                    <a:pt x="143567" y="21416"/>
                  </a:lnTo>
                  <a:lnTo>
                    <a:pt x="139786" y="19580"/>
                  </a:lnTo>
                  <a:lnTo>
                    <a:pt x="136297" y="17929"/>
                  </a:lnTo>
                  <a:lnTo>
                    <a:pt x="132855" y="16231"/>
                  </a:lnTo>
                  <a:lnTo>
                    <a:pt x="134842" y="16724"/>
                  </a:lnTo>
                  <a:lnTo>
                    <a:pt x="136927" y="17206"/>
                  </a:lnTo>
                  <a:lnTo>
                    <a:pt x="139011" y="17676"/>
                  </a:lnTo>
                  <a:lnTo>
                    <a:pt x="141144" y="18147"/>
                  </a:lnTo>
                  <a:lnTo>
                    <a:pt x="143325" y="18605"/>
                  </a:lnTo>
                  <a:lnTo>
                    <a:pt x="145554" y="19064"/>
                  </a:lnTo>
                  <a:lnTo>
                    <a:pt x="147784" y="19512"/>
                  </a:lnTo>
                  <a:lnTo>
                    <a:pt x="150062" y="19959"/>
                  </a:lnTo>
                  <a:lnTo>
                    <a:pt x="152340" y="20383"/>
                  </a:lnTo>
                  <a:lnTo>
                    <a:pt x="154666" y="20808"/>
                  </a:lnTo>
                  <a:lnTo>
                    <a:pt x="156993" y="21232"/>
                  </a:lnTo>
                  <a:lnTo>
                    <a:pt x="159368" y="21645"/>
                  </a:lnTo>
                  <a:lnTo>
                    <a:pt x="161791" y="22047"/>
                  </a:lnTo>
                  <a:lnTo>
                    <a:pt x="164166" y="22437"/>
                  </a:lnTo>
                  <a:lnTo>
                    <a:pt x="166638" y="22827"/>
                  </a:lnTo>
                  <a:lnTo>
                    <a:pt x="169062" y="23205"/>
                  </a:lnTo>
                  <a:lnTo>
                    <a:pt x="171534" y="23584"/>
                  </a:lnTo>
                  <a:lnTo>
                    <a:pt x="174006" y="23951"/>
                  </a:lnTo>
                  <a:lnTo>
                    <a:pt x="176478" y="24306"/>
                  </a:lnTo>
                  <a:lnTo>
                    <a:pt x="178998" y="24662"/>
                  </a:lnTo>
                  <a:lnTo>
                    <a:pt x="181519" y="24994"/>
                  </a:lnTo>
                  <a:lnTo>
                    <a:pt x="184039" y="25327"/>
                  </a:lnTo>
                  <a:lnTo>
                    <a:pt x="186559" y="25660"/>
                  </a:lnTo>
                  <a:lnTo>
                    <a:pt x="189080" y="25981"/>
                  </a:lnTo>
                  <a:lnTo>
                    <a:pt x="191600" y="26291"/>
                  </a:lnTo>
                  <a:lnTo>
                    <a:pt x="194121" y="26589"/>
                  </a:lnTo>
                  <a:lnTo>
                    <a:pt x="196641" y="26876"/>
                  </a:lnTo>
                  <a:lnTo>
                    <a:pt x="199210" y="27162"/>
                  </a:lnTo>
                  <a:lnTo>
                    <a:pt x="201730" y="27438"/>
                  </a:lnTo>
                  <a:lnTo>
                    <a:pt x="204251" y="27713"/>
                  </a:lnTo>
                  <a:lnTo>
                    <a:pt x="206771" y="27965"/>
                  </a:lnTo>
                  <a:lnTo>
                    <a:pt x="209243" y="28218"/>
                  </a:lnTo>
                  <a:lnTo>
                    <a:pt x="214769" y="28757"/>
                  </a:lnTo>
                  <a:lnTo>
                    <a:pt x="217774" y="29043"/>
                  </a:lnTo>
                  <a:lnTo>
                    <a:pt x="220876" y="29319"/>
                  </a:lnTo>
                  <a:lnTo>
                    <a:pt x="224075" y="29605"/>
                  </a:lnTo>
                  <a:lnTo>
                    <a:pt x="227371" y="29881"/>
                  </a:lnTo>
                  <a:lnTo>
                    <a:pt x="230715" y="30156"/>
                  </a:lnTo>
                  <a:lnTo>
                    <a:pt x="234205" y="30420"/>
                  </a:lnTo>
                  <a:lnTo>
                    <a:pt x="237695" y="30684"/>
                  </a:lnTo>
                  <a:lnTo>
                    <a:pt x="241233" y="30913"/>
                  </a:lnTo>
                  <a:lnTo>
                    <a:pt x="244868" y="31142"/>
                  </a:lnTo>
                  <a:lnTo>
                    <a:pt x="248455" y="31337"/>
                  </a:lnTo>
                  <a:lnTo>
                    <a:pt x="252090" y="31521"/>
                  </a:lnTo>
                  <a:lnTo>
                    <a:pt x="253932" y="31601"/>
                  </a:lnTo>
                  <a:lnTo>
                    <a:pt x="255725" y="31670"/>
                  </a:lnTo>
                  <a:lnTo>
                    <a:pt x="257567" y="31739"/>
                  </a:lnTo>
                  <a:lnTo>
                    <a:pt x="259360" y="31796"/>
                  </a:lnTo>
                  <a:lnTo>
                    <a:pt x="261154" y="31842"/>
                  </a:lnTo>
                  <a:lnTo>
                    <a:pt x="262947" y="31877"/>
                  </a:lnTo>
                  <a:lnTo>
                    <a:pt x="264741" y="31911"/>
                  </a:lnTo>
                  <a:lnTo>
                    <a:pt x="266485" y="31934"/>
                  </a:lnTo>
                  <a:lnTo>
                    <a:pt x="268279" y="31945"/>
                  </a:lnTo>
                  <a:lnTo>
                    <a:pt x="271769" y="31945"/>
                  </a:lnTo>
                  <a:lnTo>
                    <a:pt x="273465" y="31922"/>
                  </a:lnTo>
                  <a:lnTo>
                    <a:pt x="275161" y="31899"/>
                  </a:lnTo>
                  <a:lnTo>
                    <a:pt x="276858" y="31854"/>
                  </a:lnTo>
                  <a:lnTo>
                    <a:pt x="278506" y="31808"/>
                  </a:lnTo>
                  <a:lnTo>
                    <a:pt x="280154" y="31739"/>
                  </a:lnTo>
                  <a:lnTo>
                    <a:pt x="281753" y="31659"/>
                  </a:lnTo>
                  <a:lnTo>
                    <a:pt x="283304" y="31567"/>
                  </a:lnTo>
                  <a:lnTo>
                    <a:pt x="284904" y="31464"/>
                  </a:lnTo>
                  <a:lnTo>
                    <a:pt x="286406" y="31349"/>
                  </a:lnTo>
                  <a:lnTo>
                    <a:pt x="287909" y="31223"/>
                  </a:lnTo>
                  <a:lnTo>
                    <a:pt x="289363" y="31074"/>
                  </a:lnTo>
                  <a:lnTo>
                    <a:pt x="290817" y="30913"/>
                  </a:lnTo>
                  <a:lnTo>
                    <a:pt x="292223" y="30741"/>
                  </a:lnTo>
                  <a:lnTo>
                    <a:pt x="293580" y="30546"/>
                  </a:lnTo>
                  <a:lnTo>
                    <a:pt x="294888" y="30340"/>
                  </a:lnTo>
                  <a:lnTo>
                    <a:pt x="296197" y="30122"/>
                  </a:lnTo>
                  <a:lnTo>
                    <a:pt x="297457" y="29881"/>
                  </a:lnTo>
                  <a:lnTo>
                    <a:pt x="298621" y="29628"/>
                  </a:lnTo>
                  <a:lnTo>
                    <a:pt x="299784" y="29353"/>
                  </a:lnTo>
                  <a:lnTo>
                    <a:pt x="300899" y="29066"/>
                  </a:lnTo>
                  <a:lnTo>
                    <a:pt x="301965" y="28757"/>
                  </a:lnTo>
                  <a:lnTo>
                    <a:pt x="302983" y="28424"/>
                  </a:lnTo>
                  <a:lnTo>
                    <a:pt x="303952" y="28080"/>
                  </a:lnTo>
                  <a:lnTo>
                    <a:pt x="304873" y="27713"/>
                  </a:lnTo>
                  <a:lnTo>
                    <a:pt x="305746" y="27323"/>
                  </a:lnTo>
                  <a:lnTo>
                    <a:pt x="306570" y="26921"/>
                  </a:lnTo>
                  <a:lnTo>
                    <a:pt x="307345" y="26497"/>
                  </a:lnTo>
                  <a:lnTo>
                    <a:pt x="307927" y="26130"/>
                  </a:lnTo>
                  <a:lnTo>
                    <a:pt x="308460" y="25763"/>
                  </a:lnTo>
                  <a:lnTo>
                    <a:pt x="308896" y="25396"/>
                  </a:lnTo>
                  <a:lnTo>
                    <a:pt x="309332" y="25029"/>
                  </a:lnTo>
                  <a:lnTo>
                    <a:pt x="309672" y="24673"/>
                  </a:lnTo>
                  <a:lnTo>
                    <a:pt x="309962" y="24318"/>
                  </a:lnTo>
                  <a:lnTo>
                    <a:pt x="310205" y="23962"/>
                  </a:lnTo>
                  <a:lnTo>
                    <a:pt x="310399" y="23606"/>
                  </a:lnTo>
                  <a:lnTo>
                    <a:pt x="310544" y="23251"/>
                  </a:lnTo>
                  <a:lnTo>
                    <a:pt x="310641" y="22907"/>
                  </a:lnTo>
                  <a:lnTo>
                    <a:pt x="310641" y="22563"/>
                  </a:lnTo>
                  <a:lnTo>
                    <a:pt x="310641" y="22219"/>
                  </a:lnTo>
                  <a:lnTo>
                    <a:pt x="310544" y="21886"/>
                  </a:lnTo>
                  <a:lnTo>
                    <a:pt x="310447" y="21553"/>
                  </a:lnTo>
                  <a:lnTo>
                    <a:pt x="310253" y="21221"/>
                  </a:lnTo>
                  <a:lnTo>
                    <a:pt x="310059" y="20888"/>
                  </a:lnTo>
                  <a:lnTo>
                    <a:pt x="309769" y="20555"/>
                  </a:lnTo>
                  <a:lnTo>
                    <a:pt x="309478" y="20234"/>
                  </a:lnTo>
                  <a:lnTo>
                    <a:pt x="309138" y="19925"/>
                  </a:lnTo>
                  <a:lnTo>
                    <a:pt x="308751" y="19603"/>
                  </a:lnTo>
                  <a:lnTo>
                    <a:pt x="308315" y="19294"/>
                  </a:lnTo>
                  <a:lnTo>
                    <a:pt x="307830" y="18984"/>
                  </a:lnTo>
                  <a:lnTo>
                    <a:pt x="307297" y="18674"/>
                  </a:lnTo>
                  <a:lnTo>
                    <a:pt x="306715" y="18376"/>
                  </a:lnTo>
                  <a:lnTo>
                    <a:pt x="306133" y="18078"/>
                  </a:lnTo>
                  <a:lnTo>
                    <a:pt x="305455" y="17791"/>
                  </a:lnTo>
                  <a:lnTo>
                    <a:pt x="304776" y="17504"/>
                  </a:lnTo>
                  <a:lnTo>
                    <a:pt x="304098" y="17218"/>
                  </a:lnTo>
                  <a:lnTo>
                    <a:pt x="303322" y="16942"/>
                  </a:lnTo>
                  <a:lnTo>
                    <a:pt x="302547" y="16667"/>
                  </a:lnTo>
                  <a:lnTo>
                    <a:pt x="301723" y="16392"/>
                  </a:lnTo>
                  <a:lnTo>
                    <a:pt x="300850" y="16128"/>
                  </a:lnTo>
                  <a:lnTo>
                    <a:pt x="299978" y="15864"/>
                  </a:lnTo>
                  <a:lnTo>
                    <a:pt x="299057" y="15612"/>
                  </a:lnTo>
                  <a:lnTo>
                    <a:pt x="298136" y="15359"/>
                  </a:lnTo>
                  <a:lnTo>
                    <a:pt x="297118" y="15107"/>
                  </a:lnTo>
                  <a:lnTo>
                    <a:pt x="296149" y="14866"/>
                  </a:lnTo>
                  <a:lnTo>
                    <a:pt x="295082" y="14637"/>
                  </a:lnTo>
                  <a:lnTo>
                    <a:pt x="294064" y="14396"/>
                  </a:lnTo>
                  <a:lnTo>
                    <a:pt x="292950" y="14178"/>
                  </a:lnTo>
                  <a:lnTo>
                    <a:pt x="291835" y="13949"/>
                  </a:lnTo>
                  <a:lnTo>
                    <a:pt x="290720" y="13742"/>
                  </a:lnTo>
                  <a:lnTo>
                    <a:pt x="289557" y="13524"/>
                  </a:lnTo>
                  <a:lnTo>
                    <a:pt x="288394" y="13318"/>
                  </a:lnTo>
                  <a:lnTo>
                    <a:pt x="287182" y="13123"/>
                  </a:lnTo>
                  <a:lnTo>
                    <a:pt x="285970" y="12928"/>
                  </a:lnTo>
                  <a:lnTo>
                    <a:pt x="284710" y="12744"/>
                  </a:lnTo>
                  <a:lnTo>
                    <a:pt x="283450" y="12561"/>
                  </a:lnTo>
                  <a:lnTo>
                    <a:pt x="282141" y="12389"/>
                  </a:lnTo>
                  <a:lnTo>
                    <a:pt x="280881" y="12217"/>
                  </a:lnTo>
                  <a:lnTo>
                    <a:pt x="279572" y="12056"/>
                  </a:lnTo>
                  <a:lnTo>
                    <a:pt x="278215" y="11895"/>
                  </a:lnTo>
                  <a:lnTo>
                    <a:pt x="276906" y="11746"/>
                  </a:lnTo>
                  <a:lnTo>
                    <a:pt x="275549" y="11597"/>
                  </a:lnTo>
                  <a:lnTo>
                    <a:pt x="274144" y="11459"/>
                  </a:lnTo>
                  <a:lnTo>
                    <a:pt x="272786" y="11322"/>
                  </a:lnTo>
                  <a:lnTo>
                    <a:pt x="271381" y="11207"/>
                  </a:lnTo>
                  <a:lnTo>
                    <a:pt x="270024" y="11081"/>
                  </a:lnTo>
                  <a:lnTo>
                    <a:pt x="268570" y="10978"/>
                  </a:lnTo>
                  <a:lnTo>
                    <a:pt x="267164" y="10863"/>
                  </a:lnTo>
                  <a:lnTo>
                    <a:pt x="265758" y="10771"/>
                  </a:lnTo>
                  <a:lnTo>
                    <a:pt x="264304" y="10680"/>
                  </a:lnTo>
                  <a:lnTo>
                    <a:pt x="262899" y="10599"/>
                  </a:lnTo>
                  <a:lnTo>
                    <a:pt x="261445" y="10519"/>
                  </a:lnTo>
                  <a:lnTo>
                    <a:pt x="259457" y="10427"/>
                  </a:lnTo>
                  <a:lnTo>
                    <a:pt x="257422" y="10335"/>
                  </a:lnTo>
                  <a:lnTo>
                    <a:pt x="255434" y="10267"/>
                  </a:lnTo>
                  <a:lnTo>
                    <a:pt x="253399" y="10198"/>
                  </a:lnTo>
                  <a:lnTo>
                    <a:pt x="251363" y="10152"/>
                  </a:lnTo>
                  <a:lnTo>
                    <a:pt x="249376" y="10106"/>
                  </a:lnTo>
                  <a:lnTo>
                    <a:pt x="247340" y="10072"/>
                  </a:lnTo>
                  <a:lnTo>
                    <a:pt x="245353" y="10049"/>
                  </a:lnTo>
                  <a:lnTo>
                    <a:pt x="243366" y="10026"/>
                  </a:lnTo>
                  <a:lnTo>
                    <a:pt x="237307" y="10026"/>
                  </a:lnTo>
                  <a:lnTo>
                    <a:pt x="235320" y="10049"/>
                  </a:lnTo>
                  <a:lnTo>
                    <a:pt x="233284" y="10072"/>
                  </a:lnTo>
                  <a:lnTo>
                    <a:pt x="229309" y="10129"/>
                  </a:lnTo>
                  <a:lnTo>
                    <a:pt x="225286" y="10221"/>
                  </a:lnTo>
                  <a:lnTo>
                    <a:pt x="221263" y="10335"/>
                  </a:lnTo>
                  <a:lnTo>
                    <a:pt x="217289" y="10462"/>
                  </a:lnTo>
                  <a:lnTo>
                    <a:pt x="213266" y="10599"/>
                  </a:lnTo>
                  <a:lnTo>
                    <a:pt x="209243" y="10760"/>
                  </a:lnTo>
                  <a:lnTo>
                    <a:pt x="205269" y="10932"/>
                  </a:lnTo>
                  <a:lnTo>
                    <a:pt x="197271" y="11287"/>
                  </a:lnTo>
                  <a:lnTo>
                    <a:pt x="189274" y="11654"/>
                  </a:lnTo>
                  <a:lnTo>
                    <a:pt x="181325" y="12010"/>
                  </a:lnTo>
                  <a:lnTo>
                    <a:pt x="177350" y="12171"/>
                  </a:lnTo>
                  <a:lnTo>
                    <a:pt x="173376" y="12320"/>
                  </a:lnTo>
                  <a:lnTo>
                    <a:pt x="169401" y="12457"/>
                  </a:lnTo>
                  <a:lnTo>
                    <a:pt x="165427" y="12584"/>
                  </a:lnTo>
                  <a:lnTo>
                    <a:pt x="161452" y="12675"/>
                  </a:lnTo>
                  <a:lnTo>
                    <a:pt x="157478" y="12756"/>
                  </a:lnTo>
                  <a:lnTo>
                    <a:pt x="153503" y="12813"/>
                  </a:lnTo>
                  <a:lnTo>
                    <a:pt x="151516" y="12824"/>
                  </a:lnTo>
                  <a:lnTo>
                    <a:pt x="149529" y="12836"/>
                  </a:lnTo>
                  <a:lnTo>
                    <a:pt x="145603" y="12836"/>
                  </a:lnTo>
                  <a:lnTo>
                    <a:pt x="143615" y="12813"/>
                  </a:lnTo>
                  <a:lnTo>
                    <a:pt x="141628" y="12790"/>
                  </a:lnTo>
                  <a:lnTo>
                    <a:pt x="139641" y="12756"/>
                  </a:lnTo>
                  <a:lnTo>
                    <a:pt x="137654" y="12721"/>
                  </a:lnTo>
                  <a:lnTo>
                    <a:pt x="135715" y="12664"/>
                  </a:lnTo>
                  <a:lnTo>
                    <a:pt x="133728" y="12607"/>
                  </a:lnTo>
                  <a:lnTo>
                    <a:pt x="129075" y="11482"/>
                  </a:lnTo>
                  <a:lnTo>
                    <a:pt x="124422" y="10347"/>
                  </a:lnTo>
                  <a:lnTo>
                    <a:pt x="115019" y="8041"/>
                  </a:lnTo>
                  <a:lnTo>
                    <a:pt x="112304" y="6952"/>
                  </a:lnTo>
                  <a:lnTo>
                    <a:pt x="110899" y="6413"/>
                  </a:lnTo>
                  <a:lnTo>
                    <a:pt x="109541" y="5873"/>
                  </a:lnTo>
                  <a:lnTo>
                    <a:pt x="108087" y="5346"/>
                  </a:lnTo>
                  <a:lnTo>
                    <a:pt x="106633" y="4818"/>
                  </a:lnTo>
                  <a:lnTo>
                    <a:pt x="105179" y="4302"/>
                  </a:lnTo>
                  <a:lnTo>
                    <a:pt x="103677" y="3797"/>
                  </a:lnTo>
                  <a:lnTo>
                    <a:pt x="102174" y="3293"/>
                  </a:lnTo>
                  <a:lnTo>
                    <a:pt x="100623" y="2799"/>
                  </a:lnTo>
                  <a:lnTo>
                    <a:pt x="99024" y="2306"/>
                  </a:lnTo>
                  <a:lnTo>
                    <a:pt x="97424" y="1824"/>
                  </a:lnTo>
                  <a:lnTo>
                    <a:pt x="95825" y="1354"/>
                  </a:lnTo>
                  <a:lnTo>
                    <a:pt x="94128" y="895"/>
                  </a:lnTo>
                  <a:lnTo>
                    <a:pt x="92432" y="448"/>
                  </a:lnTo>
                  <a:lnTo>
                    <a:pt x="90687" y="12"/>
                  </a:lnTo>
                  <a:lnTo>
                    <a:pt x="905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10800000">
              <a:off x="1195857" y="3427292"/>
              <a:ext cx="69227" cy="223217"/>
            </a:xfrm>
            <a:custGeom>
              <a:avLst/>
              <a:gdLst/>
              <a:ahLst/>
              <a:cxnLst/>
              <a:rect l="l" t="t" r="r" b="b"/>
              <a:pathLst>
                <a:path w="30197" h="25591" extrusionOk="0">
                  <a:moveTo>
                    <a:pt x="6883" y="0"/>
                  </a:moveTo>
                  <a:lnTo>
                    <a:pt x="6737" y="23"/>
                  </a:lnTo>
                  <a:lnTo>
                    <a:pt x="6544" y="35"/>
                  </a:lnTo>
                  <a:lnTo>
                    <a:pt x="6398" y="69"/>
                  </a:lnTo>
                  <a:lnTo>
                    <a:pt x="6301" y="104"/>
                  </a:lnTo>
                  <a:lnTo>
                    <a:pt x="6156" y="138"/>
                  </a:lnTo>
                  <a:lnTo>
                    <a:pt x="5526" y="482"/>
                  </a:lnTo>
                  <a:lnTo>
                    <a:pt x="4896" y="838"/>
                  </a:lnTo>
                  <a:lnTo>
                    <a:pt x="4314" y="1193"/>
                  </a:lnTo>
                  <a:lnTo>
                    <a:pt x="3781" y="1560"/>
                  </a:lnTo>
                  <a:lnTo>
                    <a:pt x="3248" y="1927"/>
                  </a:lnTo>
                  <a:lnTo>
                    <a:pt x="2811" y="2306"/>
                  </a:lnTo>
                  <a:lnTo>
                    <a:pt x="2375" y="2696"/>
                  </a:lnTo>
                  <a:lnTo>
                    <a:pt x="1987" y="3086"/>
                  </a:lnTo>
                  <a:lnTo>
                    <a:pt x="1600" y="3487"/>
                  </a:lnTo>
                  <a:lnTo>
                    <a:pt x="1309" y="3889"/>
                  </a:lnTo>
                  <a:lnTo>
                    <a:pt x="1018" y="4302"/>
                  </a:lnTo>
                  <a:lnTo>
                    <a:pt x="776" y="4715"/>
                  </a:lnTo>
                  <a:lnTo>
                    <a:pt x="533" y="5139"/>
                  </a:lnTo>
                  <a:lnTo>
                    <a:pt x="388" y="5564"/>
                  </a:lnTo>
                  <a:lnTo>
                    <a:pt x="243" y="5988"/>
                  </a:lnTo>
                  <a:lnTo>
                    <a:pt x="146" y="6424"/>
                  </a:lnTo>
                  <a:lnTo>
                    <a:pt x="49" y="6860"/>
                  </a:lnTo>
                  <a:lnTo>
                    <a:pt x="0" y="7296"/>
                  </a:lnTo>
                  <a:lnTo>
                    <a:pt x="0" y="7743"/>
                  </a:lnTo>
                  <a:lnTo>
                    <a:pt x="49" y="8190"/>
                  </a:lnTo>
                  <a:lnTo>
                    <a:pt x="97" y="8638"/>
                  </a:lnTo>
                  <a:lnTo>
                    <a:pt x="194" y="9085"/>
                  </a:lnTo>
                  <a:lnTo>
                    <a:pt x="339" y="9532"/>
                  </a:lnTo>
                  <a:lnTo>
                    <a:pt x="485" y="9991"/>
                  </a:lnTo>
                  <a:lnTo>
                    <a:pt x="679" y="10438"/>
                  </a:lnTo>
                  <a:lnTo>
                    <a:pt x="921" y="10897"/>
                  </a:lnTo>
                  <a:lnTo>
                    <a:pt x="1163" y="11356"/>
                  </a:lnTo>
                  <a:lnTo>
                    <a:pt x="1454" y="11803"/>
                  </a:lnTo>
                  <a:lnTo>
                    <a:pt x="1745" y="12262"/>
                  </a:lnTo>
                  <a:lnTo>
                    <a:pt x="2084" y="12710"/>
                  </a:lnTo>
                  <a:lnTo>
                    <a:pt x="2472" y="13168"/>
                  </a:lnTo>
                  <a:lnTo>
                    <a:pt x="2908" y="13616"/>
                  </a:lnTo>
                  <a:lnTo>
                    <a:pt x="3345" y="14063"/>
                  </a:lnTo>
                  <a:lnTo>
                    <a:pt x="3781" y="14522"/>
                  </a:lnTo>
                  <a:lnTo>
                    <a:pt x="4266" y="14969"/>
                  </a:lnTo>
                  <a:lnTo>
                    <a:pt x="4799" y="15405"/>
                  </a:lnTo>
                  <a:lnTo>
                    <a:pt x="5332" y="15852"/>
                  </a:lnTo>
                  <a:lnTo>
                    <a:pt x="5913" y="16288"/>
                  </a:lnTo>
                  <a:lnTo>
                    <a:pt x="6544" y="16724"/>
                  </a:lnTo>
                  <a:lnTo>
                    <a:pt x="7174" y="17149"/>
                  </a:lnTo>
                  <a:lnTo>
                    <a:pt x="7804" y="17584"/>
                  </a:lnTo>
                  <a:lnTo>
                    <a:pt x="8531" y="17997"/>
                  </a:lnTo>
                  <a:lnTo>
                    <a:pt x="9209" y="18422"/>
                  </a:lnTo>
                  <a:lnTo>
                    <a:pt x="9936" y="18835"/>
                  </a:lnTo>
                  <a:lnTo>
                    <a:pt x="10712" y="19236"/>
                  </a:lnTo>
                  <a:lnTo>
                    <a:pt x="11487" y="19638"/>
                  </a:lnTo>
                  <a:lnTo>
                    <a:pt x="12311" y="20039"/>
                  </a:lnTo>
                  <a:lnTo>
                    <a:pt x="13135" y="20429"/>
                  </a:lnTo>
                  <a:lnTo>
                    <a:pt x="14008" y="20808"/>
                  </a:lnTo>
                  <a:lnTo>
                    <a:pt x="14880" y="21186"/>
                  </a:lnTo>
                  <a:lnTo>
                    <a:pt x="15801" y="21553"/>
                  </a:lnTo>
                  <a:lnTo>
                    <a:pt x="16722" y="21920"/>
                  </a:lnTo>
                  <a:lnTo>
                    <a:pt x="17692" y="22276"/>
                  </a:lnTo>
                  <a:lnTo>
                    <a:pt x="18661" y="22620"/>
                  </a:lnTo>
                  <a:lnTo>
                    <a:pt x="19630" y="22952"/>
                  </a:lnTo>
                  <a:lnTo>
                    <a:pt x="20648" y="23285"/>
                  </a:lnTo>
                  <a:lnTo>
                    <a:pt x="21714" y="23606"/>
                  </a:lnTo>
                  <a:lnTo>
                    <a:pt x="22781" y="23916"/>
                  </a:lnTo>
                  <a:lnTo>
                    <a:pt x="23847" y="24214"/>
                  </a:lnTo>
                  <a:lnTo>
                    <a:pt x="24962" y="24512"/>
                  </a:lnTo>
                  <a:lnTo>
                    <a:pt x="26077" y="24788"/>
                  </a:lnTo>
                  <a:lnTo>
                    <a:pt x="27192" y="25063"/>
                  </a:lnTo>
                  <a:lnTo>
                    <a:pt x="28355" y="25315"/>
                  </a:lnTo>
                  <a:lnTo>
                    <a:pt x="29567" y="25568"/>
                  </a:lnTo>
                  <a:lnTo>
                    <a:pt x="29663" y="25579"/>
                  </a:lnTo>
                  <a:lnTo>
                    <a:pt x="29809" y="25591"/>
                  </a:lnTo>
                  <a:lnTo>
                    <a:pt x="29906" y="25579"/>
                  </a:lnTo>
                  <a:lnTo>
                    <a:pt x="30003" y="25568"/>
                  </a:lnTo>
                  <a:lnTo>
                    <a:pt x="30100" y="25545"/>
                  </a:lnTo>
                  <a:lnTo>
                    <a:pt x="30197" y="25522"/>
                  </a:lnTo>
                  <a:lnTo>
                    <a:pt x="30197" y="25499"/>
                  </a:lnTo>
                  <a:lnTo>
                    <a:pt x="30197" y="25464"/>
                  </a:lnTo>
                  <a:lnTo>
                    <a:pt x="28839" y="24696"/>
                  </a:lnTo>
                  <a:lnTo>
                    <a:pt x="27434" y="23939"/>
                  </a:lnTo>
                  <a:lnTo>
                    <a:pt x="26028" y="23193"/>
                  </a:lnTo>
                  <a:lnTo>
                    <a:pt x="24574" y="22448"/>
                  </a:lnTo>
                  <a:lnTo>
                    <a:pt x="21666" y="20980"/>
                  </a:lnTo>
                  <a:lnTo>
                    <a:pt x="20212" y="20245"/>
                  </a:lnTo>
                  <a:lnTo>
                    <a:pt x="18806" y="19511"/>
                  </a:lnTo>
                  <a:lnTo>
                    <a:pt x="17401" y="18777"/>
                  </a:lnTo>
                  <a:lnTo>
                    <a:pt x="16092" y="18032"/>
                  </a:lnTo>
                  <a:lnTo>
                    <a:pt x="14783" y="17286"/>
                  </a:lnTo>
                  <a:lnTo>
                    <a:pt x="13620" y="16518"/>
                  </a:lnTo>
                  <a:lnTo>
                    <a:pt x="12457" y="15749"/>
                  </a:lnTo>
                  <a:lnTo>
                    <a:pt x="11972" y="15359"/>
                  </a:lnTo>
                  <a:lnTo>
                    <a:pt x="11439" y="14958"/>
                  </a:lnTo>
                  <a:lnTo>
                    <a:pt x="11003" y="14556"/>
                  </a:lnTo>
                  <a:lnTo>
                    <a:pt x="10518" y="14155"/>
                  </a:lnTo>
                  <a:lnTo>
                    <a:pt x="10130" y="13753"/>
                  </a:lnTo>
                  <a:lnTo>
                    <a:pt x="9743" y="13329"/>
                  </a:lnTo>
                  <a:lnTo>
                    <a:pt x="9403" y="12916"/>
                  </a:lnTo>
                  <a:lnTo>
                    <a:pt x="9112" y="12503"/>
                  </a:lnTo>
                  <a:lnTo>
                    <a:pt x="8822" y="12090"/>
                  </a:lnTo>
                  <a:lnTo>
                    <a:pt x="8579" y="11677"/>
                  </a:lnTo>
                  <a:lnTo>
                    <a:pt x="8385" y="11264"/>
                  </a:lnTo>
                  <a:lnTo>
                    <a:pt x="8240" y="10851"/>
                  </a:lnTo>
                  <a:lnTo>
                    <a:pt x="7998" y="10037"/>
                  </a:lnTo>
                  <a:lnTo>
                    <a:pt x="7852" y="9223"/>
                  </a:lnTo>
                  <a:lnTo>
                    <a:pt x="7755" y="8408"/>
                  </a:lnTo>
                  <a:lnTo>
                    <a:pt x="7804" y="7594"/>
                  </a:lnTo>
                  <a:lnTo>
                    <a:pt x="7852" y="6791"/>
                  </a:lnTo>
                  <a:lnTo>
                    <a:pt x="8095" y="5174"/>
                  </a:lnTo>
                  <a:lnTo>
                    <a:pt x="8337" y="3545"/>
                  </a:lnTo>
                  <a:lnTo>
                    <a:pt x="8434" y="2730"/>
                  </a:lnTo>
                  <a:lnTo>
                    <a:pt x="8434" y="1905"/>
                  </a:lnTo>
                  <a:lnTo>
                    <a:pt x="8434" y="1079"/>
                  </a:lnTo>
                  <a:lnTo>
                    <a:pt x="8337" y="241"/>
                  </a:lnTo>
                  <a:lnTo>
                    <a:pt x="8288" y="195"/>
                  </a:lnTo>
                  <a:lnTo>
                    <a:pt x="8240" y="150"/>
                  </a:lnTo>
                  <a:lnTo>
                    <a:pt x="8143" y="115"/>
                  </a:lnTo>
                  <a:lnTo>
                    <a:pt x="8046" y="81"/>
                  </a:lnTo>
                  <a:lnTo>
                    <a:pt x="7901" y="58"/>
                  </a:lnTo>
                  <a:lnTo>
                    <a:pt x="7755" y="3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0800000">
              <a:off x="843174" y="3663306"/>
              <a:ext cx="281349" cy="207814"/>
            </a:xfrm>
            <a:custGeom>
              <a:avLst/>
              <a:gdLst/>
              <a:ahLst/>
              <a:cxnLst/>
              <a:rect l="l" t="t" r="r" b="b"/>
              <a:pathLst>
                <a:path w="122726" h="23825" extrusionOk="0">
                  <a:moveTo>
                    <a:pt x="389" y="1"/>
                  </a:moveTo>
                  <a:lnTo>
                    <a:pt x="243" y="12"/>
                  </a:lnTo>
                  <a:lnTo>
                    <a:pt x="98" y="35"/>
                  </a:lnTo>
                  <a:lnTo>
                    <a:pt x="49" y="81"/>
                  </a:lnTo>
                  <a:lnTo>
                    <a:pt x="1" y="115"/>
                  </a:lnTo>
                  <a:lnTo>
                    <a:pt x="49" y="161"/>
                  </a:lnTo>
                  <a:lnTo>
                    <a:pt x="98" y="196"/>
                  </a:lnTo>
                  <a:lnTo>
                    <a:pt x="243" y="219"/>
                  </a:lnTo>
                  <a:lnTo>
                    <a:pt x="2618" y="517"/>
                  </a:lnTo>
                  <a:lnTo>
                    <a:pt x="4993" y="815"/>
                  </a:lnTo>
                  <a:lnTo>
                    <a:pt x="7320" y="1125"/>
                  </a:lnTo>
                  <a:lnTo>
                    <a:pt x="9598" y="1446"/>
                  </a:lnTo>
                  <a:lnTo>
                    <a:pt x="11876" y="1767"/>
                  </a:lnTo>
                  <a:lnTo>
                    <a:pt x="14106" y="2088"/>
                  </a:lnTo>
                  <a:lnTo>
                    <a:pt x="16335" y="2421"/>
                  </a:lnTo>
                  <a:lnTo>
                    <a:pt x="18516" y="2765"/>
                  </a:lnTo>
                  <a:lnTo>
                    <a:pt x="20697" y="3109"/>
                  </a:lnTo>
                  <a:lnTo>
                    <a:pt x="22830" y="3453"/>
                  </a:lnTo>
                  <a:lnTo>
                    <a:pt x="24963" y="3809"/>
                  </a:lnTo>
                  <a:lnTo>
                    <a:pt x="27047" y="4176"/>
                  </a:lnTo>
                  <a:lnTo>
                    <a:pt x="29131" y="4543"/>
                  </a:lnTo>
                  <a:lnTo>
                    <a:pt x="31215" y="4910"/>
                  </a:lnTo>
                  <a:lnTo>
                    <a:pt x="35287" y="5667"/>
                  </a:lnTo>
                  <a:lnTo>
                    <a:pt x="39261" y="6447"/>
                  </a:lnTo>
                  <a:lnTo>
                    <a:pt x="43236" y="7250"/>
                  </a:lnTo>
                  <a:lnTo>
                    <a:pt x="47113" y="8064"/>
                  </a:lnTo>
                  <a:lnTo>
                    <a:pt x="50991" y="8901"/>
                  </a:lnTo>
                  <a:lnTo>
                    <a:pt x="54771" y="9750"/>
                  </a:lnTo>
                  <a:lnTo>
                    <a:pt x="58552" y="10622"/>
                  </a:lnTo>
                  <a:lnTo>
                    <a:pt x="62333" y="11505"/>
                  </a:lnTo>
                  <a:lnTo>
                    <a:pt x="66113" y="12411"/>
                  </a:lnTo>
                  <a:lnTo>
                    <a:pt x="72366" y="13948"/>
                  </a:lnTo>
                  <a:lnTo>
                    <a:pt x="78667" y="15508"/>
                  </a:lnTo>
                  <a:lnTo>
                    <a:pt x="81866" y="16288"/>
                  </a:lnTo>
                  <a:lnTo>
                    <a:pt x="85113" y="17057"/>
                  </a:lnTo>
                  <a:lnTo>
                    <a:pt x="88409" y="17825"/>
                  </a:lnTo>
                  <a:lnTo>
                    <a:pt x="91705" y="18582"/>
                  </a:lnTo>
                  <a:lnTo>
                    <a:pt x="95098" y="19328"/>
                  </a:lnTo>
                  <a:lnTo>
                    <a:pt x="98491" y="20051"/>
                  </a:lnTo>
                  <a:lnTo>
                    <a:pt x="100236" y="20395"/>
                  </a:lnTo>
                  <a:lnTo>
                    <a:pt x="102029" y="20750"/>
                  </a:lnTo>
                  <a:lnTo>
                    <a:pt x="103774" y="21083"/>
                  </a:lnTo>
                  <a:lnTo>
                    <a:pt x="105567" y="21416"/>
                  </a:lnTo>
                  <a:lnTo>
                    <a:pt x="107409" y="21748"/>
                  </a:lnTo>
                  <a:lnTo>
                    <a:pt x="109203" y="22069"/>
                  </a:lnTo>
                  <a:lnTo>
                    <a:pt x="111093" y="22379"/>
                  </a:lnTo>
                  <a:lnTo>
                    <a:pt x="112935" y="22677"/>
                  </a:lnTo>
                  <a:lnTo>
                    <a:pt x="114873" y="22964"/>
                  </a:lnTo>
                  <a:lnTo>
                    <a:pt x="116764" y="23251"/>
                  </a:lnTo>
                  <a:lnTo>
                    <a:pt x="118703" y="23526"/>
                  </a:lnTo>
                  <a:lnTo>
                    <a:pt x="120690" y="23790"/>
                  </a:lnTo>
                  <a:lnTo>
                    <a:pt x="120981" y="23813"/>
                  </a:lnTo>
                  <a:lnTo>
                    <a:pt x="121223" y="23824"/>
                  </a:lnTo>
                  <a:lnTo>
                    <a:pt x="121465" y="23824"/>
                  </a:lnTo>
                  <a:lnTo>
                    <a:pt x="121708" y="23813"/>
                  </a:lnTo>
                  <a:lnTo>
                    <a:pt x="121950" y="23790"/>
                  </a:lnTo>
                  <a:lnTo>
                    <a:pt x="122144" y="23755"/>
                  </a:lnTo>
                  <a:lnTo>
                    <a:pt x="122338" y="23721"/>
                  </a:lnTo>
                  <a:lnTo>
                    <a:pt x="122483" y="23675"/>
                  </a:lnTo>
                  <a:lnTo>
                    <a:pt x="122580" y="23618"/>
                  </a:lnTo>
                  <a:lnTo>
                    <a:pt x="122677" y="23560"/>
                  </a:lnTo>
                  <a:lnTo>
                    <a:pt x="122726" y="23503"/>
                  </a:lnTo>
                  <a:lnTo>
                    <a:pt x="122726" y="23446"/>
                  </a:lnTo>
                  <a:lnTo>
                    <a:pt x="122726" y="23388"/>
                  </a:lnTo>
                  <a:lnTo>
                    <a:pt x="122629" y="23331"/>
                  </a:lnTo>
                  <a:lnTo>
                    <a:pt x="122483" y="23274"/>
                  </a:lnTo>
                  <a:lnTo>
                    <a:pt x="122289" y="23228"/>
                  </a:lnTo>
                  <a:lnTo>
                    <a:pt x="118169" y="22402"/>
                  </a:lnTo>
                  <a:lnTo>
                    <a:pt x="114098" y="21565"/>
                  </a:lnTo>
                  <a:lnTo>
                    <a:pt x="110075" y="20727"/>
                  </a:lnTo>
                  <a:lnTo>
                    <a:pt x="106101" y="19890"/>
                  </a:lnTo>
                  <a:lnTo>
                    <a:pt x="102126" y="19041"/>
                  </a:lnTo>
                  <a:lnTo>
                    <a:pt x="98200" y="18192"/>
                  </a:lnTo>
                  <a:lnTo>
                    <a:pt x="90348" y="16483"/>
                  </a:lnTo>
                  <a:lnTo>
                    <a:pt x="82593" y="14751"/>
                  </a:lnTo>
                  <a:lnTo>
                    <a:pt x="74886" y="13008"/>
                  </a:lnTo>
                  <a:lnTo>
                    <a:pt x="67180" y="11241"/>
                  </a:lnTo>
                  <a:lnTo>
                    <a:pt x="59424" y="9475"/>
                  </a:lnTo>
                  <a:lnTo>
                    <a:pt x="56177" y="8741"/>
                  </a:lnTo>
                  <a:lnTo>
                    <a:pt x="52881" y="8007"/>
                  </a:lnTo>
                  <a:lnTo>
                    <a:pt x="49537" y="7296"/>
                  </a:lnTo>
                  <a:lnTo>
                    <a:pt x="46192" y="6585"/>
                  </a:lnTo>
                  <a:lnTo>
                    <a:pt x="42751" y="5896"/>
                  </a:lnTo>
                  <a:lnTo>
                    <a:pt x="39310" y="5220"/>
                  </a:lnTo>
                  <a:lnTo>
                    <a:pt x="35771" y="4577"/>
                  </a:lnTo>
                  <a:lnTo>
                    <a:pt x="33978" y="4256"/>
                  </a:lnTo>
                  <a:lnTo>
                    <a:pt x="32185" y="3946"/>
                  </a:lnTo>
                  <a:lnTo>
                    <a:pt x="30343" y="3637"/>
                  </a:lnTo>
                  <a:lnTo>
                    <a:pt x="28501" y="3338"/>
                  </a:lnTo>
                  <a:lnTo>
                    <a:pt x="26659" y="3052"/>
                  </a:lnTo>
                  <a:lnTo>
                    <a:pt x="24769" y="2765"/>
                  </a:lnTo>
                  <a:lnTo>
                    <a:pt x="22879" y="2490"/>
                  </a:lnTo>
                  <a:lnTo>
                    <a:pt x="20988" y="2214"/>
                  </a:lnTo>
                  <a:lnTo>
                    <a:pt x="19049" y="1951"/>
                  </a:lnTo>
                  <a:lnTo>
                    <a:pt x="17062" y="1698"/>
                  </a:lnTo>
                  <a:lnTo>
                    <a:pt x="15075" y="1457"/>
                  </a:lnTo>
                  <a:lnTo>
                    <a:pt x="13088" y="1216"/>
                  </a:lnTo>
                  <a:lnTo>
                    <a:pt x="11052" y="987"/>
                  </a:lnTo>
                  <a:lnTo>
                    <a:pt x="9016" y="769"/>
                  </a:lnTo>
                  <a:lnTo>
                    <a:pt x="6932" y="563"/>
                  </a:lnTo>
                  <a:lnTo>
                    <a:pt x="4848" y="368"/>
                  </a:lnTo>
                  <a:lnTo>
                    <a:pt x="2715" y="184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10800000">
              <a:off x="1316085" y="3652900"/>
              <a:ext cx="211123" cy="232524"/>
            </a:xfrm>
            <a:custGeom>
              <a:avLst/>
              <a:gdLst/>
              <a:ahLst/>
              <a:cxnLst/>
              <a:rect l="l" t="t" r="r" b="b"/>
              <a:pathLst>
                <a:path w="92093" h="26658" extrusionOk="0">
                  <a:moveTo>
                    <a:pt x="88651" y="0"/>
                  </a:moveTo>
                  <a:lnTo>
                    <a:pt x="88312" y="23"/>
                  </a:lnTo>
                  <a:lnTo>
                    <a:pt x="87924" y="46"/>
                  </a:lnTo>
                  <a:lnTo>
                    <a:pt x="85889" y="207"/>
                  </a:lnTo>
                  <a:lnTo>
                    <a:pt x="83804" y="390"/>
                  </a:lnTo>
                  <a:lnTo>
                    <a:pt x="81817" y="574"/>
                  </a:lnTo>
                  <a:lnTo>
                    <a:pt x="79782" y="769"/>
                  </a:lnTo>
                  <a:lnTo>
                    <a:pt x="77794" y="964"/>
                  </a:lnTo>
                  <a:lnTo>
                    <a:pt x="75855" y="1170"/>
                  </a:lnTo>
                  <a:lnTo>
                    <a:pt x="73868" y="1388"/>
                  </a:lnTo>
                  <a:lnTo>
                    <a:pt x="71978" y="1606"/>
                  </a:lnTo>
                  <a:lnTo>
                    <a:pt x="70039" y="1836"/>
                  </a:lnTo>
                  <a:lnTo>
                    <a:pt x="68149" y="2076"/>
                  </a:lnTo>
                  <a:lnTo>
                    <a:pt x="66307" y="2329"/>
                  </a:lnTo>
                  <a:lnTo>
                    <a:pt x="64417" y="2581"/>
                  </a:lnTo>
                  <a:lnTo>
                    <a:pt x="62623" y="2845"/>
                  </a:lnTo>
                  <a:lnTo>
                    <a:pt x="60830" y="3109"/>
                  </a:lnTo>
                  <a:lnTo>
                    <a:pt x="59037" y="3384"/>
                  </a:lnTo>
                  <a:lnTo>
                    <a:pt x="57292" y="3671"/>
                  </a:lnTo>
                  <a:lnTo>
                    <a:pt x="55547" y="3969"/>
                  </a:lnTo>
                  <a:lnTo>
                    <a:pt x="53850" y="4267"/>
                  </a:lnTo>
                  <a:lnTo>
                    <a:pt x="52154" y="4588"/>
                  </a:lnTo>
                  <a:lnTo>
                    <a:pt x="50506" y="4898"/>
                  </a:lnTo>
                  <a:lnTo>
                    <a:pt x="48907" y="5231"/>
                  </a:lnTo>
                  <a:lnTo>
                    <a:pt x="47307" y="5563"/>
                  </a:lnTo>
                  <a:lnTo>
                    <a:pt x="45708" y="5908"/>
                  </a:lnTo>
                  <a:lnTo>
                    <a:pt x="44205" y="6263"/>
                  </a:lnTo>
                  <a:lnTo>
                    <a:pt x="42654" y="6619"/>
                  </a:lnTo>
                  <a:lnTo>
                    <a:pt x="41200" y="6986"/>
                  </a:lnTo>
                  <a:lnTo>
                    <a:pt x="39746" y="7364"/>
                  </a:lnTo>
                  <a:lnTo>
                    <a:pt x="38340" y="7754"/>
                  </a:lnTo>
                  <a:lnTo>
                    <a:pt x="36935" y="8144"/>
                  </a:lnTo>
                  <a:lnTo>
                    <a:pt x="35577" y="8546"/>
                  </a:lnTo>
                  <a:lnTo>
                    <a:pt x="34269" y="8959"/>
                  </a:lnTo>
                  <a:lnTo>
                    <a:pt x="32960" y="9383"/>
                  </a:lnTo>
                  <a:lnTo>
                    <a:pt x="31554" y="9865"/>
                  </a:lnTo>
                  <a:lnTo>
                    <a:pt x="30197" y="10358"/>
                  </a:lnTo>
                  <a:lnTo>
                    <a:pt x="28889" y="10851"/>
                  </a:lnTo>
                  <a:lnTo>
                    <a:pt x="27628" y="11356"/>
                  </a:lnTo>
                  <a:lnTo>
                    <a:pt x="26465" y="11861"/>
                  </a:lnTo>
                  <a:lnTo>
                    <a:pt x="25302" y="12377"/>
                  </a:lnTo>
                  <a:lnTo>
                    <a:pt x="24187" y="12904"/>
                  </a:lnTo>
                  <a:lnTo>
                    <a:pt x="23121" y="13421"/>
                  </a:lnTo>
                  <a:lnTo>
                    <a:pt x="22103" y="13960"/>
                  </a:lnTo>
                  <a:lnTo>
                    <a:pt x="21085" y="14487"/>
                  </a:lnTo>
                  <a:lnTo>
                    <a:pt x="20116" y="15026"/>
                  </a:lnTo>
                  <a:lnTo>
                    <a:pt x="19146" y="15565"/>
                  </a:lnTo>
                  <a:lnTo>
                    <a:pt x="17353" y="16644"/>
                  </a:lnTo>
                  <a:lnTo>
                    <a:pt x="15560" y="17745"/>
                  </a:lnTo>
                  <a:lnTo>
                    <a:pt x="12070" y="19936"/>
                  </a:lnTo>
                  <a:lnTo>
                    <a:pt x="10276" y="21037"/>
                  </a:lnTo>
                  <a:lnTo>
                    <a:pt x="8483" y="22126"/>
                  </a:lnTo>
                  <a:lnTo>
                    <a:pt x="6544" y="23205"/>
                  </a:lnTo>
                  <a:lnTo>
                    <a:pt x="5575" y="23732"/>
                  </a:lnTo>
                  <a:lnTo>
                    <a:pt x="4557" y="24271"/>
                  </a:lnTo>
                  <a:lnTo>
                    <a:pt x="3491" y="24799"/>
                  </a:lnTo>
                  <a:lnTo>
                    <a:pt x="2424" y="25327"/>
                  </a:lnTo>
                  <a:lnTo>
                    <a:pt x="1261" y="25843"/>
                  </a:lnTo>
                  <a:lnTo>
                    <a:pt x="98" y="26359"/>
                  </a:lnTo>
                  <a:lnTo>
                    <a:pt x="49" y="26393"/>
                  </a:lnTo>
                  <a:lnTo>
                    <a:pt x="1" y="26428"/>
                  </a:lnTo>
                  <a:lnTo>
                    <a:pt x="1" y="26474"/>
                  </a:lnTo>
                  <a:lnTo>
                    <a:pt x="49" y="26508"/>
                  </a:lnTo>
                  <a:lnTo>
                    <a:pt x="195" y="26565"/>
                  </a:lnTo>
                  <a:lnTo>
                    <a:pt x="437" y="26623"/>
                  </a:lnTo>
                  <a:lnTo>
                    <a:pt x="679" y="26646"/>
                  </a:lnTo>
                  <a:lnTo>
                    <a:pt x="1019" y="26657"/>
                  </a:lnTo>
                  <a:lnTo>
                    <a:pt x="1164" y="26657"/>
                  </a:lnTo>
                  <a:lnTo>
                    <a:pt x="1310" y="26634"/>
                  </a:lnTo>
                  <a:lnTo>
                    <a:pt x="1455" y="26611"/>
                  </a:lnTo>
                  <a:lnTo>
                    <a:pt x="1552" y="26588"/>
                  </a:lnTo>
                  <a:lnTo>
                    <a:pt x="2667" y="26233"/>
                  </a:lnTo>
                  <a:lnTo>
                    <a:pt x="3733" y="25866"/>
                  </a:lnTo>
                  <a:lnTo>
                    <a:pt x="4799" y="25499"/>
                  </a:lnTo>
                  <a:lnTo>
                    <a:pt x="5817" y="25132"/>
                  </a:lnTo>
                  <a:lnTo>
                    <a:pt x="6787" y="24765"/>
                  </a:lnTo>
                  <a:lnTo>
                    <a:pt x="7708" y="24386"/>
                  </a:lnTo>
                  <a:lnTo>
                    <a:pt x="8628" y="24008"/>
                  </a:lnTo>
                  <a:lnTo>
                    <a:pt x="9501" y="23618"/>
                  </a:lnTo>
                  <a:lnTo>
                    <a:pt x="11149" y="22849"/>
                  </a:lnTo>
                  <a:lnTo>
                    <a:pt x="12748" y="22069"/>
                  </a:lnTo>
                  <a:lnTo>
                    <a:pt x="14299" y="21278"/>
                  </a:lnTo>
                  <a:lnTo>
                    <a:pt x="15753" y="20475"/>
                  </a:lnTo>
                  <a:lnTo>
                    <a:pt x="17159" y="19683"/>
                  </a:lnTo>
                  <a:lnTo>
                    <a:pt x="18565" y="18869"/>
                  </a:lnTo>
                  <a:lnTo>
                    <a:pt x="21376" y="17263"/>
                  </a:lnTo>
                  <a:lnTo>
                    <a:pt x="22830" y="16460"/>
                  </a:lnTo>
                  <a:lnTo>
                    <a:pt x="24284" y="15657"/>
                  </a:lnTo>
                  <a:lnTo>
                    <a:pt x="25835" y="14854"/>
                  </a:lnTo>
                  <a:lnTo>
                    <a:pt x="27483" y="14063"/>
                  </a:lnTo>
                  <a:lnTo>
                    <a:pt x="28695" y="13489"/>
                  </a:lnTo>
                  <a:lnTo>
                    <a:pt x="30003" y="12939"/>
                  </a:lnTo>
                  <a:lnTo>
                    <a:pt x="31361" y="12388"/>
                  </a:lnTo>
                  <a:lnTo>
                    <a:pt x="32766" y="11849"/>
                  </a:lnTo>
                  <a:lnTo>
                    <a:pt x="34220" y="11321"/>
                  </a:lnTo>
                  <a:lnTo>
                    <a:pt x="35723" y="10805"/>
                  </a:lnTo>
                  <a:lnTo>
                    <a:pt x="37274" y="10301"/>
                  </a:lnTo>
                  <a:lnTo>
                    <a:pt x="38873" y="9807"/>
                  </a:lnTo>
                  <a:lnTo>
                    <a:pt x="40473" y="9326"/>
                  </a:lnTo>
                  <a:lnTo>
                    <a:pt x="42169" y="8855"/>
                  </a:lnTo>
                  <a:lnTo>
                    <a:pt x="43914" y="8397"/>
                  </a:lnTo>
                  <a:lnTo>
                    <a:pt x="45708" y="7949"/>
                  </a:lnTo>
                  <a:lnTo>
                    <a:pt x="47501" y="7513"/>
                  </a:lnTo>
                  <a:lnTo>
                    <a:pt x="49391" y="7089"/>
                  </a:lnTo>
                  <a:lnTo>
                    <a:pt x="51330" y="6676"/>
                  </a:lnTo>
                  <a:lnTo>
                    <a:pt x="53269" y="6275"/>
                  </a:lnTo>
                  <a:lnTo>
                    <a:pt x="55256" y="5885"/>
                  </a:lnTo>
                  <a:lnTo>
                    <a:pt x="57292" y="5506"/>
                  </a:lnTo>
                  <a:lnTo>
                    <a:pt x="59376" y="5139"/>
                  </a:lnTo>
                  <a:lnTo>
                    <a:pt x="61509" y="4783"/>
                  </a:lnTo>
                  <a:lnTo>
                    <a:pt x="63690" y="4439"/>
                  </a:lnTo>
                  <a:lnTo>
                    <a:pt x="65871" y="4107"/>
                  </a:lnTo>
                  <a:lnTo>
                    <a:pt x="68100" y="3797"/>
                  </a:lnTo>
                  <a:lnTo>
                    <a:pt x="70378" y="3487"/>
                  </a:lnTo>
                  <a:lnTo>
                    <a:pt x="72705" y="3201"/>
                  </a:lnTo>
                  <a:lnTo>
                    <a:pt x="75080" y="2914"/>
                  </a:lnTo>
                  <a:lnTo>
                    <a:pt x="77455" y="2650"/>
                  </a:lnTo>
                  <a:lnTo>
                    <a:pt x="79878" y="2386"/>
                  </a:lnTo>
                  <a:lnTo>
                    <a:pt x="82350" y="2145"/>
                  </a:lnTo>
                  <a:lnTo>
                    <a:pt x="84822" y="1916"/>
                  </a:lnTo>
                  <a:lnTo>
                    <a:pt x="87343" y="1698"/>
                  </a:lnTo>
                  <a:lnTo>
                    <a:pt x="89912" y="1491"/>
                  </a:lnTo>
                  <a:lnTo>
                    <a:pt x="90299" y="1469"/>
                  </a:lnTo>
                  <a:lnTo>
                    <a:pt x="90590" y="1423"/>
                  </a:lnTo>
                  <a:lnTo>
                    <a:pt x="90881" y="1377"/>
                  </a:lnTo>
                  <a:lnTo>
                    <a:pt x="91123" y="1331"/>
                  </a:lnTo>
                  <a:lnTo>
                    <a:pt x="91366" y="1274"/>
                  </a:lnTo>
                  <a:lnTo>
                    <a:pt x="91560" y="1216"/>
                  </a:lnTo>
                  <a:lnTo>
                    <a:pt x="91705" y="1159"/>
                  </a:lnTo>
                  <a:lnTo>
                    <a:pt x="91850" y="1090"/>
                  </a:lnTo>
                  <a:lnTo>
                    <a:pt x="91947" y="1033"/>
                  </a:lnTo>
                  <a:lnTo>
                    <a:pt x="91996" y="964"/>
                  </a:lnTo>
                  <a:lnTo>
                    <a:pt x="92093" y="815"/>
                  </a:lnTo>
                  <a:lnTo>
                    <a:pt x="92044" y="677"/>
                  </a:lnTo>
                  <a:lnTo>
                    <a:pt x="91899" y="539"/>
                  </a:lnTo>
                  <a:lnTo>
                    <a:pt x="91657" y="402"/>
                  </a:lnTo>
                  <a:lnTo>
                    <a:pt x="91317" y="287"/>
                  </a:lnTo>
                  <a:lnTo>
                    <a:pt x="90929" y="184"/>
                  </a:lnTo>
                  <a:lnTo>
                    <a:pt x="90687" y="138"/>
                  </a:lnTo>
                  <a:lnTo>
                    <a:pt x="90445" y="92"/>
                  </a:lnTo>
                  <a:lnTo>
                    <a:pt x="90202" y="58"/>
                  </a:lnTo>
                  <a:lnTo>
                    <a:pt x="89912" y="35"/>
                  </a:lnTo>
                  <a:lnTo>
                    <a:pt x="89621" y="12"/>
                  </a:lnTo>
                  <a:lnTo>
                    <a:pt x="89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10800000">
              <a:off x="1344753" y="4055801"/>
              <a:ext cx="277791" cy="164393"/>
            </a:xfrm>
            <a:custGeom>
              <a:avLst/>
              <a:gdLst/>
              <a:ahLst/>
              <a:cxnLst/>
              <a:rect l="l" t="t" r="r" b="b"/>
              <a:pathLst>
                <a:path w="121174" h="18847" extrusionOk="0">
                  <a:moveTo>
                    <a:pt x="118508" y="1"/>
                  </a:moveTo>
                  <a:lnTo>
                    <a:pt x="118217" y="12"/>
                  </a:lnTo>
                  <a:lnTo>
                    <a:pt x="116133" y="93"/>
                  </a:lnTo>
                  <a:lnTo>
                    <a:pt x="114097" y="196"/>
                  </a:lnTo>
                  <a:lnTo>
                    <a:pt x="112061" y="299"/>
                  </a:lnTo>
                  <a:lnTo>
                    <a:pt x="110074" y="414"/>
                  </a:lnTo>
                  <a:lnTo>
                    <a:pt x="108087" y="529"/>
                  </a:lnTo>
                  <a:lnTo>
                    <a:pt x="106100" y="655"/>
                  </a:lnTo>
                  <a:lnTo>
                    <a:pt x="104161" y="792"/>
                  </a:lnTo>
                  <a:lnTo>
                    <a:pt x="102174" y="941"/>
                  </a:lnTo>
                  <a:lnTo>
                    <a:pt x="100283" y="1091"/>
                  </a:lnTo>
                  <a:lnTo>
                    <a:pt x="98345" y="1251"/>
                  </a:lnTo>
                  <a:lnTo>
                    <a:pt x="96454" y="1412"/>
                  </a:lnTo>
                  <a:lnTo>
                    <a:pt x="94564" y="1595"/>
                  </a:lnTo>
                  <a:lnTo>
                    <a:pt x="92674" y="1779"/>
                  </a:lnTo>
                  <a:lnTo>
                    <a:pt x="90832" y="1962"/>
                  </a:lnTo>
                  <a:lnTo>
                    <a:pt x="88990" y="2157"/>
                  </a:lnTo>
                  <a:lnTo>
                    <a:pt x="87148" y="2364"/>
                  </a:lnTo>
                  <a:lnTo>
                    <a:pt x="85306" y="2570"/>
                  </a:lnTo>
                  <a:lnTo>
                    <a:pt x="83513" y="2788"/>
                  </a:lnTo>
                  <a:lnTo>
                    <a:pt x="81720" y="3006"/>
                  </a:lnTo>
                  <a:lnTo>
                    <a:pt x="79926" y="3235"/>
                  </a:lnTo>
                  <a:lnTo>
                    <a:pt x="76388" y="3717"/>
                  </a:lnTo>
                  <a:lnTo>
                    <a:pt x="72898" y="4222"/>
                  </a:lnTo>
                  <a:lnTo>
                    <a:pt x="69408" y="4738"/>
                  </a:lnTo>
                  <a:lnTo>
                    <a:pt x="66015" y="5289"/>
                  </a:lnTo>
                  <a:lnTo>
                    <a:pt x="62623" y="5851"/>
                  </a:lnTo>
                  <a:lnTo>
                    <a:pt x="59327" y="6447"/>
                  </a:lnTo>
                  <a:lnTo>
                    <a:pt x="56322" y="6986"/>
                  </a:lnTo>
                  <a:lnTo>
                    <a:pt x="53413" y="7537"/>
                  </a:lnTo>
                  <a:lnTo>
                    <a:pt x="50505" y="8110"/>
                  </a:lnTo>
                  <a:lnTo>
                    <a:pt x="47646" y="8684"/>
                  </a:lnTo>
                  <a:lnTo>
                    <a:pt x="44834" y="9269"/>
                  </a:lnTo>
                  <a:lnTo>
                    <a:pt x="42023" y="9865"/>
                  </a:lnTo>
                  <a:lnTo>
                    <a:pt x="39260" y="10462"/>
                  </a:lnTo>
                  <a:lnTo>
                    <a:pt x="36498" y="11058"/>
                  </a:lnTo>
                  <a:lnTo>
                    <a:pt x="34898" y="11448"/>
                  </a:lnTo>
                  <a:lnTo>
                    <a:pt x="33105" y="11896"/>
                  </a:lnTo>
                  <a:lnTo>
                    <a:pt x="31166" y="12400"/>
                  </a:lnTo>
                  <a:lnTo>
                    <a:pt x="29130" y="12939"/>
                  </a:lnTo>
                  <a:lnTo>
                    <a:pt x="24720" y="14109"/>
                  </a:lnTo>
                  <a:lnTo>
                    <a:pt x="22441" y="14706"/>
                  </a:lnTo>
                  <a:lnTo>
                    <a:pt x="20066" y="15291"/>
                  </a:lnTo>
                  <a:lnTo>
                    <a:pt x="17643" y="15853"/>
                  </a:lnTo>
                  <a:lnTo>
                    <a:pt x="16431" y="16128"/>
                  </a:lnTo>
                  <a:lnTo>
                    <a:pt x="15220" y="16392"/>
                  </a:lnTo>
                  <a:lnTo>
                    <a:pt x="14008" y="16644"/>
                  </a:lnTo>
                  <a:lnTo>
                    <a:pt x="12796" y="16885"/>
                  </a:lnTo>
                  <a:lnTo>
                    <a:pt x="11584" y="17103"/>
                  </a:lnTo>
                  <a:lnTo>
                    <a:pt x="10373" y="17309"/>
                  </a:lnTo>
                  <a:lnTo>
                    <a:pt x="9161" y="17504"/>
                  </a:lnTo>
                  <a:lnTo>
                    <a:pt x="7949" y="17677"/>
                  </a:lnTo>
                  <a:lnTo>
                    <a:pt x="6737" y="17826"/>
                  </a:lnTo>
                  <a:lnTo>
                    <a:pt x="5574" y="17952"/>
                  </a:lnTo>
                  <a:lnTo>
                    <a:pt x="4411" y="18055"/>
                  </a:lnTo>
                  <a:lnTo>
                    <a:pt x="3248" y="18135"/>
                  </a:lnTo>
                  <a:lnTo>
                    <a:pt x="2084" y="18193"/>
                  </a:lnTo>
                  <a:lnTo>
                    <a:pt x="1551" y="18204"/>
                  </a:lnTo>
                  <a:lnTo>
                    <a:pt x="969" y="18216"/>
                  </a:lnTo>
                  <a:lnTo>
                    <a:pt x="776" y="18216"/>
                  </a:lnTo>
                  <a:lnTo>
                    <a:pt x="630" y="18227"/>
                  </a:lnTo>
                  <a:lnTo>
                    <a:pt x="485" y="18250"/>
                  </a:lnTo>
                  <a:lnTo>
                    <a:pt x="339" y="18273"/>
                  </a:lnTo>
                  <a:lnTo>
                    <a:pt x="146" y="18342"/>
                  </a:lnTo>
                  <a:lnTo>
                    <a:pt x="49" y="18422"/>
                  </a:lnTo>
                  <a:lnTo>
                    <a:pt x="0" y="18502"/>
                  </a:lnTo>
                  <a:lnTo>
                    <a:pt x="0" y="18537"/>
                  </a:lnTo>
                  <a:lnTo>
                    <a:pt x="49" y="18571"/>
                  </a:lnTo>
                  <a:lnTo>
                    <a:pt x="146" y="18606"/>
                  </a:lnTo>
                  <a:lnTo>
                    <a:pt x="242" y="18640"/>
                  </a:lnTo>
                  <a:lnTo>
                    <a:pt x="388" y="18663"/>
                  </a:lnTo>
                  <a:lnTo>
                    <a:pt x="582" y="18686"/>
                  </a:lnTo>
                  <a:lnTo>
                    <a:pt x="1212" y="18732"/>
                  </a:lnTo>
                  <a:lnTo>
                    <a:pt x="1793" y="18766"/>
                  </a:lnTo>
                  <a:lnTo>
                    <a:pt x="2424" y="18801"/>
                  </a:lnTo>
                  <a:lnTo>
                    <a:pt x="3054" y="18824"/>
                  </a:lnTo>
                  <a:lnTo>
                    <a:pt x="3684" y="18835"/>
                  </a:lnTo>
                  <a:lnTo>
                    <a:pt x="4265" y="18846"/>
                  </a:lnTo>
                  <a:lnTo>
                    <a:pt x="5526" y="18846"/>
                  </a:lnTo>
                  <a:lnTo>
                    <a:pt x="6156" y="18824"/>
                  </a:lnTo>
                  <a:lnTo>
                    <a:pt x="6737" y="18801"/>
                  </a:lnTo>
                  <a:lnTo>
                    <a:pt x="7998" y="18743"/>
                  </a:lnTo>
                  <a:lnTo>
                    <a:pt x="9209" y="18652"/>
                  </a:lnTo>
                  <a:lnTo>
                    <a:pt x="10421" y="18548"/>
                  </a:lnTo>
                  <a:lnTo>
                    <a:pt x="11633" y="18411"/>
                  </a:lnTo>
                  <a:lnTo>
                    <a:pt x="12796" y="18262"/>
                  </a:lnTo>
                  <a:lnTo>
                    <a:pt x="14008" y="18089"/>
                  </a:lnTo>
                  <a:lnTo>
                    <a:pt x="15171" y="17894"/>
                  </a:lnTo>
                  <a:lnTo>
                    <a:pt x="16334" y="17688"/>
                  </a:lnTo>
                  <a:lnTo>
                    <a:pt x="17498" y="17470"/>
                  </a:lnTo>
                  <a:lnTo>
                    <a:pt x="18661" y="17241"/>
                  </a:lnTo>
                  <a:lnTo>
                    <a:pt x="19776" y="17000"/>
                  </a:lnTo>
                  <a:lnTo>
                    <a:pt x="20890" y="16759"/>
                  </a:lnTo>
                  <a:lnTo>
                    <a:pt x="22005" y="16495"/>
                  </a:lnTo>
                  <a:lnTo>
                    <a:pt x="24138" y="15979"/>
                  </a:lnTo>
                  <a:lnTo>
                    <a:pt x="26222" y="15440"/>
                  </a:lnTo>
                  <a:lnTo>
                    <a:pt x="28209" y="14912"/>
                  </a:lnTo>
                  <a:lnTo>
                    <a:pt x="30100" y="14396"/>
                  </a:lnTo>
                  <a:lnTo>
                    <a:pt x="31941" y="13914"/>
                  </a:lnTo>
                  <a:lnTo>
                    <a:pt x="33638" y="13478"/>
                  </a:lnTo>
                  <a:lnTo>
                    <a:pt x="34462" y="13283"/>
                  </a:lnTo>
                  <a:lnTo>
                    <a:pt x="35286" y="13111"/>
                  </a:lnTo>
                  <a:lnTo>
                    <a:pt x="39939" y="12091"/>
                  </a:lnTo>
                  <a:lnTo>
                    <a:pt x="44640" y="11093"/>
                  </a:lnTo>
                  <a:lnTo>
                    <a:pt x="46967" y="10611"/>
                  </a:lnTo>
                  <a:lnTo>
                    <a:pt x="49342" y="10129"/>
                  </a:lnTo>
                  <a:lnTo>
                    <a:pt x="51717" y="9659"/>
                  </a:lnTo>
                  <a:lnTo>
                    <a:pt x="54140" y="9200"/>
                  </a:lnTo>
                  <a:lnTo>
                    <a:pt x="56515" y="8741"/>
                  </a:lnTo>
                  <a:lnTo>
                    <a:pt x="58939" y="8294"/>
                  </a:lnTo>
                  <a:lnTo>
                    <a:pt x="61411" y="7858"/>
                  </a:lnTo>
                  <a:lnTo>
                    <a:pt x="63834" y="7422"/>
                  </a:lnTo>
                  <a:lnTo>
                    <a:pt x="66355" y="7009"/>
                  </a:lnTo>
                  <a:lnTo>
                    <a:pt x="68827" y="6596"/>
                  </a:lnTo>
                  <a:lnTo>
                    <a:pt x="71347" y="6206"/>
                  </a:lnTo>
                  <a:lnTo>
                    <a:pt x="73916" y="5816"/>
                  </a:lnTo>
                  <a:lnTo>
                    <a:pt x="76485" y="5438"/>
                  </a:lnTo>
                  <a:lnTo>
                    <a:pt x="79102" y="5071"/>
                  </a:lnTo>
                  <a:lnTo>
                    <a:pt x="81720" y="4727"/>
                  </a:lnTo>
                  <a:lnTo>
                    <a:pt x="84385" y="4383"/>
                  </a:lnTo>
                  <a:lnTo>
                    <a:pt x="87051" y="4050"/>
                  </a:lnTo>
                  <a:lnTo>
                    <a:pt x="89814" y="3740"/>
                  </a:lnTo>
                  <a:lnTo>
                    <a:pt x="92577" y="3430"/>
                  </a:lnTo>
                  <a:lnTo>
                    <a:pt x="95388" y="3144"/>
                  </a:lnTo>
                  <a:lnTo>
                    <a:pt x="98199" y="2868"/>
                  </a:lnTo>
                  <a:lnTo>
                    <a:pt x="101059" y="2605"/>
                  </a:lnTo>
                  <a:lnTo>
                    <a:pt x="104015" y="2364"/>
                  </a:lnTo>
                  <a:lnTo>
                    <a:pt x="106972" y="2123"/>
                  </a:lnTo>
                  <a:lnTo>
                    <a:pt x="109977" y="1905"/>
                  </a:lnTo>
                  <a:lnTo>
                    <a:pt x="113031" y="1710"/>
                  </a:lnTo>
                  <a:lnTo>
                    <a:pt x="116133" y="1515"/>
                  </a:lnTo>
                  <a:lnTo>
                    <a:pt x="119235" y="1354"/>
                  </a:lnTo>
                  <a:lnTo>
                    <a:pt x="119526" y="1331"/>
                  </a:lnTo>
                  <a:lnTo>
                    <a:pt x="119816" y="1308"/>
                  </a:lnTo>
                  <a:lnTo>
                    <a:pt x="120059" y="1274"/>
                  </a:lnTo>
                  <a:lnTo>
                    <a:pt x="120253" y="1240"/>
                  </a:lnTo>
                  <a:lnTo>
                    <a:pt x="120447" y="1205"/>
                  </a:lnTo>
                  <a:lnTo>
                    <a:pt x="120640" y="1159"/>
                  </a:lnTo>
                  <a:lnTo>
                    <a:pt x="120883" y="1056"/>
                  </a:lnTo>
                  <a:lnTo>
                    <a:pt x="121077" y="941"/>
                  </a:lnTo>
                  <a:lnTo>
                    <a:pt x="121174" y="827"/>
                  </a:lnTo>
                  <a:lnTo>
                    <a:pt x="121174" y="701"/>
                  </a:lnTo>
                  <a:lnTo>
                    <a:pt x="121125" y="574"/>
                  </a:lnTo>
                  <a:lnTo>
                    <a:pt x="121028" y="448"/>
                  </a:lnTo>
                  <a:lnTo>
                    <a:pt x="120786" y="334"/>
                  </a:lnTo>
                  <a:lnTo>
                    <a:pt x="120544" y="230"/>
                  </a:lnTo>
                  <a:lnTo>
                    <a:pt x="120156" y="139"/>
                  </a:lnTo>
                  <a:lnTo>
                    <a:pt x="119768" y="70"/>
                  </a:lnTo>
                  <a:lnTo>
                    <a:pt x="119526" y="47"/>
                  </a:lnTo>
                  <a:lnTo>
                    <a:pt x="119283" y="24"/>
                  </a:lnTo>
                  <a:lnTo>
                    <a:pt x="119041" y="12"/>
                  </a:lnTo>
                  <a:lnTo>
                    <a:pt x="1187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10800000">
              <a:off x="796283" y="4059804"/>
              <a:ext cx="338572" cy="120065"/>
            </a:xfrm>
            <a:custGeom>
              <a:avLst/>
              <a:gdLst/>
              <a:ahLst/>
              <a:cxnLst/>
              <a:rect l="l" t="t" r="r" b="b"/>
              <a:pathLst>
                <a:path w="147687" h="13765" extrusionOk="0">
                  <a:moveTo>
                    <a:pt x="33153" y="0"/>
                  </a:moveTo>
                  <a:lnTo>
                    <a:pt x="30681" y="12"/>
                  </a:lnTo>
                  <a:lnTo>
                    <a:pt x="28210" y="35"/>
                  </a:lnTo>
                  <a:lnTo>
                    <a:pt x="25786" y="69"/>
                  </a:lnTo>
                  <a:lnTo>
                    <a:pt x="23314" y="127"/>
                  </a:lnTo>
                  <a:lnTo>
                    <a:pt x="20842" y="195"/>
                  </a:lnTo>
                  <a:lnTo>
                    <a:pt x="18370" y="287"/>
                  </a:lnTo>
                  <a:lnTo>
                    <a:pt x="15898" y="390"/>
                  </a:lnTo>
                  <a:lnTo>
                    <a:pt x="13426" y="517"/>
                  </a:lnTo>
                  <a:lnTo>
                    <a:pt x="10954" y="654"/>
                  </a:lnTo>
                  <a:lnTo>
                    <a:pt x="8482" y="815"/>
                  </a:lnTo>
                  <a:lnTo>
                    <a:pt x="6011" y="998"/>
                  </a:lnTo>
                  <a:lnTo>
                    <a:pt x="3539" y="1193"/>
                  </a:lnTo>
                  <a:lnTo>
                    <a:pt x="1067" y="1411"/>
                  </a:lnTo>
                  <a:lnTo>
                    <a:pt x="727" y="1446"/>
                  </a:lnTo>
                  <a:lnTo>
                    <a:pt x="485" y="1492"/>
                  </a:lnTo>
                  <a:lnTo>
                    <a:pt x="243" y="1549"/>
                  </a:lnTo>
                  <a:lnTo>
                    <a:pt x="97" y="1618"/>
                  </a:lnTo>
                  <a:lnTo>
                    <a:pt x="49" y="1675"/>
                  </a:lnTo>
                  <a:lnTo>
                    <a:pt x="0" y="1755"/>
                  </a:lnTo>
                  <a:lnTo>
                    <a:pt x="0" y="1824"/>
                  </a:lnTo>
                  <a:lnTo>
                    <a:pt x="97" y="1882"/>
                  </a:lnTo>
                  <a:lnTo>
                    <a:pt x="194" y="1950"/>
                  </a:lnTo>
                  <a:lnTo>
                    <a:pt x="340" y="2008"/>
                  </a:lnTo>
                  <a:lnTo>
                    <a:pt x="534" y="2065"/>
                  </a:lnTo>
                  <a:lnTo>
                    <a:pt x="776" y="2099"/>
                  </a:lnTo>
                  <a:lnTo>
                    <a:pt x="1067" y="2134"/>
                  </a:lnTo>
                  <a:lnTo>
                    <a:pt x="1357" y="2157"/>
                  </a:lnTo>
                  <a:lnTo>
                    <a:pt x="1697" y="2157"/>
                  </a:lnTo>
                  <a:lnTo>
                    <a:pt x="2085" y="2134"/>
                  </a:lnTo>
                  <a:lnTo>
                    <a:pt x="4653" y="1985"/>
                  </a:lnTo>
                  <a:lnTo>
                    <a:pt x="7222" y="1847"/>
                  </a:lnTo>
                  <a:lnTo>
                    <a:pt x="9743" y="1732"/>
                  </a:lnTo>
                  <a:lnTo>
                    <a:pt x="12263" y="1629"/>
                  </a:lnTo>
                  <a:lnTo>
                    <a:pt x="14735" y="1537"/>
                  </a:lnTo>
                  <a:lnTo>
                    <a:pt x="17255" y="1457"/>
                  </a:lnTo>
                  <a:lnTo>
                    <a:pt x="19727" y="1400"/>
                  </a:lnTo>
                  <a:lnTo>
                    <a:pt x="22151" y="1354"/>
                  </a:lnTo>
                  <a:lnTo>
                    <a:pt x="24623" y="1319"/>
                  </a:lnTo>
                  <a:lnTo>
                    <a:pt x="27046" y="1297"/>
                  </a:lnTo>
                  <a:lnTo>
                    <a:pt x="31845" y="1297"/>
                  </a:lnTo>
                  <a:lnTo>
                    <a:pt x="34220" y="1319"/>
                  </a:lnTo>
                  <a:lnTo>
                    <a:pt x="36595" y="1354"/>
                  </a:lnTo>
                  <a:lnTo>
                    <a:pt x="38921" y="1400"/>
                  </a:lnTo>
                  <a:lnTo>
                    <a:pt x="41296" y="1457"/>
                  </a:lnTo>
                  <a:lnTo>
                    <a:pt x="43623" y="1526"/>
                  </a:lnTo>
                  <a:lnTo>
                    <a:pt x="45901" y="1606"/>
                  </a:lnTo>
                  <a:lnTo>
                    <a:pt x="48227" y="1698"/>
                  </a:lnTo>
                  <a:lnTo>
                    <a:pt x="50505" y="1801"/>
                  </a:lnTo>
                  <a:lnTo>
                    <a:pt x="52784" y="1916"/>
                  </a:lnTo>
                  <a:lnTo>
                    <a:pt x="55062" y="2042"/>
                  </a:lnTo>
                  <a:lnTo>
                    <a:pt x="57291" y="2180"/>
                  </a:lnTo>
                  <a:lnTo>
                    <a:pt x="59521" y="2329"/>
                  </a:lnTo>
                  <a:lnTo>
                    <a:pt x="61750" y="2489"/>
                  </a:lnTo>
                  <a:lnTo>
                    <a:pt x="63980" y="2650"/>
                  </a:lnTo>
                  <a:lnTo>
                    <a:pt x="66210" y="2822"/>
                  </a:lnTo>
                  <a:lnTo>
                    <a:pt x="68391" y="3017"/>
                  </a:lnTo>
                  <a:lnTo>
                    <a:pt x="70572" y="3201"/>
                  </a:lnTo>
                  <a:lnTo>
                    <a:pt x="72753" y="3407"/>
                  </a:lnTo>
                  <a:lnTo>
                    <a:pt x="74934" y="3614"/>
                  </a:lnTo>
                  <a:lnTo>
                    <a:pt x="77067" y="3831"/>
                  </a:lnTo>
                  <a:lnTo>
                    <a:pt x="79199" y="4061"/>
                  </a:lnTo>
                  <a:lnTo>
                    <a:pt x="81380" y="4302"/>
                  </a:lnTo>
                  <a:lnTo>
                    <a:pt x="83465" y="4543"/>
                  </a:lnTo>
                  <a:lnTo>
                    <a:pt x="85597" y="4783"/>
                  </a:lnTo>
                  <a:lnTo>
                    <a:pt x="89814" y="5300"/>
                  </a:lnTo>
                  <a:lnTo>
                    <a:pt x="93983" y="5850"/>
                  </a:lnTo>
                  <a:lnTo>
                    <a:pt x="98151" y="6412"/>
                  </a:lnTo>
                  <a:lnTo>
                    <a:pt x="102271" y="6997"/>
                  </a:lnTo>
                  <a:lnTo>
                    <a:pt x="106391" y="7605"/>
                  </a:lnTo>
                  <a:lnTo>
                    <a:pt x="110462" y="8236"/>
                  </a:lnTo>
                  <a:lnTo>
                    <a:pt x="114485" y="8878"/>
                  </a:lnTo>
                  <a:lnTo>
                    <a:pt x="118508" y="9532"/>
                  </a:lnTo>
                  <a:lnTo>
                    <a:pt x="122531" y="10197"/>
                  </a:lnTo>
                  <a:lnTo>
                    <a:pt x="126505" y="10863"/>
                  </a:lnTo>
                  <a:lnTo>
                    <a:pt x="134454" y="12228"/>
                  </a:lnTo>
                  <a:lnTo>
                    <a:pt x="142355" y="13616"/>
                  </a:lnTo>
                  <a:lnTo>
                    <a:pt x="142646" y="13661"/>
                  </a:lnTo>
                  <a:lnTo>
                    <a:pt x="142985" y="13696"/>
                  </a:lnTo>
                  <a:lnTo>
                    <a:pt x="143276" y="13730"/>
                  </a:lnTo>
                  <a:lnTo>
                    <a:pt x="143615" y="13753"/>
                  </a:lnTo>
                  <a:lnTo>
                    <a:pt x="143906" y="13765"/>
                  </a:lnTo>
                  <a:lnTo>
                    <a:pt x="144536" y="13765"/>
                  </a:lnTo>
                  <a:lnTo>
                    <a:pt x="144827" y="13753"/>
                  </a:lnTo>
                  <a:lnTo>
                    <a:pt x="145409" y="13719"/>
                  </a:lnTo>
                  <a:lnTo>
                    <a:pt x="145942" y="13661"/>
                  </a:lnTo>
                  <a:lnTo>
                    <a:pt x="146426" y="13570"/>
                  </a:lnTo>
                  <a:lnTo>
                    <a:pt x="146863" y="13478"/>
                  </a:lnTo>
                  <a:lnTo>
                    <a:pt x="147202" y="13363"/>
                  </a:lnTo>
                  <a:lnTo>
                    <a:pt x="147493" y="13249"/>
                  </a:lnTo>
                  <a:lnTo>
                    <a:pt x="147638" y="13111"/>
                  </a:lnTo>
                  <a:lnTo>
                    <a:pt x="147687" y="13054"/>
                  </a:lnTo>
                  <a:lnTo>
                    <a:pt x="147687" y="12985"/>
                  </a:lnTo>
                  <a:lnTo>
                    <a:pt x="147687" y="12916"/>
                  </a:lnTo>
                  <a:lnTo>
                    <a:pt x="147638" y="12847"/>
                  </a:lnTo>
                  <a:lnTo>
                    <a:pt x="147541" y="12790"/>
                  </a:lnTo>
                  <a:lnTo>
                    <a:pt x="147396" y="12721"/>
                  </a:lnTo>
                  <a:lnTo>
                    <a:pt x="147250" y="12664"/>
                  </a:lnTo>
                  <a:lnTo>
                    <a:pt x="147008" y="12595"/>
                  </a:lnTo>
                  <a:lnTo>
                    <a:pt x="146766" y="12537"/>
                  </a:lnTo>
                  <a:lnTo>
                    <a:pt x="146523" y="12491"/>
                  </a:lnTo>
                  <a:lnTo>
                    <a:pt x="142743" y="11792"/>
                  </a:lnTo>
                  <a:lnTo>
                    <a:pt x="138914" y="11081"/>
                  </a:lnTo>
                  <a:lnTo>
                    <a:pt x="134988" y="10381"/>
                  </a:lnTo>
                  <a:lnTo>
                    <a:pt x="131013" y="9681"/>
                  </a:lnTo>
                  <a:lnTo>
                    <a:pt x="126942" y="8982"/>
                  </a:lnTo>
                  <a:lnTo>
                    <a:pt x="122822" y="8293"/>
                  </a:lnTo>
                  <a:lnTo>
                    <a:pt x="118653" y="7617"/>
                  </a:lnTo>
                  <a:lnTo>
                    <a:pt x="114437" y="6951"/>
                  </a:lnTo>
                  <a:lnTo>
                    <a:pt x="110123" y="6298"/>
                  </a:lnTo>
                  <a:lnTo>
                    <a:pt x="105809" y="5655"/>
                  </a:lnTo>
                  <a:lnTo>
                    <a:pt x="101398" y="5047"/>
                  </a:lnTo>
                  <a:lnTo>
                    <a:pt x="96939" y="4451"/>
                  </a:lnTo>
                  <a:lnTo>
                    <a:pt x="94710" y="4164"/>
                  </a:lnTo>
                  <a:lnTo>
                    <a:pt x="92432" y="3889"/>
                  </a:lnTo>
                  <a:lnTo>
                    <a:pt x="90153" y="3614"/>
                  </a:lnTo>
                  <a:lnTo>
                    <a:pt x="87875" y="3350"/>
                  </a:lnTo>
                  <a:lnTo>
                    <a:pt x="85597" y="3086"/>
                  </a:lnTo>
                  <a:lnTo>
                    <a:pt x="83319" y="2834"/>
                  </a:lnTo>
                  <a:lnTo>
                    <a:pt x="80993" y="2593"/>
                  </a:lnTo>
                  <a:lnTo>
                    <a:pt x="78666" y="2363"/>
                  </a:lnTo>
                  <a:lnTo>
                    <a:pt x="76340" y="2134"/>
                  </a:lnTo>
                  <a:lnTo>
                    <a:pt x="74013" y="1927"/>
                  </a:lnTo>
                  <a:lnTo>
                    <a:pt x="71638" y="1721"/>
                  </a:lnTo>
                  <a:lnTo>
                    <a:pt x="69312" y="1526"/>
                  </a:lnTo>
                  <a:lnTo>
                    <a:pt x="66937" y="1331"/>
                  </a:lnTo>
                  <a:lnTo>
                    <a:pt x="64562" y="1159"/>
                  </a:lnTo>
                  <a:lnTo>
                    <a:pt x="62187" y="998"/>
                  </a:lnTo>
                  <a:lnTo>
                    <a:pt x="59812" y="849"/>
                  </a:lnTo>
                  <a:lnTo>
                    <a:pt x="57388" y="700"/>
                  </a:lnTo>
                  <a:lnTo>
                    <a:pt x="55013" y="574"/>
                  </a:lnTo>
                  <a:lnTo>
                    <a:pt x="52590" y="459"/>
                  </a:lnTo>
                  <a:lnTo>
                    <a:pt x="50166" y="356"/>
                  </a:lnTo>
                  <a:lnTo>
                    <a:pt x="47743" y="264"/>
                  </a:lnTo>
                  <a:lnTo>
                    <a:pt x="45319" y="184"/>
                  </a:lnTo>
                  <a:lnTo>
                    <a:pt x="42896" y="115"/>
                  </a:lnTo>
                  <a:lnTo>
                    <a:pt x="40472" y="69"/>
                  </a:lnTo>
                  <a:lnTo>
                    <a:pt x="38049" y="35"/>
                  </a:lnTo>
                  <a:lnTo>
                    <a:pt x="35577" y="12"/>
                  </a:lnTo>
                  <a:lnTo>
                    <a:pt x="331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10800000">
              <a:off x="870288" y="4419878"/>
              <a:ext cx="352018" cy="121574"/>
            </a:xfrm>
            <a:custGeom>
              <a:avLst/>
              <a:gdLst/>
              <a:ahLst/>
              <a:cxnLst/>
              <a:rect l="l" t="t" r="r" b="b"/>
              <a:pathLst>
                <a:path w="153552" h="13938" extrusionOk="0">
                  <a:moveTo>
                    <a:pt x="11294" y="1"/>
                  </a:moveTo>
                  <a:lnTo>
                    <a:pt x="9016" y="24"/>
                  </a:lnTo>
                  <a:lnTo>
                    <a:pt x="6787" y="58"/>
                  </a:lnTo>
                  <a:lnTo>
                    <a:pt x="4606" y="104"/>
                  </a:lnTo>
                  <a:lnTo>
                    <a:pt x="2376" y="161"/>
                  </a:lnTo>
                  <a:lnTo>
                    <a:pt x="195" y="230"/>
                  </a:lnTo>
                  <a:lnTo>
                    <a:pt x="98" y="242"/>
                  </a:lnTo>
                  <a:lnTo>
                    <a:pt x="49" y="253"/>
                  </a:lnTo>
                  <a:lnTo>
                    <a:pt x="1" y="288"/>
                  </a:lnTo>
                  <a:lnTo>
                    <a:pt x="49" y="322"/>
                  </a:lnTo>
                  <a:lnTo>
                    <a:pt x="98" y="334"/>
                  </a:lnTo>
                  <a:lnTo>
                    <a:pt x="146" y="345"/>
                  </a:lnTo>
                  <a:lnTo>
                    <a:pt x="2812" y="529"/>
                  </a:lnTo>
                  <a:lnTo>
                    <a:pt x="5429" y="701"/>
                  </a:lnTo>
                  <a:lnTo>
                    <a:pt x="10761" y="1033"/>
                  </a:lnTo>
                  <a:lnTo>
                    <a:pt x="16044" y="1331"/>
                  </a:lnTo>
                  <a:lnTo>
                    <a:pt x="21327" y="1618"/>
                  </a:lnTo>
                  <a:lnTo>
                    <a:pt x="26562" y="1893"/>
                  </a:lnTo>
                  <a:lnTo>
                    <a:pt x="31845" y="2157"/>
                  </a:lnTo>
                  <a:lnTo>
                    <a:pt x="42412" y="2696"/>
                  </a:lnTo>
                  <a:lnTo>
                    <a:pt x="47646" y="2972"/>
                  </a:lnTo>
                  <a:lnTo>
                    <a:pt x="52881" y="3270"/>
                  </a:lnTo>
                  <a:lnTo>
                    <a:pt x="58116" y="3580"/>
                  </a:lnTo>
                  <a:lnTo>
                    <a:pt x="60733" y="3740"/>
                  </a:lnTo>
                  <a:lnTo>
                    <a:pt x="63350" y="3924"/>
                  </a:lnTo>
                  <a:lnTo>
                    <a:pt x="65968" y="4107"/>
                  </a:lnTo>
                  <a:lnTo>
                    <a:pt x="68585" y="4291"/>
                  </a:lnTo>
                  <a:lnTo>
                    <a:pt x="71202" y="4497"/>
                  </a:lnTo>
                  <a:lnTo>
                    <a:pt x="73771" y="4704"/>
                  </a:lnTo>
                  <a:lnTo>
                    <a:pt x="76389" y="4922"/>
                  </a:lnTo>
                  <a:lnTo>
                    <a:pt x="79006" y="5163"/>
                  </a:lnTo>
                  <a:lnTo>
                    <a:pt x="81575" y="5403"/>
                  </a:lnTo>
                  <a:lnTo>
                    <a:pt x="84144" y="5667"/>
                  </a:lnTo>
                  <a:lnTo>
                    <a:pt x="86276" y="5885"/>
                  </a:lnTo>
                  <a:lnTo>
                    <a:pt x="88361" y="6115"/>
                  </a:lnTo>
                  <a:lnTo>
                    <a:pt x="90396" y="6355"/>
                  </a:lnTo>
                  <a:lnTo>
                    <a:pt x="92481" y="6608"/>
                  </a:lnTo>
                  <a:lnTo>
                    <a:pt x="94516" y="6872"/>
                  </a:lnTo>
                  <a:lnTo>
                    <a:pt x="96552" y="7147"/>
                  </a:lnTo>
                  <a:lnTo>
                    <a:pt x="100575" y="7697"/>
                  </a:lnTo>
                  <a:lnTo>
                    <a:pt x="104598" y="8271"/>
                  </a:lnTo>
                  <a:lnTo>
                    <a:pt x="108572" y="8867"/>
                  </a:lnTo>
                  <a:lnTo>
                    <a:pt x="116521" y="10049"/>
                  </a:lnTo>
                  <a:lnTo>
                    <a:pt x="120544" y="10634"/>
                  </a:lnTo>
                  <a:lnTo>
                    <a:pt x="124567" y="11207"/>
                  </a:lnTo>
                  <a:lnTo>
                    <a:pt x="126555" y="11483"/>
                  </a:lnTo>
                  <a:lnTo>
                    <a:pt x="128590" y="11758"/>
                  </a:lnTo>
                  <a:lnTo>
                    <a:pt x="130626" y="12022"/>
                  </a:lnTo>
                  <a:lnTo>
                    <a:pt x="132662" y="12274"/>
                  </a:lnTo>
                  <a:lnTo>
                    <a:pt x="134746" y="12515"/>
                  </a:lnTo>
                  <a:lnTo>
                    <a:pt x="136782" y="12756"/>
                  </a:lnTo>
                  <a:lnTo>
                    <a:pt x="138866" y="12974"/>
                  </a:lnTo>
                  <a:lnTo>
                    <a:pt x="140998" y="13192"/>
                  </a:lnTo>
                  <a:lnTo>
                    <a:pt x="143083" y="13387"/>
                  </a:lnTo>
                  <a:lnTo>
                    <a:pt x="145215" y="13570"/>
                  </a:lnTo>
                  <a:lnTo>
                    <a:pt x="147396" y="13742"/>
                  </a:lnTo>
                  <a:lnTo>
                    <a:pt x="149578" y="13903"/>
                  </a:lnTo>
                  <a:lnTo>
                    <a:pt x="149965" y="13926"/>
                  </a:lnTo>
                  <a:lnTo>
                    <a:pt x="150353" y="13937"/>
                  </a:lnTo>
                  <a:lnTo>
                    <a:pt x="150692" y="13937"/>
                  </a:lnTo>
                  <a:lnTo>
                    <a:pt x="151032" y="13926"/>
                  </a:lnTo>
                  <a:lnTo>
                    <a:pt x="151371" y="13903"/>
                  </a:lnTo>
                  <a:lnTo>
                    <a:pt x="151662" y="13880"/>
                  </a:lnTo>
                  <a:lnTo>
                    <a:pt x="151953" y="13845"/>
                  </a:lnTo>
                  <a:lnTo>
                    <a:pt x="152195" y="13811"/>
                  </a:lnTo>
                  <a:lnTo>
                    <a:pt x="152437" y="13765"/>
                  </a:lnTo>
                  <a:lnTo>
                    <a:pt x="152680" y="13708"/>
                  </a:lnTo>
                  <a:lnTo>
                    <a:pt x="152873" y="13651"/>
                  </a:lnTo>
                  <a:lnTo>
                    <a:pt x="153019" y="13593"/>
                  </a:lnTo>
                  <a:lnTo>
                    <a:pt x="153310" y="13456"/>
                  </a:lnTo>
                  <a:lnTo>
                    <a:pt x="153504" y="13306"/>
                  </a:lnTo>
                  <a:lnTo>
                    <a:pt x="153552" y="13157"/>
                  </a:lnTo>
                  <a:lnTo>
                    <a:pt x="153552" y="12997"/>
                  </a:lnTo>
                  <a:lnTo>
                    <a:pt x="153407" y="12848"/>
                  </a:lnTo>
                  <a:lnTo>
                    <a:pt x="153310" y="12767"/>
                  </a:lnTo>
                  <a:lnTo>
                    <a:pt x="153164" y="12698"/>
                  </a:lnTo>
                  <a:lnTo>
                    <a:pt x="152970" y="12630"/>
                  </a:lnTo>
                  <a:lnTo>
                    <a:pt x="152776" y="12561"/>
                  </a:lnTo>
                  <a:lnTo>
                    <a:pt x="152583" y="12503"/>
                  </a:lnTo>
                  <a:lnTo>
                    <a:pt x="152292" y="12446"/>
                  </a:lnTo>
                  <a:lnTo>
                    <a:pt x="152001" y="12400"/>
                  </a:lnTo>
                  <a:lnTo>
                    <a:pt x="151710" y="12354"/>
                  </a:lnTo>
                  <a:lnTo>
                    <a:pt x="151322" y="12308"/>
                  </a:lnTo>
                  <a:lnTo>
                    <a:pt x="150935" y="12286"/>
                  </a:lnTo>
                  <a:lnTo>
                    <a:pt x="149578" y="12182"/>
                  </a:lnTo>
                  <a:lnTo>
                    <a:pt x="148269" y="12079"/>
                  </a:lnTo>
                  <a:lnTo>
                    <a:pt x="146912" y="11964"/>
                  </a:lnTo>
                  <a:lnTo>
                    <a:pt x="145603" y="11850"/>
                  </a:lnTo>
                  <a:lnTo>
                    <a:pt x="144294" y="11712"/>
                  </a:lnTo>
                  <a:lnTo>
                    <a:pt x="142986" y="11574"/>
                  </a:lnTo>
                  <a:lnTo>
                    <a:pt x="140368" y="11276"/>
                  </a:lnTo>
                  <a:lnTo>
                    <a:pt x="137799" y="10955"/>
                  </a:lnTo>
                  <a:lnTo>
                    <a:pt x="135279" y="10622"/>
                  </a:lnTo>
                  <a:lnTo>
                    <a:pt x="132759" y="10255"/>
                  </a:lnTo>
                  <a:lnTo>
                    <a:pt x="130238" y="9888"/>
                  </a:lnTo>
                  <a:lnTo>
                    <a:pt x="125294" y="9131"/>
                  </a:lnTo>
                  <a:lnTo>
                    <a:pt x="120399" y="8363"/>
                  </a:lnTo>
                  <a:lnTo>
                    <a:pt x="117927" y="7984"/>
                  </a:lnTo>
                  <a:lnTo>
                    <a:pt x="115504" y="7629"/>
                  </a:lnTo>
                  <a:lnTo>
                    <a:pt x="113032" y="7273"/>
                  </a:lnTo>
                  <a:lnTo>
                    <a:pt x="110560" y="6940"/>
                  </a:lnTo>
                  <a:lnTo>
                    <a:pt x="108233" y="6642"/>
                  </a:lnTo>
                  <a:lnTo>
                    <a:pt x="105907" y="6355"/>
                  </a:lnTo>
                  <a:lnTo>
                    <a:pt x="103532" y="6069"/>
                  </a:lnTo>
                  <a:lnTo>
                    <a:pt x="101157" y="5782"/>
                  </a:lnTo>
                  <a:lnTo>
                    <a:pt x="98782" y="5518"/>
                  </a:lnTo>
                  <a:lnTo>
                    <a:pt x="96358" y="5243"/>
                  </a:lnTo>
                  <a:lnTo>
                    <a:pt x="91560" y="4727"/>
                  </a:lnTo>
                  <a:lnTo>
                    <a:pt x="86664" y="4245"/>
                  </a:lnTo>
                  <a:lnTo>
                    <a:pt x="81720" y="3775"/>
                  </a:lnTo>
                  <a:lnTo>
                    <a:pt x="76776" y="3327"/>
                  </a:lnTo>
                  <a:lnTo>
                    <a:pt x="71784" y="2914"/>
                  </a:lnTo>
                  <a:lnTo>
                    <a:pt x="67616" y="2582"/>
                  </a:lnTo>
                  <a:lnTo>
                    <a:pt x="63399" y="2261"/>
                  </a:lnTo>
                  <a:lnTo>
                    <a:pt x="59085" y="1939"/>
                  </a:lnTo>
                  <a:lnTo>
                    <a:pt x="54674" y="1630"/>
                  </a:lnTo>
                  <a:lnTo>
                    <a:pt x="50167" y="1331"/>
                  </a:lnTo>
                  <a:lnTo>
                    <a:pt x="45659" y="1056"/>
                  </a:lnTo>
                  <a:lnTo>
                    <a:pt x="41103" y="804"/>
                  </a:lnTo>
                  <a:lnTo>
                    <a:pt x="38825" y="689"/>
                  </a:lnTo>
                  <a:lnTo>
                    <a:pt x="36498" y="586"/>
                  </a:lnTo>
                  <a:lnTo>
                    <a:pt x="34220" y="483"/>
                  </a:lnTo>
                  <a:lnTo>
                    <a:pt x="31894" y="391"/>
                  </a:lnTo>
                  <a:lnTo>
                    <a:pt x="29616" y="299"/>
                  </a:lnTo>
                  <a:lnTo>
                    <a:pt x="27289" y="230"/>
                  </a:lnTo>
                  <a:lnTo>
                    <a:pt x="24963" y="161"/>
                  </a:lnTo>
                  <a:lnTo>
                    <a:pt x="22685" y="104"/>
                  </a:lnTo>
                  <a:lnTo>
                    <a:pt x="20407" y="70"/>
                  </a:lnTo>
                  <a:lnTo>
                    <a:pt x="18080" y="35"/>
                  </a:lnTo>
                  <a:lnTo>
                    <a:pt x="15802" y="12"/>
                  </a:lnTo>
                  <a:lnTo>
                    <a:pt x="13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1422755" y="4389768"/>
              <a:ext cx="299460" cy="178698"/>
            </a:xfrm>
            <a:custGeom>
              <a:avLst/>
              <a:gdLst/>
              <a:ahLst/>
              <a:cxnLst/>
              <a:rect l="l" t="t" r="r" b="b"/>
              <a:pathLst>
                <a:path w="130626" h="20487" extrusionOk="0">
                  <a:moveTo>
                    <a:pt x="127135" y="1"/>
                  </a:moveTo>
                  <a:lnTo>
                    <a:pt x="126844" y="12"/>
                  </a:lnTo>
                  <a:lnTo>
                    <a:pt x="126554" y="24"/>
                  </a:lnTo>
                  <a:lnTo>
                    <a:pt x="126263" y="47"/>
                  </a:lnTo>
                  <a:lnTo>
                    <a:pt x="125972" y="81"/>
                  </a:lnTo>
                  <a:lnTo>
                    <a:pt x="125730" y="127"/>
                  </a:lnTo>
                  <a:lnTo>
                    <a:pt x="125439" y="173"/>
                  </a:lnTo>
                  <a:lnTo>
                    <a:pt x="125148" y="230"/>
                  </a:lnTo>
                  <a:lnTo>
                    <a:pt x="118459" y="1859"/>
                  </a:lnTo>
                  <a:lnTo>
                    <a:pt x="111722" y="3499"/>
                  </a:lnTo>
                  <a:lnTo>
                    <a:pt x="104936" y="5128"/>
                  </a:lnTo>
                  <a:lnTo>
                    <a:pt x="101495" y="5943"/>
                  </a:lnTo>
                  <a:lnTo>
                    <a:pt x="98054" y="6734"/>
                  </a:lnTo>
                  <a:lnTo>
                    <a:pt x="94564" y="7537"/>
                  </a:lnTo>
                  <a:lnTo>
                    <a:pt x="91074" y="8317"/>
                  </a:lnTo>
                  <a:lnTo>
                    <a:pt x="87536" y="9097"/>
                  </a:lnTo>
                  <a:lnTo>
                    <a:pt x="83949" y="9854"/>
                  </a:lnTo>
                  <a:lnTo>
                    <a:pt x="80314" y="10599"/>
                  </a:lnTo>
                  <a:lnTo>
                    <a:pt x="76679" y="11334"/>
                  </a:lnTo>
                  <a:lnTo>
                    <a:pt x="72947" y="12056"/>
                  </a:lnTo>
                  <a:lnTo>
                    <a:pt x="69214" y="12756"/>
                  </a:lnTo>
                  <a:lnTo>
                    <a:pt x="65385" y="13433"/>
                  </a:lnTo>
                  <a:lnTo>
                    <a:pt x="61556" y="14086"/>
                  </a:lnTo>
                  <a:lnTo>
                    <a:pt x="57630" y="14729"/>
                  </a:lnTo>
                  <a:lnTo>
                    <a:pt x="55643" y="15038"/>
                  </a:lnTo>
                  <a:lnTo>
                    <a:pt x="53656" y="15337"/>
                  </a:lnTo>
                  <a:lnTo>
                    <a:pt x="51620" y="15635"/>
                  </a:lnTo>
                  <a:lnTo>
                    <a:pt x="49584" y="15922"/>
                  </a:lnTo>
                  <a:lnTo>
                    <a:pt x="47549" y="16208"/>
                  </a:lnTo>
                  <a:lnTo>
                    <a:pt x="45513" y="16484"/>
                  </a:lnTo>
                  <a:lnTo>
                    <a:pt x="43429" y="16759"/>
                  </a:lnTo>
                  <a:lnTo>
                    <a:pt x="41296" y="17011"/>
                  </a:lnTo>
                  <a:lnTo>
                    <a:pt x="39212" y="17275"/>
                  </a:lnTo>
                  <a:lnTo>
                    <a:pt x="37079" y="17516"/>
                  </a:lnTo>
                  <a:lnTo>
                    <a:pt x="34898" y="17757"/>
                  </a:lnTo>
                  <a:lnTo>
                    <a:pt x="32765" y="17986"/>
                  </a:lnTo>
                  <a:lnTo>
                    <a:pt x="30584" y="18216"/>
                  </a:lnTo>
                  <a:lnTo>
                    <a:pt x="28355" y="18422"/>
                  </a:lnTo>
                  <a:lnTo>
                    <a:pt x="26125" y="18629"/>
                  </a:lnTo>
                  <a:lnTo>
                    <a:pt x="23895" y="18835"/>
                  </a:lnTo>
                  <a:lnTo>
                    <a:pt x="21617" y="19019"/>
                  </a:lnTo>
                  <a:lnTo>
                    <a:pt x="19291" y="19202"/>
                  </a:lnTo>
                  <a:lnTo>
                    <a:pt x="17013" y="19363"/>
                  </a:lnTo>
                  <a:lnTo>
                    <a:pt x="14686" y="19523"/>
                  </a:lnTo>
                  <a:lnTo>
                    <a:pt x="12311" y="19684"/>
                  </a:lnTo>
                  <a:lnTo>
                    <a:pt x="9936" y="19822"/>
                  </a:lnTo>
                  <a:lnTo>
                    <a:pt x="7513" y="19948"/>
                  </a:lnTo>
                  <a:lnTo>
                    <a:pt x="5089" y="20074"/>
                  </a:lnTo>
                  <a:lnTo>
                    <a:pt x="2666" y="20189"/>
                  </a:lnTo>
                  <a:lnTo>
                    <a:pt x="145" y="20280"/>
                  </a:lnTo>
                  <a:lnTo>
                    <a:pt x="49" y="20303"/>
                  </a:lnTo>
                  <a:lnTo>
                    <a:pt x="0" y="20326"/>
                  </a:lnTo>
                  <a:lnTo>
                    <a:pt x="0" y="20361"/>
                  </a:lnTo>
                  <a:lnTo>
                    <a:pt x="49" y="20372"/>
                  </a:lnTo>
                  <a:lnTo>
                    <a:pt x="145" y="20372"/>
                  </a:lnTo>
                  <a:lnTo>
                    <a:pt x="2278" y="20429"/>
                  </a:lnTo>
                  <a:lnTo>
                    <a:pt x="4411" y="20475"/>
                  </a:lnTo>
                  <a:lnTo>
                    <a:pt x="6543" y="20487"/>
                  </a:lnTo>
                  <a:lnTo>
                    <a:pt x="8725" y="20487"/>
                  </a:lnTo>
                  <a:lnTo>
                    <a:pt x="10857" y="20452"/>
                  </a:lnTo>
                  <a:lnTo>
                    <a:pt x="12990" y="20418"/>
                  </a:lnTo>
                  <a:lnTo>
                    <a:pt x="15171" y="20349"/>
                  </a:lnTo>
                  <a:lnTo>
                    <a:pt x="17304" y="20269"/>
                  </a:lnTo>
                  <a:lnTo>
                    <a:pt x="19436" y="20177"/>
                  </a:lnTo>
                  <a:lnTo>
                    <a:pt x="21569" y="20062"/>
                  </a:lnTo>
                  <a:lnTo>
                    <a:pt x="23702" y="19936"/>
                  </a:lnTo>
                  <a:lnTo>
                    <a:pt x="25786" y="19799"/>
                  </a:lnTo>
                  <a:lnTo>
                    <a:pt x="27918" y="19638"/>
                  </a:lnTo>
                  <a:lnTo>
                    <a:pt x="30003" y="19477"/>
                  </a:lnTo>
                  <a:lnTo>
                    <a:pt x="32135" y="19294"/>
                  </a:lnTo>
                  <a:lnTo>
                    <a:pt x="34219" y="19099"/>
                  </a:lnTo>
                  <a:lnTo>
                    <a:pt x="36255" y="18892"/>
                  </a:lnTo>
                  <a:lnTo>
                    <a:pt x="38339" y="18686"/>
                  </a:lnTo>
                  <a:lnTo>
                    <a:pt x="40375" y="18468"/>
                  </a:lnTo>
                  <a:lnTo>
                    <a:pt x="42411" y="18239"/>
                  </a:lnTo>
                  <a:lnTo>
                    <a:pt x="44398" y="17998"/>
                  </a:lnTo>
                  <a:lnTo>
                    <a:pt x="46385" y="17757"/>
                  </a:lnTo>
                  <a:lnTo>
                    <a:pt x="48373" y="17505"/>
                  </a:lnTo>
                  <a:lnTo>
                    <a:pt x="50311" y="17252"/>
                  </a:lnTo>
                  <a:lnTo>
                    <a:pt x="54140" y="16725"/>
                  </a:lnTo>
                  <a:lnTo>
                    <a:pt x="57873" y="16185"/>
                  </a:lnTo>
                  <a:lnTo>
                    <a:pt x="61508" y="15646"/>
                  </a:lnTo>
                  <a:lnTo>
                    <a:pt x="65046" y="15107"/>
                  </a:lnTo>
                  <a:lnTo>
                    <a:pt x="67324" y="14752"/>
                  </a:lnTo>
                  <a:lnTo>
                    <a:pt x="69554" y="14396"/>
                  </a:lnTo>
                  <a:lnTo>
                    <a:pt x="71783" y="14018"/>
                  </a:lnTo>
                  <a:lnTo>
                    <a:pt x="74013" y="13651"/>
                  </a:lnTo>
                  <a:lnTo>
                    <a:pt x="76242" y="13261"/>
                  </a:lnTo>
                  <a:lnTo>
                    <a:pt x="78424" y="12882"/>
                  </a:lnTo>
                  <a:lnTo>
                    <a:pt x="82737" y="12079"/>
                  </a:lnTo>
                  <a:lnTo>
                    <a:pt x="87051" y="11265"/>
                  </a:lnTo>
                  <a:lnTo>
                    <a:pt x="91268" y="10427"/>
                  </a:lnTo>
                  <a:lnTo>
                    <a:pt x="95436" y="9579"/>
                  </a:lnTo>
                  <a:lnTo>
                    <a:pt x="99508" y="8695"/>
                  </a:lnTo>
                  <a:lnTo>
                    <a:pt x="103531" y="7801"/>
                  </a:lnTo>
                  <a:lnTo>
                    <a:pt x="107505" y="6895"/>
                  </a:lnTo>
                  <a:lnTo>
                    <a:pt x="111431" y="5977"/>
                  </a:lnTo>
                  <a:lnTo>
                    <a:pt x="115260" y="5036"/>
                  </a:lnTo>
                  <a:lnTo>
                    <a:pt x="118992" y="4096"/>
                  </a:lnTo>
                  <a:lnTo>
                    <a:pt x="122676" y="3132"/>
                  </a:lnTo>
                  <a:lnTo>
                    <a:pt x="126311" y="2169"/>
                  </a:lnTo>
                  <a:lnTo>
                    <a:pt x="129850" y="1194"/>
                  </a:lnTo>
                  <a:lnTo>
                    <a:pt x="130043" y="1125"/>
                  </a:lnTo>
                  <a:lnTo>
                    <a:pt x="130237" y="1056"/>
                  </a:lnTo>
                  <a:lnTo>
                    <a:pt x="130383" y="987"/>
                  </a:lnTo>
                  <a:lnTo>
                    <a:pt x="130480" y="919"/>
                  </a:lnTo>
                  <a:lnTo>
                    <a:pt x="130577" y="850"/>
                  </a:lnTo>
                  <a:lnTo>
                    <a:pt x="130625" y="781"/>
                  </a:lnTo>
                  <a:lnTo>
                    <a:pt x="130625" y="712"/>
                  </a:lnTo>
                  <a:lnTo>
                    <a:pt x="130577" y="643"/>
                  </a:lnTo>
                  <a:lnTo>
                    <a:pt x="130480" y="517"/>
                  </a:lnTo>
                  <a:lnTo>
                    <a:pt x="130237" y="391"/>
                  </a:lnTo>
                  <a:lnTo>
                    <a:pt x="129898" y="288"/>
                  </a:lnTo>
                  <a:lnTo>
                    <a:pt x="129510" y="184"/>
                  </a:lnTo>
                  <a:lnTo>
                    <a:pt x="129074" y="104"/>
                  </a:lnTo>
                  <a:lnTo>
                    <a:pt x="128541" y="47"/>
                  </a:lnTo>
                  <a:lnTo>
                    <a:pt x="128008" y="12"/>
                  </a:lnTo>
                  <a:lnTo>
                    <a:pt x="1274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1460868" y="4666498"/>
              <a:ext cx="251460" cy="241831"/>
            </a:xfrm>
            <a:custGeom>
              <a:avLst/>
              <a:gdLst/>
              <a:ahLst/>
              <a:cxnLst/>
              <a:rect l="l" t="t" r="r" b="b"/>
              <a:pathLst>
                <a:path w="109688" h="27725" extrusionOk="0">
                  <a:moveTo>
                    <a:pt x="106440" y="0"/>
                  </a:moveTo>
                  <a:lnTo>
                    <a:pt x="105906" y="12"/>
                  </a:lnTo>
                  <a:lnTo>
                    <a:pt x="105664" y="35"/>
                  </a:lnTo>
                  <a:lnTo>
                    <a:pt x="105422" y="69"/>
                  </a:lnTo>
                  <a:lnTo>
                    <a:pt x="105179" y="92"/>
                  </a:lnTo>
                  <a:lnTo>
                    <a:pt x="104937" y="138"/>
                  </a:lnTo>
                  <a:lnTo>
                    <a:pt x="104743" y="184"/>
                  </a:lnTo>
                  <a:lnTo>
                    <a:pt x="104549" y="241"/>
                  </a:lnTo>
                  <a:lnTo>
                    <a:pt x="104355" y="310"/>
                  </a:lnTo>
                  <a:lnTo>
                    <a:pt x="104210" y="379"/>
                  </a:lnTo>
                  <a:lnTo>
                    <a:pt x="99605" y="2593"/>
                  </a:lnTo>
                  <a:lnTo>
                    <a:pt x="95098" y="4772"/>
                  </a:lnTo>
                  <a:lnTo>
                    <a:pt x="92771" y="5850"/>
                  </a:lnTo>
                  <a:lnTo>
                    <a:pt x="90493" y="6917"/>
                  </a:lnTo>
                  <a:lnTo>
                    <a:pt x="88167" y="7972"/>
                  </a:lnTo>
                  <a:lnTo>
                    <a:pt x="85792" y="9016"/>
                  </a:lnTo>
                  <a:lnTo>
                    <a:pt x="83417" y="10037"/>
                  </a:lnTo>
                  <a:lnTo>
                    <a:pt x="80993" y="11058"/>
                  </a:lnTo>
                  <a:lnTo>
                    <a:pt x="78473" y="12056"/>
                  </a:lnTo>
                  <a:lnTo>
                    <a:pt x="75952" y="13031"/>
                  </a:lnTo>
                  <a:lnTo>
                    <a:pt x="73287" y="13983"/>
                  </a:lnTo>
                  <a:lnTo>
                    <a:pt x="70621" y="14923"/>
                  </a:lnTo>
                  <a:lnTo>
                    <a:pt x="69215" y="15394"/>
                  </a:lnTo>
                  <a:lnTo>
                    <a:pt x="67810" y="15841"/>
                  </a:lnTo>
                  <a:lnTo>
                    <a:pt x="66404" y="16300"/>
                  </a:lnTo>
                  <a:lnTo>
                    <a:pt x="64950" y="16747"/>
                  </a:lnTo>
                  <a:lnTo>
                    <a:pt x="63496" y="17183"/>
                  </a:lnTo>
                  <a:lnTo>
                    <a:pt x="61993" y="17619"/>
                  </a:lnTo>
                  <a:lnTo>
                    <a:pt x="60442" y="18043"/>
                  </a:lnTo>
                  <a:lnTo>
                    <a:pt x="58891" y="18468"/>
                  </a:lnTo>
                  <a:lnTo>
                    <a:pt x="57340" y="18881"/>
                  </a:lnTo>
                  <a:lnTo>
                    <a:pt x="55741" y="19293"/>
                  </a:lnTo>
                  <a:lnTo>
                    <a:pt x="54093" y="19695"/>
                  </a:lnTo>
                  <a:lnTo>
                    <a:pt x="52445" y="20085"/>
                  </a:lnTo>
                  <a:lnTo>
                    <a:pt x="50700" y="20475"/>
                  </a:lnTo>
                  <a:lnTo>
                    <a:pt x="49003" y="20853"/>
                  </a:lnTo>
                  <a:lnTo>
                    <a:pt x="47210" y="21232"/>
                  </a:lnTo>
                  <a:lnTo>
                    <a:pt x="45417" y="21599"/>
                  </a:lnTo>
                  <a:lnTo>
                    <a:pt x="43575" y="21955"/>
                  </a:lnTo>
                  <a:lnTo>
                    <a:pt x="41733" y="22310"/>
                  </a:lnTo>
                  <a:lnTo>
                    <a:pt x="39794" y="22654"/>
                  </a:lnTo>
                  <a:lnTo>
                    <a:pt x="37855" y="22998"/>
                  </a:lnTo>
                  <a:lnTo>
                    <a:pt x="35868" y="23320"/>
                  </a:lnTo>
                  <a:lnTo>
                    <a:pt x="33832" y="23641"/>
                  </a:lnTo>
                  <a:lnTo>
                    <a:pt x="31797" y="23950"/>
                  </a:lnTo>
                  <a:lnTo>
                    <a:pt x="29664" y="24260"/>
                  </a:lnTo>
                  <a:lnTo>
                    <a:pt x="27531" y="24558"/>
                  </a:lnTo>
                  <a:lnTo>
                    <a:pt x="25350" y="24834"/>
                  </a:lnTo>
                  <a:lnTo>
                    <a:pt x="23072" y="25120"/>
                  </a:lnTo>
                  <a:lnTo>
                    <a:pt x="20794" y="25384"/>
                  </a:lnTo>
                  <a:lnTo>
                    <a:pt x="18468" y="25648"/>
                  </a:lnTo>
                  <a:lnTo>
                    <a:pt x="16093" y="25900"/>
                  </a:lnTo>
                  <a:lnTo>
                    <a:pt x="13669" y="26141"/>
                  </a:lnTo>
                  <a:lnTo>
                    <a:pt x="11197" y="26371"/>
                  </a:lnTo>
                  <a:lnTo>
                    <a:pt x="8677" y="26589"/>
                  </a:lnTo>
                  <a:lnTo>
                    <a:pt x="6108" y="26806"/>
                  </a:lnTo>
                  <a:lnTo>
                    <a:pt x="3442" y="27001"/>
                  </a:lnTo>
                  <a:lnTo>
                    <a:pt x="776" y="27196"/>
                  </a:lnTo>
                  <a:lnTo>
                    <a:pt x="582" y="27219"/>
                  </a:lnTo>
                  <a:lnTo>
                    <a:pt x="389" y="27242"/>
                  </a:lnTo>
                  <a:lnTo>
                    <a:pt x="243" y="27277"/>
                  </a:lnTo>
                  <a:lnTo>
                    <a:pt x="146" y="27311"/>
                  </a:lnTo>
                  <a:lnTo>
                    <a:pt x="49" y="27357"/>
                  </a:lnTo>
                  <a:lnTo>
                    <a:pt x="49" y="27403"/>
                  </a:lnTo>
                  <a:lnTo>
                    <a:pt x="1" y="27449"/>
                  </a:lnTo>
                  <a:lnTo>
                    <a:pt x="49" y="27495"/>
                  </a:lnTo>
                  <a:lnTo>
                    <a:pt x="98" y="27541"/>
                  </a:lnTo>
                  <a:lnTo>
                    <a:pt x="195" y="27586"/>
                  </a:lnTo>
                  <a:lnTo>
                    <a:pt x="292" y="27632"/>
                  </a:lnTo>
                  <a:lnTo>
                    <a:pt x="437" y="27655"/>
                  </a:lnTo>
                  <a:lnTo>
                    <a:pt x="582" y="27690"/>
                  </a:lnTo>
                  <a:lnTo>
                    <a:pt x="776" y="27713"/>
                  </a:lnTo>
                  <a:lnTo>
                    <a:pt x="970" y="27724"/>
                  </a:lnTo>
                  <a:lnTo>
                    <a:pt x="1213" y="27724"/>
                  </a:lnTo>
                  <a:lnTo>
                    <a:pt x="3830" y="27667"/>
                  </a:lnTo>
                  <a:lnTo>
                    <a:pt x="6447" y="27586"/>
                  </a:lnTo>
                  <a:lnTo>
                    <a:pt x="9065" y="27483"/>
                  </a:lnTo>
                  <a:lnTo>
                    <a:pt x="11585" y="27369"/>
                  </a:lnTo>
                  <a:lnTo>
                    <a:pt x="14105" y="27231"/>
                  </a:lnTo>
                  <a:lnTo>
                    <a:pt x="16577" y="27082"/>
                  </a:lnTo>
                  <a:lnTo>
                    <a:pt x="19049" y="26910"/>
                  </a:lnTo>
                  <a:lnTo>
                    <a:pt x="21424" y="26726"/>
                  </a:lnTo>
                  <a:lnTo>
                    <a:pt x="23799" y="26520"/>
                  </a:lnTo>
                  <a:lnTo>
                    <a:pt x="26174" y="26302"/>
                  </a:lnTo>
                  <a:lnTo>
                    <a:pt x="28452" y="26061"/>
                  </a:lnTo>
                  <a:lnTo>
                    <a:pt x="30730" y="25809"/>
                  </a:lnTo>
                  <a:lnTo>
                    <a:pt x="33008" y="25545"/>
                  </a:lnTo>
                  <a:lnTo>
                    <a:pt x="35190" y="25269"/>
                  </a:lnTo>
                  <a:lnTo>
                    <a:pt x="37371" y="24971"/>
                  </a:lnTo>
                  <a:lnTo>
                    <a:pt x="39552" y="24662"/>
                  </a:lnTo>
                  <a:lnTo>
                    <a:pt x="41636" y="24329"/>
                  </a:lnTo>
                  <a:lnTo>
                    <a:pt x="43720" y="23996"/>
                  </a:lnTo>
                  <a:lnTo>
                    <a:pt x="45804" y="23641"/>
                  </a:lnTo>
                  <a:lnTo>
                    <a:pt x="47792" y="23285"/>
                  </a:lnTo>
                  <a:lnTo>
                    <a:pt x="49779" y="22907"/>
                  </a:lnTo>
                  <a:lnTo>
                    <a:pt x="51766" y="22528"/>
                  </a:lnTo>
                  <a:lnTo>
                    <a:pt x="53705" y="22127"/>
                  </a:lnTo>
                  <a:lnTo>
                    <a:pt x="55595" y="21714"/>
                  </a:lnTo>
                  <a:lnTo>
                    <a:pt x="57437" y="21301"/>
                  </a:lnTo>
                  <a:lnTo>
                    <a:pt x="59279" y="20865"/>
                  </a:lnTo>
                  <a:lnTo>
                    <a:pt x="61121" y="20429"/>
                  </a:lnTo>
                  <a:lnTo>
                    <a:pt x="62866" y="19982"/>
                  </a:lnTo>
                  <a:lnTo>
                    <a:pt x="64659" y="19523"/>
                  </a:lnTo>
                  <a:lnTo>
                    <a:pt x="66355" y="19064"/>
                  </a:lnTo>
                  <a:lnTo>
                    <a:pt x="68052" y="18594"/>
                  </a:lnTo>
                  <a:lnTo>
                    <a:pt x="69748" y="18112"/>
                  </a:lnTo>
                  <a:lnTo>
                    <a:pt x="71348" y="17619"/>
                  </a:lnTo>
                  <a:lnTo>
                    <a:pt x="72996" y="17126"/>
                  </a:lnTo>
                  <a:lnTo>
                    <a:pt x="74547" y="16621"/>
                  </a:lnTo>
                  <a:lnTo>
                    <a:pt x="76098" y="16116"/>
                  </a:lnTo>
                  <a:lnTo>
                    <a:pt x="77649" y="15600"/>
                  </a:lnTo>
                  <a:lnTo>
                    <a:pt x="79151" y="15084"/>
                  </a:lnTo>
                  <a:lnTo>
                    <a:pt x="80605" y="14556"/>
                  </a:lnTo>
                  <a:lnTo>
                    <a:pt x="82060" y="14029"/>
                  </a:lnTo>
                  <a:lnTo>
                    <a:pt x="83465" y="13501"/>
                  </a:lnTo>
                  <a:lnTo>
                    <a:pt x="84871" y="12962"/>
                  </a:lnTo>
                  <a:lnTo>
                    <a:pt x="87585" y="11884"/>
                  </a:lnTo>
                  <a:lnTo>
                    <a:pt x="90202" y="10783"/>
                  </a:lnTo>
                  <a:lnTo>
                    <a:pt x="92723" y="9681"/>
                  </a:lnTo>
                  <a:lnTo>
                    <a:pt x="95146" y="8580"/>
                  </a:lnTo>
                  <a:lnTo>
                    <a:pt x="97473" y="7479"/>
                  </a:lnTo>
                  <a:lnTo>
                    <a:pt x="99702" y="6366"/>
                  </a:lnTo>
                  <a:lnTo>
                    <a:pt x="101835" y="5277"/>
                  </a:lnTo>
                  <a:lnTo>
                    <a:pt x="103871" y="4187"/>
                  </a:lnTo>
                  <a:lnTo>
                    <a:pt x="105810" y="3109"/>
                  </a:lnTo>
                  <a:lnTo>
                    <a:pt x="107651" y="2042"/>
                  </a:lnTo>
                  <a:lnTo>
                    <a:pt x="109445" y="998"/>
                  </a:lnTo>
                  <a:lnTo>
                    <a:pt x="109590" y="918"/>
                  </a:lnTo>
                  <a:lnTo>
                    <a:pt x="109639" y="838"/>
                  </a:lnTo>
                  <a:lnTo>
                    <a:pt x="109687" y="769"/>
                  </a:lnTo>
                  <a:lnTo>
                    <a:pt x="109687" y="700"/>
                  </a:lnTo>
                  <a:lnTo>
                    <a:pt x="109687" y="631"/>
                  </a:lnTo>
                  <a:lnTo>
                    <a:pt x="109639" y="563"/>
                  </a:lnTo>
                  <a:lnTo>
                    <a:pt x="109445" y="436"/>
                  </a:lnTo>
                  <a:lnTo>
                    <a:pt x="109202" y="322"/>
                  </a:lnTo>
                  <a:lnTo>
                    <a:pt x="108863" y="230"/>
                  </a:lnTo>
                  <a:lnTo>
                    <a:pt x="108427" y="138"/>
                  </a:lnTo>
                  <a:lnTo>
                    <a:pt x="107991" y="69"/>
                  </a:lnTo>
                  <a:lnTo>
                    <a:pt x="107458" y="23"/>
                  </a:lnTo>
                  <a:lnTo>
                    <a:pt x="106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1001070" y="4837485"/>
              <a:ext cx="364574" cy="124269"/>
            </a:xfrm>
            <a:custGeom>
              <a:avLst/>
              <a:gdLst/>
              <a:ahLst/>
              <a:cxnLst/>
              <a:rect l="l" t="t" r="r" b="b"/>
              <a:pathLst>
                <a:path w="159029" h="14247" extrusionOk="0">
                  <a:moveTo>
                    <a:pt x="1988" y="0"/>
                  </a:moveTo>
                  <a:lnTo>
                    <a:pt x="1842" y="12"/>
                  </a:lnTo>
                  <a:lnTo>
                    <a:pt x="1745" y="35"/>
                  </a:lnTo>
                  <a:lnTo>
                    <a:pt x="194" y="620"/>
                  </a:lnTo>
                  <a:lnTo>
                    <a:pt x="49" y="689"/>
                  </a:lnTo>
                  <a:lnTo>
                    <a:pt x="0" y="757"/>
                  </a:lnTo>
                  <a:lnTo>
                    <a:pt x="0" y="826"/>
                  </a:lnTo>
                  <a:lnTo>
                    <a:pt x="49" y="895"/>
                  </a:lnTo>
                  <a:lnTo>
                    <a:pt x="146" y="952"/>
                  </a:lnTo>
                  <a:lnTo>
                    <a:pt x="291" y="1021"/>
                  </a:lnTo>
                  <a:lnTo>
                    <a:pt x="437" y="1079"/>
                  </a:lnTo>
                  <a:lnTo>
                    <a:pt x="630" y="1124"/>
                  </a:lnTo>
                  <a:lnTo>
                    <a:pt x="1551" y="1354"/>
                  </a:lnTo>
                  <a:lnTo>
                    <a:pt x="2521" y="1572"/>
                  </a:lnTo>
                  <a:lnTo>
                    <a:pt x="3490" y="1778"/>
                  </a:lnTo>
                  <a:lnTo>
                    <a:pt x="4557" y="1985"/>
                  </a:lnTo>
                  <a:lnTo>
                    <a:pt x="5623" y="2180"/>
                  </a:lnTo>
                  <a:lnTo>
                    <a:pt x="6738" y="2375"/>
                  </a:lnTo>
                  <a:lnTo>
                    <a:pt x="7901" y="2558"/>
                  </a:lnTo>
                  <a:lnTo>
                    <a:pt x="9064" y="2730"/>
                  </a:lnTo>
                  <a:lnTo>
                    <a:pt x="10276" y="2914"/>
                  </a:lnTo>
                  <a:lnTo>
                    <a:pt x="11488" y="3074"/>
                  </a:lnTo>
                  <a:lnTo>
                    <a:pt x="14057" y="3407"/>
                  </a:lnTo>
                  <a:lnTo>
                    <a:pt x="16625" y="3717"/>
                  </a:lnTo>
                  <a:lnTo>
                    <a:pt x="19291" y="4003"/>
                  </a:lnTo>
                  <a:lnTo>
                    <a:pt x="22005" y="4290"/>
                  </a:lnTo>
                  <a:lnTo>
                    <a:pt x="24720" y="4554"/>
                  </a:lnTo>
                  <a:lnTo>
                    <a:pt x="30100" y="5082"/>
                  </a:lnTo>
                  <a:lnTo>
                    <a:pt x="35335" y="5586"/>
                  </a:lnTo>
                  <a:lnTo>
                    <a:pt x="37855" y="5839"/>
                  </a:lnTo>
                  <a:lnTo>
                    <a:pt x="40278" y="6103"/>
                  </a:lnTo>
                  <a:lnTo>
                    <a:pt x="47161" y="6848"/>
                  </a:lnTo>
                  <a:lnTo>
                    <a:pt x="54044" y="7594"/>
                  </a:lnTo>
                  <a:lnTo>
                    <a:pt x="60926" y="8328"/>
                  </a:lnTo>
                  <a:lnTo>
                    <a:pt x="67809" y="9050"/>
                  </a:lnTo>
                  <a:lnTo>
                    <a:pt x="74740" y="9762"/>
                  </a:lnTo>
                  <a:lnTo>
                    <a:pt x="81671" y="10461"/>
                  </a:lnTo>
                  <a:lnTo>
                    <a:pt x="88651" y="11161"/>
                  </a:lnTo>
                  <a:lnTo>
                    <a:pt x="95631" y="11838"/>
                  </a:lnTo>
                  <a:lnTo>
                    <a:pt x="99411" y="12193"/>
                  </a:lnTo>
                  <a:lnTo>
                    <a:pt x="103240" y="12549"/>
                  </a:lnTo>
                  <a:lnTo>
                    <a:pt x="107069" y="12881"/>
                  </a:lnTo>
                  <a:lnTo>
                    <a:pt x="110947" y="13203"/>
                  </a:lnTo>
                  <a:lnTo>
                    <a:pt x="112886" y="13352"/>
                  </a:lnTo>
                  <a:lnTo>
                    <a:pt x="114824" y="13489"/>
                  </a:lnTo>
                  <a:lnTo>
                    <a:pt x="116812" y="13616"/>
                  </a:lnTo>
                  <a:lnTo>
                    <a:pt x="118750" y="13742"/>
                  </a:lnTo>
                  <a:lnTo>
                    <a:pt x="120738" y="13856"/>
                  </a:lnTo>
                  <a:lnTo>
                    <a:pt x="122676" y="13948"/>
                  </a:lnTo>
                  <a:lnTo>
                    <a:pt x="124664" y="14040"/>
                  </a:lnTo>
                  <a:lnTo>
                    <a:pt x="126602" y="14109"/>
                  </a:lnTo>
                  <a:lnTo>
                    <a:pt x="128590" y="14166"/>
                  </a:lnTo>
                  <a:lnTo>
                    <a:pt x="130528" y="14212"/>
                  </a:lnTo>
                  <a:lnTo>
                    <a:pt x="132516" y="14235"/>
                  </a:lnTo>
                  <a:lnTo>
                    <a:pt x="134455" y="14246"/>
                  </a:lnTo>
                  <a:lnTo>
                    <a:pt x="136442" y="14235"/>
                  </a:lnTo>
                  <a:lnTo>
                    <a:pt x="138381" y="14212"/>
                  </a:lnTo>
                  <a:lnTo>
                    <a:pt x="140319" y="14166"/>
                  </a:lnTo>
                  <a:lnTo>
                    <a:pt x="142258" y="14097"/>
                  </a:lnTo>
                  <a:lnTo>
                    <a:pt x="144197" y="14006"/>
                  </a:lnTo>
                  <a:lnTo>
                    <a:pt x="146136" y="13902"/>
                  </a:lnTo>
                  <a:lnTo>
                    <a:pt x="148026" y="13765"/>
                  </a:lnTo>
                  <a:lnTo>
                    <a:pt x="149965" y="13604"/>
                  </a:lnTo>
                  <a:lnTo>
                    <a:pt x="151855" y="13421"/>
                  </a:lnTo>
                  <a:lnTo>
                    <a:pt x="153745" y="13214"/>
                  </a:lnTo>
                  <a:lnTo>
                    <a:pt x="155587" y="12973"/>
                  </a:lnTo>
                  <a:lnTo>
                    <a:pt x="157477" y="12709"/>
                  </a:lnTo>
                  <a:lnTo>
                    <a:pt x="157817" y="12652"/>
                  </a:lnTo>
                  <a:lnTo>
                    <a:pt x="158108" y="12595"/>
                  </a:lnTo>
                  <a:lnTo>
                    <a:pt x="158350" y="12537"/>
                  </a:lnTo>
                  <a:lnTo>
                    <a:pt x="158544" y="12469"/>
                  </a:lnTo>
                  <a:lnTo>
                    <a:pt x="158738" y="12400"/>
                  </a:lnTo>
                  <a:lnTo>
                    <a:pt x="158835" y="12331"/>
                  </a:lnTo>
                  <a:lnTo>
                    <a:pt x="158932" y="12262"/>
                  </a:lnTo>
                  <a:lnTo>
                    <a:pt x="158980" y="12193"/>
                  </a:lnTo>
                  <a:lnTo>
                    <a:pt x="159029" y="12113"/>
                  </a:lnTo>
                  <a:lnTo>
                    <a:pt x="159029" y="12044"/>
                  </a:lnTo>
                  <a:lnTo>
                    <a:pt x="158980" y="11975"/>
                  </a:lnTo>
                  <a:lnTo>
                    <a:pt x="158932" y="11895"/>
                  </a:lnTo>
                  <a:lnTo>
                    <a:pt x="158738" y="11757"/>
                  </a:lnTo>
                  <a:lnTo>
                    <a:pt x="158398" y="11631"/>
                  </a:lnTo>
                  <a:lnTo>
                    <a:pt x="158011" y="11517"/>
                  </a:lnTo>
                  <a:lnTo>
                    <a:pt x="157574" y="11413"/>
                  </a:lnTo>
                  <a:lnTo>
                    <a:pt x="156993" y="11333"/>
                  </a:lnTo>
                  <a:lnTo>
                    <a:pt x="156702" y="11299"/>
                  </a:lnTo>
                  <a:lnTo>
                    <a:pt x="156411" y="11276"/>
                  </a:lnTo>
                  <a:lnTo>
                    <a:pt x="156120" y="11253"/>
                  </a:lnTo>
                  <a:lnTo>
                    <a:pt x="155781" y="11241"/>
                  </a:lnTo>
                  <a:lnTo>
                    <a:pt x="155442" y="11241"/>
                  </a:lnTo>
                  <a:lnTo>
                    <a:pt x="155102" y="11253"/>
                  </a:lnTo>
                  <a:lnTo>
                    <a:pt x="154763" y="11264"/>
                  </a:lnTo>
                  <a:lnTo>
                    <a:pt x="154424" y="11287"/>
                  </a:lnTo>
                  <a:lnTo>
                    <a:pt x="154036" y="11310"/>
                  </a:lnTo>
                  <a:lnTo>
                    <a:pt x="153697" y="11356"/>
                  </a:lnTo>
                  <a:lnTo>
                    <a:pt x="152534" y="11505"/>
                  </a:lnTo>
                  <a:lnTo>
                    <a:pt x="151370" y="11643"/>
                  </a:lnTo>
                  <a:lnTo>
                    <a:pt x="150207" y="11769"/>
                  </a:lnTo>
                  <a:lnTo>
                    <a:pt x="149044" y="11884"/>
                  </a:lnTo>
                  <a:lnTo>
                    <a:pt x="147832" y="11987"/>
                  </a:lnTo>
                  <a:lnTo>
                    <a:pt x="146669" y="12079"/>
                  </a:lnTo>
                  <a:lnTo>
                    <a:pt x="145457" y="12170"/>
                  </a:lnTo>
                  <a:lnTo>
                    <a:pt x="144294" y="12239"/>
                  </a:lnTo>
                  <a:lnTo>
                    <a:pt x="143082" y="12308"/>
                  </a:lnTo>
                  <a:lnTo>
                    <a:pt x="141870" y="12365"/>
                  </a:lnTo>
                  <a:lnTo>
                    <a:pt x="140659" y="12423"/>
                  </a:lnTo>
                  <a:lnTo>
                    <a:pt x="139398" y="12457"/>
                  </a:lnTo>
                  <a:lnTo>
                    <a:pt x="138187" y="12491"/>
                  </a:lnTo>
                  <a:lnTo>
                    <a:pt x="136975" y="12514"/>
                  </a:lnTo>
                  <a:lnTo>
                    <a:pt x="135715" y="12537"/>
                  </a:lnTo>
                  <a:lnTo>
                    <a:pt x="134503" y="12549"/>
                  </a:lnTo>
                  <a:lnTo>
                    <a:pt x="133243" y="12549"/>
                  </a:lnTo>
                  <a:lnTo>
                    <a:pt x="132031" y="12537"/>
                  </a:lnTo>
                  <a:lnTo>
                    <a:pt x="129511" y="12514"/>
                  </a:lnTo>
                  <a:lnTo>
                    <a:pt x="127039" y="12457"/>
                  </a:lnTo>
                  <a:lnTo>
                    <a:pt x="124518" y="12377"/>
                  </a:lnTo>
                  <a:lnTo>
                    <a:pt x="121998" y="12274"/>
                  </a:lnTo>
                  <a:lnTo>
                    <a:pt x="119526" y="12147"/>
                  </a:lnTo>
                  <a:lnTo>
                    <a:pt x="117006" y="11998"/>
                  </a:lnTo>
                  <a:lnTo>
                    <a:pt x="114485" y="11838"/>
                  </a:lnTo>
                  <a:lnTo>
                    <a:pt x="111965" y="11654"/>
                  </a:lnTo>
                  <a:lnTo>
                    <a:pt x="109493" y="11459"/>
                  </a:lnTo>
                  <a:lnTo>
                    <a:pt x="106972" y="11253"/>
                  </a:lnTo>
                  <a:lnTo>
                    <a:pt x="104500" y="11035"/>
                  </a:lnTo>
                  <a:lnTo>
                    <a:pt x="102028" y="10817"/>
                  </a:lnTo>
                  <a:lnTo>
                    <a:pt x="99605" y="10576"/>
                  </a:lnTo>
                  <a:lnTo>
                    <a:pt x="94710" y="10094"/>
                  </a:lnTo>
                  <a:lnTo>
                    <a:pt x="89960" y="9601"/>
                  </a:lnTo>
                  <a:lnTo>
                    <a:pt x="85307" y="9108"/>
                  </a:lnTo>
                  <a:lnTo>
                    <a:pt x="80750" y="8637"/>
                  </a:lnTo>
                  <a:lnTo>
                    <a:pt x="76340" y="8190"/>
                  </a:lnTo>
                  <a:lnTo>
                    <a:pt x="67954" y="7364"/>
                  </a:lnTo>
                  <a:lnTo>
                    <a:pt x="59618" y="6527"/>
                  </a:lnTo>
                  <a:lnTo>
                    <a:pt x="51233" y="5690"/>
                  </a:lnTo>
                  <a:lnTo>
                    <a:pt x="42944" y="4841"/>
                  </a:lnTo>
                  <a:lnTo>
                    <a:pt x="40957" y="4646"/>
                  </a:lnTo>
                  <a:lnTo>
                    <a:pt x="38679" y="4451"/>
                  </a:lnTo>
                  <a:lnTo>
                    <a:pt x="33250" y="3992"/>
                  </a:lnTo>
                  <a:lnTo>
                    <a:pt x="27095" y="3476"/>
                  </a:lnTo>
                  <a:lnTo>
                    <a:pt x="23896" y="3189"/>
                  </a:lnTo>
                  <a:lnTo>
                    <a:pt x="20697" y="2902"/>
                  </a:lnTo>
                  <a:lnTo>
                    <a:pt x="17546" y="2593"/>
                  </a:lnTo>
                  <a:lnTo>
                    <a:pt x="16044" y="2432"/>
                  </a:lnTo>
                  <a:lnTo>
                    <a:pt x="14541" y="2271"/>
                  </a:lnTo>
                  <a:lnTo>
                    <a:pt x="13087" y="2099"/>
                  </a:lnTo>
                  <a:lnTo>
                    <a:pt x="11730" y="1927"/>
                  </a:lnTo>
                  <a:lnTo>
                    <a:pt x="10373" y="1755"/>
                  </a:lnTo>
                  <a:lnTo>
                    <a:pt x="9113" y="1583"/>
                  </a:lnTo>
                  <a:lnTo>
                    <a:pt x="7901" y="1400"/>
                  </a:lnTo>
                  <a:lnTo>
                    <a:pt x="6786" y="1216"/>
                  </a:lnTo>
                  <a:lnTo>
                    <a:pt x="5768" y="1021"/>
                  </a:lnTo>
                  <a:lnTo>
                    <a:pt x="4847" y="838"/>
                  </a:lnTo>
                  <a:lnTo>
                    <a:pt x="4023" y="643"/>
                  </a:lnTo>
                  <a:lnTo>
                    <a:pt x="3296" y="448"/>
                  </a:lnTo>
                  <a:lnTo>
                    <a:pt x="2715" y="241"/>
                  </a:lnTo>
                  <a:lnTo>
                    <a:pt x="2424" y="149"/>
                  </a:lnTo>
                  <a:lnTo>
                    <a:pt x="2230" y="46"/>
                  </a:lnTo>
                  <a:lnTo>
                    <a:pt x="2133" y="12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1186634" y="5161343"/>
              <a:ext cx="315682" cy="65741"/>
            </a:xfrm>
            <a:custGeom>
              <a:avLst/>
              <a:gdLst/>
              <a:ahLst/>
              <a:cxnLst/>
              <a:rect l="l" t="t" r="r" b="b"/>
              <a:pathLst>
                <a:path w="137702" h="7537" extrusionOk="0">
                  <a:moveTo>
                    <a:pt x="776" y="0"/>
                  </a:moveTo>
                  <a:lnTo>
                    <a:pt x="533" y="12"/>
                  </a:lnTo>
                  <a:lnTo>
                    <a:pt x="291" y="46"/>
                  </a:lnTo>
                  <a:lnTo>
                    <a:pt x="145" y="81"/>
                  </a:lnTo>
                  <a:lnTo>
                    <a:pt x="48" y="138"/>
                  </a:lnTo>
                  <a:lnTo>
                    <a:pt x="0" y="195"/>
                  </a:lnTo>
                  <a:lnTo>
                    <a:pt x="48" y="253"/>
                  </a:lnTo>
                  <a:lnTo>
                    <a:pt x="145" y="287"/>
                  </a:lnTo>
                  <a:lnTo>
                    <a:pt x="242" y="310"/>
                  </a:lnTo>
                  <a:lnTo>
                    <a:pt x="2472" y="688"/>
                  </a:lnTo>
                  <a:lnTo>
                    <a:pt x="4653" y="1056"/>
                  </a:lnTo>
                  <a:lnTo>
                    <a:pt x="6883" y="1411"/>
                  </a:lnTo>
                  <a:lnTo>
                    <a:pt x="9161" y="1755"/>
                  </a:lnTo>
                  <a:lnTo>
                    <a:pt x="11439" y="2076"/>
                  </a:lnTo>
                  <a:lnTo>
                    <a:pt x="13717" y="2398"/>
                  </a:lnTo>
                  <a:lnTo>
                    <a:pt x="15995" y="2696"/>
                  </a:lnTo>
                  <a:lnTo>
                    <a:pt x="18321" y="2971"/>
                  </a:lnTo>
                  <a:lnTo>
                    <a:pt x="20648" y="3246"/>
                  </a:lnTo>
                  <a:lnTo>
                    <a:pt x="22975" y="3510"/>
                  </a:lnTo>
                  <a:lnTo>
                    <a:pt x="25350" y="3751"/>
                  </a:lnTo>
                  <a:lnTo>
                    <a:pt x="27725" y="3992"/>
                  </a:lnTo>
                  <a:lnTo>
                    <a:pt x="30148" y="4221"/>
                  </a:lnTo>
                  <a:lnTo>
                    <a:pt x="32523" y="4428"/>
                  </a:lnTo>
                  <a:lnTo>
                    <a:pt x="34946" y="4634"/>
                  </a:lnTo>
                  <a:lnTo>
                    <a:pt x="37418" y="4829"/>
                  </a:lnTo>
                  <a:lnTo>
                    <a:pt x="39890" y="5013"/>
                  </a:lnTo>
                  <a:lnTo>
                    <a:pt x="42362" y="5185"/>
                  </a:lnTo>
                  <a:lnTo>
                    <a:pt x="44834" y="5345"/>
                  </a:lnTo>
                  <a:lnTo>
                    <a:pt x="47355" y="5506"/>
                  </a:lnTo>
                  <a:lnTo>
                    <a:pt x="49875" y="5644"/>
                  </a:lnTo>
                  <a:lnTo>
                    <a:pt x="52395" y="5781"/>
                  </a:lnTo>
                  <a:lnTo>
                    <a:pt x="54964" y="5919"/>
                  </a:lnTo>
                  <a:lnTo>
                    <a:pt x="57533" y="6034"/>
                  </a:lnTo>
                  <a:lnTo>
                    <a:pt x="60102" y="6148"/>
                  </a:lnTo>
                  <a:lnTo>
                    <a:pt x="62719" y="6263"/>
                  </a:lnTo>
                  <a:lnTo>
                    <a:pt x="67954" y="6458"/>
                  </a:lnTo>
                  <a:lnTo>
                    <a:pt x="73237" y="6630"/>
                  </a:lnTo>
                  <a:lnTo>
                    <a:pt x="78617" y="6791"/>
                  </a:lnTo>
                  <a:lnTo>
                    <a:pt x="82010" y="6894"/>
                  </a:lnTo>
                  <a:lnTo>
                    <a:pt x="85694" y="7009"/>
                  </a:lnTo>
                  <a:lnTo>
                    <a:pt x="89668" y="7146"/>
                  </a:lnTo>
                  <a:lnTo>
                    <a:pt x="93837" y="7272"/>
                  </a:lnTo>
                  <a:lnTo>
                    <a:pt x="98151" y="7387"/>
                  </a:lnTo>
                  <a:lnTo>
                    <a:pt x="100332" y="7433"/>
                  </a:lnTo>
                  <a:lnTo>
                    <a:pt x="102513" y="7479"/>
                  </a:lnTo>
                  <a:lnTo>
                    <a:pt x="104742" y="7502"/>
                  </a:lnTo>
                  <a:lnTo>
                    <a:pt x="106924" y="7525"/>
                  </a:lnTo>
                  <a:lnTo>
                    <a:pt x="109105" y="7536"/>
                  </a:lnTo>
                  <a:lnTo>
                    <a:pt x="111286" y="7525"/>
                  </a:lnTo>
                  <a:lnTo>
                    <a:pt x="113418" y="7502"/>
                  </a:lnTo>
                  <a:lnTo>
                    <a:pt x="115551" y="7467"/>
                  </a:lnTo>
                  <a:lnTo>
                    <a:pt x="117587" y="7410"/>
                  </a:lnTo>
                  <a:lnTo>
                    <a:pt x="119623" y="7330"/>
                  </a:lnTo>
                  <a:lnTo>
                    <a:pt x="121610" y="7227"/>
                  </a:lnTo>
                  <a:lnTo>
                    <a:pt x="123500" y="7112"/>
                  </a:lnTo>
                  <a:lnTo>
                    <a:pt x="124421" y="7032"/>
                  </a:lnTo>
                  <a:lnTo>
                    <a:pt x="125342" y="6963"/>
                  </a:lnTo>
                  <a:lnTo>
                    <a:pt x="126214" y="6871"/>
                  </a:lnTo>
                  <a:lnTo>
                    <a:pt x="127087" y="6791"/>
                  </a:lnTo>
                  <a:lnTo>
                    <a:pt x="127959" y="6687"/>
                  </a:lnTo>
                  <a:lnTo>
                    <a:pt x="128783" y="6584"/>
                  </a:lnTo>
                  <a:lnTo>
                    <a:pt x="129559" y="6469"/>
                  </a:lnTo>
                  <a:lnTo>
                    <a:pt x="130383" y="6355"/>
                  </a:lnTo>
                  <a:lnTo>
                    <a:pt x="131110" y="6229"/>
                  </a:lnTo>
                  <a:lnTo>
                    <a:pt x="131837" y="6091"/>
                  </a:lnTo>
                  <a:lnTo>
                    <a:pt x="132564" y="5953"/>
                  </a:lnTo>
                  <a:lnTo>
                    <a:pt x="133194" y="5804"/>
                  </a:lnTo>
                  <a:lnTo>
                    <a:pt x="133873" y="5644"/>
                  </a:lnTo>
                  <a:lnTo>
                    <a:pt x="134454" y="5472"/>
                  </a:lnTo>
                  <a:lnTo>
                    <a:pt x="135084" y="5300"/>
                  </a:lnTo>
                  <a:lnTo>
                    <a:pt x="135617" y="5116"/>
                  </a:lnTo>
                  <a:lnTo>
                    <a:pt x="136151" y="4921"/>
                  </a:lnTo>
                  <a:lnTo>
                    <a:pt x="136635" y="4715"/>
                  </a:lnTo>
                  <a:lnTo>
                    <a:pt x="137071" y="4508"/>
                  </a:lnTo>
                  <a:lnTo>
                    <a:pt x="137508" y="4279"/>
                  </a:lnTo>
                  <a:lnTo>
                    <a:pt x="137653" y="4175"/>
                  </a:lnTo>
                  <a:lnTo>
                    <a:pt x="137702" y="4072"/>
                  </a:lnTo>
                  <a:lnTo>
                    <a:pt x="137702" y="3969"/>
                  </a:lnTo>
                  <a:lnTo>
                    <a:pt x="137605" y="3877"/>
                  </a:lnTo>
                  <a:lnTo>
                    <a:pt x="137459" y="3797"/>
                  </a:lnTo>
                  <a:lnTo>
                    <a:pt x="137265" y="3717"/>
                  </a:lnTo>
                  <a:lnTo>
                    <a:pt x="136975" y="3659"/>
                  </a:lnTo>
                  <a:lnTo>
                    <a:pt x="136684" y="3602"/>
                  </a:lnTo>
                  <a:lnTo>
                    <a:pt x="136344" y="3556"/>
                  </a:lnTo>
                  <a:lnTo>
                    <a:pt x="136005" y="3533"/>
                  </a:lnTo>
                  <a:lnTo>
                    <a:pt x="135617" y="3510"/>
                  </a:lnTo>
                  <a:lnTo>
                    <a:pt x="135230" y="3510"/>
                  </a:lnTo>
                  <a:lnTo>
                    <a:pt x="134842" y="3533"/>
                  </a:lnTo>
                  <a:lnTo>
                    <a:pt x="134406" y="3568"/>
                  </a:lnTo>
                  <a:lnTo>
                    <a:pt x="134018" y="3613"/>
                  </a:lnTo>
                  <a:lnTo>
                    <a:pt x="133679" y="3682"/>
                  </a:lnTo>
                  <a:lnTo>
                    <a:pt x="132855" y="3854"/>
                  </a:lnTo>
                  <a:lnTo>
                    <a:pt x="132031" y="4015"/>
                  </a:lnTo>
                  <a:lnTo>
                    <a:pt x="131158" y="4175"/>
                  </a:lnTo>
                  <a:lnTo>
                    <a:pt x="130237" y="4325"/>
                  </a:lnTo>
                  <a:lnTo>
                    <a:pt x="129316" y="4462"/>
                  </a:lnTo>
                  <a:lnTo>
                    <a:pt x="128395" y="4600"/>
                  </a:lnTo>
                  <a:lnTo>
                    <a:pt x="127426" y="4726"/>
                  </a:lnTo>
                  <a:lnTo>
                    <a:pt x="126457" y="4841"/>
                  </a:lnTo>
                  <a:lnTo>
                    <a:pt x="125439" y="4955"/>
                  </a:lnTo>
                  <a:lnTo>
                    <a:pt x="124421" y="5059"/>
                  </a:lnTo>
                  <a:lnTo>
                    <a:pt x="123403" y="5150"/>
                  </a:lnTo>
                  <a:lnTo>
                    <a:pt x="122337" y="5242"/>
                  </a:lnTo>
                  <a:lnTo>
                    <a:pt x="121270" y="5334"/>
                  </a:lnTo>
                  <a:lnTo>
                    <a:pt x="120156" y="5403"/>
                  </a:lnTo>
                  <a:lnTo>
                    <a:pt x="117926" y="5540"/>
                  </a:lnTo>
                  <a:lnTo>
                    <a:pt x="115648" y="5667"/>
                  </a:lnTo>
                  <a:lnTo>
                    <a:pt x="113273" y="5758"/>
                  </a:lnTo>
                  <a:lnTo>
                    <a:pt x="110898" y="5827"/>
                  </a:lnTo>
                  <a:lnTo>
                    <a:pt x="108475" y="5885"/>
                  </a:lnTo>
                  <a:lnTo>
                    <a:pt x="106003" y="5919"/>
                  </a:lnTo>
                  <a:lnTo>
                    <a:pt x="103482" y="5930"/>
                  </a:lnTo>
                  <a:lnTo>
                    <a:pt x="100962" y="5930"/>
                  </a:lnTo>
                  <a:lnTo>
                    <a:pt x="98441" y="5919"/>
                  </a:lnTo>
                  <a:lnTo>
                    <a:pt x="95873" y="5896"/>
                  </a:lnTo>
                  <a:lnTo>
                    <a:pt x="93352" y="5862"/>
                  </a:lnTo>
                  <a:lnTo>
                    <a:pt x="90783" y="5804"/>
                  </a:lnTo>
                  <a:lnTo>
                    <a:pt x="88263" y="5747"/>
                  </a:lnTo>
                  <a:lnTo>
                    <a:pt x="85742" y="5690"/>
                  </a:lnTo>
                  <a:lnTo>
                    <a:pt x="83222" y="5609"/>
                  </a:lnTo>
                  <a:lnTo>
                    <a:pt x="78278" y="5449"/>
                  </a:lnTo>
                  <a:lnTo>
                    <a:pt x="73480" y="5265"/>
                  </a:lnTo>
                  <a:lnTo>
                    <a:pt x="68924" y="5093"/>
                  </a:lnTo>
                  <a:lnTo>
                    <a:pt x="64561" y="4910"/>
                  </a:lnTo>
                  <a:lnTo>
                    <a:pt x="60538" y="4760"/>
                  </a:lnTo>
                  <a:lnTo>
                    <a:pt x="56661" y="4600"/>
                  </a:lnTo>
                  <a:lnTo>
                    <a:pt x="52783" y="4428"/>
                  </a:lnTo>
                  <a:lnTo>
                    <a:pt x="48906" y="4244"/>
                  </a:lnTo>
                  <a:lnTo>
                    <a:pt x="45077" y="4038"/>
                  </a:lnTo>
                  <a:lnTo>
                    <a:pt x="41199" y="3820"/>
                  </a:lnTo>
                  <a:lnTo>
                    <a:pt x="37418" y="3579"/>
                  </a:lnTo>
                  <a:lnTo>
                    <a:pt x="33589" y="3315"/>
                  </a:lnTo>
                  <a:lnTo>
                    <a:pt x="29857" y="3040"/>
                  </a:lnTo>
                  <a:lnTo>
                    <a:pt x="26125" y="2742"/>
                  </a:lnTo>
                  <a:lnTo>
                    <a:pt x="22393" y="2421"/>
                  </a:lnTo>
                  <a:lnTo>
                    <a:pt x="18709" y="2076"/>
                  </a:lnTo>
                  <a:lnTo>
                    <a:pt x="15074" y="1709"/>
                  </a:lnTo>
                  <a:lnTo>
                    <a:pt x="11487" y="1331"/>
                  </a:lnTo>
                  <a:lnTo>
                    <a:pt x="7949" y="918"/>
                  </a:lnTo>
                  <a:lnTo>
                    <a:pt x="4459" y="482"/>
                  </a:lnTo>
                  <a:lnTo>
                    <a:pt x="2763" y="253"/>
                  </a:lnTo>
                  <a:lnTo>
                    <a:pt x="1018" y="23"/>
                  </a:lnTo>
                  <a:lnTo>
                    <a:pt x="921" y="1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1609543" y="4988559"/>
              <a:ext cx="132674" cy="184603"/>
            </a:xfrm>
            <a:custGeom>
              <a:avLst/>
              <a:gdLst/>
              <a:ahLst/>
              <a:cxnLst/>
              <a:rect l="l" t="t" r="r" b="b"/>
              <a:pathLst>
                <a:path w="57873" h="21164" extrusionOk="0">
                  <a:moveTo>
                    <a:pt x="54577" y="1"/>
                  </a:moveTo>
                  <a:lnTo>
                    <a:pt x="53995" y="12"/>
                  </a:lnTo>
                  <a:lnTo>
                    <a:pt x="53462" y="47"/>
                  </a:lnTo>
                  <a:lnTo>
                    <a:pt x="53220" y="70"/>
                  </a:lnTo>
                  <a:lnTo>
                    <a:pt x="52978" y="93"/>
                  </a:lnTo>
                  <a:lnTo>
                    <a:pt x="52784" y="127"/>
                  </a:lnTo>
                  <a:lnTo>
                    <a:pt x="52590" y="173"/>
                  </a:lnTo>
                  <a:lnTo>
                    <a:pt x="52396" y="219"/>
                  </a:lnTo>
                  <a:lnTo>
                    <a:pt x="52251" y="276"/>
                  </a:lnTo>
                  <a:lnTo>
                    <a:pt x="52105" y="345"/>
                  </a:lnTo>
                  <a:lnTo>
                    <a:pt x="52008" y="414"/>
                  </a:lnTo>
                  <a:lnTo>
                    <a:pt x="51911" y="482"/>
                  </a:lnTo>
                  <a:lnTo>
                    <a:pt x="51863" y="574"/>
                  </a:lnTo>
                  <a:lnTo>
                    <a:pt x="51572" y="1366"/>
                  </a:lnTo>
                  <a:lnTo>
                    <a:pt x="51136" y="2157"/>
                  </a:lnTo>
                  <a:lnTo>
                    <a:pt x="50651" y="2926"/>
                  </a:lnTo>
                  <a:lnTo>
                    <a:pt x="50069" y="3683"/>
                  </a:lnTo>
                  <a:lnTo>
                    <a:pt x="49391" y="4440"/>
                  </a:lnTo>
                  <a:lnTo>
                    <a:pt x="48615" y="5174"/>
                  </a:lnTo>
                  <a:lnTo>
                    <a:pt x="47743" y="5908"/>
                  </a:lnTo>
                  <a:lnTo>
                    <a:pt x="46774" y="6619"/>
                  </a:lnTo>
                  <a:lnTo>
                    <a:pt x="45756" y="7330"/>
                  </a:lnTo>
                  <a:lnTo>
                    <a:pt x="44641" y="8018"/>
                  </a:lnTo>
                  <a:lnTo>
                    <a:pt x="43429" y="8707"/>
                  </a:lnTo>
                  <a:lnTo>
                    <a:pt x="42120" y="9372"/>
                  </a:lnTo>
                  <a:lnTo>
                    <a:pt x="40763" y="10037"/>
                  </a:lnTo>
                  <a:lnTo>
                    <a:pt x="39309" y="10691"/>
                  </a:lnTo>
                  <a:lnTo>
                    <a:pt x="37758" y="11322"/>
                  </a:lnTo>
                  <a:lnTo>
                    <a:pt x="36159" y="11953"/>
                  </a:lnTo>
                  <a:lnTo>
                    <a:pt x="34462" y="12572"/>
                  </a:lnTo>
                  <a:lnTo>
                    <a:pt x="32717" y="13180"/>
                  </a:lnTo>
                  <a:lnTo>
                    <a:pt x="30876" y="13777"/>
                  </a:lnTo>
                  <a:lnTo>
                    <a:pt x="28937" y="14361"/>
                  </a:lnTo>
                  <a:lnTo>
                    <a:pt x="26950" y="14935"/>
                  </a:lnTo>
                  <a:lnTo>
                    <a:pt x="24914" y="15497"/>
                  </a:lnTo>
                  <a:lnTo>
                    <a:pt x="22781" y="16048"/>
                  </a:lnTo>
                  <a:lnTo>
                    <a:pt x="20552" y="16587"/>
                  </a:lnTo>
                  <a:lnTo>
                    <a:pt x="18322" y="17114"/>
                  </a:lnTo>
                  <a:lnTo>
                    <a:pt x="15995" y="17642"/>
                  </a:lnTo>
                  <a:lnTo>
                    <a:pt x="13572" y="18147"/>
                  </a:lnTo>
                  <a:lnTo>
                    <a:pt x="11100" y="18651"/>
                  </a:lnTo>
                  <a:lnTo>
                    <a:pt x="8580" y="19145"/>
                  </a:lnTo>
                  <a:lnTo>
                    <a:pt x="6011" y="19615"/>
                  </a:lnTo>
                  <a:lnTo>
                    <a:pt x="3345" y="20085"/>
                  </a:lnTo>
                  <a:lnTo>
                    <a:pt x="679" y="20544"/>
                  </a:lnTo>
                  <a:lnTo>
                    <a:pt x="388" y="20601"/>
                  </a:lnTo>
                  <a:lnTo>
                    <a:pt x="194" y="20659"/>
                  </a:lnTo>
                  <a:lnTo>
                    <a:pt x="49" y="20716"/>
                  </a:lnTo>
                  <a:lnTo>
                    <a:pt x="1" y="20773"/>
                  </a:lnTo>
                  <a:lnTo>
                    <a:pt x="1" y="20831"/>
                  </a:lnTo>
                  <a:lnTo>
                    <a:pt x="49" y="20900"/>
                  </a:lnTo>
                  <a:lnTo>
                    <a:pt x="97" y="20957"/>
                  </a:lnTo>
                  <a:lnTo>
                    <a:pt x="243" y="21003"/>
                  </a:lnTo>
                  <a:lnTo>
                    <a:pt x="437" y="21049"/>
                  </a:lnTo>
                  <a:lnTo>
                    <a:pt x="631" y="21095"/>
                  </a:lnTo>
                  <a:lnTo>
                    <a:pt x="825" y="21129"/>
                  </a:lnTo>
                  <a:lnTo>
                    <a:pt x="1115" y="21152"/>
                  </a:lnTo>
                  <a:lnTo>
                    <a:pt x="1358" y="21163"/>
                  </a:lnTo>
                  <a:lnTo>
                    <a:pt x="1649" y="21163"/>
                  </a:lnTo>
                  <a:lnTo>
                    <a:pt x="1988" y="21152"/>
                  </a:lnTo>
                  <a:lnTo>
                    <a:pt x="2279" y="21129"/>
                  </a:lnTo>
                  <a:lnTo>
                    <a:pt x="3781" y="20945"/>
                  </a:lnTo>
                  <a:lnTo>
                    <a:pt x="5284" y="20762"/>
                  </a:lnTo>
                  <a:lnTo>
                    <a:pt x="6786" y="20567"/>
                  </a:lnTo>
                  <a:lnTo>
                    <a:pt x="8240" y="20372"/>
                  </a:lnTo>
                  <a:lnTo>
                    <a:pt x="9694" y="20165"/>
                  </a:lnTo>
                  <a:lnTo>
                    <a:pt x="11149" y="19959"/>
                  </a:lnTo>
                  <a:lnTo>
                    <a:pt x="12554" y="19741"/>
                  </a:lnTo>
                  <a:lnTo>
                    <a:pt x="13911" y="19512"/>
                  </a:lnTo>
                  <a:lnTo>
                    <a:pt x="15317" y="19294"/>
                  </a:lnTo>
                  <a:lnTo>
                    <a:pt x="16626" y="19053"/>
                  </a:lnTo>
                  <a:lnTo>
                    <a:pt x="17983" y="18823"/>
                  </a:lnTo>
                  <a:lnTo>
                    <a:pt x="19291" y="18571"/>
                  </a:lnTo>
                  <a:lnTo>
                    <a:pt x="20552" y="18330"/>
                  </a:lnTo>
                  <a:lnTo>
                    <a:pt x="21860" y="18078"/>
                  </a:lnTo>
                  <a:lnTo>
                    <a:pt x="23072" y="17814"/>
                  </a:lnTo>
                  <a:lnTo>
                    <a:pt x="24332" y="17550"/>
                  </a:lnTo>
                  <a:lnTo>
                    <a:pt x="26707" y="17011"/>
                  </a:lnTo>
                  <a:lnTo>
                    <a:pt x="29034" y="16449"/>
                  </a:lnTo>
                  <a:lnTo>
                    <a:pt x="31263" y="15864"/>
                  </a:lnTo>
                  <a:lnTo>
                    <a:pt x="33396" y="15268"/>
                  </a:lnTo>
                  <a:lnTo>
                    <a:pt x="35480" y="14660"/>
                  </a:lnTo>
                  <a:lnTo>
                    <a:pt x="37467" y="14029"/>
                  </a:lnTo>
                  <a:lnTo>
                    <a:pt x="39358" y="13387"/>
                  </a:lnTo>
                  <a:lnTo>
                    <a:pt x="41151" y="12733"/>
                  </a:lnTo>
                  <a:lnTo>
                    <a:pt x="42896" y="12056"/>
                  </a:lnTo>
                  <a:lnTo>
                    <a:pt x="44544" y="11379"/>
                  </a:lnTo>
                  <a:lnTo>
                    <a:pt x="46095" y="10680"/>
                  </a:lnTo>
                  <a:lnTo>
                    <a:pt x="47549" y="9968"/>
                  </a:lnTo>
                  <a:lnTo>
                    <a:pt x="48906" y="9257"/>
                  </a:lnTo>
                  <a:lnTo>
                    <a:pt x="50166" y="8523"/>
                  </a:lnTo>
                  <a:lnTo>
                    <a:pt x="51378" y="7789"/>
                  </a:lnTo>
                  <a:lnTo>
                    <a:pt x="52444" y="7043"/>
                  </a:lnTo>
                  <a:lnTo>
                    <a:pt x="53462" y="6286"/>
                  </a:lnTo>
                  <a:lnTo>
                    <a:pt x="54383" y="5529"/>
                  </a:lnTo>
                  <a:lnTo>
                    <a:pt x="55207" y="4761"/>
                  </a:lnTo>
                  <a:lnTo>
                    <a:pt x="55934" y="3992"/>
                  </a:lnTo>
                  <a:lnTo>
                    <a:pt x="56564" y="3212"/>
                  </a:lnTo>
                  <a:lnTo>
                    <a:pt x="57098" y="2432"/>
                  </a:lnTo>
                  <a:lnTo>
                    <a:pt x="57534" y="1652"/>
                  </a:lnTo>
                  <a:lnTo>
                    <a:pt x="57873" y="861"/>
                  </a:lnTo>
                  <a:lnTo>
                    <a:pt x="57873" y="781"/>
                  </a:lnTo>
                  <a:lnTo>
                    <a:pt x="57873" y="689"/>
                  </a:lnTo>
                  <a:lnTo>
                    <a:pt x="57825" y="620"/>
                  </a:lnTo>
                  <a:lnTo>
                    <a:pt x="57728" y="540"/>
                  </a:lnTo>
                  <a:lnTo>
                    <a:pt x="57631" y="471"/>
                  </a:lnTo>
                  <a:lnTo>
                    <a:pt x="57485" y="414"/>
                  </a:lnTo>
                  <a:lnTo>
                    <a:pt x="57291" y="356"/>
                  </a:lnTo>
                  <a:lnTo>
                    <a:pt x="57146" y="299"/>
                  </a:lnTo>
                  <a:lnTo>
                    <a:pt x="56710" y="196"/>
                  </a:lnTo>
                  <a:lnTo>
                    <a:pt x="56225" y="115"/>
                  </a:lnTo>
                  <a:lnTo>
                    <a:pt x="55692" y="58"/>
                  </a:lnTo>
                  <a:lnTo>
                    <a:pt x="55110" y="24"/>
                  </a:lnTo>
                  <a:lnTo>
                    <a:pt x="545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228232" y="3225516"/>
            <a:ext cx="5391" cy="5524"/>
          </a:xfrm>
          <a:custGeom>
            <a:avLst/>
            <a:gdLst/>
            <a:ahLst/>
            <a:cxnLst/>
            <a:rect l="l" t="t" r="r" b="b"/>
            <a:pathLst>
              <a:path w="2473" h="666" extrusionOk="0">
                <a:moveTo>
                  <a:pt x="2472" y="0"/>
                </a:moveTo>
                <a:lnTo>
                  <a:pt x="0" y="665"/>
                </a:lnTo>
                <a:lnTo>
                  <a:pt x="0" y="665"/>
                </a:lnTo>
                <a:lnTo>
                  <a:pt x="1309" y="321"/>
                </a:lnTo>
                <a:lnTo>
                  <a:pt x="24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10800000">
            <a:off x="2645740" y="4136927"/>
            <a:ext cx="4018" cy="9240"/>
          </a:xfrm>
          <a:custGeom>
            <a:avLst/>
            <a:gdLst/>
            <a:ahLst/>
            <a:cxnLst/>
            <a:rect l="l" t="t" r="r" b="b"/>
            <a:pathLst>
              <a:path w="1843" h="1114" extrusionOk="0">
                <a:moveTo>
                  <a:pt x="97" y="1"/>
                </a:moveTo>
                <a:lnTo>
                  <a:pt x="49" y="12"/>
                </a:lnTo>
                <a:lnTo>
                  <a:pt x="0" y="24"/>
                </a:lnTo>
                <a:lnTo>
                  <a:pt x="0" y="58"/>
                </a:lnTo>
                <a:lnTo>
                  <a:pt x="97" y="150"/>
                </a:lnTo>
                <a:lnTo>
                  <a:pt x="243" y="276"/>
                </a:lnTo>
                <a:lnTo>
                  <a:pt x="921" y="643"/>
                </a:lnTo>
                <a:lnTo>
                  <a:pt x="1842" y="1113"/>
                </a:lnTo>
                <a:lnTo>
                  <a:pt x="1842" y="1113"/>
                </a:lnTo>
                <a:lnTo>
                  <a:pt x="1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10800000">
            <a:off x="-38244" y="3659818"/>
            <a:ext cx="505270" cy="1301671"/>
          </a:xfrm>
          <a:custGeom>
            <a:avLst/>
            <a:gdLst/>
            <a:ahLst/>
            <a:cxnLst/>
            <a:rect l="l" t="t" r="r" b="b"/>
            <a:pathLst>
              <a:path w="231782" h="156937" extrusionOk="0">
                <a:moveTo>
                  <a:pt x="231781" y="1"/>
                </a:moveTo>
                <a:lnTo>
                  <a:pt x="228485" y="333"/>
                </a:lnTo>
                <a:lnTo>
                  <a:pt x="225141" y="666"/>
                </a:lnTo>
                <a:lnTo>
                  <a:pt x="221845" y="1010"/>
                </a:lnTo>
                <a:lnTo>
                  <a:pt x="218549" y="1366"/>
                </a:lnTo>
                <a:lnTo>
                  <a:pt x="215302" y="1721"/>
                </a:lnTo>
                <a:lnTo>
                  <a:pt x="212006" y="2088"/>
                </a:lnTo>
                <a:lnTo>
                  <a:pt x="208758" y="2467"/>
                </a:lnTo>
                <a:lnTo>
                  <a:pt x="205559" y="2845"/>
                </a:lnTo>
                <a:lnTo>
                  <a:pt x="202312" y="3235"/>
                </a:lnTo>
                <a:lnTo>
                  <a:pt x="199113" y="3637"/>
                </a:lnTo>
                <a:lnTo>
                  <a:pt x="195914" y="4038"/>
                </a:lnTo>
                <a:lnTo>
                  <a:pt x="192715" y="4463"/>
                </a:lnTo>
                <a:lnTo>
                  <a:pt x="189564" y="4876"/>
                </a:lnTo>
                <a:lnTo>
                  <a:pt x="186414" y="5311"/>
                </a:lnTo>
                <a:lnTo>
                  <a:pt x="183263" y="5747"/>
                </a:lnTo>
                <a:lnTo>
                  <a:pt x="180113" y="6195"/>
                </a:lnTo>
                <a:lnTo>
                  <a:pt x="177011" y="6642"/>
                </a:lnTo>
                <a:lnTo>
                  <a:pt x="173909" y="7101"/>
                </a:lnTo>
                <a:lnTo>
                  <a:pt x="170807" y="7571"/>
                </a:lnTo>
                <a:lnTo>
                  <a:pt x="167753" y="8053"/>
                </a:lnTo>
                <a:lnTo>
                  <a:pt x="164700" y="8535"/>
                </a:lnTo>
                <a:lnTo>
                  <a:pt x="161646" y="9028"/>
                </a:lnTo>
                <a:lnTo>
                  <a:pt x="158641" y="9521"/>
                </a:lnTo>
                <a:lnTo>
                  <a:pt x="155636" y="10037"/>
                </a:lnTo>
                <a:lnTo>
                  <a:pt x="152631" y="10553"/>
                </a:lnTo>
                <a:lnTo>
                  <a:pt x="149674" y="11081"/>
                </a:lnTo>
                <a:lnTo>
                  <a:pt x="146717" y="11609"/>
                </a:lnTo>
                <a:lnTo>
                  <a:pt x="143761" y="12148"/>
                </a:lnTo>
                <a:lnTo>
                  <a:pt x="140853" y="12698"/>
                </a:lnTo>
                <a:lnTo>
                  <a:pt x="137944" y="13249"/>
                </a:lnTo>
                <a:lnTo>
                  <a:pt x="135036" y="13822"/>
                </a:lnTo>
                <a:lnTo>
                  <a:pt x="132177" y="14396"/>
                </a:lnTo>
                <a:lnTo>
                  <a:pt x="128348" y="15176"/>
                </a:lnTo>
                <a:lnTo>
                  <a:pt x="124567" y="15967"/>
                </a:lnTo>
                <a:lnTo>
                  <a:pt x="120883" y="16759"/>
                </a:lnTo>
                <a:lnTo>
                  <a:pt x="117200" y="17573"/>
                </a:lnTo>
                <a:lnTo>
                  <a:pt x="113564" y="18399"/>
                </a:lnTo>
                <a:lnTo>
                  <a:pt x="110026" y="19225"/>
                </a:lnTo>
                <a:lnTo>
                  <a:pt x="106488" y="20074"/>
                </a:lnTo>
                <a:lnTo>
                  <a:pt x="103046" y="20922"/>
                </a:lnTo>
                <a:lnTo>
                  <a:pt x="99654" y="21783"/>
                </a:lnTo>
                <a:lnTo>
                  <a:pt x="96309" y="22654"/>
                </a:lnTo>
                <a:lnTo>
                  <a:pt x="93013" y="23538"/>
                </a:lnTo>
                <a:lnTo>
                  <a:pt x="89766" y="24432"/>
                </a:lnTo>
                <a:lnTo>
                  <a:pt x="86567" y="25327"/>
                </a:lnTo>
                <a:lnTo>
                  <a:pt x="83416" y="26245"/>
                </a:lnTo>
                <a:lnTo>
                  <a:pt x="80314" y="27162"/>
                </a:lnTo>
                <a:lnTo>
                  <a:pt x="77261" y="28091"/>
                </a:lnTo>
                <a:lnTo>
                  <a:pt x="74304" y="29020"/>
                </a:lnTo>
                <a:lnTo>
                  <a:pt x="71396" y="29972"/>
                </a:lnTo>
                <a:lnTo>
                  <a:pt x="68488" y="30924"/>
                </a:lnTo>
                <a:lnTo>
                  <a:pt x="65677" y="31888"/>
                </a:lnTo>
                <a:lnTo>
                  <a:pt x="62914" y="32851"/>
                </a:lnTo>
                <a:lnTo>
                  <a:pt x="60248" y="33838"/>
                </a:lnTo>
                <a:lnTo>
                  <a:pt x="57582" y="34824"/>
                </a:lnTo>
                <a:lnTo>
                  <a:pt x="54965" y="35811"/>
                </a:lnTo>
                <a:lnTo>
                  <a:pt x="52444" y="36820"/>
                </a:lnTo>
                <a:lnTo>
                  <a:pt x="49972" y="37830"/>
                </a:lnTo>
                <a:lnTo>
                  <a:pt x="47549" y="38839"/>
                </a:lnTo>
                <a:lnTo>
                  <a:pt x="45174" y="39871"/>
                </a:lnTo>
                <a:lnTo>
                  <a:pt x="42896" y="40904"/>
                </a:lnTo>
                <a:lnTo>
                  <a:pt x="40618" y="41936"/>
                </a:lnTo>
                <a:lnTo>
                  <a:pt x="38437" y="42980"/>
                </a:lnTo>
                <a:lnTo>
                  <a:pt x="36304" y="44035"/>
                </a:lnTo>
                <a:lnTo>
                  <a:pt x="34220" y="45090"/>
                </a:lnTo>
                <a:lnTo>
                  <a:pt x="32184" y="46157"/>
                </a:lnTo>
                <a:lnTo>
                  <a:pt x="30245" y="47224"/>
                </a:lnTo>
                <a:lnTo>
                  <a:pt x="28355" y="48302"/>
                </a:lnTo>
                <a:lnTo>
                  <a:pt x="26513" y="49392"/>
                </a:lnTo>
                <a:lnTo>
                  <a:pt x="24720" y="50470"/>
                </a:lnTo>
                <a:lnTo>
                  <a:pt x="22975" y="51571"/>
                </a:lnTo>
                <a:lnTo>
                  <a:pt x="21327" y="52672"/>
                </a:lnTo>
                <a:lnTo>
                  <a:pt x="19728" y="53773"/>
                </a:lnTo>
                <a:lnTo>
                  <a:pt x="18177" y="54886"/>
                </a:lnTo>
                <a:lnTo>
                  <a:pt x="16722" y="55998"/>
                </a:lnTo>
                <a:lnTo>
                  <a:pt x="15268" y="57123"/>
                </a:lnTo>
                <a:lnTo>
                  <a:pt x="13911" y="58247"/>
                </a:lnTo>
                <a:lnTo>
                  <a:pt x="12651" y="59382"/>
                </a:lnTo>
                <a:lnTo>
                  <a:pt x="11391" y="60518"/>
                </a:lnTo>
                <a:lnTo>
                  <a:pt x="10228" y="61653"/>
                </a:lnTo>
                <a:lnTo>
                  <a:pt x="9113" y="62800"/>
                </a:lnTo>
                <a:lnTo>
                  <a:pt x="8046" y="63947"/>
                </a:lnTo>
                <a:lnTo>
                  <a:pt x="7077" y="65094"/>
                </a:lnTo>
                <a:lnTo>
                  <a:pt x="6156" y="66253"/>
                </a:lnTo>
                <a:lnTo>
                  <a:pt x="5284" y="67411"/>
                </a:lnTo>
                <a:lnTo>
                  <a:pt x="4508" y="68581"/>
                </a:lnTo>
                <a:lnTo>
                  <a:pt x="3781" y="69751"/>
                </a:lnTo>
                <a:lnTo>
                  <a:pt x="3103" y="70921"/>
                </a:lnTo>
                <a:lnTo>
                  <a:pt x="2521" y="72091"/>
                </a:lnTo>
                <a:lnTo>
                  <a:pt x="1988" y="73273"/>
                </a:lnTo>
                <a:lnTo>
                  <a:pt x="1503" y="74443"/>
                </a:lnTo>
                <a:lnTo>
                  <a:pt x="1115" y="75636"/>
                </a:lnTo>
                <a:lnTo>
                  <a:pt x="776" y="76817"/>
                </a:lnTo>
                <a:lnTo>
                  <a:pt x="485" y="77998"/>
                </a:lnTo>
                <a:lnTo>
                  <a:pt x="243" y="79191"/>
                </a:lnTo>
                <a:lnTo>
                  <a:pt x="97" y="80384"/>
                </a:lnTo>
                <a:lnTo>
                  <a:pt x="49" y="81543"/>
                </a:lnTo>
                <a:lnTo>
                  <a:pt x="1" y="82713"/>
                </a:lnTo>
                <a:lnTo>
                  <a:pt x="49" y="83894"/>
                </a:lnTo>
                <a:lnTo>
                  <a:pt x="97" y="85087"/>
                </a:lnTo>
                <a:lnTo>
                  <a:pt x="243" y="86291"/>
                </a:lnTo>
                <a:lnTo>
                  <a:pt x="437" y="87496"/>
                </a:lnTo>
                <a:lnTo>
                  <a:pt x="679" y="88712"/>
                </a:lnTo>
                <a:lnTo>
                  <a:pt x="1018" y="89939"/>
                </a:lnTo>
                <a:lnTo>
                  <a:pt x="1406" y="91166"/>
                </a:lnTo>
                <a:lnTo>
                  <a:pt x="1842" y="92394"/>
                </a:lnTo>
                <a:lnTo>
                  <a:pt x="2376" y="93632"/>
                </a:lnTo>
                <a:lnTo>
                  <a:pt x="2957" y="94860"/>
                </a:lnTo>
                <a:lnTo>
                  <a:pt x="3636" y="96098"/>
                </a:lnTo>
                <a:lnTo>
                  <a:pt x="4363" y="97337"/>
                </a:lnTo>
                <a:lnTo>
                  <a:pt x="5138" y="98565"/>
                </a:lnTo>
                <a:lnTo>
                  <a:pt x="6059" y="99792"/>
                </a:lnTo>
                <a:lnTo>
                  <a:pt x="6980" y="101019"/>
                </a:lnTo>
                <a:lnTo>
                  <a:pt x="8046" y="102247"/>
                </a:lnTo>
                <a:lnTo>
                  <a:pt x="9161" y="103451"/>
                </a:lnTo>
                <a:lnTo>
                  <a:pt x="10373" y="104667"/>
                </a:lnTo>
                <a:lnTo>
                  <a:pt x="11682" y="105860"/>
                </a:lnTo>
                <a:lnTo>
                  <a:pt x="13039" y="107053"/>
                </a:lnTo>
                <a:lnTo>
                  <a:pt x="14493" y="108234"/>
                </a:lnTo>
                <a:lnTo>
                  <a:pt x="16092" y="109392"/>
                </a:lnTo>
                <a:lnTo>
                  <a:pt x="17740" y="110551"/>
                </a:lnTo>
                <a:lnTo>
                  <a:pt x="19485" y="111687"/>
                </a:lnTo>
                <a:lnTo>
                  <a:pt x="21327" y="112811"/>
                </a:lnTo>
                <a:lnTo>
                  <a:pt x="22296" y="113373"/>
                </a:lnTo>
                <a:lnTo>
                  <a:pt x="23266" y="113923"/>
                </a:lnTo>
                <a:lnTo>
                  <a:pt x="24284" y="114474"/>
                </a:lnTo>
                <a:lnTo>
                  <a:pt x="25302" y="115013"/>
                </a:lnTo>
                <a:lnTo>
                  <a:pt x="26368" y="115552"/>
                </a:lnTo>
                <a:lnTo>
                  <a:pt x="27434" y="116091"/>
                </a:lnTo>
                <a:lnTo>
                  <a:pt x="28549" y="116619"/>
                </a:lnTo>
                <a:lnTo>
                  <a:pt x="29664" y="117146"/>
                </a:lnTo>
                <a:lnTo>
                  <a:pt x="30827" y="117663"/>
                </a:lnTo>
                <a:lnTo>
                  <a:pt x="32039" y="118179"/>
                </a:lnTo>
                <a:lnTo>
                  <a:pt x="32766" y="118500"/>
                </a:lnTo>
                <a:lnTo>
                  <a:pt x="33590" y="118821"/>
                </a:lnTo>
                <a:lnTo>
                  <a:pt x="34414" y="119131"/>
                </a:lnTo>
                <a:lnTo>
                  <a:pt x="35335" y="119452"/>
                </a:lnTo>
                <a:lnTo>
                  <a:pt x="36256" y="119773"/>
                </a:lnTo>
                <a:lnTo>
                  <a:pt x="37177" y="120083"/>
                </a:lnTo>
                <a:lnTo>
                  <a:pt x="38194" y="120392"/>
                </a:lnTo>
                <a:lnTo>
                  <a:pt x="39212" y="120691"/>
                </a:lnTo>
                <a:lnTo>
                  <a:pt x="40279" y="120989"/>
                </a:lnTo>
                <a:lnTo>
                  <a:pt x="41345" y="121276"/>
                </a:lnTo>
                <a:lnTo>
                  <a:pt x="42508" y="121562"/>
                </a:lnTo>
                <a:lnTo>
                  <a:pt x="43671" y="121838"/>
                </a:lnTo>
                <a:lnTo>
                  <a:pt x="44835" y="122102"/>
                </a:lnTo>
                <a:lnTo>
                  <a:pt x="46046" y="122342"/>
                </a:lnTo>
                <a:lnTo>
                  <a:pt x="47307" y="122583"/>
                </a:lnTo>
                <a:lnTo>
                  <a:pt x="48615" y="122813"/>
                </a:lnTo>
                <a:lnTo>
                  <a:pt x="49924" y="123031"/>
                </a:lnTo>
                <a:lnTo>
                  <a:pt x="51281" y="123226"/>
                </a:lnTo>
                <a:lnTo>
                  <a:pt x="52638" y="123409"/>
                </a:lnTo>
                <a:lnTo>
                  <a:pt x="54044" y="123570"/>
                </a:lnTo>
                <a:lnTo>
                  <a:pt x="55450" y="123719"/>
                </a:lnTo>
                <a:lnTo>
                  <a:pt x="56904" y="123856"/>
                </a:lnTo>
                <a:lnTo>
                  <a:pt x="58406" y="123960"/>
                </a:lnTo>
                <a:lnTo>
                  <a:pt x="59909" y="124051"/>
                </a:lnTo>
                <a:lnTo>
                  <a:pt x="61411" y="124120"/>
                </a:lnTo>
                <a:lnTo>
                  <a:pt x="62962" y="124166"/>
                </a:lnTo>
                <a:lnTo>
                  <a:pt x="64562" y="124189"/>
                </a:lnTo>
                <a:lnTo>
                  <a:pt x="66161" y="124189"/>
                </a:lnTo>
                <a:lnTo>
                  <a:pt x="67761" y="124155"/>
                </a:lnTo>
                <a:lnTo>
                  <a:pt x="69409" y="124097"/>
                </a:lnTo>
                <a:lnTo>
                  <a:pt x="71057" y="124017"/>
                </a:lnTo>
                <a:lnTo>
                  <a:pt x="72753" y="123902"/>
                </a:lnTo>
                <a:lnTo>
                  <a:pt x="73529" y="123845"/>
                </a:lnTo>
                <a:lnTo>
                  <a:pt x="74304" y="123776"/>
                </a:lnTo>
                <a:lnTo>
                  <a:pt x="75758" y="123627"/>
                </a:lnTo>
                <a:lnTo>
                  <a:pt x="77164" y="123455"/>
                </a:lnTo>
                <a:lnTo>
                  <a:pt x="78569" y="123260"/>
                </a:lnTo>
                <a:lnTo>
                  <a:pt x="79878" y="123054"/>
                </a:lnTo>
                <a:lnTo>
                  <a:pt x="81138" y="122824"/>
                </a:lnTo>
                <a:lnTo>
                  <a:pt x="82350" y="122595"/>
                </a:lnTo>
                <a:lnTo>
                  <a:pt x="83562" y="122342"/>
                </a:lnTo>
                <a:lnTo>
                  <a:pt x="84725" y="122090"/>
                </a:lnTo>
                <a:lnTo>
                  <a:pt x="85840" y="121826"/>
                </a:lnTo>
                <a:lnTo>
                  <a:pt x="88118" y="121299"/>
                </a:lnTo>
                <a:lnTo>
                  <a:pt x="90396" y="120759"/>
                </a:lnTo>
                <a:lnTo>
                  <a:pt x="91511" y="120496"/>
                </a:lnTo>
                <a:lnTo>
                  <a:pt x="92674" y="120243"/>
                </a:lnTo>
                <a:lnTo>
                  <a:pt x="94177" y="119934"/>
                </a:lnTo>
                <a:lnTo>
                  <a:pt x="95679" y="119658"/>
                </a:lnTo>
                <a:lnTo>
                  <a:pt x="97230" y="119417"/>
                </a:lnTo>
                <a:lnTo>
                  <a:pt x="98830" y="119200"/>
                </a:lnTo>
                <a:lnTo>
                  <a:pt x="100429" y="119005"/>
                </a:lnTo>
                <a:lnTo>
                  <a:pt x="102029" y="118844"/>
                </a:lnTo>
                <a:lnTo>
                  <a:pt x="103677" y="118706"/>
                </a:lnTo>
                <a:lnTo>
                  <a:pt x="105276" y="118592"/>
                </a:lnTo>
                <a:lnTo>
                  <a:pt x="106924" y="118511"/>
                </a:lnTo>
                <a:lnTo>
                  <a:pt x="108620" y="118454"/>
                </a:lnTo>
                <a:lnTo>
                  <a:pt x="110268" y="118420"/>
                </a:lnTo>
                <a:lnTo>
                  <a:pt x="111916" y="118408"/>
                </a:lnTo>
                <a:lnTo>
                  <a:pt x="113564" y="118420"/>
                </a:lnTo>
                <a:lnTo>
                  <a:pt x="115212" y="118465"/>
                </a:lnTo>
                <a:lnTo>
                  <a:pt x="116860" y="118523"/>
                </a:lnTo>
                <a:lnTo>
                  <a:pt x="118508" y="118603"/>
                </a:lnTo>
                <a:lnTo>
                  <a:pt x="120108" y="118706"/>
                </a:lnTo>
                <a:lnTo>
                  <a:pt x="121707" y="118832"/>
                </a:lnTo>
                <a:lnTo>
                  <a:pt x="123307" y="118970"/>
                </a:lnTo>
                <a:lnTo>
                  <a:pt x="124858" y="119131"/>
                </a:lnTo>
                <a:lnTo>
                  <a:pt x="126360" y="119314"/>
                </a:lnTo>
                <a:lnTo>
                  <a:pt x="127863" y="119521"/>
                </a:lnTo>
                <a:lnTo>
                  <a:pt x="129365" y="119739"/>
                </a:lnTo>
                <a:lnTo>
                  <a:pt x="130771" y="119980"/>
                </a:lnTo>
                <a:lnTo>
                  <a:pt x="132177" y="120232"/>
                </a:lnTo>
                <a:lnTo>
                  <a:pt x="133534" y="120507"/>
                </a:lnTo>
                <a:lnTo>
                  <a:pt x="134842" y="120794"/>
                </a:lnTo>
                <a:lnTo>
                  <a:pt x="136103" y="121104"/>
                </a:lnTo>
                <a:lnTo>
                  <a:pt x="137363" y="121413"/>
                </a:lnTo>
                <a:lnTo>
                  <a:pt x="138526" y="121746"/>
                </a:lnTo>
                <a:lnTo>
                  <a:pt x="139641" y="122102"/>
                </a:lnTo>
                <a:lnTo>
                  <a:pt x="140659" y="122457"/>
                </a:lnTo>
                <a:lnTo>
                  <a:pt x="141919" y="122927"/>
                </a:lnTo>
                <a:lnTo>
                  <a:pt x="143082" y="123409"/>
                </a:lnTo>
                <a:lnTo>
                  <a:pt x="144149" y="123902"/>
                </a:lnTo>
                <a:lnTo>
                  <a:pt x="145118" y="124396"/>
                </a:lnTo>
                <a:lnTo>
                  <a:pt x="146039" y="124900"/>
                </a:lnTo>
                <a:lnTo>
                  <a:pt x="146814" y="125416"/>
                </a:lnTo>
                <a:lnTo>
                  <a:pt x="147541" y="125944"/>
                </a:lnTo>
                <a:lnTo>
                  <a:pt x="148220" y="126472"/>
                </a:lnTo>
                <a:lnTo>
                  <a:pt x="148802" y="127011"/>
                </a:lnTo>
                <a:lnTo>
                  <a:pt x="149335" y="127550"/>
                </a:lnTo>
                <a:lnTo>
                  <a:pt x="149819" y="128100"/>
                </a:lnTo>
                <a:lnTo>
                  <a:pt x="150207" y="128651"/>
                </a:lnTo>
                <a:lnTo>
                  <a:pt x="150595" y="129213"/>
                </a:lnTo>
                <a:lnTo>
                  <a:pt x="150886" y="129787"/>
                </a:lnTo>
                <a:lnTo>
                  <a:pt x="151128" y="130349"/>
                </a:lnTo>
                <a:lnTo>
                  <a:pt x="151370" y="130934"/>
                </a:lnTo>
                <a:lnTo>
                  <a:pt x="151516" y="131507"/>
                </a:lnTo>
                <a:lnTo>
                  <a:pt x="151661" y="132092"/>
                </a:lnTo>
                <a:lnTo>
                  <a:pt x="151855" y="133262"/>
                </a:lnTo>
                <a:lnTo>
                  <a:pt x="151952" y="134443"/>
                </a:lnTo>
                <a:lnTo>
                  <a:pt x="152001" y="135625"/>
                </a:lnTo>
                <a:lnTo>
                  <a:pt x="152001" y="137999"/>
                </a:lnTo>
                <a:lnTo>
                  <a:pt x="152049" y="139181"/>
                </a:lnTo>
                <a:lnTo>
                  <a:pt x="152098" y="140362"/>
                </a:lnTo>
                <a:lnTo>
                  <a:pt x="152291" y="141521"/>
                </a:lnTo>
                <a:lnTo>
                  <a:pt x="152437" y="142094"/>
                </a:lnTo>
                <a:lnTo>
                  <a:pt x="152582" y="142668"/>
                </a:lnTo>
                <a:lnTo>
                  <a:pt x="152776" y="143241"/>
                </a:lnTo>
                <a:lnTo>
                  <a:pt x="153018" y="143803"/>
                </a:lnTo>
                <a:lnTo>
                  <a:pt x="153309" y="144365"/>
                </a:lnTo>
                <a:lnTo>
                  <a:pt x="153649" y="144916"/>
                </a:lnTo>
                <a:lnTo>
                  <a:pt x="154036" y="145466"/>
                </a:lnTo>
                <a:lnTo>
                  <a:pt x="154473" y="146006"/>
                </a:lnTo>
                <a:lnTo>
                  <a:pt x="154957" y="146533"/>
                </a:lnTo>
                <a:lnTo>
                  <a:pt x="155539" y="147061"/>
                </a:lnTo>
                <a:lnTo>
                  <a:pt x="156169" y="147588"/>
                </a:lnTo>
                <a:lnTo>
                  <a:pt x="156848" y="148093"/>
                </a:lnTo>
                <a:lnTo>
                  <a:pt x="157623" y="148598"/>
                </a:lnTo>
                <a:lnTo>
                  <a:pt x="158495" y="149091"/>
                </a:lnTo>
                <a:lnTo>
                  <a:pt x="159416" y="149584"/>
                </a:lnTo>
                <a:lnTo>
                  <a:pt x="160434" y="150055"/>
                </a:lnTo>
                <a:lnTo>
                  <a:pt x="161549" y="150525"/>
                </a:lnTo>
                <a:lnTo>
                  <a:pt x="162761" y="150972"/>
                </a:lnTo>
                <a:lnTo>
                  <a:pt x="164069" y="151419"/>
                </a:lnTo>
                <a:lnTo>
                  <a:pt x="165475" y="151855"/>
                </a:lnTo>
                <a:lnTo>
                  <a:pt x="167026" y="152280"/>
                </a:lnTo>
                <a:lnTo>
                  <a:pt x="167802" y="152486"/>
                </a:lnTo>
                <a:lnTo>
                  <a:pt x="168626" y="152681"/>
                </a:lnTo>
                <a:lnTo>
                  <a:pt x="169498" y="152888"/>
                </a:lnTo>
                <a:lnTo>
                  <a:pt x="170370" y="153083"/>
                </a:lnTo>
                <a:lnTo>
                  <a:pt x="171291" y="153278"/>
                </a:lnTo>
                <a:lnTo>
                  <a:pt x="172212" y="153473"/>
                </a:lnTo>
                <a:lnTo>
                  <a:pt x="173182" y="153656"/>
                </a:lnTo>
                <a:lnTo>
                  <a:pt x="174200" y="153840"/>
                </a:lnTo>
                <a:lnTo>
                  <a:pt x="175217" y="154023"/>
                </a:lnTo>
                <a:lnTo>
                  <a:pt x="176284" y="154195"/>
                </a:lnTo>
                <a:lnTo>
                  <a:pt x="177399" y="154367"/>
                </a:lnTo>
                <a:lnTo>
                  <a:pt x="178513" y="154539"/>
                </a:lnTo>
                <a:lnTo>
                  <a:pt x="179677" y="154711"/>
                </a:lnTo>
                <a:lnTo>
                  <a:pt x="180840" y="154872"/>
                </a:lnTo>
                <a:lnTo>
                  <a:pt x="182100" y="155033"/>
                </a:lnTo>
                <a:lnTo>
                  <a:pt x="183360" y="155182"/>
                </a:lnTo>
                <a:lnTo>
                  <a:pt x="184669" y="155342"/>
                </a:lnTo>
                <a:lnTo>
                  <a:pt x="185978" y="155491"/>
                </a:lnTo>
                <a:lnTo>
                  <a:pt x="187383" y="155629"/>
                </a:lnTo>
                <a:lnTo>
                  <a:pt x="188740" y="155767"/>
                </a:lnTo>
                <a:lnTo>
                  <a:pt x="190146" y="155893"/>
                </a:lnTo>
                <a:lnTo>
                  <a:pt x="191552" y="156019"/>
                </a:lnTo>
                <a:lnTo>
                  <a:pt x="192957" y="156134"/>
                </a:lnTo>
                <a:lnTo>
                  <a:pt x="194363" y="156237"/>
                </a:lnTo>
                <a:lnTo>
                  <a:pt x="195768" y="156329"/>
                </a:lnTo>
                <a:lnTo>
                  <a:pt x="197174" y="156420"/>
                </a:lnTo>
                <a:lnTo>
                  <a:pt x="198628" y="156512"/>
                </a:lnTo>
                <a:lnTo>
                  <a:pt x="200034" y="156581"/>
                </a:lnTo>
                <a:lnTo>
                  <a:pt x="201488" y="156650"/>
                </a:lnTo>
                <a:lnTo>
                  <a:pt x="202942" y="156707"/>
                </a:lnTo>
                <a:lnTo>
                  <a:pt x="204396" y="156765"/>
                </a:lnTo>
                <a:lnTo>
                  <a:pt x="205802" y="156810"/>
                </a:lnTo>
                <a:lnTo>
                  <a:pt x="207256" y="156845"/>
                </a:lnTo>
                <a:lnTo>
                  <a:pt x="208710" y="156879"/>
                </a:lnTo>
                <a:lnTo>
                  <a:pt x="210164" y="156902"/>
                </a:lnTo>
                <a:lnTo>
                  <a:pt x="211618" y="156925"/>
                </a:lnTo>
                <a:lnTo>
                  <a:pt x="213072" y="156937"/>
                </a:lnTo>
                <a:lnTo>
                  <a:pt x="214526" y="156937"/>
                </a:lnTo>
                <a:lnTo>
                  <a:pt x="217434" y="156925"/>
                </a:lnTo>
                <a:lnTo>
                  <a:pt x="220342" y="156891"/>
                </a:lnTo>
                <a:lnTo>
                  <a:pt x="223202" y="156822"/>
                </a:lnTo>
                <a:lnTo>
                  <a:pt x="226062" y="156730"/>
                </a:lnTo>
                <a:lnTo>
                  <a:pt x="228970" y="156615"/>
                </a:lnTo>
                <a:lnTo>
                  <a:pt x="231781" y="156478"/>
                </a:lnTo>
                <a:lnTo>
                  <a:pt x="23178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10800000">
            <a:off x="-39299" y="3803093"/>
            <a:ext cx="115277" cy="157176"/>
          </a:xfrm>
          <a:custGeom>
            <a:avLst/>
            <a:gdLst/>
            <a:ahLst/>
            <a:cxnLst/>
            <a:rect l="l" t="t" r="r" b="b"/>
            <a:pathLst>
              <a:path w="52881" h="18950" extrusionOk="0">
                <a:moveTo>
                  <a:pt x="52881" y="1"/>
                </a:moveTo>
                <a:lnTo>
                  <a:pt x="51233" y="872"/>
                </a:lnTo>
                <a:lnTo>
                  <a:pt x="49682" y="1744"/>
                </a:lnTo>
                <a:lnTo>
                  <a:pt x="48179" y="2627"/>
                </a:lnTo>
                <a:lnTo>
                  <a:pt x="46677" y="3511"/>
                </a:lnTo>
                <a:lnTo>
                  <a:pt x="45223" y="4394"/>
                </a:lnTo>
                <a:lnTo>
                  <a:pt x="43866" y="5288"/>
                </a:lnTo>
                <a:lnTo>
                  <a:pt x="42508" y="6183"/>
                </a:lnTo>
                <a:lnTo>
                  <a:pt x="41200" y="7078"/>
                </a:lnTo>
                <a:lnTo>
                  <a:pt x="40909" y="6997"/>
                </a:lnTo>
                <a:lnTo>
                  <a:pt x="40521" y="6929"/>
                </a:lnTo>
                <a:lnTo>
                  <a:pt x="40037" y="6883"/>
                </a:lnTo>
                <a:lnTo>
                  <a:pt x="39455" y="6848"/>
                </a:lnTo>
                <a:lnTo>
                  <a:pt x="37516" y="6791"/>
                </a:lnTo>
                <a:lnTo>
                  <a:pt x="35577" y="6768"/>
                </a:lnTo>
                <a:lnTo>
                  <a:pt x="33639" y="6768"/>
                </a:lnTo>
                <a:lnTo>
                  <a:pt x="31700" y="6780"/>
                </a:lnTo>
                <a:lnTo>
                  <a:pt x="29809" y="6837"/>
                </a:lnTo>
                <a:lnTo>
                  <a:pt x="27919" y="6906"/>
                </a:lnTo>
                <a:lnTo>
                  <a:pt x="26077" y="6997"/>
                </a:lnTo>
                <a:lnTo>
                  <a:pt x="24235" y="7124"/>
                </a:lnTo>
                <a:lnTo>
                  <a:pt x="22394" y="7261"/>
                </a:lnTo>
                <a:lnTo>
                  <a:pt x="20600" y="7422"/>
                </a:lnTo>
                <a:lnTo>
                  <a:pt x="18855" y="7617"/>
                </a:lnTo>
                <a:lnTo>
                  <a:pt x="17159" y="7823"/>
                </a:lnTo>
                <a:lnTo>
                  <a:pt x="15511" y="8064"/>
                </a:lnTo>
                <a:lnTo>
                  <a:pt x="13912" y="8317"/>
                </a:lnTo>
                <a:lnTo>
                  <a:pt x="12360" y="8592"/>
                </a:lnTo>
                <a:lnTo>
                  <a:pt x="10858" y="8902"/>
                </a:lnTo>
                <a:lnTo>
                  <a:pt x="9792" y="9142"/>
                </a:lnTo>
                <a:lnTo>
                  <a:pt x="8677" y="9406"/>
                </a:lnTo>
                <a:lnTo>
                  <a:pt x="7514" y="9704"/>
                </a:lnTo>
                <a:lnTo>
                  <a:pt x="6399" y="10026"/>
                </a:lnTo>
                <a:lnTo>
                  <a:pt x="5284" y="10370"/>
                </a:lnTo>
                <a:lnTo>
                  <a:pt x="4218" y="10737"/>
                </a:lnTo>
                <a:lnTo>
                  <a:pt x="3200" y="11115"/>
                </a:lnTo>
                <a:lnTo>
                  <a:pt x="2327" y="11505"/>
                </a:lnTo>
                <a:lnTo>
                  <a:pt x="1891" y="11700"/>
                </a:lnTo>
                <a:lnTo>
                  <a:pt x="1503" y="11895"/>
                </a:lnTo>
                <a:lnTo>
                  <a:pt x="1164" y="12102"/>
                </a:lnTo>
                <a:lnTo>
                  <a:pt x="873" y="12297"/>
                </a:lnTo>
                <a:lnTo>
                  <a:pt x="631" y="12503"/>
                </a:lnTo>
                <a:lnTo>
                  <a:pt x="389" y="12698"/>
                </a:lnTo>
                <a:lnTo>
                  <a:pt x="195" y="12905"/>
                </a:lnTo>
                <a:lnTo>
                  <a:pt x="98" y="13100"/>
                </a:lnTo>
                <a:lnTo>
                  <a:pt x="1" y="13295"/>
                </a:lnTo>
                <a:lnTo>
                  <a:pt x="1" y="13490"/>
                </a:lnTo>
                <a:lnTo>
                  <a:pt x="49" y="13685"/>
                </a:lnTo>
                <a:lnTo>
                  <a:pt x="98" y="13880"/>
                </a:lnTo>
                <a:lnTo>
                  <a:pt x="292" y="14075"/>
                </a:lnTo>
                <a:lnTo>
                  <a:pt x="485" y="14258"/>
                </a:lnTo>
                <a:lnTo>
                  <a:pt x="776" y="14442"/>
                </a:lnTo>
                <a:lnTo>
                  <a:pt x="1164" y="14614"/>
                </a:lnTo>
                <a:lnTo>
                  <a:pt x="1261" y="14637"/>
                </a:lnTo>
                <a:lnTo>
                  <a:pt x="1406" y="14648"/>
                </a:lnTo>
                <a:lnTo>
                  <a:pt x="1503" y="14648"/>
                </a:lnTo>
                <a:lnTo>
                  <a:pt x="1649" y="14625"/>
                </a:lnTo>
                <a:lnTo>
                  <a:pt x="2473" y="14373"/>
                </a:lnTo>
                <a:lnTo>
                  <a:pt x="3200" y="14109"/>
                </a:lnTo>
                <a:lnTo>
                  <a:pt x="3878" y="13845"/>
                </a:lnTo>
                <a:lnTo>
                  <a:pt x="4557" y="13570"/>
                </a:lnTo>
                <a:lnTo>
                  <a:pt x="5139" y="13283"/>
                </a:lnTo>
                <a:lnTo>
                  <a:pt x="5720" y="13008"/>
                </a:lnTo>
                <a:lnTo>
                  <a:pt x="6835" y="12446"/>
                </a:lnTo>
                <a:lnTo>
                  <a:pt x="7417" y="12159"/>
                </a:lnTo>
                <a:lnTo>
                  <a:pt x="8047" y="11884"/>
                </a:lnTo>
                <a:lnTo>
                  <a:pt x="8677" y="11597"/>
                </a:lnTo>
                <a:lnTo>
                  <a:pt x="9404" y="11333"/>
                </a:lnTo>
                <a:lnTo>
                  <a:pt x="10131" y="11058"/>
                </a:lnTo>
                <a:lnTo>
                  <a:pt x="10955" y="10806"/>
                </a:lnTo>
                <a:lnTo>
                  <a:pt x="11876" y="10553"/>
                </a:lnTo>
                <a:lnTo>
                  <a:pt x="12894" y="10312"/>
                </a:lnTo>
                <a:lnTo>
                  <a:pt x="14202" y="10026"/>
                </a:lnTo>
                <a:lnTo>
                  <a:pt x="15559" y="9773"/>
                </a:lnTo>
                <a:lnTo>
                  <a:pt x="16965" y="9532"/>
                </a:lnTo>
                <a:lnTo>
                  <a:pt x="18419" y="9303"/>
                </a:lnTo>
                <a:lnTo>
                  <a:pt x="19922" y="9108"/>
                </a:lnTo>
                <a:lnTo>
                  <a:pt x="21424" y="8924"/>
                </a:lnTo>
                <a:lnTo>
                  <a:pt x="22975" y="8752"/>
                </a:lnTo>
                <a:lnTo>
                  <a:pt x="24575" y="8615"/>
                </a:lnTo>
                <a:lnTo>
                  <a:pt x="26174" y="8489"/>
                </a:lnTo>
                <a:lnTo>
                  <a:pt x="27822" y="8385"/>
                </a:lnTo>
                <a:lnTo>
                  <a:pt x="29470" y="8317"/>
                </a:lnTo>
                <a:lnTo>
                  <a:pt x="31167" y="8259"/>
                </a:lnTo>
                <a:lnTo>
                  <a:pt x="32912" y="8225"/>
                </a:lnTo>
                <a:lnTo>
                  <a:pt x="34608" y="8213"/>
                </a:lnTo>
                <a:lnTo>
                  <a:pt x="36353" y="8236"/>
                </a:lnTo>
                <a:lnTo>
                  <a:pt x="38146" y="8271"/>
                </a:lnTo>
                <a:lnTo>
                  <a:pt x="38534" y="8282"/>
                </a:lnTo>
                <a:lnTo>
                  <a:pt x="38970" y="8271"/>
                </a:lnTo>
                <a:lnTo>
                  <a:pt x="39309" y="8248"/>
                </a:lnTo>
                <a:lnTo>
                  <a:pt x="39697" y="8225"/>
                </a:lnTo>
                <a:lnTo>
                  <a:pt x="38146" y="9418"/>
                </a:lnTo>
                <a:lnTo>
                  <a:pt x="36692" y="10611"/>
                </a:lnTo>
                <a:lnTo>
                  <a:pt x="35287" y="11815"/>
                </a:lnTo>
                <a:lnTo>
                  <a:pt x="33978" y="13019"/>
                </a:lnTo>
                <a:lnTo>
                  <a:pt x="32766" y="14235"/>
                </a:lnTo>
                <a:lnTo>
                  <a:pt x="31651" y="15463"/>
                </a:lnTo>
                <a:lnTo>
                  <a:pt x="30633" y="16690"/>
                </a:lnTo>
                <a:lnTo>
                  <a:pt x="29664" y="17917"/>
                </a:lnTo>
                <a:lnTo>
                  <a:pt x="29616" y="18020"/>
                </a:lnTo>
                <a:lnTo>
                  <a:pt x="29616" y="18112"/>
                </a:lnTo>
                <a:lnTo>
                  <a:pt x="29616" y="18204"/>
                </a:lnTo>
                <a:lnTo>
                  <a:pt x="29713" y="18296"/>
                </a:lnTo>
                <a:lnTo>
                  <a:pt x="29809" y="18376"/>
                </a:lnTo>
                <a:lnTo>
                  <a:pt x="29955" y="18456"/>
                </a:lnTo>
                <a:lnTo>
                  <a:pt x="30149" y="18525"/>
                </a:lnTo>
                <a:lnTo>
                  <a:pt x="30343" y="18594"/>
                </a:lnTo>
                <a:lnTo>
                  <a:pt x="30537" y="18651"/>
                </a:lnTo>
                <a:lnTo>
                  <a:pt x="30827" y="18709"/>
                </a:lnTo>
                <a:lnTo>
                  <a:pt x="31070" y="18766"/>
                </a:lnTo>
                <a:lnTo>
                  <a:pt x="31361" y="18812"/>
                </a:lnTo>
                <a:lnTo>
                  <a:pt x="31991" y="18881"/>
                </a:lnTo>
                <a:lnTo>
                  <a:pt x="32669" y="18927"/>
                </a:lnTo>
                <a:lnTo>
                  <a:pt x="33348" y="18949"/>
                </a:lnTo>
                <a:lnTo>
                  <a:pt x="33978" y="18949"/>
                </a:lnTo>
                <a:lnTo>
                  <a:pt x="34317" y="18938"/>
                </a:lnTo>
                <a:lnTo>
                  <a:pt x="34656" y="18915"/>
                </a:lnTo>
                <a:lnTo>
                  <a:pt x="34947" y="18892"/>
                </a:lnTo>
                <a:lnTo>
                  <a:pt x="35287" y="18858"/>
                </a:lnTo>
                <a:lnTo>
                  <a:pt x="35529" y="18812"/>
                </a:lnTo>
                <a:lnTo>
                  <a:pt x="35820" y="18754"/>
                </a:lnTo>
                <a:lnTo>
                  <a:pt x="36062" y="18697"/>
                </a:lnTo>
                <a:lnTo>
                  <a:pt x="36256" y="18640"/>
                </a:lnTo>
                <a:lnTo>
                  <a:pt x="36450" y="18559"/>
                </a:lnTo>
                <a:lnTo>
                  <a:pt x="36595" y="18479"/>
                </a:lnTo>
                <a:lnTo>
                  <a:pt x="36741" y="18387"/>
                </a:lnTo>
                <a:lnTo>
                  <a:pt x="36838" y="18296"/>
                </a:lnTo>
                <a:lnTo>
                  <a:pt x="37516" y="17401"/>
                </a:lnTo>
                <a:lnTo>
                  <a:pt x="38195" y="16506"/>
                </a:lnTo>
                <a:lnTo>
                  <a:pt x="38970" y="15623"/>
                </a:lnTo>
                <a:lnTo>
                  <a:pt x="39794" y="14740"/>
                </a:lnTo>
                <a:lnTo>
                  <a:pt x="40618" y="13857"/>
                </a:lnTo>
                <a:lnTo>
                  <a:pt x="41539" y="12985"/>
                </a:lnTo>
                <a:lnTo>
                  <a:pt x="42460" y="12113"/>
                </a:lnTo>
                <a:lnTo>
                  <a:pt x="43429" y="11241"/>
                </a:lnTo>
                <a:lnTo>
                  <a:pt x="44496" y="10370"/>
                </a:lnTo>
                <a:lnTo>
                  <a:pt x="45562" y="9509"/>
                </a:lnTo>
                <a:lnTo>
                  <a:pt x="46677" y="8638"/>
                </a:lnTo>
                <a:lnTo>
                  <a:pt x="47792" y="7789"/>
                </a:lnTo>
                <a:lnTo>
                  <a:pt x="49003" y="6929"/>
                </a:lnTo>
                <a:lnTo>
                  <a:pt x="50264" y="6080"/>
                </a:lnTo>
                <a:lnTo>
                  <a:pt x="51524" y="5231"/>
                </a:lnTo>
                <a:lnTo>
                  <a:pt x="52881" y="4382"/>
                </a:lnTo>
                <a:lnTo>
                  <a:pt x="5288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10800000">
            <a:off x="-39299" y="4066907"/>
            <a:ext cx="30009" cy="40633"/>
          </a:xfrm>
          <a:custGeom>
            <a:avLst/>
            <a:gdLst/>
            <a:ahLst/>
            <a:cxnLst/>
            <a:rect l="l" t="t" r="r" b="b"/>
            <a:pathLst>
              <a:path w="13766" h="4899" extrusionOk="0">
                <a:moveTo>
                  <a:pt x="13766" y="1"/>
                </a:moveTo>
                <a:lnTo>
                  <a:pt x="12409" y="207"/>
                </a:lnTo>
                <a:lnTo>
                  <a:pt x="11003" y="425"/>
                </a:lnTo>
                <a:lnTo>
                  <a:pt x="9598" y="654"/>
                </a:lnTo>
                <a:lnTo>
                  <a:pt x="8192" y="918"/>
                </a:lnTo>
                <a:lnTo>
                  <a:pt x="6835" y="1182"/>
                </a:lnTo>
                <a:lnTo>
                  <a:pt x="5526" y="1469"/>
                </a:lnTo>
                <a:lnTo>
                  <a:pt x="4314" y="1767"/>
                </a:lnTo>
                <a:lnTo>
                  <a:pt x="3733" y="1928"/>
                </a:lnTo>
                <a:lnTo>
                  <a:pt x="3200" y="2088"/>
                </a:lnTo>
                <a:lnTo>
                  <a:pt x="2666" y="2249"/>
                </a:lnTo>
                <a:lnTo>
                  <a:pt x="2230" y="2409"/>
                </a:lnTo>
                <a:lnTo>
                  <a:pt x="1794" y="2570"/>
                </a:lnTo>
                <a:lnTo>
                  <a:pt x="1358" y="2742"/>
                </a:lnTo>
                <a:lnTo>
                  <a:pt x="1018" y="2914"/>
                </a:lnTo>
                <a:lnTo>
                  <a:pt x="728" y="3086"/>
                </a:lnTo>
                <a:lnTo>
                  <a:pt x="485" y="3258"/>
                </a:lnTo>
                <a:lnTo>
                  <a:pt x="243" y="3430"/>
                </a:lnTo>
                <a:lnTo>
                  <a:pt x="98" y="3602"/>
                </a:lnTo>
                <a:lnTo>
                  <a:pt x="49" y="3786"/>
                </a:lnTo>
                <a:lnTo>
                  <a:pt x="1" y="3969"/>
                </a:lnTo>
                <a:lnTo>
                  <a:pt x="49" y="4141"/>
                </a:lnTo>
                <a:lnTo>
                  <a:pt x="146" y="4325"/>
                </a:lnTo>
                <a:lnTo>
                  <a:pt x="340" y="4508"/>
                </a:lnTo>
                <a:lnTo>
                  <a:pt x="582" y="4692"/>
                </a:lnTo>
                <a:lnTo>
                  <a:pt x="922" y="4864"/>
                </a:lnTo>
                <a:lnTo>
                  <a:pt x="1018" y="4898"/>
                </a:lnTo>
                <a:lnTo>
                  <a:pt x="1067" y="4898"/>
                </a:lnTo>
                <a:lnTo>
                  <a:pt x="1164" y="4887"/>
                </a:lnTo>
                <a:lnTo>
                  <a:pt x="1746" y="4795"/>
                </a:lnTo>
                <a:lnTo>
                  <a:pt x="2327" y="4703"/>
                </a:lnTo>
                <a:lnTo>
                  <a:pt x="2860" y="4612"/>
                </a:lnTo>
                <a:lnTo>
                  <a:pt x="3345" y="4497"/>
                </a:lnTo>
                <a:lnTo>
                  <a:pt x="3781" y="4394"/>
                </a:lnTo>
                <a:lnTo>
                  <a:pt x="4217" y="4279"/>
                </a:lnTo>
                <a:lnTo>
                  <a:pt x="4993" y="4050"/>
                </a:lnTo>
                <a:lnTo>
                  <a:pt x="6544" y="3556"/>
                </a:lnTo>
                <a:lnTo>
                  <a:pt x="7368" y="3304"/>
                </a:lnTo>
                <a:lnTo>
                  <a:pt x="8337" y="3040"/>
                </a:lnTo>
                <a:lnTo>
                  <a:pt x="9598" y="2731"/>
                </a:lnTo>
                <a:lnTo>
                  <a:pt x="10906" y="2444"/>
                </a:lnTo>
                <a:lnTo>
                  <a:pt x="12312" y="2169"/>
                </a:lnTo>
                <a:lnTo>
                  <a:pt x="13766" y="1916"/>
                </a:lnTo>
                <a:lnTo>
                  <a:pt x="1376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-39299" y="4162996"/>
            <a:ext cx="347201" cy="418037"/>
          </a:xfrm>
          <a:custGeom>
            <a:avLst/>
            <a:gdLst/>
            <a:ahLst/>
            <a:cxnLst/>
            <a:rect l="l" t="t" r="r" b="b"/>
            <a:pathLst>
              <a:path w="159271" h="50401" extrusionOk="0">
                <a:moveTo>
                  <a:pt x="87439" y="0"/>
                </a:moveTo>
                <a:lnTo>
                  <a:pt x="85016" y="23"/>
                </a:lnTo>
                <a:lnTo>
                  <a:pt x="82592" y="46"/>
                </a:lnTo>
                <a:lnTo>
                  <a:pt x="80217" y="103"/>
                </a:lnTo>
                <a:lnTo>
                  <a:pt x="77794" y="172"/>
                </a:lnTo>
                <a:lnTo>
                  <a:pt x="75419" y="253"/>
                </a:lnTo>
                <a:lnTo>
                  <a:pt x="73044" y="356"/>
                </a:lnTo>
                <a:lnTo>
                  <a:pt x="70669" y="482"/>
                </a:lnTo>
                <a:lnTo>
                  <a:pt x="68342" y="631"/>
                </a:lnTo>
                <a:lnTo>
                  <a:pt x="66016" y="792"/>
                </a:lnTo>
                <a:lnTo>
                  <a:pt x="63738" y="964"/>
                </a:lnTo>
                <a:lnTo>
                  <a:pt x="61460" y="1159"/>
                </a:lnTo>
                <a:lnTo>
                  <a:pt x="59230" y="1377"/>
                </a:lnTo>
                <a:lnTo>
                  <a:pt x="57049" y="1618"/>
                </a:lnTo>
                <a:lnTo>
                  <a:pt x="54916" y="1870"/>
                </a:lnTo>
                <a:lnTo>
                  <a:pt x="52832" y="2145"/>
                </a:lnTo>
                <a:lnTo>
                  <a:pt x="50796" y="2432"/>
                </a:lnTo>
                <a:lnTo>
                  <a:pt x="48809" y="2742"/>
                </a:lnTo>
                <a:lnTo>
                  <a:pt x="46870" y="3063"/>
                </a:lnTo>
                <a:lnTo>
                  <a:pt x="44980" y="3407"/>
                </a:lnTo>
                <a:lnTo>
                  <a:pt x="43187" y="3774"/>
                </a:lnTo>
                <a:lnTo>
                  <a:pt x="41442" y="4164"/>
                </a:lnTo>
                <a:lnTo>
                  <a:pt x="39745" y="4565"/>
                </a:lnTo>
                <a:lnTo>
                  <a:pt x="38146" y="4978"/>
                </a:lnTo>
                <a:lnTo>
                  <a:pt x="36643" y="5426"/>
                </a:lnTo>
                <a:lnTo>
                  <a:pt x="35189" y="5873"/>
                </a:lnTo>
                <a:lnTo>
                  <a:pt x="35044" y="5942"/>
                </a:lnTo>
                <a:lnTo>
                  <a:pt x="34947" y="5999"/>
                </a:lnTo>
                <a:lnTo>
                  <a:pt x="34898" y="6068"/>
                </a:lnTo>
                <a:lnTo>
                  <a:pt x="34898" y="6125"/>
                </a:lnTo>
                <a:lnTo>
                  <a:pt x="34947" y="6194"/>
                </a:lnTo>
                <a:lnTo>
                  <a:pt x="35044" y="6252"/>
                </a:lnTo>
                <a:lnTo>
                  <a:pt x="35141" y="6309"/>
                </a:lnTo>
                <a:lnTo>
                  <a:pt x="35286" y="6366"/>
                </a:lnTo>
                <a:lnTo>
                  <a:pt x="35432" y="6412"/>
                </a:lnTo>
                <a:lnTo>
                  <a:pt x="35625" y="6447"/>
                </a:lnTo>
                <a:lnTo>
                  <a:pt x="35868" y="6469"/>
                </a:lnTo>
                <a:lnTo>
                  <a:pt x="36110" y="6492"/>
                </a:lnTo>
                <a:lnTo>
                  <a:pt x="36353" y="6492"/>
                </a:lnTo>
                <a:lnTo>
                  <a:pt x="36643" y="6481"/>
                </a:lnTo>
                <a:lnTo>
                  <a:pt x="36886" y="6458"/>
                </a:lnTo>
                <a:lnTo>
                  <a:pt x="37176" y="6424"/>
                </a:lnTo>
                <a:lnTo>
                  <a:pt x="40618" y="5862"/>
                </a:lnTo>
                <a:lnTo>
                  <a:pt x="44011" y="5322"/>
                </a:lnTo>
                <a:lnTo>
                  <a:pt x="47500" y="4795"/>
                </a:lnTo>
                <a:lnTo>
                  <a:pt x="50942" y="4302"/>
                </a:lnTo>
                <a:lnTo>
                  <a:pt x="52687" y="4072"/>
                </a:lnTo>
                <a:lnTo>
                  <a:pt x="54432" y="3843"/>
                </a:lnTo>
                <a:lnTo>
                  <a:pt x="56225" y="3613"/>
                </a:lnTo>
                <a:lnTo>
                  <a:pt x="57970" y="3407"/>
                </a:lnTo>
                <a:lnTo>
                  <a:pt x="59763" y="3200"/>
                </a:lnTo>
                <a:lnTo>
                  <a:pt x="61557" y="3005"/>
                </a:lnTo>
                <a:lnTo>
                  <a:pt x="63350" y="2822"/>
                </a:lnTo>
                <a:lnTo>
                  <a:pt x="65192" y="2661"/>
                </a:lnTo>
                <a:lnTo>
                  <a:pt x="67034" y="2501"/>
                </a:lnTo>
                <a:lnTo>
                  <a:pt x="68875" y="2352"/>
                </a:lnTo>
                <a:lnTo>
                  <a:pt x="70717" y="2214"/>
                </a:lnTo>
                <a:lnTo>
                  <a:pt x="72608" y="2088"/>
                </a:lnTo>
                <a:lnTo>
                  <a:pt x="74498" y="1985"/>
                </a:lnTo>
                <a:lnTo>
                  <a:pt x="76437" y="1881"/>
                </a:lnTo>
                <a:lnTo>
                  <a:pt x="78375" y="1801"/>
                </a:lnTo>
                <a:lnTo>
                  <a:pt x="80363" y="1732"/>
                </a:lnTo>
                <a:lnTo>
                  <a:pt x="82350" y="1686"/>
                </a:lnTo>
                <a:lnTo>
                  <a:pt x="84337" y="1652"/>
                </a:lnTo>
                <a:lnTo>
                  <a:pt x="86373" y="1629"/>
                </a:lnTo>
                <a:lnTo>
                  <a:pt x="88409" y="1629"/>
                </a:lnTo>
                <a:lnTo>
                  <a:pt x="90493" y="1640"/>
                </a:lnTo>
                <a:lnTo>
                  <a:pt x="92625" y="1675"/>
                </a:lnTo>
                <a:lnTo>
                  <a:pt x="94758" y="1732"/>
                </a:lnTo>
                <a:lnTo>
                  <a:pt x="96939" y="1801"/>
                </a:lnTo>
                <a:lnTo>
                  <a:pt x="98781" y="1881"/>
                </a:lnTo>
                <a:lnTo>
                  <a:pt x="100574" y="1962"/>
                </a:lnTo>
                <a:lnTo>
                  <a:pt x="102368" y="2053"/>
                </a:lnTo>
                <a:lnTo>
                  <a:pt x="104113" y="2168"/>
                </a:lnTo>
                <a:lnTo>
                  <a:pt x="105761" y="2283"/>
                </a:lnTo>
                <a:lnTo>
                  <a:pt x="107409" y="2409"/>
                </a:lnTo>
                <a:lnTo>
                  <a:pt x="109057" y="2535"/>
                </a:lnTo>
                <a:lnTo>
                  <a:pt x="110608" y="2684"/>
                </a:lnTo>
                <a:lnTo>
                  <a:pt x="112159" y="2833"/>
                </a:lnTo>
                <a:lnTo>
                  <a:pt x="113661" y="2994"/>
                </a:lnTo>
                <a:lnTo>
                  <a:pt x="115115" y="3166"/>
                </a:lnTo>
                <a:lnTo>
                  <a:pt x="116569" y="3350"/>
                </a:lnTo>
                <a:lnTo>
                  <a:pt x="117975" y="3533"/>
                </a:lnTo>
                <a:lnTo>
                  <a:pt x="119332" y="3728"/>
                </a:lnTo>
                <a:lnTo>
                  <a:pt x="120689" y="3935"/>
                </a:lnTo>
                <a:lnTo>
                  <a:pt x="122046" y="4141"/>
                </a:lnTo>
                <a:lnTo>
                  <a:pt x="123307" y="4359"/>
                </a:lnTo>
                <a:lnTo>
                  <a:pt x="124615" y="4588"/>
                </a:lnTo>
                <a:lnTo>
                  <a:pt x="125875" y="4818"/>
                </a:lnTo>
                <a:lnTo>
                  <a:pt x="127087" y="5059"/>
                </a:lnTo>
                <a:lnTo>
                  <a:pt x="128299" y="5311"/>
                </a:lnTo>
                <a:lnTo>
                  <a:pt x="129511" y="5563"/>
                </a:lnTo>
                <a:lnTo>
                  <a:pt x="130674" y="5827"/>
                </a:lnTo>
                <a:lnTo>
                  <a:pt x="131837" y="6102"/>
                </a:lnTo>
                <a:lnTo>
                  <a:pt x="134164" y="6653"/>
                </a:lnTo>
                <a:lnTo>
                  <a:pt x="136393" y="7238"/>
                </a:lnTo>
                <a:lnTo>
                  <a:pt x="138623" y="7846"/>
                </a:lnTo>
                <a:lnTo>
                  <a:pt x="140804" y="8477"/>
                </a:lnTo>
                <a:lnTo>
                  <a:pt x="137847" y="9027"/>
                </a:lnTo>
                <a:lnTo>
                  <a:pt x="134891" y="9601"/>
                </a:lnTo>
                <a:lnTo>
                  <a:pt x="131983" y="10174"/>
                </a:lnTo>
                <a:lnTo>
                  <a:pt x="129074" y="10759"/>
                </a:lnTo>
                <a:lnTo>
                  <a:pt x="126263" y="11344"/>
                </a:lnTo>
                <a:lnTo>
                  <a:pt x="123452" y="11941"/>
                </a:lnTo>
                <a:lnTo>
                  <a:pt x="120641" y="12537"/>
                </a:lnTo>
                <a:lnTo>
                  <a:pt x="117927" y="13145"/>
                </a:lnTo>
                <a:lnTo>
                  <a:pt x="115212" y="13753"/>
                </a:lnTo>
                <a:lnTo>
                  <a:pt x="112546" y="14372"/>
                </a:lnTo>
                <a:lnTo>
                  <a:pt x="109929" y="14992"/>
                </a:lnTo>
                <a:lnTo>
                  <a:pt x="107360" y="15623"/>
                </a:lnTo>
                <a:lnTo>
                  <a:pt x="104791" y="16242"/>
                </a:lnTo>
                <a:lnTo>
                  <a:pt x="102319" y="16873"/>
                </a:lnTo>
                <a:lnTo>
                  <a:pt x="99847" y="17515"/>
                </a:lnTo>
                <a:lnTo>
                  <a:pt x="97424" y="18146"/>
                </a:lnTo>
                <a:lnTo>
                  <a:pt x="95534" y="18662"/>
                </a:lnTo>
                <a:lnTo>
                  <a:pt x="93643" y="19178"/>
                </a:lnTo>
                <a:lnTo>
                  <a:pt x="89960" y="20222"/>
                </a:lnTo>
                <a:lnTo>
                  <a:pt x="86324" y="21278"/>
                </a:lnTo>
                <a:lnTo>
                  <a:pt x="82835" y="22356"/>
                </a:lnTo>
                <a:lnTo>
                  <a:pt x="79393" y="23457"/>
                </a:lnTo>
                <a:lnTo>
                  <a:pt x="76000" y="24558"/>
                </a:lnTo>
                <a:lnTo>
                  <a:pt x="72753" y="25682"/>
                </a:lnTo>
                <a:lnTo>
                  <a:pt x="69554" y="26818"/>
                </a:lnTo>
                <a:lnTo>
                  <a:pt x="68245" y="26691"/>
                </a:lnTo>
                <a:lnTo>
                  <a:pt x="66937" y="26577"/>
                </a:lnTo>
                <a:lnTo>
                  <a:pt x="65580" y="26462"/>
                </a:lnTo>
                <a:lnTo>
                  <a:pt x="64222" y="26359"/>
                </a:lnTo>
                <a:lnTo>
                  <a:pt x="62865" y="26267"/>
                </a:lnTo>
                <a:lnTo>
                  <a:pt x="61508" y="26187"/>
                </a:lnTo>
                <a:lnTo>
                  <a:pt x="60103" y="26107"/>
                </a:lnTo>
                <a:lnTo>
                  <a:pt x="58697" y="26038"/>
                </a:lnTo>
                <a:lnTo>
                  <a:pt x="57291" y="25980"/>
                </a:lnTo>
                <a:lnTo>
                  <a:pt x="55886" y="25923"/>
                </a:lnTo>
                <a:lnTo>
                  <a:pt x="54480" y="25877"/>
                </a:lnTo>
                <a:lnTo>
                  <a:pt x="53026" y="25843"/>
                </a:lnTo>
                <a:lnTo>
                  <a:pt x="51620" y="25820"/>
                </a:lnTo>
                <a:lnTo>
                  <a:pt x="50166" y="25797"/>
                </a:lnTo>
                <a:lnTo>
                  <a:pt x="48712" y="25785"/>
                </a:lnTo>
                <a:lnTo>
                  <a:pt x="47258" y="25785"/>
                </a:lnTo>
                <a:lnTo>
                  <a:pt x="45853" y="25797"/>
                </a:lnTo>
                <a:lnTo>
                  <a:pt x="44398" y="25808"/>
                </a:lnTo>
                <a:lnTo>
                  <a:pt x="42944" y="25831"/>
                </a:lnTo>
                <a:lnTo>
                  <a:pt x="41539" y="25854"/>
                </a:lnTo>
                <a:lnTo>
                  <a:pt x="40085" y="25900"/>
                </a:lnTo>
                <a:lnTo>
                  <a:pt x="38679" y="25946"/>
                </a:lnTo>
                <a:lnTo>
                  <a:pt x="37273" y="25992"/>
                </a:lnTo>
                <a:lnTo>
                  <a:pt x="35819" y="26061"/>
                </a:lnTo>
                <a:lnTo>
                  <a:pt x="34462" y="26129"/>
                </a:lnTo>
                <a:lnTo>
                  <a:pt x="33057" y="26210"/>
                </a:lnTo>
                <a:lnTo>
                  <a:pt x="31699" y="26290"/>
                </a:lnTo>
                <a:lnTo>
                  <a:pt x="30294" y="26393"/>
                </a:lnTo>
                <a:lnTo>
                  <a:pt x="28985" y="26485"/>
                </a:lnTo>
                <a:lnTo>
                  <a:pt x="27628" y="26600"/>
                </a:lnTo>
                <a:lnTo>
                  <a:pt x="26319" y="26726"/>
                </a:lnTo>
                <a:lnTo>
                  <a:pt x="25011" y="26852"/>
                </a:lnTo>
                <a:lnTo>
                  <a:pt x="23750" y="26978"/>
                </a:lnTo>
                <a:lnTo>
                  <a:pt x="22490" y="27127"/>
                </a:lnTo>
                <a:lnTo>
                  <a:pt x="21230" y="27276"/>
                </a:lnTo>
                <a:lnTo>
                  <a:pt x="20018" y="27437"/>
                </a:lnTo>
                <a:lnTo>
                  <a:pt x="18807" y="27598"/>
                </a:lnTo>
                <a:lnTo>
                  <a:pt x="17643" y="27781"/>
                </a:lnTo>
                <a:lnTo>
                  <a:pt x="16529" y="27953"/>
                </a:lnTo>
                <a:lnTo>
                  <a:pt x="15414" y="28148"/>
                </a:lnTo>
                <a:lnTo>
                  <a:pt x="14299" y="28343"/>
                </a:lnTo>
                <a:lnTo>
                  <a:pt x="13281" y="28550"/>
                </a:lnTo>
                <a:lnTo>
                  <a:pt x="12263" y="28768"/>
                </a:lnTo>
                <a:lnTo>
                  <a:pt x="11245" y="28986"/>
                </a:lnTo>
                <a:lnTo>
                  <a:pt x="10276" y="29215"/>
                </a:lnTo>
                <a:lnTo>
                  <a:pt x="9355" y="29456"/>
                </a:lnTo>
                <a:lnTo>
                  <a:pt x="8483" y="29708"/>
                </a:lnTo>
                <a:lnTo>
                  <a:pt x="7610" y="29961"/>
                </a:lnTo>
                <a:lnTo>
                  <a:pt x="6835" y="30224"/>
                </a:lnTo>
                <a:lnTo>
                  <a:pt x="6059" y="30488"/>
                </a:lnTo>
                <a:lnTo>
                  <a:pt x="5284" y="30763"/>
                </a:lnTo>
                <a:lnTo>
                  <a:pt x="4605" y="31050"/>
                </a:lnTo>
                <a:lnTo>
                  <a:pt x="3975" y="31348"/>
                </a:lnTo>
                <a:lnTo>
                  <a:pt x="3345" y="31647"/>
                </a:lnTo>
                <a:lnTo>
                  <a:pt x="2812" y="31956"/>
                </a:lnTo>
                <a:lnTo>
                  <a:pt x="2279" y="32266"/>
                </a:lnTo>
                <a:lnTo>
                  <a:pt x="1794" y="32587"/>
                </a:lnTo>
                <a:lnTo>
                  <a:pt x="1406" y="32920"/>
                </a:lnTo>
                <a:lnTo>
                  <a:pt x="1018" y="33264"/>
                </a:lnTo>
                <a:lnTo>
                  <a:pt x="727" y="33608"/>
                </a:lnTo>
                <a:lnTo>
                  <a:pt x="437" y="33964"/>
                </a:lnTo>
                <a:lnTo>
                  <a:pt x="243" y="34331"/>
                </a:lnTo>
                <a:lnTo>
                  <a:pt x="97" y="34698"/>
                </a:lnTo>
                <a:lnTo>
                  <a:pt x="0" y="35076"/>
                </a:lnTo>
                <a:lnTo>
                  <a:pt x="49" y="35134"/>
                </a:lnTo>
                <a:lnTo>
                  <a:pt x="146" y="35191"/>
                </a:lnTo>
                <a:lnTo>
                  <a:pt x="340" y="35225"/>
                </a:lnTo>
                <a:lnTo>
                  <a:pt x="582" y="35237"/>
                </a:lnTo>
                <a:lnTo>
                  <a:pt x="824" y="35237"/>
                </a:lnTo>
                <a:lnTo>
                  <a:pt x="1067" y="35225"/>
                </a:lnTo>
                <a:lnTo>
                  <a:pt x="1309" y="35191"/>
                </a:lnTo>
                <a:lnTo>
                  <a:pt x="1455" y="35145"/>
                </a:lnTo>
                <a:lnTo>
                  <a:pt x="2715" y="34617"/>
                </a:lnTo>
                <a:lnTo>
                  <a:pt x="4023" y="34078"/>
                </a:lnTo>
                <a:lnTo>
                  <a:pt x="5381" y="33562"/>
                </a:lnTo>
                <a:lnTo>
                  <a:pt x="6738" y="33046"/>
                </a:lnTo>
                <a:lnTo>
                  <a:pt x="8143" y="32541"/>
                </a:lnTo>
                <a:lnTo>
                  <a:pt x="9597" y="32048"/>
                </a:lnTo>
                <a:lnTo>
                  <a:pt x="11100" y="31566"/>
                </a:lnTo>
                <a:lnTo>
                  <a:pt x="12699" y="31108"/>
                </a:lnTo>
                <a:lnTo>
                  <a:pt x="14347" y="30660"/>
                </a:lnTo>
                <a:lnTo>
                  <a:pt x="15220" y="30442"/>
                </a:lnTo>
                <a:lnTo>
                  <a:pt x="16092" y="30236"/>
                </a:lnTo>
                <a:lnTo>
                  <a:pt x="17013" y="30029"/>
                </a:lnTo>
                <a:lnTo>
                  <a:pt x="17934" y="29834"/>
                </a:lnTo>
                <a:lnTo>
                  <a:pt x="18904" y="29639"/>
                </a:lnTo>
                <a:lnTo>
                  <a:pt x="19873" y="29444"/>
                </a:lnTo>
                <a:lnTo>
                  <a:pt x="20891" y="29261"/>
                </a:lnTo>
                <a:lnTo>
                  <a:pt x="21909" y="29089"/>
                </a:lnTo>
                <a:lnTo>
                  <a:pt x="22975" y="28917"/>
                </a:lnTo>
                <a:lnTo>
                  <a:pt x="24090" y="28756"/>
                </a:lnTo>
                <a:lnTo>
                  <a:pt x="25205" y="28596"/>
                </a:lnTo>
                <a:lnTo>
                  <a:pt x="26368" y="28446"/>
                </a:lnTo>
                <a:lnTo>
                  <a:pt x="27531" y="28309"/>
                </a:lnTo>
                <a:lnTo>
                  <a:pt x="28791" y="28171"/>
                </a:lnTo>
                <a:lnTo>
                  <a:pt x="29518" y="28102"/>
                </a:lnTo>
                <a:lnTo>
                  <a:pt x="30342" y="28022"/>
                </a:lnTo>
                <a:lnTo>
                  <a:pt x="32233" y="27884"/>
                </a:lnTo>
                <a:lnTo>
                  <a:pt x="34462" y="27735"/>
                </a:lnTo>
                <a:lnTo>
                  <a:pt x="36934" y="27598"/>
                </a:lnTo>
                <a:lnTo>
                  <a:pt x="39600" y="27471"/>
                </a:lnTo>
                <a:lnTo>
                  <a:pt x="42363" y="27380"/>
                </a:lnTo>
                <a:lnTo>
                  <a:pt x="43768" y="27334"/>
                </a:lnTo>
                <a:lnTo>
                  <a:pt x="45222" y="27299"/>
                </a:lnTo>
                <a:lnTo>
                  <a:pt x="46628" y="27265"/>
                </a:lnTo>
                <a:lnTo>
                  <a:pt x="48082" y="27254"/>
                </a:lnTo>
                <a:lnTo>
                  <a:pt x="49488" y="27242"/>
                </a:lnTo>
                <a:lnTo>
                  <a:pt x="50893" y="27242"/>
                </a:lnTo>
                <a:lnTo>
                  <a:pt x="52250" y="27254"/>
                </a:lnTo>
                <a:lnTo>
                  <a:pt x="53608" y="27276"/>
                </a:lnTo>
                <a:lnTo>
                  <a:pt x="54916" y="27311"/>
                </a:lnTo>
                <a:lnTo>
                  <a:pt x="56128" y="27357"/>
                </a:lnTo>
                <a:lnTo>
                  <a:pt x="57340" y="27414"/>
                </a:lnTo>
                <a:lnTo>
                  <a:pt x="58503" y="27483"/>
                </a:lnTo>
                <a:lnTo>
                  <a:pt x="59569" y="27575"/>
                </a:lnTo>
                <a:lnTo>
                  <a:pt x="60539" y="27678"/>
                </a:lnTo>
                <a:lnTo>
                  <a:pt x="61460" y="27793"/>
                </a:lnTo>
                <a:lnTo>
                  <a:pt x="62284" y="27930"/>
                </a:lnTo>
                <a:lnTo>
                  <a:pt x="62623" y="27999"/>
                </a:lnTo>
                <a:lnTo>
                  <a:pt x="63011" y="28079"/>
                </a:lnTo>
                <a:lnTo>
                  <a:pt x="63301" y="28160"/>
                </a:lnTo>
                <a:lnTo>
                  <a:pt x="63592" y="28251"/>
                </a:lnTo>
                <a:lnTo>
                  <a:pt x="63883" y="28343"/>
                </a:lnTo>
                <a:lnTo>
                  <a:pt x="64125" y="28435"/>
                </a:lnTo>
                <a:lnTo>
                  <a:pt x="64319" y="28538"/>
                </a:lnTo>
                <a:lnTo>
                  <a:pt x="64465" y="28641"/>
                </a:lnTo>
                <a:lnTo>
                  <a:pt x="62090" y="29582"/>
                </a:lnTo>
                <a:lnTo>
                  <a:pt x="59763" y="30534"/>
                </a:lnTo>
                <a:lnTo>
                  <a:pt x="57485" y="31486"/>
                </a:lnTo>
                <a:lnTo>
                  <a:pt x="55256" y="32461"/>
                </a:lnTo>
                <a:lnTo>
                  <a:pt x="51136" y="34285"/>
                </a:lnTo>
                <a:lnTo>
                  <a:pt x="48858" y="35283"/>
                </a:lnTo>
                <a:lnTo>
                  <a:pt x="46580" y="36327"/>
                </a:lnTo>
                <a:lnTo>
                  <a:pt x="46095" y="36281"/>
                </a:lnTo>
                <a:lnTo>
                  <a:pt x="45562" y="36246"/>
                </a:lnTo>
                <a:lnTo>
                  <a:pt x="45077" y="36246"/>
                </a:lnTo>
                <a:lnTo>
                  <a:pt x="44544" y="36258"/>
                </a:lnTo>
                <a:lnTo>
                  <a:pt x="44108" y="36292"/>
                </a:lnTo>
                <a:lnTo>
                  <a:pt x="43671" y="36349"/>
                </a:lnTo>
                <a:lnTo>
                  <a:pt x="43284" y="36418"/>
                </a:lnTo>
                <a:lnTo>
                  <a:pt x="42944" y="36499"/>
                </a:lnTo>
                <a:lnTo>
                  <a:pt x="42654" y="36590"/>
                </a:lnTo>
                <a:lnTo>
                  <a:pt x="42460" y="36694"/>
                </a:lnTo>
                <a:lnTo>
                  <a:pt x="42363" y="36797"/>
                </a:lnTo>
                <a:lnTo>
                  <a:pt x="42314" y="36900"/>
                </a:lnTo>
                <a:lnTo>
                  <a:pt x="42411" y="37015"/>
                </a:lnTo>
                <a:lnTo>
                  <a:pt x="42557" y="37118"/>
                </a:lnTo>
                <a:lnTo>
                  <a:pt x="42702" y="37175"/>
                </a:lnTo>
                <a:lnTo>
                  <a:pt x="42847" y="37221"/>
                </a:lnTo>
                <a:lnTo>
                  <a:pt x="43041" y="37267"/>
                </a:lnTo>
                <a:lnTo>
                  <a:pt x="43284" y="37313"/>
                </a:lnTo>
                <a:lnTo>
                  <a:pt x="43720" y="37405"/>
                </a:lnTo>
                <a:lnTo>
                  <a:pt x="44108" y="37496"/>
                </a:lnTo>
                <a:lnTo>
                  <a:pt x="42654" y="38208"/>
                </a:lnTo>
                <a:lnTo>
                  <a:pt x="41199" y="38930"/>
                </a:lnTo>
                <a:lnTo>
                  <a:pt x="39842" y="39664"/>
                </a:lnTo>
                <a:lnTo>
                  <a:pt x="38485" y="40410"/>
                </a:lnTo>
                <a:lnTo>
                  <a:pt x="37176" y="41144"/>
                </a:lnTo>
                <a:lnTo>
                  <a:pt x="36013" y="41890"/>
                </a:lnTo>
                <a:lnTo>
                  <a:pt x="34898" y="42635"/>
                </a:lnTo>
                <a:lnTo>
                  <a:pt x="33881" y="43381"/>
                </a:lnTo>
                <a:lnTo>
                  <a:pt x="32960" y="44115"/>
                </a:lnTo>
                <a:lnTo>
                  <a:pt x="32523" y="44482"/>
                </a:lnTo>
                <a:lnTo>
                  <a:pt x="32184" y="44849"/>
                </a:lnTo>
                <a:lnTo>
                  <a:pt x="31845" y="45204"/>
                </a:lnTo>
                <a:lnTo>
                  <a:pt x="31506" y="45572"/>
                </a:lnTo>
                <a:lnTo>
                  <a:pt x="31263" y="45927"/>
                </a:lnTo>
                <a:lnTo>
                  <a:pt x="31021" y="46283"/>
                </a:lnTo>
                <a:lnTo>
                  <a:pt x="30827" y="46627"/>
                </a:lnTo>
                <a:lnTo>
                  <a:pt x="30682" y="46982"/>
                </a:lnTo>
                <a:lnTo>
                  <a:pt x="30585" y="47326"/>
                </a:lnTo>
                <a:lnTo>
                  <a:pt x="30488" y="47659"/>
                </a:lnTo>
                <a:lnTo>
                  <a:pt x="30488" y="48003"/>
                </a:lnTo>
                <a:lnTo>
                  <a:pt x="30488" y="48336"/>
                </a:lnTo>
                <a:lnTo>
                  <a:pt x="30585" y="48657"/>
                </a:lnTo>
                <a:lnTo>
                  <a:pt x="30730" y="48978"/>
                </a:lnTo>
                <a:lnTo>
                  <a:pt x="30779" y="49081"/>
                </a:lnTo>
                <a:lnTo>
                  <a:pt x="30924" y="49162"/>
                </a:lnTo>
                <a:lnTo>
                  <a:pt x="31069" y="49242"/>
                </a:lnTo>
                <a:lnTo>
                  <a:pt x="31312" y="49311"/>
                </a:lnTo>
                <a:lnTo>
                  <a:pt x="31554" y="49357"/>
                </a:lnTo>
                <a:lnTo>
                  <a:pt x="31845" y="49403"/>
                </a:lnTo>
                <a:lnTo>
                  <a:pt x="32136" y="49437"/>
                </a:lnTo>
                <a:lnTo>
                  <a:pt x="32426" y="49448"/>
                </a:lnTo>
                <a:lnTo>
                  <a:pt x="32766" y="49460"/>
                </a:lnTo>
                <a:lnTo>
                  <a:pt x="33105" y="49460"/>
                </a:lnTo>
                <a:lnTo>
                  <a:pt x="33444" y="49448"/>
                </a:lnTo>
                <a:lnTo>
                  <a:pt x="33784" y="49414"/>
                </a:lnTo>
                <a:lnTo>
                  <a:pt x="34074" y="49380"/>
                </a:lnTo>
                <a:lnTo>
                  <a:pt x="34365" y="49334"/>
                </a:lnTo>
                <a:lnTo>
                  <a:pt x="34656" y="49265"/>
                </a:lnTo>
                <a:lnTo>
                  <a:pt x="34898" y="49196"/>
                </a:lnTo>
                <a:lnTo>
                  <a:pt x="35480" y="48978"/>
                </a:lnTo>
                <a:lnTo>
                  <a:pt x="36062" y="48760"/>
                </a:lnTo>
                <a:lnTo>
                  <a:pt x="36595" y="48531"/>
                </a:lnTo>
                <a:lnTo>
                  <a:pt x="37128" y="48301"/>
                </a:lnTo>
                <a:lnTo>
                  <a:pt x="38097" y="47831"/>
                </a:lnTo>
                <a:lnTo>
                  <a:pt x="39018" y="47349"/>
                </a:lnTo>
                <a:lnTo>
                  <a:pt x="39842" y="46845"/>
                </a:lnTo>
                <a:lnTo>
                  <a:pt x="40618" y="46340"/>
                </a:lnTo>
                <a:lnTo>
                  <a:pt x="41345" y="45812"/>
                </a:lnTo>
                <a:lnTo>
                  <a:pt x="41975" y="45285"/>
                </a:lnTo>
                <a:lnTo>
                  <a:pt x="43284" y="44230"/>
                </a:lnTo>
                <a:lnTo>
                  <a:pt x="44544" y="43174"/>
                </a:lnTo>
                <a:lnTo>
                  <a:pt x="45174" y="42658"/>
                </a:lnTo>
                <a:lnTo>
                  <a:pt x="45853" y="42142"/>
                </a:lnTo>
                <a:lnTo>
                  <a:pt x="46531" y="41649"/>
                </a:lnTo>
                <a:lnTo>
                  <a:pt x="47258" y="41155"/>
                </a:lnTo>
                <a:lnTo>
                  <a:pt x="48131" y="40639"/>
                </a:lnTo>
                <a:lnTo>
                  <a:pt x="49051" y="40112"/>
                </a:lnTo>
                <a:lnTo>
                  <a:pt x="50893" y="39079"/>
                </a:lnTo>
                <a:lnTo>
                  <a:pt x="51911" y="39378"/>
                </a:lnTo>
                <a:lnTo>
                  <a:pt x="52881" y="39664"/>
                </a:lnTo>
                <a:lnTo>
                  <a:pt x="53753" y="39963"/>
                </a:lnTo>
                <a:lnTo>
                  <a:pt x="54625" y="40272"/>
                </a:lnTo>
                <a:lnTo>
                  <a:pt x="55449" y="40571"/>
                </a:lnTo>
                <a:lnTo>
                  <a:pt x="56225" y="40892"/>
                </a:lnTo>
                <a:lnTo>
                  <a:pt x="56952" y="41201"/>
                </a:lnTo>
                <a:lnTo>
                  <a:pt x="57631" y="41523"/>
                </a:lnTo>
                <a:lnTo>
                  <a:pt x="58309" y="41855"/>
                </a:lnTo>
                <a:lnTo>
                  <a:pt x="58891" y="42188"/>
                </a:lnTo>
                <a:lnTo>
                  <a:pt x="59472" y="42520"/>
                </a:lnTo>
                <a:lnTo>
                  <a:pt x="60006" y="42853"/>
                </a:lnTo>
                <a:lnTo>
                  <a:pt x="60490" y="43197"/>
                </a:lnTo>
                <a:lnTo>
                  <a:pt x="60926" y="43541"/>
                </a:lnTo>
                <a:lnTo>
                  <a:pt x="61363" y="43885"/>
                </a:lnTo>
                <a:lnTo>
                  <a:pt x="61750" y="44241"/>
                </a:lnTo>
                <a:lnTo>
                  <a:pt x="62090" y="44597"/>
                </a:lnTo>
                <a:lnTo>
                  <a:pt x="62381" y="44952"/>
                </a:lnTo>
                <a:lnTo>
                  <a:pt x="62623" y="45308"/>
                </a:lnTo>
                <a:lnTo>
                  <a:pt x="62865" y="45675"/>
                </a:lnTo>
                <a:lnTo>
                  <a:pt x="63059" y="46042"/>
                </a:lnTo>
                <a:lnTo>
                  <a:pt x="63205" y="46409"/>
                </a:lnTo>
                <a:lnTo>
                  <a:pt x="63350" y="46776"/>
                </a:lnTo>
                <a:lnTo>
                  <a:pt x="63447" y="47154"/>
                </a:lnTo>
                <a:lnTo>
                  <a:pt x="63495" y="47521"/>
                </a:lnTo>
                <a:lnTo>
                  <a:pt x="63544" y="47900"/>
                </a:lnTo>
                <a:lnTo>
                  <a:pt x="63544" y="48279"/>
                </a:lnTo>
                <a:lnTo>
                  <a:pt x="63495" y="48657"/>
                </a:lnTo>
                <a:lnTo>
                  <a:pt x="63350" y="49426"/>
                </a:lnTo>
                <a:lnTo>
                  <a:pt x="63108" y="50194"/>
                </a:lnTo>
                <a:lnTo>
                  <a:pt x="63108" y="50263"/>
                </a:lnTo>
                <a:lnTo>
                  <a:pt x="63205" y="50309"/>
                </a:lnTo>
                <a:lnTo>
                  <a:pt x="63398" y="50355"/>
                </a:lnTo>
                <a:lnTo>
                  <a:pt x="63592" y="50389"/>
                </a:lnTo>
                <a:lnTo>
                  <a:pt x="63786" y="50401"/>
                </a:lnTo>
                <a:lnTo>
                  <a:pt x="64029" y="50389"/>
                </a:lnTo>
                <a:lnTo>
                  <a:pt x="64222" y="50366"/>
                </a:lnTo>
                <a:lnTo>
                  <a:pt x="64416" y="50309"/>
                </a:lnTo>
                <a:lnTo>
                  <a:pt x="65143" y="49907"/>
                </a:lnTo>
                <a:lnTo>
                  <a:pt x="65822" y="49506"/>
                </a:lnTo>
                <a:lnTo>
                  <a:pt x="66452" y="49093"/>
                </a:lnTo>
                <a:lnTo>
                  <a:pt x="66937" y="48680"/>
                </a:lnTo>
                <a:lnTo>
                  <a:pt x="67373" y="48267"/>
                </a:lnTo>
                <a:lnTo>
                  <a:pt x="67712" y="47854"/>
                </a:lnTo>
                <a:lnTo>
                  <a:pt x="68003" y="47430"/>
                </a:lnTo>
                <a:lnTo>
                  <a:pt x="68148" y="47017"/>
                </a:lnTo>
                <a:lnTo>
                  <a:pt x="68294" y="46592"/>
                </a:lnTo>
                <a:lnTo>
                  <a:pt x="68294" y="46179"/>
                </a:lnTo>
                <a:lnTo>
                  <a:pt x="68294" y="45755"/>
                </a:lnTo>
                <a:lnTo>
                  <a:pt x="68148" y="45331"/>
                </a:lnTo>
                <a:lnTo>
                  <a:pt x="68003" y="44918"/>
                </a:lnTo>
                <a:lnTo>
                  <a:pt x="67712" y="44505"/>
                </a:lnTo>
                <a:lnTo>
                  <a:pt x="67421" y="44080"/>
                </a:lnTo>
                <a:lnTo>
                  <a:pt x="67034" y="43667"/>
                </a:lnTo>
                <a:lnTo>
                  <a:pt x="66597" y="43266"/>
                </a:lnTo>
                <a:lnTo>
                  <a:pt x="66064" y="42853"/>
                </a:lnTo>
                <a:lnTo>
                  <a:pt x="65531" y="42452"/>
                </a:lnTo>
                <a:lnTo>
                  <a:pt x="64901" y="42050"/>
                </a:lnTo>
                <a:lnTo>
                  <a:pt x="64174" y="41660"/>
                </a:lnTo>
                <a:lnTo>
                  <a:pt x="63447" y="41270"/>
                </a:lnTo>
                <a:lnTo>
                  <a:pt x="62671" y="40880"/>
                </a:lnTo>
                <a:lnTo>
                  <a:pt x="61799" y="40502"/>
                </a:lnTo>
                <a:lnTo>
                  <a:pt x="60878" y="40135"/>
                </a:lnTo>
                <a:lnTo>
                  <a:pt x="59957" y="39768"/>
                </a:lnTo>
                <a:lnTo>
                  <a:pt x="58939" y="39412"/>
                </a:lnTo>
                <a:lnTo>
                  <a:pt x="57873" y="39056"/>
                </a:lnTo>
                <a:lnTo>
                  <a:pt x="56807" y="38712"/>
                </a:lnTo>
                <a:lnTo>
                  <a:pt x="55643" y="38380"/>
                </a:lnTo>
                <a:lnTo>
                  <a:pt x="54480" y="38059"/>
                </a:lnTo>
                <a:lnTo>
                  <a:pt x="53268" y="37737"/>
                </a:lnTo>
                <a:lnTo>
                  <a:pt x="55401" y="36625"/>
                </a:lnTo>
                <a:lnTo>
                  <a:pt x="57582" y="35512"/>
                </a:lnTo>
                <a:lnTo>
                  <a:pt x="59860" y="34400"/>
                </a:lnTo>
                <a:lnTo>
                  <a:pt x="62284" y="33310"/>
                </a:lnTo>
                <a:lnTo>
                  <a:pt x="64077" y="32518"/>
                </a:lnTo>
                <a:lnTo>
                  <a:pt x="65919" y="31727"/>
                </a:lnTo>
                <a:lnTo>
                  <a:pt x="67809" y="30947"/>
                </a:lnTo>
                <a:lnTo>
                  <a:pt x="69699" y="30178"/>
                </a:lnTo>
                <a:lnTo>
                  <a:pt x="71687" y="29410"/>
                </a:lnTo>
                <a:lnTo>
                  <a:pt x="73722" y="28641"/>
                </a:lnTo>
                <a:lnTo>
                  <a:pt x="75758" y="27884"/>
                </a:lnTo>
                <a:lnTo>
                  <a:pt x="77842" y="27139"/>
                </a:lnTo>
                <a:lnTo>
                  <a:pt x="79975" y="26393"/>
                </a:lnTo>
                <a:lnTo>
                  <a:pt x="82156" y="25648"/>
                </a:lnTo>
                <a:lnTo>
                  <a:pt x="84386" y="24925"/>
                </a:lnTo>
                <a:lnTo>
                  <a:pt x="86664" y="24191"/>
                </a:lnTo>
                <a:lnTo>
                  <a:pt x="88942" y="23480"/>
                </a:lnTo>
                <a:lnTo>
                  <a:pt x="91268" y="22769"/>
                </a:lnTo>
                <a:lnTo>
                  <a:pt x="93595" y="22058"/>
                </a:lnTo>
                <a:lnTo>
                  <a:pt x="96018" y="21358"/>
                </a:lnTo>
                <a:lnTo>
                  <a:pt x="95970" y="21450"/>
                </a:lnTo>
                <a:lnTo>
                  <a:pt x="95970" y="21541"/>
                </a:lnTo>
                <a:lnTo>
                  <a:pt x="96018" y="21645"/>
                </a:lnTo>
                <a:lnTo>
                  <a:pt x="96115" y="21748"/>
                </a:lnTo>
                <a:lnTo>
                  <a:pt x="96745" y="22172"/>
                </a:lnTo>
                <a:lnTo>
                  <a:pt x="97424" y="22551"/>
                </a:lnTo>
                <a:lnTo>
                  <a:pt x="98151" y="22906"/>
                </a:lnTo>
                <a:lnTo>
                  <a:pt x="98927" y="23250"/>
                </a:lnTo>
                <a:lnTo>
                  <a:pt x="99847" y="23572"/>
                </a:lnTo>
                <a:lnTo>
                  <a:pt x="100865" y="23881"/>
                </a:lnTo>
                <a:lnTo>
                  <a:pt x="101980" y="24191"/>
                </a:lnTo>
                <a:lnTo>
                  <a:pt x="103289" y="24512"/>
                </a:lnTo>
                <a:lnTo>
                  <a:pt x="103483" y="24547"/>
                </a:lnTo>
                <a:lnTo>
                  <a:pt x="103677" y="24581"/>
                </a:lnTo>
                <a:lnTo>
                  <a:pt x="103870" y="24592"/>
                </a:lnTo>
                <a:lnTo>
                  <a:pt x="104064" y="24592"/>
                </a:lnTo>
                <a:lnTo>
                  <a:pt x="104258" y="24581"/>
                </a:lnTo>
                <a:lnTo>
                  <a:pt x="104452" y="24570"/>
                </a:lnTo>
                <a:lnTo>
                  <a:pt x="104646" y="24547"/>
                </a:lnTo>
                <a:lnTo>
                  <a:pt x="104791" y="24524"/>
                </a:lnTo>
                <a:lnTo>
                  <a:pt x="104937" y="24489"/>
                </a:lnTo>
                <a:lnTo>
                  <a:pt x="105034" y="24443"/>
                </a:lnTo>
                <a:lnTo>
                  <a:pt x="105131" y="24397"/>
                </a:lnTo>
                <a:lnTo>
                  <a:pt x="105179" y="24352"/>
                </a:lnTo>
                <a:lnTo>
                  <a:pt x="105228" y="24306"/>
                </a:lnTo>
                <a:lnTo>
                  <a:pt x="105228" y="24260"/>
                </a:lnTo>
                <a:lnTo>
                  <a:pt x="105179" y="24202"/>
                </a:lnTo>
                <a:lnTo>
                  <a:pt x="105082" y="24157"/>
                </a:lnTo>
                <a:lnTo>
                  <a:pt x="104597" y="23698"/>
                </a:lnTo>
                <a:lnTo>
                  <a:pt x="106342" y="24122"/>
                </a:lnTo>
                <a:lnTo>
                  <a:pt x="108039" y="24570"/>
                </a:lnTo>
                <a:lnTo>
                  <a:pt x="109687" y="25028"/>
                </a:lnTo>
                <a:lnTo>
                  <a:pt x="111238" y="25487"/>
                </a:lnTo>
                <a:lnTo>
                  <a:pt x="112740" y="25957"/>
                </a:lnTo>
                <a:lnTo>
                  <a:pt x="114194" y="26451"/>
                </a:lnTo>
                <a:lnTo>
                  <a:pt x="115552" y="26944"/>
                </a:lnTo>
                <a:lnTo>
                  <a:pt x="116860" y="27449"/>
                </a:lnTo>
                <a:lnTo>
                  <a:pt x="118072" y="27976"/>
                </a:lnTo>
                <a:lnTo>
                  <a:pt x="119235" y="28504"/>
                </a:lnTo>
                <a:lnTo>
                  <a:pt x="120302" y="29043"/>
                </a:lnTo>
                <a:lnTo>
                  <a:pt x="121271" y="29593"/>
                </a:lnTo>
                <a:lnTo>
                  <a:pt x="122192" y="30156"/>
                </a:lnTo>
                <a:lnTo>
                  <a:pt x="123064" y="30718"/>
                </a:lnTo>
                <a:lnTo>
                  <a:pt x="123840" y="31303"/>
                </a:lnTo>
                <a:lnTo>
                  <a:pt x="124518" y="31888"/>
                </a:lnTo>
                <a:lnTo>
                  <a:pt x="124858" y="32243"/>
                </a:lnTo>
                <a:lnTo>
                  <a:pt x="125197" y="32587"/>
                </a:lnTo>
                <a:lnTo>
                  <a:pt x="125439" y="32931"/>
                </a:lnTo>
                <a:lnTo>
                  <a:pt x="125682" y="33275"/>
                </a:lnTo>
                <a:lnTo>
                  <a:pt x="125875" y="33620"/>
                </a:lnTo>
                <a:lnTo>
                  <a:pt x="126021" y="33964"/>
                </a:lnTo>
                <a:lnTo>
                  <a:pt x="126118" y="34296"/>
                </a:lnTo>
                <a:lnTo>
                  <a:pt x="126215" y="34640"/>
                </a:lnTo>
                <a:lnTo>
                  <a:pt x="126263" y="35306"/>
                </a:lnTo>
                <a:lnTo>
                  <a:pt x="126263" y="35971"/>
                </a:lnTo>
                <a:lnTo>
                  <a:pt x="126166" y="36636"/>
                </a:lnTo>
                <a:lnTo>
                  <a:pt x="126021" y="37301"/>
                </a:lnTo>
                <a:lnTo>
                  <a:pt x="125633" y="38632"/>
                </a:lnTo>
                <a:lnTo>
                  <a:pt x="125439" y="39297"/>
                </a:lnTo>
                <a:lnTo>
                  <a:pt x="125294" y="39963"/>
                </a:lnTo>
                <a:lnTo>
                  <a:pt x="125148" y="40628"/>
                </a:lnTo>
                <a:lnTo>
                  <a:pt x="125100" y="41305"/>
                </a:lnTo>
                <a:lnTo>
                  <a:pt x="125100" y="41993"/>
                </a:lnTo>
                <a:lnTo>
                  <a:pt x="125197" y="42337"/>
                </a:lnTo>
                <a:lnTo>
                  <a:pt x="125245" y="42681"/>
                </a:lnTo>
                <a:lnTo>
                  <a:pt x="125294" y="42704"/>
                </a:lnTo>
                <a:lnTo>
                  <a:pt x="125391" y="42727"/>
                </a:lnTo>
                <a:lnTo>
                  <a:pt x="125536" y="42727"/>
                </a:lnTo>
                <a:lnTo>
                  <a:pt x="125633" y="42715"/>
                </a:lnTo>
                <a:lnTo>
                  <a:pt x="126699" y="42417"/>
                </a:lnTo>
                <a:lnTo>
                  <a:pt x="127717" y="42119"/>
                </a:lnTo>
                <a:lnTo>
                  <a:pt x="128638" y="41809"/>
                </a:lnTo>
                <a:lnTo>
                  <a:pt x="129462" y="41488"/>
                </a:lnTo>
                <a:lnTo>
                  <a:pt x="130286" y="41167"/>
                </a:lnTo>
                <a:lnTo>
                  <a:pt x="131013" y="40834"/>
                </a:lnTo>
                <a:lnTo>
                  <a:pt x="131643" y="40502"/>
                </a:lnTo>
                <a:lnTo>
                  <a:pt x="132225" y="40169"/>
                </a:lnTo>
                <a:lnTo>
                  <a:pt x="132807" y="39825"/>
                </a:lnTo>
                <a:lnTo>
                  <a:pt x="133243" y="39469"/>
                </a:lnTo>
                <a:lnTo>
                  <a:pt x="133679" y="39114"/>
                </a:lnTo>
                <a:lnTo>
                  <a:pt x="134018" y="38758"/>
                </a:lnTo>
                <a:lnTo>
                  <a:pt x="134358" y="38391"/>
                </a:lnTo>
                <a:lnTo>
                  <a:pt x="134600" y="38024"/>
                </a:lnTo>
                <a:lnTo>
                  <a:pt x="134794" y="37657"/>
                </a:lnTo>
                <a:lnTo>
                  <a:pt x="134891" y="37279"/>
                </a:lnTo>
                <a:lnTo>
                  <a:pt x="134988" y="36900"/>
                </a:lnTo>
                <a:lnTo>
                  <a:pt x="135036" y="36522"/>
                </a:lnTo>
                <a:lnTo>
                  <a:pt x="135036" y="36143"/>
                </a:lnTo>
                <a:lnTo>
                  <a:pt x="134939" y="35753"/>
                </a:lnTo>
                <a:lnTo>
                  <a:pt x="134842" y="35374"/>
                </a:lnTo>
                <a:lnTo>
                  <a:pt x="134697" y="34984"/>
                </a:lnTo>
                <a:lnTo>
                  <a:pt x="134455" y="34595"/>
                </a:lnTo>
                <a:lnTo>
                  <a:pt x="134212" y="34205"/>
                </a:lnTo>
                <a:lnTo>
                  <a:pt x="133921" y="33803"/>
                </a:lnTo>
                <a:lnTo>
                  <a:pt x="133582" y="33413"/>
                </a:lnTo>
                <a:lnTo>
                  <a:pt x="133243" y="33023"/>
                </a:lnTo>
                <a:lnTo>
                  <a:pt x="132807" y="32633"/>
                </a:lnTo>
                <a:lnTo>
                  <a:pt x="132370" y="32243"/>
                </a:lnTo>
                <a:lnTo>
                  <a:pt x="131886" y="31853"/>
                </a:lnTo>
                <a:lnTo>
                  <a:pt x="131353" y="31463"/>
                </a:lnTo>
                <a:lnTo>
                  <a:pt x="130771" y="31073"/>
                </a:lnTo>
                <a:lnTo>
                  <a:pt x="130189" y="30683"/>
                </a:lnTo>
                <a:lnTo>
                  <a:pt x="129559" y="30293"/>
                </a:lnTo>
                <a:lnTo>
                  <a:pt x="128929" y="29915"/>
                </a:lnTo>
                <a:lnTo>
                  <a:pt x="128251" y="29525"/>
                </a:lnTo>
                <a:lnTo>
                  <a:pt x="127523" y="29146"/>
                </a:lnTo>
                <a:lnTo>
                  <a:pt x="126796" y="28768"/>
                </a:lnTo>
                <a:lnTo>
                  <a:pt x="126021" y="28401"/>
                </a:lnTo>
                <a:lnTo>
                  <a:pt x="125197" y="28034"/>
                </a:lnTo>
                <a:lnTo>
                  <a:pt x="123549" y="27299"/>
                </a:lnTo>
                <a:lnTo>
                  <a:pt x="121804" y="26588"/>
                </a:lnTo>
                <a:lnTo>
                  <a:pt x="119962" y="25900"/>
                </a:lnTo>
                <a:lnTo>
                  <a:pt x="118072" y="25223"/>
                </a:lnTo>
                <a:lnTo>
                  <a:pt x="116133" y="24581"/>
                </a:lnTo>
                <a:lnTo>
                  <a:pt x="114146" y="23962"/>
                </a:lnTo>
                <a:lnTo>
                  <a:pt x="112062" y="23365"/>
                </a:lnTo>
                <a:lnTo>
                  <a:pt x="109978" y="22803"/>
                </a:lnTo>
                <a:lnTo>
                  <a:pt x="107893" y="22275"/>
                </a:lnTo>
                <a:lnTo>
                  <a:pt x="105809" y="21782"/>
                </a:lnTo>
                <a:lnTo>
                  <a:pt x="104743" y="21553"/>
                </a:lnTo>
                <a:lnTo>
                  <a:pt x="103677" y="21323"/>
                </a:lnTo>
                <a:lnTo>
                  <a:pt x="102610" y="21105"/>
                </a:lnTo>
                <a:lnTo>
                  <a:pt x="101544" y="20910"/>
                </a:lnTo>
                <a:lnTo>
                  <a:pt x="101156" y="20842"/>
                </a:lnTo>
                <a:lnTo>
                  <a:pt x="100720" y="20784"/>
                </a:lnTo>
                <a:lnTo>
                  <a:pt x="100235" y="20750"/>
                </a:lnTo>
                <a:lnTo>
                  <a:pt x="99799" y="20738"/>
                </a:lnTo>
                <a:lnTo>
                  <a:pt x="99314" y="20727"/>
                </a:lnTo>
                <a:lnTo>
                  <a:pt x="98878" y="20738"/>
                </a:lnTo>
                <a:lnTo>
                  <a:pt x="98393" y="20761"/>
                </a:lnTo>
                <a:lnTo>
                  <a:pt x="97957" y="20807"/>
                </a:lnTo>
                <a:lnTo>
                  <a:pt x="97957" y="20807"/>
                </a:lnTo>
                <a:lnTo>
                  <a:pt x="100526" y="20073"/>
                </a:lnTo>
                <a:lnTo>
                  <a:pt x="101786" y="19706"/>
                </a:lnTo>
                <a:lnTo>
                  <a:pt x="103095" y="19351"/>
                </a:lnTo>
                <a:lnTo>
                  <a:pt x="105615" y="18685"/>
                </a:lnTo>
                <a:lnTo>
                  <a:pt x="108184" y="18031"/>
                </a:lnTo>
                <a:lnTo>
                  <a:pt x="110753" y="17389"/>
                </a:lnTo>
                <a:lnTo>
                  <a:pt x="113370" y="16758"/>
                </a:lnTo>
                <a:lnTo>
                  <a:pt x="115988" y="16139"/>
                </a:lnTo>
                <a:lnTo>
                  <a:pt x="118605" y="15531"/>
                </a:lnTo>
                <a:lnTo>
                  <a:pt x="121319" y="14946"/>
                </a:lnTo>
                <a:lnTo>
                  <a:pt x="123985" y="14361"/>
                </a:lnTo>
                <a:lnTo>
                  <a:pt x="126699" y="13787"/>
                </a:lnTo>
                <a:lnTo>
                  <a:pt x="129462" y="13225"/>
                </a:lnTo>
                <a:lnTo>
                  <a:pt x="132225" y="12675"/>
                </a:lnTo>
                <a:lnTo>
                  <a:pt x="134988" y="12124"/>
                </a:lnTo>
                <a:lnTo>
                  <a:pt x="137799" y="11597"/>
                </a:lnTo>
                <a:lnTo>
                  <a:pt x="140610" y="11069"/>
                </a:lnTo>
                <a:lnTo>
                  <a:pt x="143470" y="10553"/>
                </a:lnTo>
                <a:lnTo>
                  <a:pt x="146330" y="10048"/>
                </a:lnTo>
                <a:lnTo>
                  <a:pt x="146620" y="10071"/>
                </a:lnTo>
                <a:lnTo>
                  <a:pt x="146911" y="10071"/>
                </a:lnTo>
                <a:lnTo>
                  <a:pt x="147154" y="10060"/>
                </a:lnTo>
                <a:lnTo>
                  <a:pt x="147444" y="10048"/>
                </a:lnTo>
                <a:lnTo>
                  <a:pt x="147638" y="10014"/>
                </a:lnTo>
                <a:lnTo>
                  <a:pt x="147881" y="9968"/>
                </a:lnTo>
                <a:lnTo>
                  <a:pt x="148026" y="9911"/>
                </a:lnTo>
                <a:lnTo>
                  <a:pt x="148074" y="9830"/>
                </a:lnTo>
                <a:lnTo>
                  <a:pt x="148123" y="9750"/>
                </a:lnTo>
                <a:lnTo>
                  <a:pt x="150886" y="9280"/>
                </a:lnTo>
                <a:lnTo>
                  <a:pt x="153648" y="8821"/>
                </a:lnTo>
                <a:lnTo>
                  <a:pt x="156460" y="8374"/>
                </a:lnTo>
                <a:lnTo>
                  <a:pt x="159271" y="7926"/>
                </a:lnTo>
                <a:lnTo>
                  <a:pt x="159271" y="5311"/>
                </a:lnTo>
                <a:lnTo>
                  <a:pt x="156120" y="5804"/>
                </a:lnTo>
                <a:lnTo>
                  <a:pt x="153018" y="6309"/>
                </a:lnTo>
                <a:lnTo>
                  <a:pt x="149965" y="6836"/>
                </a:lnTo>
                <a:lnTo>
                  <a:pt x="146911" y="7364"/>
                </a:lnTo>
                <a:lnTo>
                  <a:pt x="146330" y="7020"/>
                </a:lnTo>
                <a:lnTo>
                  <a:pt x="145603" y="6699"/>
                </a:lnTo>
                <a:lnTo>
                  <a:pt x="144779" y="6366"/>
                </a:lnTo>
                <a:lnTo>
                  <a:pt x="143906" y="6057"/>
                </a:lnTo>
                <a:lnTo>
                  <a:pt x="142937" y="5747"/>
                </a:lnTo>
                <a:lnTo>
                  <a:pt x="141870" y="5437"/>
                </a:lnTo>
                <a:lnTo>
                  <a:pt x="140756" y="5139"/>
                </a:lnTo>
                <a:lnTo>
                  <a:pt x="139592" y="4852"/>
                </a:lnTo>
                <a:lnTo>
                  <a:pt x="138332" y="4565"/>
                </a:lnTo>
                <a:lnTo>
                  <a:pt x="137023" y="4302"/>
                </a:lnTo>
                <a:lnTo>
                  <a:pt x="135666" y="4026"/>
                </a:lnTo>
                <a:lnTo>
                  <a:pt x="134261" y="3774"/>
                </a:lnTo>
                <a:lnTo>
                  <a:pt x="132807" y="3522"/>
                </a:lnTo>
                <a:lnTo>
                  <a:pt x="131304" y="3281"/>
                </a:lnTo>
                <a:lnTo>
                  <a:pt x="129753" y="3040"/>
                </a:lnTo>
                <a:lnTo>
                  <a:pt x="128251" y="2810"/>
                </a:lnTo>
                <a:lnTo>
                  <a:pt x="126651" y="2593"/>
                </a:lnTo>
                <a:lnTo>
                  <a:pt x="125052" y="2386"/>
                </a:lnTo>
                <a:lnTo>
                  <a:pt x="123452" y="2180"/>
                </a:lnTo>
                <a:lnTo>
                  <a:pt x="121853" y="1996"/>
                </a:lnTo>
                <a:lnTo>
                  <a:pt x="120253" y="1813"/>
                </a:lnTo>
                <a:lnTo>
                  <a:pt x="118654" y="1629"/>
                </a:lnTo>
                <a:lnTo>
                  <a:pt x="117054" y="1468"/>
                </a:lnTo>
                <a:lnTo>
                  <a:pt x="115503" y="1308"/>
                </a:lnTo>
                <a:lnTo>
                  <a:pt x="113952" y="1170"/>
                </a:lnTo>
                <a:lnTo>
                  <a:pt x="112401" y="1033"/>
                </a:lnTo>
                <a:lnTo>
                  <a:pt x="110898" y="906"/>
                </a:lnTo>
                <a:lnTo>
                  <a:pt x="109396" y="792"/>
                </a:lnTo>
                <a:lnTo>
                  <a:pt x="107990" y="688"/>
                </a:lnTo>
                <a:lnTo>
                  <a:pt x="106585" y="585"/>
                </a:lnTo>
                <a:lnTo>
                  <a:pt x="105276" y="505"/>
                </a:lnTo>
                <a:lnTo>
                  <a:pt x="103967" y="436"/>
                </a:lnTo>
                <a:lnTo>
                  <a:pt x="101641" y="310"/>
                </a:lnTo>
                <a:lnTo>
                  <a:pt x="99314" y="218"/>
                </a:lnTo>
                <a:lnTo>
                  <a:pt x="96988" y="138"/>
                </a:lnTo>
                <a:lnTo>
                  <a:pt x="94613" y="81"/>
                </a:lnTo>
                <a:lnTo>
                  <a:pt x="92238" y="35"/>
                </a:lnTo>
                <a:lnTo>
                  <a:pt x="89814" y="12"/>
                </a:lnTo>
                <a:lnTo>
                  <a:pt x="874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10800000">
            <a:off x="5431474" y="4509105"/>
            <a:ext cx="770161" cy="651976"/>
          </a:xfrm>
          <a:custGeom>
            <a:avLst/>
            <a:gdLst/>
            <a:ahLst/>
            <a:cxnLst/>
            <a:rect l="l" t="t" r="r" b="b"/>
            <a:pathLst>
              <a:path w="353295" h="78606" extrusionOk="0">
                <a:moveTo>
                  <a:pt x="102611" y="0"/>
                </a:moveTo>
                <a:lnTo>
                  <a:pt x="102223" y="493"/>
                </a:lnTo>
                <a:lnTo>
                  <a:pt x="101738" y="975"/>
                </a:lnTo>
                <a:lnTo>
                  <a:pt x="101205" y="1457"/>
                </a:lnTo>
                <a:lnTo>
                  <a:pt x="100526" y="1927"/>
                </a:lnTo>
                <a:lnTo>
                  <a:pt x="99799" y="2386"/>
                </a:lnTo>
                <a:lnTo>
                  <a:pt x="98975" y="2822"/>
                </a:lnTo>
                <a:lnTo>
                  <a:pt x="98491" y="3040"/>
                </a:lnTo>
                <a:lnTo>
                  <a:pt x="98006" y="3258"/>
                </a:lnTo>
                <a:lnTo>
                  <a:pt x="97521" y="3464"/>
                </a:lnTo>
                <a:lnTo>
                  <a:pt x="96988" y="3671"/>
                </a:lnTo>
                <a:lnTo>
                  <a:pt x="96407" y="3889"/>
                </a:lnTo>
                <a:lnTo>
                  <a:pt x="95825" y="4095"/>
                </a:lnTo>
                <a:lnTo>
                  <a:pt x="95243" y="4301"/>
                </a:lnTo>
                <a:lnTo>
                  <a:pt x="94662" y="4485"/>
                </a:lnTo>
                <a:lnTo>
                  <a:pt x="94032" y="4669"/>
                </a:lnTo>
                <a:lnTo>
                  <a:pt x="93401" y="4852"/>
                </a:lnTo>
                <a:lnTo>
                  <a:pt x="92771" y="5013"/>
                </a:lnTo>
                <a:lnTo>
                  <a:pt x="92093" y="5173"/>
                </a:lnTo>
                <a:lnTo>
                  <a:pt x="91414" y="5334"/>
                </a:lnTo>
                <a:lnTo>
                  <a:pt x="90736" y="5471"/>
                </a:lnTo>
                <a:lnTo>
                  <a:pt x="90057" y="5621"/>
                </a:lnTo>
                <a:lnTo>
                  <a:pt x="89330" y="5747"/>
                </a:lnTo>
                <a:lnTo>
                  <a:pt x="88603" y="5873"/>
                </a:lnTo>
                <a:lnTo>
                  <a:pt x="87876" y="5988"/>
                </a:lnTo>
                <a:lnTo>
                  <a:pt x="86422" y="6206"/>
                </a:lnTo>
                <a:lnTo>
                  <a:pt x="84871" y="6401"/>
                </a:lnTo>
                <a:lnTo>
                  <a:pt x="83271" y="6573"/>
                </a:lnTo>
                <a:lnTo>
                  <a:pt x="81672" y="6722"/>
                </a:lnTo>
                <a:lnTo>
                  <a:pt x="80024" y="6848"/>
                </a:lnTo>
                <a:lnTo>
                  <a:pt x="78376" y="6951"/>
                </a:lnTo>
                <a:lnTo>
                  <a:pt x="76631" y="7031"/>
                </a:lnTo>
                <a:lnTo>
                  <a:pt x="74886" y="7100"/>
                </a:lnTo>
                <a:lnTo>
                  <a:pt x="73141" y="7146"/>
                </a:lnTo>
                <a:lnTo>
                  <a:pt x="71348" y="7192"/>
                </a:lnTo>
                <a:lnTo>
                  <a:pt x="69554" y="7203"/>
                </a:lnTo>
                <a:lnTo>
                  <a:pt x="67713" y="7215"/>
                </a:lnTo>
                <a:lnTo>
                  <a:pt x="65871" y="7203"/>
                </a:lnTo>
                <a:lnTo>
                  <a:pt x="63980" y="7192"/>
                </a:lnTo>
                <a:lnTo>
                  <a:pt x="62139" y="7169"/>
                </a:lnTo>
                <a:lnTo>
                  <a:pt x="60248" y="7123"/>
                </a:lnTo>
                <a:lnTo>
                  <a:pt x="58310" y="7089"/>
                </a:lnTo>
                <a:lnTo>
                  <a:pt x="54529" y="6974"/>
                </a:lnTo>
                <a:lnTo>
                  <a:pt x="50700" y="6848"/>
                </a:lnTo>
                <a:lnTo>
                  <a:pt x="43090" y="6584"/>
                </a:lnTo>
                <a:lnTo>
                  <a:pt x="39310" y="6469"/>
                </a:lnTo>
                <a:lnTo>
                  <a:pt x="35626" y="6355"/>
                </a:lnTo>
                <a:lnTo>
                  <a:pt x="33784" y="6320"/>
                </a:lnTo>
                <a:lnTo>
                  <a:pt x="31991" y="6286"/>
                </a:lnTo>
                <a:lnTo>
                  <a:pt x="30246" y="6263"/>
                </a:lnTo>
                <a:lnTo>
                  <a:pt x="28501" y="6240"/>
                </a:lnTo>
                <a:lnTo>
                  <a:pt x="26756" y="6240"/>
                </a:lnTo>
                <a:lnTo>
                  <a:pt x="25060" y="6251"/>
                </a:lnTo>
                <a:lnTo>
                  <a:pt x="23412" y="6274"/>
                </a:lnTo>
                <a:lnTo>
                  <a:pt x="21812" y="6309"/>
                </a:lnTo>
                <a:lnTo>
                  <a:pt x="20213" y="6366"/>
                </a:lnTo>
                <a:lnTo>
                  <a:pt x="18662" y="6435"/>
                </a:lnTo>
                <a:lnTo>
                  <a:pt x="17159" y="6527"/>
                </a:lnTo>
                <a:lnTo>
                  <a:pt x="15705" y="6630"/>
                </a:lnTo>
                <a:lnTo>
                  <a:pt x="14299" y="6768"/>
                </a:lnTo>
                <a:lnTo>
                  <a:pt x="12894" y="6917"/>
                </a:lnTo>
                <a:lnTo>
                  <a:pt x="11585" y="7089"/>
                </a:lnTo>
                <a:lnTo>
                  <a:pt x="10955" y="7181"/>
                </a:lnTo>
                <a:lnTo>
                  <a:pt x="10325" y="7284"/>
                </a:lnTo>
                <a:lnTo>
                  <a:pt x="9695" y="7398"/>
                </a:lnTo>
                <a:lnTo>
                  <a:pt x="9113" y="7513"/>
                </a:lnTo>
                <a:lnTo>
                  <a:pt x="8531" y="7628"/>
                </a:lnTo>
                <a:lnTo>
                  <a:pt x="7950" y="7765"/>
                </a:lnTo>
                <a:lnTo>
                  <a:pt x="7417" y="7892"/>
                </a:lnTo>
                <a:lnTo>
                  <a:pt x="6884" y="8041"/>
                </a:lnTo>
                <a:lnTo>
                  <a:pt x="6350" y="8190"/>
                </a:lnTo>
                <a:lnTo>
                  <a:pt x="5817" y="8339"/>
                </a:lnTo>
                <a:lnTo>
                  <a:pt x="5333" y="8511"/>
                </a:lnTo>
                <a:lnTo>
                  <a:pt x="4848" y="8683"/>
                </a:lnTo>
                <a:lnTo>
                  <a:pt x="4412" y="8855"/>
                </a:lnTo>
                <a:lnTo>
                  <a:pt x="3927" y="9050"/>
                </a:lnTo>
                <a:lnTo>
                  <a:pt x="3491" y="9245"/>
                </a:lnTo>
                <a:lnTo>
                  <a:pt x="3103" y="9440"/>
                </a:lnTo>
                <a:lnTo>
                  <a:pt x="2715" y="9658"/>
                </a:lnTo>
                <a:lnTo>
                  <a:pt x="2327" y="9876"/>
                </a:lnTo>
                <a:lnTo>
                  <a:pt x="1988" y="10105"/>
                </a:lnTo>
                <a:lnTo>
                  <a:pt x="1649" y="10335"/>
                </a:lnTo>
                <a:lnTo>
                  <a:pt x="1019" y="10839"/>
                </a:lnTo>
                <a:lnTo>
                  <a:pt x="437" y="11379"/>
                </a:lnTo>
                <a:lnTo>
                  <a:pt x="1" y="11952"/>
                </a:lnTo>
                <a:lnTo>
                  <a:pt x="146" y="12480"/>
                </a:lnTo>
                <a:lnTo>
                  <a:pt x="340" y="12996"/>
                </a:lnTo>
                <a:lnTo>
                  <a:pt x="583" y="13512"/>
                </a:lnTo>
                <a:lnTo>
                  <a:pt x="873" y="14028"/>
                </a:lnTo>
                <a:lnTo>
                  <a:pt x="1261" y="14533"/>
                </a:lnTo>
                <a:lnTo>
                  <a:pt x="1649" y="15038"/>
                </a:lnTo>
                <a:lnTo>
                  <a:pt x="2085" y="15531"/>
                </a:lnTo>
                <a:lnTo>
                  <a:pt x="2570" y="16024"/>
                </a:lnTo>
                <a:lnTo>
                  <a:pt x="3151" y="16506"/>
                </a:lnTo>
                <a:lnTo>
                  <a:pt x="3733" y="16988"/>
                </a:lnTo>
                <a:lnTo>
                  <a:pt x="4363" y="17458"/>
                </a:lnTo>
                <a:lnTo>
                  <a:pt x="5042" y="17917"/>
                </a:lnTo>
                <a:lnTo>
                  <a:pt x="5720" y="18364"/>
                </a:lnTo>
                <a:lnTo>
                  <a:pt x="6496" y="18800"/>
                </a:lnTo>
                <a:lnTo>
                  <a:pt x="7271" y="19236"/>
                </a:lnTo>
                <a:lnTo>
                  <a:pt x="8095" y="19649"/>
                </a:lnTo>
                <a:lnTo>
                  <a:pt x="8968" y="20062"/>
                </a:lnTo>
                <a:lnTo>
                  <a:pt x="9889" y="20463"/>
                </a:lnTo>
                <a:lnTo>
                  <a:pt x="10810" y="20842"/>
                </a:lnTo>
                <a:lnTo>
                  <a:pt x="11779" y="21220"/>
                </a:lnTo>
                <a:lnTo>
                  <a:pt x="12797" y="21576"/>
                </a:lnTo>
                <a:lnTo>
                  <a:pt x="13863" y="21920"/>
                </a:lnTo>
                <a:lnTo>
                  <a:pt x="14929" y="22252"/>
                </a:lnTo>
                <a:lnTo>
                  <a:pt x="15996" y="22574"/>
                </a:lnTo>
                <a:lnTo>
                  <a:pt x="17159" y="22872"/>
                </a:lnTo>
                <a:lnTo>
                  <a:pt x="18274" y="23159"/>
                </a:lnTo>
                <a:lnTo>
                  <a:pt x="19486" y="23422"/>
                </a:lnTo>
                <a:lnTo>
                  <a:pt x="20697" y="23675"/>
                </a:lnTo>
                <a:lnTo>
                  <a:pt x="21909" y="23916"/>
                </a:lnTo>
                <a:lnTo>
                  <a:pt x="23169" y="24134"/>
                </a:lnTo>
                <a:lnTo>
                  <a:pt x="24429" y="24329"/>
                </a:lnTo>
                <a:lnTo>
                  <a:pt x="25738" y="24501"/>
                </a:lnTo>
                <a:lnTo>
                  <a:pt x="27338" y="24696"/>
                </a:lnTo>
                <a:lnTo>
                  <a:pt x="28986" y="24879"/>
                </a:lnTo>
                <a:lnTo>
                  <a:pt x="30682" y="25063"/>
                </a:lnTo>
                <a:lnTo>
                  <a:pt x="32378" y="25235"/>
                </a:lnTo>
                <a:lnTo>
                  <a:pt x="35965" y="25567"/>
                </a:lnTo>
                <a:lnTo>
                  <a:pt x="39552" y="25900"/>
                </a:lnTo>
                <a:lnTo>
                  <a:pt x="43139" y="26233"/>
                </a:lnTo>
                <a:lnTo>
                  <a:pt x="44932" y="26405"/>
                </a:lnTo>
                <a:lnTo>
                  <a:pt x="46677" y="26577"/>
                </a:lnTo>
                <a:lnTo>
                  <a:pt x="48422" y="26760"/>
                </a:lnTo>
                <a:lnTo>
                  <a:pt x="50118" y="26955"/>
                </a:lnTo>
                <a:lnTo>
                  <a:pt x="51766" y="27162"/>
                </a:lnTo>
                <a:lnTo>
                  <a:pt x="53366" y="27380"/>
                </a:lnTo>
                <a:lnTo>
                  <a:pt x="54917" y="27598"/>
                </a:lnTo>
                <a:lnTo>
                  <a:pt x="56371" y="27838"/>
                </a:lnTo>
                <a:lnTo>
                  <a:pt x="57776" y="28102"/>
                </a:lnTo>
                <a:lnTo>
                  <a:pt x="59134" y="28366"/>
                </a:lnTo>
                <a:lnTo>
                  <a:pt x="59764" y="28515"/>
                </a:lnTo>
                <a:lnTo>
                  <a:pt x="60345" y="28664"/>
                </a:lnTo>
                <a:lnTo>
                  <a:pt x="60927" y="28813"/>
                </a:lnTo>
                <a:lnTo>
                  <a:pt x="61509" y="28974"/>
                </a:lnTo>
                <a:lnTo>
                  <a:pt x="61993" y="29135"/>
                </a:lnTo>
                <a:lnTo>
                  <a:pt x="62526" y="29307"/>
                </a:lnTo>
                <a:lnTo>
                  <a:pt x="63011" y="29479"/>
                </a:lnTo>
                <a:lnTo>
                  <a:pt x="63447" y="29651"/>
                </a:lnTo>
                <a:lnTo>
                  <a:pt x="63884" y="29834"/>
                </a:lnTo>
                <a:lnTo>
                  <a:pt x="64271" y="30029"/>
                </a:lnTo>
                <a:lnTo>
                  <a:pt x="64611" y="30224"/>
                </a:lnTo>
                <a:lnTo>
                  <a:pt x="64950" y="30431"/>
                </a:lnTo>
                <a:lnTo>
                  <a:pt x="65241" y="30637"/>
                </a:lnTo>
                <a:lnTo>
                  <a:pt x="65483" y="30855"/>
                </a:lnTo>
                <a:lnTo>
                  <a:pt x="65677" y="31084"/>
                </a:lnTo>
                <a:lnTo>
                  <a:pt x="65871" y="31314"/>
                </a:lnTo>
                <a:lnTo>
                  <a:pt x="66016" y="31555"/>
                </a:lnTo>
                <a:lnTo>
                  <a:pt x="66162" y="31796"/>
                </a:lnTo>
                <a:lnTo>
                  <a:pt x="66210" y="32048"/>
                </a:lnTo>
                <a:lnTo>
                  <a:pt x="66259" y="32312"/>
                </a:lnTo>
                <a:lnTo>
                  <a:pt x="66259" y="32576"/>
                </a:lnTo>
                <a:lnTo>
                  <a:pt x="66210" y="32862"/>
                </a:lnTo>
                <a:lnTo>
                  <a:pt x="66113" y="33138"/>
                </a:lnTo>
                <a:lnTo>
                  <a:pt x="65968" y="33436"/>
                </a:lnTo>
                <a:lnTo>
                  <a:pt x="65774" y="33769"/>
                </a:lnTo>
                <a:lnTo>
                  <a:pt x="65532" y="34090"/>
                </a:lnTo>
                <a:lnTo>
                  <a:pt x="65241" y="34399"/>
                </a:lnTo>
                <a:lnTo>
                  <a:pt x="64901" y="34686"/>
                </a:lnTo>
                <a:lnTo>
                  <a:pt x="64562" y="34961"/>
                </a:lnTo>
                <a:lnTo>
                  <a:pt x="64126" y="35225"/>
                </a:lnTo>
                <a:lnTo>
                  <a:pt x="63690" y="35478"/>
                </a:lnTo>
                <a:lnTo>
                  <a:pt x="63205" y="35718"/>
                </a:lnTo>
                <a:lnTo>
                  <a:pt x="62672" y="35948"/>
                </a:lnTo>
                <a:lnTo>
                  <a:pt x="62139" y="36154"/>
                </a:lnTo>
                <a:lnTo>
                  <a:pt x="61557" y="36361"/>
                </a:lnTo>
                <a:lnTo>
                  <a:pt x="60927" y="36556"/>
                </a:lnTo>
                <a:lnTo>
                  <a:pt x="60297" y="36739"/>
                </a:lnTo>
                <a:lnTo>
                  <a:pt x="59618" y="36900"/>
                </a:lnTo>
                <a:lnTo>
                  <a:pt x="58891" y="37072"/>
                </a:lnTo>
                <a:lnTo>
                  <a:pt x="58164" y="37221"/>
                </a:lnTo>
                <a:lnTo>
                  <a:pt x="57437" y="37370"/>
                </a:lnTo>
                <a:lnTo>
                  <a:pt x="56613" y="37508"/>
                </a:lnTo>
                <a:lnTo>
                  <a:pt x="55838" y="37634"/>
                </a:lnTo>
                <a:lnTo>
                  <a:pt x="55014" y="37760"/>
                </a:lnTo>
                <a:lnTo>
                  <a:pt x="54141" y="37875"/>
                </a:lnTo>
                <a:lnTo>
                  <a:pt x="53269" y="37978"/>
                </a:lnTo>
                <a:lnTo>
                  <a:pt x="51475" y="38185"/>
                </a:lnTo>
                <a:lnTo>
                  <a:pt x="49585" y="38368"/>
                </a:lnTo>
                <a:lnTo>
                  <a:pt x="47695" y="38540"/>
                </a:lnTo>
                <a:lnTo>
                  <a:pt x="45708" y="38689"/>
                </a:lnTo>
                <a:lnTo>
                  <a:pt x="43720" y="38838"/>
                </a:lnTo>
                <a:lnTo>
                  <a:pt x="39600" y="39137"/>
                </a:lnTo>
                <a:lnTo>
                  <a:pt x="37516" y="39286"/>
                </a:lnTo>
                <a:lnTo>
                  <a:pt x="35480" y="39435"/>
                </a:lnTo>
                <a:lnTo>
                  <a:pt x="33396" y="39607"/>
                </a:lnTo>
                <a:lnTo>
                  <a:pt x="31361" y="39779"/>
                </a:lnTo>
                <a:lnTo>
                  <a:pt x="29373" y="39985"/>
                </a:lnTo>
                <a:lnTo>
                  <a:pt x="27386" y="40203"/>
                </a:lnTo>
                <a:lnTo>
                  <a:pt x="26417" y="40330"/>
                </a:lnTo>
                <a:lnTo>
                  <a:pt x="25447" y="40456"/>
                </a:lnTo>
                <a:lnTo>
                  <a:pt x="24526" y="40593"/>
                </a:lnTo>
                <a:lnTo>
                  <a:pt x="23605" y="40731"/>
                </a:lnTo>
                <a:lnTo>
                  <a:pt x="22685" y="40880"/>
                </a:lnTo>
                <a:lnTo>
                  <a:pt x="21764" y="41041"/>
                </a:lnTo>
                <a:lnTo>
                  <a:pt x="20891" y="41213"/>
                </a:lnTo>
                <a:lnTo>
                  <a:pt x="20067" y="41385"/>
                </a:lnTo>
                <a:lnTo>
                  <a:pt x="19195" y="41580"/>
                </a:lnTo>
                <a:lnTo>
                  <a:pt x="18419" y="41775"/>
                </a:lnTo>
                <a:lnTo>
                  <a:pt x="17595" y="41981"/>
                </a:lnTo>
                <a:lnTo>
                  <a:pt x="16868" y="42211"/>
                </a:lnTo>
                <a:lnTo>
                  <a:pt x="16141" y="42440"/>
                </a:lnTo>
                <a:lnTo>
                  <a:pt x="15414" y="42692"/>
                </a:lnTo>
                <a:lnTo>
                  <a:pt x="14736" y="42945"/>
                </a:lnTo>
                <a:lnTo>
                  <a:pt x="14057" y="43220"/>
                </a:lnTo>
                <a:lnTo>
                  <a:pt x="13330" y="43587"/>
                </a:lnTo>
                <a:lnTo>
                  <a:pt x="12651" y="43954"/>
                </a:lnTo>
                <a:lnTo>
                  <a:pt x="12070" y="44344"/>
                </a:lnTo>
                <a:lnTo>
                  <a:pt x="11585" y="44734"/>
                </a:lnTo>
                <a:lnTo>
                  <a:pt x="11100" y="45136"/>
                </a:lnTo>
                <a:lnTo>
                  <a:pt x="10713" y="45548"/>
                </a:lnTo>
                <a:lnTo>
                  <a:pt x="10422" y="45973"/>
                </a:lnTo>
                <a:lnTo>
                  <a:pt x="10179" y="46397"/>
                </a:lnTo>
                <a:lnTo>
                  <a:pt x="9986" y="46822"/>
                </a:lnTo>
                <a:lnTo>
                  <a:pt x="9840" y="47258"/>
                </a:lnTo>
                <a:lnTo>
                  <a:pt x="9792" y="47693"/>
                </a:lnTo>
                <a:lnTo>
                  <a:pt x="9792" y="48129"/>
                </a:lnTo>
                <a:lnTo>
                  <a:pt x="9889" y="48565"/>
                </a:lnTo>
                <a:lnTo>
                  <a:pt x="9986" y="49001"/>
                </a:lnTo>
                <a:lnTo>
                  <a:pt x="10131" y="49448"/>
                </a:lnTo>
                <a:lnTo>
                  <a:pt x="10373" y="49873"/>
                </a:lnTo>
                <a:lnTo>
                  <a:pt x="10664" y="50309"/>
                </a:lnTo>
                <a:lnTo>
                  <a:pt x="11003" y="50733"/>
                </a:lnTo>
                <a:lnTo>
                  <a:pt x="11391" y="51157"/>
                </a:lnTo>
                <a:lnTo>
                  <a:pt x="11779" y="51570"/>
                </a:lnTo>
                <a:lnTo>
                  <a:pt x="12264" y="51972"/>
                </a:lnTo>
                <a:lnTo>
                  <a:pt x="12797" y="52373"/>
                </a:lnTo>
                <a:lnTo>
                  <a:pt x="13378" y="52752"/>
                </a:lnTo>
                <a:lnTo>
                  <a:pt x="13960" y="53130"/>
                </a:lnTo>
                <a:lnTo>
                  <a:pt x="14639" y="53497"/>
                </a:lnTo>
                <a:lnTo>
                  <a:pt x="15317" y="53841"/>
                </a:lnTo>
                <a:lnTo>
                  <a:pt x="16044" y="54186"/>
                </a:lnTo>
                <a:lnTo>
                  <a:pt x="16820" y="54507"/>
                </a:lnTo>
                <a:lnTo>
                  <a:pt x="17595" y="54805"/>
                </a:lnTo>
                <a:lnTo>
                  <a:pt x="18419" y="55092"/>
                </a:lnTo>
                <a:lnTo>
                  <a:pt x="19292" y="55367"/>
                </a:lnTo>
                <a:lnTo>
                  <a:pt x="20213" y="55608"/>
                </a:lnTo>
                <a:lnTo>
                  <a:pt x="20649" y="55723"/>
                </a:lnTo>
                <a:lnTo>
                  <a:pt x="21134" y="55837"/>
                </a:lnTo>
                <a:lnTo>
                  <a:pt x="21618" y="55929"/>
                </a:lnTo>
                <a:lnTo>
                  <a:pt x="22151" y="56021"/>
                </a:lnTo>
                <a:lnTo>
                  <a:pt x="22636" y="56113"/>
                </a:lnTo>
                <a:lnTo>
                  <a:pt x="23218" y="56181"/>
                </a:lnTo>
                <a:lnTo>
                  <a:pt x="23751" y="56262"/>
                </a:lnTo>
                <a:lnTo>
                  <a:pt x="24333" y="56319"/>
                </a:lnTo>
                <a:lnTo>
                  <a:pt x="25496" y="56434"/>
                </a:lnTo>
                <a:lnTo>
                  <a:pt x="26659" y="56526"/>
                </a:lnTo>
                <a:lnTo>
                  <a:pt x="27919" y="56606"/>
                </a:lnTo>
                <a:lnTo>
                  <a:pt x="29179" y="56663"/>
                </a:lnTo>
                <a:lnTo>
                  <a:pt x="30488" y="56698"/>
                </a:lnTo>
                <a:lnTo>
                  <a:pt x="31797" y="56732"/>
                </a:lnTo>
                <a:lnTo>
                  <a:pt x="33154" y="56743"/>
                </a:lnTo>
                <a:lnTo>
                  <a:pt x="34511" y="56755"/>
                </a:lnTo>
                <a:lnTo>
                  <a:pt x="37177" y="56743"/>
                </a:lnTo>
                <a:lnTo>
                  <a:pt x="39843" y="56732"/>
                </a:lnTo>
                <a:lnTo>
                  <a:pt x="42412" y="56709"/>
                </a:lnTo>
                <a:lnTo>
                  <a:pt x="44884" y="56709"/>
                </a:lnTo>
                <a:lnTo>
                  <a:pt x="46047" y="56732"/>
                </a:lnTo>
                <a:lnTo>
                  <a:pt x="47162" y="56755"/>
                </a:lnTo>
                <a:lnTo>
                  <a:pt x="48228" y="56789"/>
                </a:lnTo>
                <a:lnTo>
                  <a:pt x="49197" y="56847"/>
                </a:lnTo>
                <a:lnTo>
                  <a:pt x="50167" y="56915"/>
                </a:lnTo>
                <a:lnTo>
                  <a:pt x="51039" y="56996"/>
                </a:lnTo>
                <a:lnTo>
                  <a:pt x="51427" y="57053"/>
                </a:lnTo>
                <a:lnTo>
                  <a:pt x="51815" y="57110"/>
                </a:lnTo>
                <a:lnTo>
                  <a:pt x="52202" y="57168"/>
                </a:lnTo>
                <a:lnTo>
                  <a:pt x="52542" y="57237"/>
                </a:lnTo>
                <a:lnTo>
                  <a:pt x="52833" y="57305"/>
                </a:lnTo>
                <a:lnTo>
                  <a:pt x="53172" y="57386"/>
                </a:lnTo>
                <a:lnTo>
                  <a:pt x="53414" y="57478"/>
                </a:lnTo>
                <a:lnTo>
                  <a:pt x="53705" y="57569"/>
                </a:lnTo>
                <a:lnTo>
                  <a:pt x="53899" y="57673"/>
                </a:lnTo>
                <a:lnTo>
                  <a:pt x="54141" y="57787"/>
                </a:lnTo>
                <a:lnTo>
                  <a:pt x="54287" y="57902"/>
                </a:lnTo>
                <a:lnTo>
                  <a:pt x="54432" y="58028"/>
                </a:lnTo>
                <a:lnTo>
                  <a:pt x="54674" y="58269"/>
                </a:lnTo>
                <a:lnTo>
                  <a:pt x="54868" y="58510"/>
                </a:lnTo>
                <a:lnTo>
                  <a:pt x="55014" y="58739"/>
                </a:lnTo>
                <a:lnTo>
                  <a:pt x="55111" y="58969"/>
                </a:lnTo>
                <a:lnTo>
                  <a:pt x="55159" y="59198"/>
                </a:lnTo>
                <a:lnTo>
                  <a:pt x="55208" y="59427"/>
                </a:lnTo>
                <a:lnTo>
                  <a:pt x="55159" y="59657"/>
                </a:lnTo>
                <a:lnTo>
                  <a:pt x="55111" y="59875"/>
                </a:lnTo>
                <a:lnTo>
                  <a:pt x="55014" y="60093"/>
                </a:lnTo>
                <a:lnTo>
                  <a:pt x="54868" y="60311"/>
                </a:lnTo>
                <a:lnTo>
                  <a:pt x="54723" y="60529"/>
                </a:lnTo>
                <a:lnTo>
                  <a:pt x="54529" y="60735"/>
                </a:lnTo>
                <a:lnTo>
                  <a:pt x="54287" y="60953"/>
                </a:lnTo>
                <a:lnTo>
                  <a:pt x="54044" y="61159"/>
                </a:lnTo>
                <a:lnTo>
                  <a:pt x="53414" y="61572"/>
                </a:lnTo>
                <a:lnTo>
                  <a:pt x="52736" y="61985"/>
                </a:lnTo>
                <a:lnTo>
                  <a:pt x="51960" y="62387"/>
                </a:lnTo>
                <a:lnTo>
                  <a:pt x="51088" y="62788"/>
                </a:lnTo>
                <a:lnTo>
                  <a:pt x="50167" y="63190"/>
                </a:lnTo>
                <a:lnTo>
                  <a:pt x="49246" y="63591"/>
                </a:lnTo>
                <a:lnTo>
                  <a:pt x="48228" y="63981"/>
                </a:lnTo>
                <a:lnTo>
                  <a:pt x="46144" y="64784"/>
                </a:lnTo>
                <a:lnTo>
                  <a:pt x="44060" y="65587"/>
                </a:lnTo>
                <a:lnTo>
                  <a:pt x="43042" y="66000"/>
                </a:lnTo>
                <a:lnTo>
                  <a:pt x="42024" y="66424"/>
                </a:lnTo>
                <a:lnTo>
                  <a:pt x="41103" y="66849"/>
                </a:lnTo>
                <a:lnTo>
                  <a:pt x="40230" y="67273"/>
                </a:lnTo>
                <a:lnTo>
                  <a:pt x="39406" y="67720"/>
                </a:lnTo>
                <a:lnTo>
                  <a:pt x="38679" y="68168"/>
                </a:lnTo>
                <a:lnTo>
                  <a:pt x="38001" y="68638"/>
                </a:lnTo>
                <a:lnTo>
                  <a:pt x="37710" y="68867"/>
                </a:lnTo>
                <a:lnTo>
                  <a:pt x="37468" y="69108"/>
                </a:lnTo>
                <a:lnTo>
                  <a:pt x="37225" y="69349"/>
                </a:lnTo>
                <a:lnTo>
                  <a:pt x="37031" y="69590"/>
                </a:lnTo>
                <a:lnTo>
                  <a:pt x="36886" y="69842"/>
                </a:lnTo>
                <a:lnTo>
                  <a:pt x="36741" y="70095"/>
                </a:lnTo>
                <a:lnTo>
                  <a:pt x="36644" y="70347"/>
                </a:lnTo>
                <a:lnTo>
                  <a:pt x="36595" y="70611"/>
                </a:lnTo>
                <a:lnTo>
                  <a:pt x="36547" y="70875"/>
                </a:lnTo>
                <a:lnTo>
                  <a:pt x="36547" y="71150"/>
                </a:lnTo>
                <a:lnTo>
                  <a:pt x="36644" y="71414"/>
                </a:lnTo>
                <a:lnTo>
                  <a:pt x="36741" y="71689"/>
                </a:lnTo>
                <a:lnTo>
                  <a:pt x="36838" y="71976"/>
                </a:lnTo>
                <a:lnTo>
                  <a:pt x="37031" y="72263"/>
                </a:lnTo>
                <a:lnTo>
                  <a:pt x="37419" y="72710"/>
                </a:lnTo>
                <a:lnTo>
                  <a:pt x="37807" y="73146"/>
                </a:lnTo>
                <a:lnTo>
                  <a:pt x="38243" y="73570"/>
                </a:lnTo>
                <a:lnTo>
                  <a:pt x="38776" y="73960"/>
                </a:lnTo>
                <a:lnTo>
                  <a:pt x="39310" y="74350"/>
                </a:lnTo>
                <a:lnTo>
                  <a:pt x="39891" y="74706"/>
                </a:lnTo>
                <a:lnTo>
                  <a:pt x="40521" y="75050"/>
                </a:lnTo>
                <a:lnTo>
                  <a:pt x="41200" y="75383"/>
                </a:lnTo>
                <a:lnTo>
                  <a:pt x="41878" y="75692"/>
                </a:lnTo>
                <a:lnTo>
                  <a:pt x="42605" y="75991"/>
                </a:lnTo>
                <a:lnTo>
                  <a:pt x="43381" y="76266"/>
                </a:lnTo>
                <a:lnTo>
                  <a:pt x="44205" y="76530"/>
                </a:lnTo>
                <a:lnTo>
                  <a:pt x="45029" y="76770"/>
                </a:lnTo>
                <a:lnTo>
                  <a:pt x="45901" y="77000"/>
                </a:lnTo>
                <a:lnTo>
                  <a:pt x="46774" y="77218"/>
                </a:lnTo>
                <a:lnTo>
                  <a:pt x="47695" y="77413"/>
                </a:lnTo>
                <a:lnTo>
                  <a:pt x="48616" y="77596"/>
                </a:lnTo>
                <a:lnTo>
                  <a:pt x="49585" y="77757"/>
                </a:lnTo>
                <a:lnTo>
                  <a:pt x="50554" y="77918"/>
                </a:lnTo>
                <a:lnTo>
                  <a:pt x="51524" y="78044"/>
                </a:lnTo>
                <a:lnTo>
                  <a:pt x="52542" y="78170"/>
                </a:lnTo>
                <a:lnTo>
                  <a:pt x="53608" y="78273"/>
                </a:lnTo>
                <a:lnTo>
                  <a:pt x="54626" y="78365"/>
                </a:lnTo>
                <a:lnTo>
                  <a:pt x="55692" y="78434"/>
                </a:lnTo>
                <a:lnTo>
                  <a:pt x="56759" y="78503"/>
                </a:lnTo>
                <a:lnTo>
                  <a:pt x="57825" y="78548"/>
                </a:lnTo>
                <a:lnTo>
                  <a:pt x="58891" y="78583"/>
                </a:lnTo>
                <a:lnTo>
                  <a:pt x="60006" y="78594"/>
                </a:lnTo>
                <a:lnTo>
                  <a:pt x="61072" y="78606"/>
                </a:lnTo>
                <a:lnTo>
                  <a:pt x="62187" y="78594"/>
                </a:lnTo>
                <a:lnTo>
                  <a:pt x="63253" y="78571"/>
                </a:lnTo>
                <a:lnTo>
                  <a:pt x="64368" y="78537"/>
                </a:lnTo>
                <a:lnTo>
                  <a:pt x="65435" y="78491"/>
                </a:lnTo>
                <a:lnTo>
                  <a:pt x="66501" y="78422"/>
                </a:lnTo>
                <a:lnTo>
                  <a:pt x="67616" y="78353"/>
                </a:lnTo>
                <a:lnTo>
                  <a:pt x="68682" y="78262"/>
                </a:lnTo>
                <a:lnTo>
                  <a:pt x="69748" y="78170"/>
                </a:lnTo>
                <a:lnTo>
                  <a:pt x="70766" y="78055"/>
                </a:lnTo>
                <a:lnTo>
                  <a:pt x="71833" y="77929"/>
                </a:lnTo>
                <a:lnTo>
                  <a:pt x="72850" y="77791"/>
                </a:lnTo>
                <a:lnTo>
                  <a:pt x="73868" y="77654"/>
                </a:lnTo>
                <a:lnTo>
                  <a:pt x="74838" y="77493"/>
                </a:lnTo>
                <a:lnTo>
                  <a:pt x="75807" y="77321"/>
                </a:lnTo>
                <a:lnTo>
                  <a:pt x="76728" y="77138"/>
                </a:lnTo>
                <a:lnTo>
                  <a:pt x="77697" y="76943"/>
                </a:lnTo>
                <a:lnTo>
                  <a:pt x="78570" y="76736"/>
                </a:lnTo>
                <a:lnTo>
                  <a:pt x="79442" y="76530"/>
                </a:lnTo>
                <a:lnTo>
                  <a:pt x="80315" y="76300"/>
                </a:lnTo>
                <a:lnTo>
                  <a:pt x="81139" y="76059"/>
                </a:lnTo>
                <a:lnTo>
                  <a:pt x="81914" y="75818"/>
                </a:lnTo>
                <a:lnTo>
                  <a:pt x="82641" y="75555"/>
                </a:lnTo>
                <a:lnTo>
                  <a:pt x="83368" y="75291"/>
                </a:lnTo>
                <a:lnTo>
                  <a:pt x="84047" y="75016"/>
                </a:lnTo>
                <a:lnTo>
                  <a:pt x="84725" y="74729"/>
                </a:lnTo>
                <a:lnTo>
                  <a:pt x="85307" y="74431"/>
                </a:lnTo>
                <a:lnTo>
                  <a:pt x="85889" y="74132"/>
                </a:lnTo>
                <a:lnTo>
                  <a:pt x="86422" y="73811"/>
                </a:lnTo>
                <a:lnTo>
                  <a:pt x="86907" y="73490"/>
                </a:lnTo>
                <a:lnTo>
                  <a:pt x="87343" y="73157"/>
                </a:lnTo>
                <a:lnTo>
                  <a:pt x="87731" y="72813"/>
                </a:lnTo>
                <a:lnTo>
                  <a:pt x="88070" y="72469"/>
                </a:lnTo>
                <a:lnTo>
                  <a:pt x="88361" y="72114"/>
                </a:lnTo>
                <a:lnTo>
                  <a:pt x="88554" y="71747"/>
                </a:lnTo>
                <a:lnTo>
                  <a:pt x="88748" y="71368"/>
                </a:lnTo>
                <a:lnTo>
                  <a:pt x="88991" y="70645"/>
                </a:lnTo>
                <a:lnTo>
                  <a:pt x="89185" y="69957"/>
                </a:lnTo>
                <a:lnTo>
                  <a:pt x="89282" y="69280"/>
                </a:lnTo>
                <a:lnTo>
                  <a:pt x="89282" y="68638"/>
                </a:lnTo>
                <a:lnTo>
                  <a:pt x="89282" y="68007"/>
                </a:lnTo>
                <a:lnTo>
                  <a:pt x="89185" y="67411"/>
                </a:lnTo>
                <a:lnTo>
                  <a:pt x="89088" y="66837"/>
                </a:lnTo>
                <a:lnTo>
                  <a:pt x="88942" y="66275"/>
                </a:lnTo>
                <a:lnTo>
                  <a:pt x="88603" y="65231"/>
                </a:lnTo>
                <a:lnTo>
                  <a:pt x="88264" y="64268"/>
                </a:lnTo>
                <a:lnTo>
                  <a:pt x="87973" y="63385"/>
                </a:lnTo>
                <a:lnTo>
                  <a:pt x="87876" y="62983"/>
                </a:lnTo>
                <a:lnTo>
                  <a:pt x="87827" y="62593"/>
                </a:lnTo>
                <a:lnTo>
                  <a:pt x="87827" y="62215"/>
                </a:lnTo>
                <a:lnTo>
                  <a:pt x="87876" y="61871"/>
                </a:lnTo>
                <a:lnTo>
                  <a:pt x="87973" y="61538"/>
                </a:lnTo>
                <a:lnTo>
                  <a:pt x="88167" y="61228"/>
                </a:lnTo>
                <a:lnTo>
                  <a:pt x="88458" y="60930"/>
                </a:lnTo>
                <a:lnTo>
                  <a:pt x="88603" y="60792"/>
                </a:lnTo>
                <a:lnTo>
                  <a:pt x="88845" y="60655"/>
                </a:lnTo>
                <a:lnTo>
                  <a:pt x="89039" y="60517"/>
                </a:lnTo>
                <a:lnTo>
                  <a:pt x="89282" y="60391"/>
                </a:lnTo>
                <a:lnTo>
                  <a:pt x="89572" y="60265"/>
                </a:lnTo>
                <a:lnTo>
                  <a:pt x="89863" y="60150"/>
                </a:lnTo>
                <a:lnTo>
                  <a:pt x="90202" y="60035"/>
                </a:lnTo>
                <a:lnTo>
                  <a:pt x="90590" y="59921"/>
                </a:lnTo>
                <a:lnTo>
                  <a:pt x="90978" y="59817"/>
                </a:lnTo>
                <a:lnTo>
                  <a:pt x="91414" y="59714"/>
                </a:lnTo>
                <a:lnTo>
                  <a:pt x="91899" y="59622"/>
                </a:lnTo>
                <a:lnTo>
                  <a:pt x="92384" y="59519"/>
                </a:lnTo>
                <a:lnTo>
                  <a:pt x="92965" y="59439"/>
                </a:lnTo>
                <a:lnTo>
                  <a:pt x="93547" y="59347"/>
                </a:lnTo>
                <a:lnTo>
                  <a:pt x="94128" y="59267"/>
                </a:lnTo>
                <a:lnTo>
                  <a:pt x="94807" y="59187"/>
                </a:lnTo>
                <a:lnTo>
                  <a:pt x="95486" y="59118"/>
                </a:lnTo>
                <a:lnTo>
                  <a:pt x="96261" y="59037"/>
                </a:lnTo>
                <a:lnTo>
                  <a:pt x="97037" y="58980"/>
                </a:lnTo>
                <a:lnTo>
                  <a:pt x="97861" y="58911"/>
                </a:lnTo>
                <a:lnTo>
                  <a:pt x="99654" y="58797"/>
                </a:lnTo>
                <a:lnTo>
                  <a:pt x="100333" y="58762"/>
                </a:lnTo>
                <a:lnTo>
                  <a:pt x="100963" y="58739"/>
                </a:lnTo>
                <a:lnTo>
                  <a:pt x="101593" y="58728"/>
                </a:lnTo>
                <a:lnTo>
                  <a:pt x="102271" y="58728"/>
                </a:lnTo>
                <a:lnTo>
                  <a:pt x="102901" y="58739"/>
                </a:lnTo>
                <a:lnTo>
                  <a:pt x="103532" y="58762"/>
                </a:lnTo>
                <a:lnTo>
                  <a:pt x="104162" y="58785"/>
                </a:lnTo>
                <a:lnTo>
                  <a:pt x="104743" y="58820"/>
                </a:lnTo>
                <a:lnTo>
                  <a:pt x="105373" y="58865"/>
                </a:lnTo>
                <a:lnTo>
                  <a:pt x="106003" y="58911"/>
                </a:lnTo>
                <a:lnTo>
                  <a:pt x="107215" y="59037"/>
                </a:lnTo>
                <a:lnTo>
                  <a:pt x="108427" y="59198"/>
                </a:lnTo>
                <a:lnTo>
                  <a:pt x="109639" y="59370"/>
                </a:lnTo>
                <a:lnTo>
                  <a:pt x="110802" y="59565"/>
                </a:lnTo>
                <a:lnTo>
                  <a:pt x="112014" y="59772"/>
                </a:lnTo>
                <a:lnTo>
                  <a:pt x="113225" y="60001"/>
                </a:lnTo>
                <a:lnTo>
                  <a:pt x="114437" y="60230"/>
                </a:lnTo>
                <a:lnTo>
                  <a:pt x="116909" y="60724"/>
                </a:lnTo>
                <a:lnTo>
                  <a:pt x="119429" y="61217"/>
                </a:lnTo>
                <a:lnTo>
                  <a:pt x="120738" y="61469"/>
                </a:lnTo>
                <a:lnTo>
                  <a:pt x="122095" y="61699"/>
                </a:lnTo>
                <a:lnTo>
                  <a:pt x="123404" y="61917"/>
                </a:lnTo>
                <a:lnTo>
                  <a:pt x="124810" y="62123"/>
                </a:lnTo>
                <a:lnTo>
                  <a:pt x="126215" y="62318"/>
                </a:lnTo>
                <a:lnTo>
                  <a:pt x="127669" y="62490"/>
                </a:lnTo>
                <a:lnTo>
                  <a:pt x="128445" y="62559"/>
                </a:lnTo>
                <a:lnTo>
                  <a:pt x="129172" y="62628"/>
                </a:lnTo>
                <a:lnTo>
                  <a:pt x="129947" y="62696"/>
                </a:lnTo>
                <a:lnTo>
                  <a:pt x="130723" y="62742"/>
                </a:lnTo>
                <a:lnTo>
                  <a:pt x="131547" y="62800"/>
                </a:lnTo>
                <a:lnTo>
                  <a:pt x="132322" y="62834"/>
                </a:lnTo>
                <a:lnTo>
                  <a:pt x="133146" y="62869"/>
                </a:lnTo>
                <a:lnTo>
                  <a:pt x="133970" y="62891"/>
                </a:lnTo>
                <a:lnTo>
                  <a:pt x="134794" y="62903"/>
                </a:lnTo>
                <a:lnTo>
                  <a:pt x="136539" y="62903"/>
                </a:lnTo>
                <a:lnTo>
                  <a:pt x="137412" y="62880"/>
                </a:lnTo>
                <a:lnTo>
                  <a:pt x="138333" y="62857"/>
                </a:lnTo>
                <a:lnTo>
                  <a:pt x="139253" y="62823"/>
                </a:lnTo>
                <a:lnTo>
                  <a:pt x="140174" y="62765"/>
                </a:lnTo>
                <a:lnTo>
                  <a:pt x="141144" y="62708"/>
                </a:lnTo>
                <a:lnTo>
                  <a:pt x="142065" y="62628"/>
                </a:lnTo>
                <a:lnTo>
                  <a:pt x="143083" y="62547"/>
                </a:lnTo>
                <a:lnTo>
                  <a:pt x="144052" y="62444"/>
                </a:lnTo>
                <a:lnTo>
                  <a:pt x="145070" y="62329"/>
                </a:lnTo>
                <a:lnTo>
                  <a:pt x="145845" y="62238"/>
                </a:lnTo>
                <a:lnTo>
                  <a:pt x="146572" y="62134"/>
                </a:lnTo>
                <a:lnTo>
                  <a:pt x="147251" y="62020"/>
                </a:lnTo>
                <a:lnTo>
                  <a:pt x="147930" y="61905"/>
                </a:lnTo>
                <a:lnTo>
                  <a:pt x="148560" y="61779"/>
                </a:lnTo>
                <a:lnTo>
                  <a:pt x="149141" y="61653"/>
                </a:lnTo>
                <a:lnTo>
                  <a:pt x="149723" y="61515"/>
                </a:lnTo>
                <a:lnTo>
                  <a:pt x="150256" y="61366"/>
                </a:lnTo>
                <a:lnTo>
                  <a:pt x="150741" y="61217"/>
                </a:lnTo>
                <a:lnTo>
                  <a:pt x="151225" y="61056"/>
                </a:lnTo>
                <a:lnTo>
                  <a:pt x="151662" y="60896"/>
                </a:lnTo>
                <a:lnTo>
                  <a:pt x="152098" y="60724"/>
                </a:lnTo>
                <a:lnTo>
                  <a:pt x="152486" y="60552"/>
                </a:lnTo>
                <a:lnTo>
                  <a:pt x="152873" y="60368"/>
                </a:lnTo>
                <a:lnTo>
                  <a:pt x="153213" y="60173"/>
                </a:lnTo>
                <a:lnTo>
                  <a:pt x="153552" y="59978"/>
                </a:lnTo>
                <a:lnTo>
                  <a:pt x="153843" y="59783"/>
                </a:lnTo>
                <a:lnTo>
                  <a:pt x="154134" y="59577"/>
                </a:lnTo>
                <a:lnTo>
                  <a:pt x="154570" y="59164"/>
                </a:lnTo>
                <a:lnTo>
                  <a:pt x="154958" y="58716"/>
                </a:lnTo>
                <a:lnTo>
                  <a:pt x="155297" y="58258"/>
                </a:lnTo>
                <a:lnTo>
                  <a:pt x="155491" y="57787"/>
                </a:lnTo>
                <a:lnTo>
                  <a:pt x="155636" y="57294"/>
                </a:lnTo>
                <a:lnTo>
                  <a:pt x="155733" y="56801"/>
                </a:lnTo>
                <a:lnTo>
                  <a:pt x="155733" y="56285"/>
                </a:lnTo>
                <a:lnTo>
                  <a:pt x="155685" y="55757"/>
                </a:lnTo>
                <a:lnTo>
                  <a:pt x="155539" y="55229"/>
                </a:lnTo>
                <a:lnTo>
                  <a:pt x="155394" y="54679"/>
                </a:lnTo>
                <a:lnTo>
                  <a:pt x="155200" y="54140"/>
                </a:lnTo>
                <a:lnTo>
                  <a:pt x="154909" y="53578"/>
                </a:lnTo>
                <a:lnTo>
                  <a:pt x="154618" y="53016"/>
                </a:lnTo>
                <a:lnTo>
                  <a:pt x="154279" y="52454"/>
                </a:lnTo>
                <a:lnTo>
                  <a:pt x="153891" y="51892"/>
                </a:lnTo>
                <a:lnTo>
                  <a:pt x="153116" y="50767"/>
                </a:lnTo>
                <a:lnTo>
                  <a:pt x="152195" y="49643"/>
                </a:lnTo>
                <a:lnTo>
                  <a:pt x="151274" y="48542"/>
                </a:lnTo>
                <a:lnTo>
                  <a:pt x="150353" y="47475"/>
                </a:lnTo>
                <a:lnTo>
                  <a:pt x="149917" y="46925"/>
                </a:lnTo>
                <a:lnTo>
                  <a:pt x="149529" y="46328"/>
                </a:lnTo>
                <a:lnTo>
                  <a:pt x="149190" y="45709"/>
                </a:lnTo>
                <a:lnTo>
                  <a:pt x="148899" y="45055"/>
                </a:lnTo>
                <a:lnTo>
                  <a:pt x="148657" y="44379"/>
                </a:lnTo>
                <a:lnTo>
                  <a:pt x="148463" y="43679"/>
                </a:lnTo>
                <a:lnTo>
                  <a:pt x="148366" y="42956"/>
                </a:lnTo>
                <a:lnTo>
                  <a:pt x="148269" y="42234"/>
                </a:lnTo>
                <a:lnTo>
                  <a:pt x="148269" y="41499"/>
                </a:lnTo>
                <a:lnTo>
                  <a:pt x="148269" y="40754"/>
                </a:lnTo>
                <a:lnTo>
                  <a:pt x="148366" y="40008"/>
                </a:lnTo>
                <a:lnTo>
                  <a:pt x="148511" y="39274"/>
                </a:lnTo>
                <a:lnTo>
                  <a:pt x="148753" y="38540"/>
                </a:lnTo>
                <a:lnTo>
                  <a:pt x="148996" y="37818"/>
                </a:lnTo>
                <a:lnTo>
                  <a:pt x="149335" y="37118"/>
                </a:lnTo>
                <a:lnTo>
                  <a:pt x="149723" y="36430"/>
                </a:lnTo>
                <a:lnTo>
                  <a:pt x="150208" y="35764"/>
                </a:lnTo>
                <a:lnTo>
                  <a:pt x="150692" y="35133"/>
                </a:lnTo>
                <a:lnTo>
                  <a:pt x="151274" y="34526"/>
                </a:lnTo>
                <a:lnTo>
                  <a:pt x="151952" y="33964"/>
                </a:lnTo>
                <a:lnTo>
                  <a:pt x="152292" y="33700"/>
                </a:lnTo>
                <a:lnTo>
                  <a:pt x="152680" y="33436"/>
                </a:lnTo>
                <a:lnTo>
                  <a:pt x="153067" y="33195"/>
                </a:lnTo>
                <a:lnTo>
                  <a:pt x="153455" y="32954"/>
                </a:lnTo>
                <a:lnTo>
                  <a:pt x="153891" y="32725"/>
                </a:lnTo>
                <a:lnTo>
                  <a:pt x="154327" y="32518"/>
                </a:lnTo>
                <a:lnTo>
                  <a:pt x="154764" y="32323"/>
                </a:lnTo>
                <a:lnTo>
                  <a:pt x="155248" y="32140"/>
                </a:lnTo>
                <a:lnTo>
                  <a:pt x="155733" y="31968"/>
                </a:lnTo>
                <a:lnTo>
                  <a:pt x="156218" y="31807"/>
                </a:lnTo>
                <a:lnTo>
                  <a:pt x="156751" y="31669"/>
                </a:lnTo>
                <a:lnTo>
                  <a:pt x="157284" y="31543"/>
                </a:lnTo>
                <a:lnTo>
                  <a:pt x="157866" y="31429"/>
                </a:lnTo>
                <a:lnTo>
                  <a:pt x="158447" y="31337"/>
                </a:lnTo>
                <a:lnTo>
                  <a:pt x="159029" y="31257"/>
                </a:lnTo>
                <a:lnTo>
                  <a:pt x="159659" y="31199"/>
                </a:lnTo>
                <a:lnTo>
                  <a:pt x="160289" y="31165"/>
                </a:lnTo>
                <a:lnTo>
                  <a:pt x="160919" y="31142"/>
                </a:lnTo>
                <a:lnTo>
                  <a:pt x="161598" y="31142"/>
                </a:lnTo>
                <a:lnTo>
                  <a:pt x="162276" y="31153"/>
                </a:lnTo>
                <a:lnTo>
                  <a:pt x="163003" y="31188"/>
                </a:lnTo>
                <a:lnTo>
                  <a:pt x="163731" y="31245"/>
                </a:lnTo>
                <a:lnTo>
                  <a:pt x="164458" y="31325"/>
                </a:lnTo>
                <a:lnTo>
                  <a:pt x="165233" y="31429"/>
                </a:lnTo>
                <a:lnTo>
                  <a:pt x="166736" y="31647"/>
                </a:lnTo>
                <a:lnTo>
                  <a:pt x="168190" y="31887"/>
                </a:lnTo>
                <a:lnTo>
                  <a:pt x="169595" y="32128"/>
                </a:lnTo>
                <a:lnTo>
                  <a:pt x="170904" y="32381"/>
                </a:lnTo>
                <a:lnTo>
                  <a:pt x="172164" y="32644"/>
                </a:lnTo>
                <a:lnTo>
                  <a:pt x="173424" y="32908"/>
                </a:lnTo>
                <a:lnTo>
                  <a:pt x="174588" y="33184"/>
                </a:lnTo>
                <a:lnTo>
                  <a:pt x="175702" y="33470"/>
                </a:lnTo>
                <a:lnTo>
                  <a:pt x="176769" y="33757"/>
                </a:lnTo>
                <a:lnTo>
                  <a:pt x="177787" y="34055"/>
                </a:lnTo>
                <a:lnTo>
                  <a:pt x="178756" y="34365"/>
                </a:lnTo>
                <a:lnTo>
                  <a:pt x="179677" y="34675"/>
                </a:lnTo>
                <a:lnTo>
                  <a:pt x="180598" y="34984"/>
                </a:lnTo>
                <a:lnTo>
                  <a:pt x="181422" y="35306"/>
                </a:lnTo>
                <a:lnTo>
                  <a:pt x="182246" y="35627"/>
                </a:lnTo>
                <a:lnTo>
                  <a:pt x="183021" y="35959"/>
                </a:lnTo>
                <a:lnTo>
                  <a:pt x="183748" y="36292"/>
                </a:lnTo>
                <a:lnTo>
                  <a:pt x="184475" y="36636"/>
                </a:lnTo>
                <a:lnTo>
                  <a:pt x="185154" y="36980"/>
                </a:lnTo>
                <a:lnTo>
                  <a:pt x="185784" y="37324"/>
                </a:lnTo>
                <a:lnTo>
                  <a:pt x="186996" y="38024"/>
                </a:lnTo>
                <a:lnTo>
                  <a:pt x="188111" y="38735"/>
                </a:lnTo>
                <a:lnTo>
                  <a:pt x="189177" y="39446"/>
                </a:lnTo>
                <a:lnTo>
                  <a:pt x="190146" y="40169"/>
                </a:lnTo>
                <a:lnTo>
                  <a:pt x="191067" y="40892"/>
                </a:lnTo>
                <a:lnTo>
                  <a:pt x="191940" y="41614"/>
                </a:lnTo>
                <a:lnTo>
                  <a:pt x="193588" y="43036"/>
                </a:lnTo>
                <a:lnTo>
                  <a:pt x="194460" y="43736"/>
                </a:lnTo>
                <a:lnTo>
                  <a:pt x="195284" y="44424"/>
                </a:lnTo>
                <a:lnTo>
                  <a:pt x="196205" y="45101"/>
                </a:lnTo>
                <a:lnTo>
                  <a:pt x="197126" y="45755"/>
                </a:lnTo>
                <a:lnTo>
                  <a:pt x="198095" y="46397"/>
                </a:lnTo>
                <a:lnTo>
                  <a:pt x="199162" y="47005"/>
                </a:lnTo>
                <a:lnTo>
                  <a:pt x="199743" y="47303"/>
                </a:lnTo>
                <a:lnTo>
                  <a:pt x="200325" y="47590"/>
                </a:lnTo>
                <a:lnTo>
                  <a:pt x="200907" y="47877"/>
                </a:lnTo>
                <a:lnTo>
                  <a:pt x="201585" y="48152"/>
                </a:lnTo>
                <a:lnTo>
                  <a:pt x="202215" y="48416"/>
                </a:lnTo>
                <a:lnTo>
                  <a:pt x="202942" y="48680"/>
                </a:lnTo>
                <a:lnTo>
                  <a:pt x="203669" y="48932"/>
                </a:lnTo>
                <a:lnTo>
                  <a:pt x="204396" y="49173"/>
                </a:lnTo>
                <a:lnTo>
                  <a:pt x="205220" y="49414"/>
                </a:lnTo>
                <a:lnTo>
                  <a:pt x="206044" y="49632"/>
                </a:lnTo>
                <a:lnTo>
                  <a:pt x="206917" y="49850"/>
                </a:lnTo>
                <a:lnTo>
                  <a:pt x="207838" y="50056"/>
                </a:lnTo>
                <a:lnTo>
                  <a:pt x="208807" y="50251"/>
                </a:lnTo>
                <a:lnTo>
                  <a:pt x="209825" y="50435"/>
                </a:lnTo>
                <a:lnTo>
                  <a:pt x="210843" y="50607"/>
                </a:lnTo>
                <a:lnTo>
                  <a:pt x="211958" y="50767"/>
                </a:lnTo>
                <a:lnTo>
                  <a:pt x="213072" y="50905"/>
                </a:lnTo>
                <a:lnTo>
                  <a:pt x="214187" y="51031"/>
                </a:lnTo>
                <a:lnTo>
                  <a:pt x="215350" y="51146"/>
                </a:lnTo>
                <a:lnTo>
                  <a:pt x="216514" y="51249"/>
                </a:lnTo>
                <a:lnTo>
                  <a:pt x="217725" y="51341"/>
                </a:lnTo>
                <a:lnTo>
                  <a:pt x="218937" y="51433"/>
                </a:lnTo>
                <a:lnTo>
                  <a:pt x="220149" y="51502"/>
                </a:lnTo>
                <a:lnTo>
                  <a:pt x="221409" y="51570"/>
                </a:lnTo>
                <a:lnTo>
                  <a:pt x="222669" y="51616"/>
                </a:lnTo>
                <a:lnTo>
                  <a:pt x="223930" y="51662"/>
                </a:lnTo>
                <a:lnTo>
                  <a:pt x="225190" y="51697"/>
                </a:lnTo>
                <a:lnTo>
                  <a:pt x="226498" y="51731"/>
                </a:lnTo>
                <a:lnTo>
                  <a:pt x="227807" y="51742"/>
                </a:lnTo>
                <a:lnTo>
                  <a:pt x="230424" y="51742"/>
                </a:lnTo>
                <a:lnTo>
                  <a:pt x="231782" y="51731"/>
                </a:lnTo>
                <a:lnTo>
                  <a:pt x="233090" y="51708"/>
                </a:lnTo>
                <a:lnTo>
                  <a:pt x="234447" y="51674"/>
                </a:lnTo>
                <a:lnTo>
                  <a:pt x="235805" y="51628"/>
                </a:lnTo>
                <a:lnTo>
                  <a:pt x="237113" y="51582"/>
                </a:lnTo>
                <a:lnTo>
                  <a:pt x="238470" y="51524"/>
                </a:lnTo>
                <a:lnTo>
                  <a:pt x="239828" y="51456"/>
                </a:lnTo>
                <a:lnTo>
                  <a:pt x="241185" y="51375"/>
                </a:lnTo>
                <a:lnTo>
                  <a:pt x="242542" y="51284"/>
                </a:lnTo>
                <a:lnTo>
                  <a:pt x="243850" y="51192"/>
                </a:lnTo>
                <a:lnTo>
                  <a:pt x="245208" y="51077"/>
                </a:lnTo>
                <a:lnTo>
                  <a:pt x="246565" y="50962"/>
                </a:lnTo>
                <a:lnTo>
                  <a:pt x="247873" y="50836"/>
                </a:lnTo>
                <a:lnTo>
                  <a:pt x="249182" y="50710"/>
                </a:lnTo>
                <a:lnTo>
                  <a:pt x="250539" y="50561"/>
                </a:lnTo>
                <a:lnTo>
                  <a:pt x="251848" y="50412"/>
                </a:lnTo>
                <a:lnTo>
                  <a:pt x="253108" y="50251"/>
                </a:lnTo>
                <a:lnTo>
                  <a:pt x="254417" y="50091"/>
                </a:lnTo>
                <a:lnTo>
                  <a:pt x="255677" y="49907"/>
                </a:lnTo>
                <a:lnTo>
                  <a:pt x="256937" y="49724"/>
                </a:lnTo>
                <a:lnTo>
                  <a:pt x="258197" y="49529"/>
                </a:lnTo>
                <a:lnTo>
                  <a:pt x="259409" y="49334"/>
                </a:lnTo>
                <a:lnTo>
                  <a:pt x="260621" y="49116"/>
                </a:lnTo>
                <a:lnTo>
                  <a:pt x="261833" y="48898"/>
                </a:lnTo>
                <a:lnTo>
                  <a:pt x="262996" y="48668"/>
                </a:lnTo>
                <a:lnTo>
                  <a:pt x="264159" y="48439"/>
                </a:lnTo>
                <a:lnTo>
                  <a:pt x="265322" y="48198"/>
                </a:lnTo>
                <a:lnTo>
                  <a:pt x="266437" y="47946"/>
                </a:lnTo>
                <a:lnTo>
                  <a:pt x="267552" y="47682"/>
                </a:lnTo>
                <a:lnTo>
                  <a:pt x="268618" y="47418"/>
                </a:lnTo>
                <a:lnTo>
                  <a:pt x="269636" y="47143"/>
                </a:lnTo>
                <a:lnTo>
                  <a:pt x="270654" y="46856"/>
                </a:lnTo>
                <a:lnTo>
                  <a:pt x="271672" y="46558"/>
                </a:lnTo>
                <a:lnTo>
                  <a:pt x="272641" y="46260"/>
                </a:lnTo>
                <a:lnTo>
                  <a:pt x="273562" y="45950"/>
                </a:lnTo>
                <a:lnTo>
                  <a:pt x="274483" y="45640"/>
                </a:lnTo>
                <a:lnTo>
                  <a:pt x="275356" y="45319"/>
                </a:lnTo>
                <a:lnTo>
                  <a:pt x="276180" y="44986"/>
                </a:lnTo>
                <a:lnTo>
                  <a:pt x="277004" y="44642"/>
                </a:lnTo>
                <a:lnTo>
                  <a:pt x="277779" y="44298"/>
                </a:lnTo>
                <a:lnTo>
                  <a:pt x="278506" y="43954"/>
                </a:lnTo>
                <a:lnTo>
                  <a:pt x="279233" y="43587"/>
                </a:lnTo>
                <a:lnTo>
                  <a:pt x="279912" y="43220"/>
                </a:lnTo>
                <a:lnTo>
                  <a:pt x="280542" y="42841"/>
                </a:lnTo>
                <a:lnTo>
                  <a:pt x="281123" y="42463"/>
                </a:lnTo>
                <a:lnTo>
                  <a:pt x="281657" y="42073"/>
                </a:lnTo>
                <a:lnTo>
                  <a:pt x="282141" y="41672"/>
                </a:lnTo>
                <a:lnTo>
                  <a:pt x="282626" y="41270"/>
                </a:lnTo>
                <a:lnTo>
                  <a:pt x="283062" y="40857"/>
                </a:lnTo>
                <a:lnTo>
                  <a:pt x="283547" y="40284"/>
                </a:lnTo>
                <a:lnTo>
                  <a:pt x="283983" y="39722"/>
                </a:lnTo>
                <a:lnTo>
                  <a:pt x="284274" y="39160"/>
                </a:lnTo>
                <a:lnTo>
                  <a:pt x="284468" y="38609"/>
                </a:lnTo>
                <a:lnTo>
                  <a:pt x="284565" y="38070"/>
                </a:lnTo>
                <a:lnTo>
                  <a:pt x="284565" y="37542"/>
                </a:lnTo>
                <a:lnTo>
                  <a:pt x="284516" y="37015"/>
                </a:lnTo>
                <a:lnTo>
                  <a:pt x="284371" y="36498"/>
                </a:lnTo>
                <a:lnTo>
                  <a:pt x="284080" y="35982"/>
                </a:lnTo>
                <a:lnTo>
                  <a:pt x="283789" y="35478"/>
                </a:lnTo>
                <a:lnTo>
                  <a:pt x="283402" y="34973"/>
                </a:lnTo>
                <a:lnTo>
                  <a:pt x="282917" y="34480"/>
                </a:lnTo>
                <a:lnTo>
                  <a:pt x="282384" y="33998"/>
                </a:lnTo>
                <a:lnTo>
                  <a:pt x="281802" y="33516"/>
                </a:lnTo>
                <a:lnTo>
                  <a:pt x="281172" y="33034"/>
                </a:lnTo>
                <a:lnTo>
                  <a:pt x="280493" y="32564"/>
                </a:lnTo>
                <a:lnTo>
                  <a:pt x="279718" y="32094"/>
                </a:lnTo>
                <a:lnTo>
                  <a:pt x="278942" y="31635"/>
                </a:lnTo>
                <a:lnTo>
                  <a:pt x="278118" y="31176"/>
                </a:lnTo>
                <a:lnTo>
                  <a:pt x="277246" y="30717"/>
                </a:lnTo>
                <a:lnTo>
                  <a:pt x="276373" y="30270"/>
                </a:lnTo>
                <a:lnTo>
                  <a:pt x="275453" y="29811"/>
                </a:lnTo>
                <a:lnTo>
                  <a:pt x="273514" y="28928"/>
                </a:lnTo>
                <a:lnTo>
                  <a:pt x="271575" y="28045"/>
                </a:lnTo>
                <a:lnTo>
                  <a:pt x="269588" y="27173"/>
                </a:lnTo>
                <a:lnTo>
                  <a:pt x="267552" y="26301"/>
                </a:lnTo>
                <a:lnTo>
                  <a:pt x="265613" y="25441"/>
                </a:lnTo>
                <a:lnTo>
                  <a:pt x="264644" y="24982"/>
                </a:lnTo>
                <a:lnTo>
                  <a:pt x="263674" y="24512"/>
                </a:lnTo>
                <a:lnTo>
                  <a:pt x="262754" y="24030"/>
                </a:lnTo>
                <a:lnTo>
                  <a:pt x="261881" y="23526"/>
                </a:lnTo>
                <a:lnTo>
                  <a:pt x="261057" y="23021"/>
                </a:lnTo>
                <a:lnTo>
                  <a:pt x="260233" y="22505"/>
                </a:lnTo>
                <a:lnTo>
                  <a:pt x="259458" y="21977"/>
                </a:lnTo>
                <a:lnTo>
                  <a:pt x="258731" y="21438"/>
                </a:lnTo>
                <a:lnTo>
                  <a:pt x="258100" y="20887"/>
                </a:lnTo>
                <a:lnTo>
                  <a:pt x="257470" y="20337"/>
                </a:lnTo>
                <a:lnTo>
                  <a:pt x="256937" y="19775"/>
                </a:lnTo>
                <a:lnTo>
                  <a:pt x="256404" y="19213"/>
                </a:lnTo>
                <a:lnTo>
                  <a:pt x="256016" y="18639"/>
                </a:lnTo>
                <a:lnTo>
                  <a:pt x="255629" y="18066"/>
                </a:lnTo>
                <a:lnTo>
                  <a:pt x="255386" y="17492"/>
                </a:lnTo>
                <a:lnTo>
                  <a:pt x="255144" y="16919"/>
                </a:lnTo>
                <a:lnTo>
                  <a:pt x="255047" y="16345"/>
                </a:lnTo>
                <a:lnTo>
                  <a:pt x="254998" y="15772"/>
                </a:lnTo>
                <a:lnTo>
                  <a:pt x="255047" y="15198"/>
                </a:lnTo>
                <a:lnTo>
                  <a:pt x="255192" y="14625"/>
                </a:lnTo>
                <a:lnTo>
                  <a:pt x="255435" y="14063"/>
                </a:lnTo>
                <a:lnTo>
                  <a:pt x="255774" y="13501"/>
                </a:lnTo>
                <a:lnTo>
                  <a:pt x="256210" y="12939"/>
                </a:lnTo>
                <a:lnTo>
                  <a:pt x="256743" y="12388"/>
                </a:lnTo>
                <a:lnTo>
                  <a:pt x="257034" y="12113"/>
                </a:lnTo>
                <a:lnTo>
                  <a:pt x="257373" y="11849"/>
                </a:lnTo>
                <a:lnTo>
                  <a:pt x="257761" y="11574"/>
                </a:lnTo>
                <a:lnTo>
                  <a:pt x="258149" y="11310"/>
                </a:lnTo>
                <a:lnTo>
                  <a:pt x="258585" y="11046"/>
                </a:lnTo>
                <a:lnTo>
                  <a:pt x="259021" y="10782"/>
                </a:lnTo>
                <a:lnTo>
                  <a:pt x="259506" y="10530"/>
                </a:lnTo>
                <a:lnTo>
                  <a:pt x="260039" y="10266"/>
                </a:lnTo>
                <a:lnTo>
                  <a:pt x="260572" y="10014"/>
                </a:lnTo>
                <a:lnTo>
                  <a:pt x="261154" y="9761"/>
                </a:lnTo>
                <a:lnTo>
                  <a:pt x="261736" y="9520"/>
                </a:lnTo>
                <a:lnTo>
                  <a:pt x="262366" y="9268"/>
                </a:lnTo>
                <a:lnTo>
                  <a:pt x="263044" y="9027"/>
                </a:lnTo>
                <a:lnTo>
                  <a:pt x="263771" y="8798"/>
                </a:lnTo>
                <a:lnTo>
                  <a:pt x="264498" y="8557"/>
                </a:lnTo>
                <a:lnTo>
                  <a:pt x="265274" y="8328"/>
                </a:lnTo>
                <a:lnTo>
                  <a:pt x="267649" y="8614"/>
                </a:lnTo>
                <a:lnTo>
                  <a:pt x="270072" y="8890"/>
                </a:lnTo>
                <a:lnTo>
                  <a:pt x="272544" y="9153"/>
                </a:lnTo>
                <a:lnTo>
                  <a:pt x="275065" y="9406"/>
                </a:lnTo>
                <a:lnTo>
                  <a:pt x="277682" y="9647"/>
                </a:lnTo>
                <a:lnTo>
                  <a:pt x="280251" y="9876"/>
                </a:lnTo>
                <a:lnTo>
                  <a:pt x="282917" y="10094"/>
                </a:lnTo>
                <a:lnTo>
                  <a:pt x="285583" y="10300"/>
                </a:lnTo>
                <a:lnTo>
                  <a:pt x="288297" y="10472"/>
                </a:lnTo>
                <a:lnTo>
                  <a:pt x="291011" y="10645"/>
                </a:lnTo>
                <a:lnTo>
                  <a:pt x="293725" y="10782"/>
                </a:lnTo>
                <a:lnTo>
                  <a:pt x="296440" y="10908"/>
                </a:lnTo>
                <a:lnTo>
                  <a:pt x="299203" y="11012"/>
                </a:lnTo>
                <a:lnTo>
                  <a:pt x="301965" y="11080"/>
                </a:lnTo>
                <a:lnTo>
                  <a:pt x="304680" y="11138"/>
                </a:lnTo>
                <a:lnTo>
                  <a:pt x="307394" y="11161"/>
                </a:lnTo>
                <a:lnTo>
                  <a:pt x="308751" y="11161"/>
                </a:lnTo>
                <a:lnTo>
                  <a:pt x="310108" y="11149"/>
                </a:lnTo>
                <a:lnTo>
                  <a:pt x="311465" y="11138"/>
                </a:lnTo>
                <a:lnTo>
                  <a:pt x="312822" y="11115"/>
                </a:lnTo>
                <a:lnTo>
                  <a:pt x="314131" y="11092"/>
                </a:lnTo>
                <a:lnTo>
                  <a:pt x="315488" y="11057"/>
                </a:lnTo>
                <a:lnTo>
                  <a:pt x="316797" y="11012"/>
                </a:lnTo>
                <a:lnTo>
                  <a:pt x="318106" y="10954"/>
                </a:lnTo>
                <a:lnTo>
                  <a:pt x="319414" y="10897"/>
                </a:lnTo>
                <a:lnTo>
                  <a:pt x="320723" y="10828"/>
                </a:lnTo>
                <a:lnTo>
                  <a:pt x="321983" y="10748"/>
                </a:lnTo>
                <a:lnTo>
                  <a:pt x="323292" y="10667"/>
                </a:lnTo>
                <a:lnTo>
                  <a:pt x="324552" y="10564"/>
                </a:lnTo>
                <a:lnTo>
                  <a:pt x="325812" y="10461"/>
                </a:lnTo>
                <a:lnTo>
                  <a:pt x="327024" y="10346"/>
                </a:lnTo>
                <a:lnTo>
                  <a:pt x="328284" y="10232"/>
                </a:lnTo>
                <a:lnTo>
                  <a:pt x="329496" y="10094"/>
                </a:lnTo>
                <a:lnTo>
                  <a:pt x="330708" y="9956"/>
                </a:lnTo>
                <a:lnTo>
                  <a:pt x="331871" y="9796"/>
                </a:lnTo>
                <a:lnTo>
                  <a:pt x="333034" y="9635"/>
                </a:lnTo>
                <a:lnTo>
                  <a:pt x="334197" y="9463"/>
                </a:lnTo>
                <a:lnTo>
                  <a:pt x="335361" y="9280"/>
                </a:lnTo>
                <a:lnTo>
                  <a:pt x="336476" y="9085"/>
                </a:lnTo>
                <a:lnTo>
                  <a:pt x="337542" y="8878"/>
                </a:lnTo>
                <a:lnTo>
                  <a:pt x="338657" y="8660"/>
                </a:lnTo>
                <a:lnTo>
                  <a:pt x="339723" y="8431"/>
                </a:lnTo>
                <a:lnTo>
                  <a:pt x="340741" y="8201"/>
                </a:lnTo>
                <a:lnTo>
                  <a:pt x="341807" y="7949"/>
                </a:lnTo>
                <a:lnTo>
                  <a:pt x="342777" y="7685"/>
                </a:lnTo>
                <a:lnTo>
                  <a:pt x="343794" y="7410"/>
                </a:lnTo>
                <a:lnTo>
                  <a:pt x="344764" y="7123"/>
                </a:lnTo>
                <a:lnTo>
                  <a:pt x="345685" y="6825"/>
                </a:lnTo>
                <a:lnTo>
                  <a:pt x="346799" y="6481"/>
                </a:lnTo>
                <a:lnTo>
                  <a:pt x="347769" y="6114"/>
                </a:lnTo>
                <a:lnTo>
                  <a:pt x="348690" y="5735"/>
                </a:lnTo>
                <a:lnTo>
                  <a:pt x="349514" y="5345"/>
                </a:lnTo>
                <a:lnTo>
                  <a:pt x="350241" y="4955"/>
                </a:lnTo>
                <a:lnTo>
                  <a:pt x="350871" y="4542"/>
                </a:lnTo>
                <a:lnTo>
                  <a:pt x="351453" y="4129"/>
                </a:lnTo>
                <a:lnTo>
                  <a:pt x="351937" y="3694"/>
                </a:lnTo>
                <a:lnTo>
                  <a:pt x="352325" y="3258"/>
                </a:lnTo>
                <a:lnTo>
                  <a:pt x="352664" y="2822"/>
                </a:lnTo>
                <a:lnTo>
                  <a:pt x="352907" y="2363"/>
                </a:lnTo>
                <a:lnTo>
                  <a:pt x="353101" y="1904"/>
                </a:lnTo>
                <a:lnTo>
                  <a:pt x="353246" y="1434"/>
                </a:lnTo>
                <a:lnTo>
                  <a:pt x="353294" y="964"/>
                </a:lnTo>
                <a:lnTo>
                  <a:pt x="353294" y="482"/>
                </a:lnTo>
                <a:lnTo>
                  <a:pt x="3531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10800000">
            <a:off x="5948682" y="5015517"/>
            <a:ext cx="121828" cy="36445"/>
          </a:xfrm>
          <a:custGeom>
            <a:avLst/>
            <a:gdLst/>
            <a:ahLst/>
            <a:cxnLst/>
            <a:rect l="l" t="t" r="r" b="b"/>
            <a:pathLst>
              <a:path w="55886" h="4394" extrusionOk="0">
                <a:moveTo>
                  <a:pt x="54092" y="0"/>
                </a:moveTo>
                <a:lnTo>
                  <a:pt x="53898" y="23"/>
                </a:lnTo>
                <a:lnTo>
                  <a:pt x="53753" y="69"/>
                </a:lnTo>
                <a:lnTo>
                  <a:pt x="53656" y="138"/>
                </a:lnTo>
                <a:lnTo>
                  <a:pt x="53462" y="333"/>
                </a:lnTo>
                <a:lnTo>
                  <a:pt x="53462" y="356"/>
                </a:lnTo>
                <a:lnTo>
                  <a:pt x="53511" y="379"/>
                </a:lnTo>
                <a:lnTo>
                  <a:pt x="53559" y="390"/>
                </a:lnTo>
                <a:lnTo>
                  <a:pt x="53656" y="390"/>
                </a:lnTo>
                <a:lnTo>
                  <a:pt x="50602" y="608"/>
                </a:lnTo>
                <a:lnTo>
                  <a:pt x="47403" y="838"/>
                </a:lnTo>
                <a:lnTo>
                  <a:pt x="40763" y="1308"/>
                </a:lnTo>
                <a:lnTo>
                  <a:pt x="37419" y="1538"/>
                </a:lnTo>
                <a:lnTo>
                  <a:pt x="34026" y="1755"/>
                </a:lnTo>
                <a:lnTo>
                  <a:pt x="30682" y="1950"/>
                </a:lnTo>
                <a:lnTo>
                  <a:pt x="29082" y="2031"/>
                </a:lnTo>
                <a:lnTo>
                  <a:pt x="27434" y="2111"/>
                </a:lnTo>
                <a:lnTo>
                  <a:pt x="25786" y="2168"/>
                </a:lnTo>
                <a:lnTo>
                  <a:pt x="24138" y="2214"/>
                </a:lnTo>
                <a:lnTo>
                  <a:pt x="22490" y="2249"/>
                </a:lnTo>
                <a:lnTo>
                  <a:pt x="20794" y="2272"/>
                </a:lnTo>
                <a:lnTo>
                  <a:pt x="17449" y="2306"/>
                </a:lnTo>
                <a:lnTo>
                  <a:pt x="14105" y="2317"/>
                </a:lnTo>
                <a:lnTo>
                  <a:pt x="12457" y="2329"/>
                </a:lnTo>
                <a:lnTo>
                  <a:pt x="10809" y="2352"/>
                </a:lnTo>
                <a:lnTo>
                  <a:pt x="9113" y="2386"/>
                </a:lnTo>
                <a:lnTo>
                  <a:pt x="7465" y="2432"/>
                </a:lnTo>
                <a:lnTo>
                  <a:pt x="5865" y="2490"/>
                </a:lnTo>
                <a:lnTo>
                  <a:pt x="4217" y="2570"/>
                </a:lnTo>
                <a:lnTo>
                  <a:pt x="2569" y="2673"/>
                </a:lnTo>
                <a:lnTo>
                  <a:pt x="970" y="2799"/>
                </a:lnTo>
                <a:lnTo>
                  <a:pt x="776" y="2822"/>
                </a:lnTo>
                <a:lnTo>
                  <a:pt x="582" y="2868"/>
                </a:lnTo>
                <a:lnTo>
                  <a:pt x="437" y="2914"/>
                </a:lnTo>
                <a:lnTo>
                  <a:pt x="291" y="2971"/>
                </a:lnTo>
                <a:lnTo>
                  <a:pt x="194" y="3029"/>
                </a:lnTo>
                <a:lnTo>
                  <a:pt x="97" y="3097"/>
                </a:lnTo>
                <a:lnTo>
                  <a:pt x="0" y="3247"/>
                </a:lnTo>
                <a:lnTo>
                  <a:pt x="0" y="3396"/>
                </a:lnTo>
                <a:lnTo>
                  <a:pt x="49" y="3465"/>
                </a:lnTo>
                <a:lnTo>
                  <a:pt x="146" y="3533"/>
                </a:lnTo>
                <a:lnTo>
                  <a:pt x="243" y="3591"/>
                </a:lnTo>
                <a:lnTo>
                  <a:pt x="388" y="3648"/>
                </a:lnTo>
                <a:lnTo>
                  <a:pt x="534" y="3694"/>
                </a:lnTo>
                <a:lnTo>
                  <a:pt x="727" y="3728"/>
                </a:lnTo>
                <a:lnTo>
                  <a:pt x="1648" y="3843"/>
                </a:lnTo>
                <a:lnTo>
                  <a:pt x="2618" y="3946"/>
                </a:lnTo>
                <a:lnTo>
                  <a:pt x="3636" y="4038"/>
                </a:lnTo>
                <a:lnTo>
                  <a:pt x="4605" y="4118"/>
                </a:lnTo>
                <a:lnTo>
                  <a:pt x="5623" y="4187"/>
                </a:lnTo>
                <a:lnTo>
                  <a:pt x="6641" y="4244"/>
                </a:lnTo>
                <a:lnTo>
                  <a:pt x="7659" y="4290"/>
                </a:lnTo>
                <a:lnTo>
                  <a:pt x="8676" y="4336"/>
                </a:lnTo>
                <a:lnTo>
                  <a:pt x="9743" y="4359"/>
                </a:lnTo>
                <a:lnTo>
                  <a:pt x="10809" y="4382"/>
                </a:lnTo>
                <a:lnTo>
                  <a:pt x="11875" y="4394"/>
                </a:lnTo>
                <a:lnTo>
                  <a:pt x="14008" y="4394"/>
                </a:lnTo>
                <a:lnTo>
                  <a:pt x="15074" y="4382"/>
                </a:lnTo>
                <a:lnTo>
                  <a:pt x="17256" y="4336"/>
                </a:lnTo>
                <a:lnTo>
                  <a:pt x="19437" y="4267"/>
                </a:lnTo>
                <a:lnTo>
                  <a:pt x="21618" y="4176"/>
                </a:lnTo>
                <a:lnTo>
                  <a:pt x="23750" y="4072"/>
                </a:lnTo>
                <a:lnTo>
                  <a:pt x="25932" y="3958"/>
                </a:lnTo>
                <a:lnTo>
                  <a:pt x="28016" y="3820"/>
                </a:lnTo>
                <a:lnTo>
                  <a:pt x="30100" y="3694"/>
                </a:lnTo>
                <a:lnTo>
                  <a:pt x="34171" y="3419"/>
                </a:lnTo>
                <a:lnTo>
                  <a:pt x="35238" y="3350"/>
                </a:lnTo>
                <a:lnTo>
                  <a:pt x="36498" y="3281"/>
                </a:lnTo>
                <a:lnTo>
                  <a:pt x="39455" y="3120"/>
                </a:lnTo>
                <a:lnTo>
                  <a:pt x="41151" y="3017"/>
                </a:lnTo>
                <a:lnTo>
                  <a:pt x="42847" y="2914"/>
                </a:lnTo>
                <a:lnTo>
                  <a:pt x="44641" y="2788"/>
                </a:lnTo>
                <a:lnTo>
                  <a:pt x="46386" y="2639"/>
                </a:lnTo>
                <a:lnTo>
                  <a:pt x="47210" y="2558"/>
                </a:lnTo>
                <a:lnTo>
                  <a:pt x="48082" y="2467"/>
                </a:lnTo>
                <a:lnTo>
                  <a:pt x="48906" y="2375"/>
                </a:lnTo>
                <a:lnTo>
                  <a:pt x="49682" y="2272"/>
                </a:lnTo>
                <a:lnTo>
                  <a:pt x="50457" y="2168"/>
                </a:lnTo>
                <a:lnTo>
                  <a:pt x="51233" y="2054"/>
                </a:lnTo>
                <a:lnTo>
                  <a:pt x="51911" y="1927"/>
                </a:lnTo>
                <a:lnTo>
                  <a:pt x="52590" y="1801"/>
                </a:lnTo>
                <a:lnTo>
                  <a:pt x="53220" y="1664"/>
                </a:lnTo>
                <a:lnTo>
                  <a:pt x="53753" y="1515"/>
                </a:lnTo>
                <a:lnTo>
                  <a:pt x="54286" y="1365"/>
                </a:lnTo>
                <a:lnTo>
                  <a:pt x="54722" y="1205"/>
                </a:lnTo>
                <a:lnTo>
                  <a:pt x="55110" y="1033"/>
                </a:lnTo>
                <a:lnTo>
                  <a:pt x="55449" y="849"/>
                </a:lnTo>
                <a:lnTo>
                  <a:pt x="55692" y="654"/>
                </a:lnTo>
                <a:lnTo>
                  <a:pt x="55886" y="448"/>
                </a:lnTo>
                <a:lnTo>
                  <a:pt x="55886" y="379"/>
                </a:lnTo>
                <a:lnTo>
                  <a:pt x="55886" y="310"/>
                </a:lnTo>
                <a:lnTo>
                  <a:pt x="55837" y="253"/>
                </a:lnTo>
                <a:lnTo>
                  <a:pt x="55740" y="184"/>
                </a:lnTo>
                <a:lnTo>
                  <a:pt x="55643" y="127"/>
                </a:lnTo>
                <a:lnTo>
                  <a:pt x="55498" y="81"/>
                </a:lnTo>
                <a:lnTo>
                  <a:pt x="55352" y="58"/>
                </a:lnTo>
                <a:lnTo>
                  <a:pt x="55110" y="35"/>
                </a:lnTo>
                <a:lnTo>
                  <a:pt x="543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10800000">
            <a:off x="5746977" y="4973939"/>
            <a:ext cx="69632" cy="176966"/>
          </a:xfrm>
          <a:custGeom>
            <a:avLst/>
            <a:gdLst/>
            <a:ahLst/>
            <a:cxnLst/>
            <a:rect l="l" t="t" r="r" b="b"/>
            <a:pathLst>
              <a:path w="31942" h="21336" extrusionOk="0">
                <a:moveTo>
                  <a:pt x="2375" y="0"/>
                </a:moveTo>
                <a:lnTo>
                  <a:pt x="1988" y="12"/>
                </a:lnTo>
                <a:lnTo>
                  <a:pt x="1600" y="46"/>
                </a:lnTo>
                <a:lnTo>
                  <a:pt x="1212" y="81"/>
                </a:lnTo>
                <a:lnTo>
                  <a:pt x="873" y="150"/>
                </a:lnTo>
                <a:lnTo>
                  <a:pt x="534" y="218"/>
                </a:lnTo>
                <a:lnTo>
                  <a:pt x="291" y="310"/>
                </a:lnTo>
                <a:lnTo>
                  <a:pt x="97" y="425"/>
                </a:lnTo>
                <a:lnTo>
                  <a:pt x="0" y="540"/>
                </a:lnTo>
                <a:lnTo>
                  <a:pt x="0" y="677"/>
                </a:lnTo>
                <a:lnTo>
                  <a:pt x="291" y="1606"/>
                </a:lnTo>
                <a:lnTo>
                  <a:pt x="582" y="2524"/>
                </a:lnTo>
                <a:lnTo>
                  <a:pt x="970" y="3453"/>
                </a:lnTo>
                <a:lnTo>
                  <a:pt x="1358" y="4371"/>
                </a:lnTo>
                <a:lnTo>
                  <a:pt x="1794" y="5277"/>
                </a:lnTo>
                <a:lnTo>
                  <a:pt x="2327" y="6183"/>
                </a:lnTo>
                <a:lnTo>
                  <a:pt x="2909" y="7089"/>
                </a:lnTo>
                <a:lnTo>
                  <a:pt x="3539" y="7972"/>
                </a:lnTo>
                <a:lnTo>
                  <a:pt x="4266" y="8855"/>
                </a:lnTo>
                <a:lnTo>
                  <a:pt x="5041" y="9727"/>
                </a:lnTo>
                <a:lnTo>
                  <a:pt x="5914" y="10599"/>
                </a:lnTo>
                <a:lnTo>
                  <a:pt x="6835" y="11448"/>
                </a:lnTo>
                <a:lnTo>
                  <a:pt x="7852" y="12285"/>
                </a:lnTo>
                <a:lnTo>
                  <a:pt x="8967" y="13122"/>
                </a:lnTo>
                <a:lnTo>
                  <a:pt x="10179" y="13937"/>
                </a:lnTo>
                <a:lnTo>
                  <a:pt x="11488" y="14740"/>
                </a:lnTo>
                <a:lnTo>
                  <a:pt x="12990" y="15634"/>
                </a:lnTo>
                <a:lnTo>
                  <a:pt x="13863" y="16128"/>
                </a:lnTo>
                <a:lnTo>
                  <a:pt x="14784" y="16632"/>
                </a:lnTo>
                <a:lnTo>
                  <a:pt x="15753" y="17160"/>
                </a:lnTo>
                <a:lnTo>
                  <a:pt x="16819" y="17688"/>
                </a:lnTo>
                <a:lnTo>
                  <a:pt x="17934" y="18215"/>
                </a:lnTo>
                <a:lnTo>
                  <a:pt x="19097" y="18720"/>
                </a:lnTo>
                <a:lnTo>
                  <a:pt x="20358" y="19202"/>
                </a:lnTo>
                <a:lnTo>
                  <a:pt x="20988" y="19443"/>
                </a:lnTo>
                <a:lnTo>
                  <a:pt x="21618" y="19660"/>
                </a:lnTo>
                <a:lnTo>
                  <a:pt x="22296" y="19878"/>
                </a:lnTo>
                <a:lnTo>
                  <a:pt x="22975" y="20085"/>
                </a:lnTo>
                <a:lnTo>
                  <a:pt x="23653" y="20280"/>
                </a:lnTo>
                <a:lnTo>
                  <a:pt x="24381" y="20463"/>
                </a:lnTo>
                <a:lnTo>
                  <a:pt x="25059" y="20624"/>
                </a:lnTo>
                <a:lnTo>
                  <a:pt x="25786" y="20785"/>
                </a:lnTo>
                <a:lnTo>
                  <a:pt x="26562" y="20922"/>
                </a:lnTo>
                <a:lnTo>
                  <a:pt x="27289" y="21037"/>
                </a:lnTo>
                <a:lnTo>
                  <a:pt x="28064" y="21140"/>
                </a:lnTo>
                <a:lnTo>
                  <a:pt x="28840" y="21232"/>
                </a:lnTo>
                <a:lnTo>
                  <a:pt x="29615" y="21289"/>
                </a:lnTo>
                <a:lnTo>
                  <a:pt x="30439" y="21335"/>
                </a:lnTo>
                <a:lnTo>
                  <a:pt x="30778" y="21335"/>
                </a:lnTo>
                <a:lnTo>
                  <a:pt x="31069" y="21312"/>
                </a:lnTo>
                <a:lnTo>
                  <a:pt x="31312" y="21278"/>
                </a:lnTo>
                <a:lnTo>
                  <a:pt x="31554" y="21209"/>
                </a:lnTo>
                <a:lnTo>
                  <a:pt x="31748" y="21129"/>
                </a:lnTo>
                <a:lnTo>
                  <a:pt x="31845" y="21048"/>
                </a:lnTo>
                <a:lnTo>
                  <a:pt x="31942" y="20957"/>
                </a:lnTo>
                <a:lnTo>
                  <a:pt x="31942" y="20853"/>
                </a:lnTo>
                <a:lnTo>
                  <a:pt x="31845" y="20624"/>
                </a:lnTo>
                <a:lnTo>
                  <a:pt x="31651" y="20395"/>
                </a:lnTo>
                <a:lnTo>
                  <a:pt x="31457" y="20165"/>
                </a:lnTo>
                <a:lnTo>
                  <a:pt x="31215" y="19936"/>
                </a:lnTo>
                <a:lnTo>
                  <a:pt x="30924" y="19718"/>
                </a:lnTo>
                <a:lnTo>
                  <a:pt x="30585" y="19500"/>
                </a:lnTo>
                <a:lnTo>
                  <a:pt x="30197" y="19270"/>
                </a:lnTo>
                <a:lnTo>
                  <a:pt x="29809" y="19053"/>
                </a:lnTo>
                <a:lnTo>
                  <a:pt x="29373" y="18835"/>
                </a:lnTo>
                <a:lnTo>
                  <a:pt x="28937" y="18628"/>
                </a:lnTo>
                <a:lnTo>
                  <a:pt x="27919" y="18192"/>
                </a:lnTo>
                <a:lnTo>
                  <a:pt x="26852" y="17779"/>
                </a:lnTo>
                <a:lnTo>
                  <a:pt x="25689" y="17355"/>
                </a:lnTo>
                <a:lnTo>
                  <a:pt x="23314" y="16541"/>
                </a:lnTo>
                <a:lnTo>
                  <a:pt x="20988" y="15738"/>
                </a:lnTo>
                <a:lnTo>
                  <a:pt x="19873" y="15336"/>
                </a:lnTo>
                <a:lnTo>
                  <a:pt x="18855" y="14935"/>
                </a:lnTo>
                <a:lnTo>
                  <a:pt x="17934" y="14545"/>
                </a:lnTo>
                <a:lnTo>
                  <a:pt x="17498" y="14350"/>
                </a:lnTo>
                <a:lnTo>
                  <a:pt x="17110" y="14155"/>
                </a:lnTo>
                <a:lnTo>
                  <a:pt x="16383" y="13765"/>
                </a:lnTo>
                <a:lnTo>
                  <a:pt x="15704" y="13375"/>
                </a:lnTo>
                <a:lnTo>
                  <a:pt x="14396" y="12595"/>
                </a:lnTo>
                <a:lnTo>
                  <a:pt x="13184" y="11792"/>
                </a:lnTo>
                <a:lnTo>
                  <a:pt x="12118" y="10977"/>
                </a:lnTo>
                <a:lnTo>
                  <a:pt x="11051" y="10152"/>
                </a:lnTo>
                <a:lnTo>
                  <a:pt x="10131" y="9314"/>
                </a:lnTo>
                <a:lnTo>
                  <a:pt x="9258" y="8465"/>
                </a:lnTo>
                <a:lnTo>
                  <a:pt x="8483" y="7617"/>
                </a:lnTo>
                <a:lnTo>
                  <a:pt x="7756" y="6745"/>
                </a:lnTo>
                <a:lnTo>
                  <a:pt x="7125" y="5862"/>
                </a:lnTo>
                <a:lnTo>
                  <a:pt x="6495" y="4979"/>
                </a:lnTo>
                <a:lnTo>
                  <a:pt x="5962" y="4095"/>
                </a:lnTo>
                <a:lnTo>
                  <a:pt x="5477" y="3189"/>
                </a:lnTo>
                <a:lnTo>
                  <a:pt x="5041" y="2294"/>
                </a:lnTo>
                <a:lnTo>
                  <a:pt x="4653" y="1377"/>
                </a:lnTo>
                <a:lnTo>
                  <a:pt x="4314" y="471"/>
                </a:lnTo>
                <a:lnTo>
                  <a:pt x="4217" y="345"/>
                </a:lnTo>
                <a:lnTo>
                  <a:pt x="4072" y="230"/>
                </a:lnTo>
                <a:lnTo>
                  <a:pt x="3829" y="150"/>
                </a:lnTo>
                <a:lnTo>
                  <a:pt x="3490" y="81"/>
                </a:lnTo>
                <a:lnTo>
                  <a:pt x="3151" y="35"/>
                </a:lnTo>
                <a:lnTo>
                  <a:pt x="2763" y="12"/>
                </a:lnTo>
                <a:lnTo>
                  <a:pt x="237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10800000">
            <a:off x="5842281" y="4863111"/>
            <a:ext cx="152892" cy="297970"/>
          </a:xfrm>
          <a:custGeom>
            <a:avLst/>
            <a:gdLst/>
            <a:ahLst/>
            <a:cxnLst/>
            <a:rect l="l" t="t" r="r" b="b"/>
            <a:pathLst>
              <a:path w="70136" h="35925" extrusionOk="0">
                <a:moveTo>
                  <a:pt x="60587" y="0"/>
                </a:moveTo>
                <a:lnTo>
                  <a:pt x="55934" y="1973"/>
                </a:lnTo>
                <a:lnTo>
                  <a:pt x="51281" y="3992"/>
                </a:lnTo>
                <a:lnTo>
                  <a:pt x="46628" y="6033"/>
                </a:lnTo>
                <a:lnTo>
                  <a:pt x="44301" y="7066"/>
                </a:lnTo>
                <a:lnTo>
                  <a:pt x="41975" y="8121"/>
                </a:lnTo>
                <a:lnTo>
                  <a:pt x="39697" y="9165"/>
                </a:lnTo>
                <a:lnTo>
                  <a:pt x="37418" y="10232"/>
                </a:lnTo>
                <a:lnTo>
                  <a:pt x="35189" y="11298"/>
                </a:lnTo>
                <a:lnTo>
                  <a:pt x="33008" y="12377"/>
                </a:lnTo>
                <a:lnTo>
                  <a:pt x="30827" y="13466"/>
                </a:lnTo>
                <a:lnTo>
                  <a:pt x="28646" y="14556"/>
                </a:lnTo>
                <a:lnTo>
                  <a:pt x="26561" y="15668"/>
                </a:lnTo>
                <a:lnTo>
                  <a:pt x="24477" y="16781"/>
                </a:lnTo>
                <a:lnTo>
                  <a:pt x="22441" y="17905"/>
                </a:lnTo>
                <a:lnTo>
                  <a:pt x="20503" y="19029"/>
                </a:lnTo>
                <a:lnTo>
                  <a:pt x="18564" y="20176"/>
                </a:lnTo>
                <a:lnTo>
                  <a:pt x="16722" y="21323"/>
                </a:lnTo>
                <a:lnTo>
                  <a:pt x="14929" y="22482"/>
                </a:lnTo>
                <a:lnTo>
                  <a:pt x="13184" y="23640"/>
                </a:lnTo>
                <a:lnTo>
                  <a:pt x="11487" y="24822"/>
                </a:lnTo>
                <a:lnTo>
                  <a:pt x="9888" y="26003"/>
                </a:lnTo>
                <a:lnTo>
                  <a:pt x="8385" y="27196"/>
                </a:lnTo>
                <a:lnTo>
                  <a:pt x="6931" y="28400"/>
                </a:lnTo>
                <a:lnTo>
                  <a:pt x="5526" y="29605"/>
                </a:lnTo>
                <a:lnTo>
                  <a:pt x="4265" y="30832"/>
                </a:lnTo>
                <a:lnTo>
                  <a:pt x="3054" y="32059"/>
                </a:lnTo>
                <a:lnTo>
                  <a:pt x="1939" y="33298"/>
                </a:lnTo>
                <a:lnTo>
                  <a:pt x="921" y="34537"/>
                </a:lnTo>
                <a:lnTo>
                  <a:pt x="49" y="35799"/>
                </a:lnTo>
                <a:lnTo>
                  <a:pt x="0" y="35845"/>
                </a:lnTo>
                <a:lnTo>
                  <a:pt x="49" y="35879"/>
                </a:lnTo>
                <a:lnTo>
                  <a:pt x="146" y="35902"/>
                </a:lnTo>
                <a:lnTo>
                  <a:pt x="242" y="35925"/>
                </a:lnTo>
                <a:lnTo>
                  <a:pt x="339" y="35925"/>
                </a:lnTo>
                <a:lnTo>
                  <a:pt x="436" y="35913"/>
                </a:lnTo>
                <a:lnTo>
                  <a:pt x="533" y="35891"/>
                </a:lnTo>
                <a:lnTo>
                  <a:pt x="630" y="35856"/>
                </a:lnTo>
                <a:lnTo>
                  <a:pt x="4605" y="33436"/>
                </a:lnTo>
                <a:lnTo>
                  <a:pt x="8676" y="31039"/>
                </a:lnTo>
                <a:lnTo>
                  <a:pt x="12699" y="28664"/>
                </a:lnTo>
                <a:lnTo>
                  <a:pt x="16819" y="26324"/>
                </a:lnTo>
                <a:lnTo>
                  <a:pt x="20939" y="24007"/>
                </a:lnTo>
                <a:lnTo>
                  <a:pt x="25107" y="21725"/>
                </a:lnTo>
                <a:lnTo>
                  <a:pt x="29324" y="19454"/>
                </a:lnTo>
                <a:lnTo>
                  <a:pt x="33589" y="17205"/>
                </a:lnTo>
                <a:lnTo>
                  <a:pt x="37903" y="14992"/>
                </a:lnTo>
                <a:lnTo>
                  <a:pt x="42265" y="12789"/>
                </a:lnTo>
                <a:lnTo>
                  <a:pt x="46725" y="10610"/>
                </a:lnTo>
                <a:lnTo>
                  <a:pt x="51232" y="8454"/>
                </a:lnTo>
                <a:lnTo>
                  <a:pt x="55837" y="6309"/>
                </a:lnTo>
                <a:lnTo>
                  <a:pt x="60538" y="4187"/>
                </a:lnTo>
                <a:lnTo>
                  <a:pt x="65288" y="2088"/>
                </a:lnTo>
                <a:lnTo>
                  <a:pt x="70135" y="0"/>
                </a:lnTo>
                <a:close/>
              </a:path>
            </a:pathLst>
          </a:custGeom>
          <a:solidFill>
            <a:srgbClr val="ED6E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10800000">
            <a:off x="2161922" y="4065389"/>
            <a:ext cx="1662990" cy="1095692"/>
          </a:xfrm>
          <a:custGeom>
            <a:avLst/>
            <a:gdLst/>
            <a:ahLst/>
            <a:cxnLst/>
            <a:rect l="l" t="t" r="r" b="b"/>
            <a:pathLst>
              <a:path w="762861" h="132103" extrusionOk="0">
                <a:moveTo>
                  <a:pt x="114195" y="0"/>
                </a:moveTo>
                <a:lnTo>
                  <a:pt x="110753" y="333"/>
                </a:lnTo>
                <a:lnTo>
                  <a:pt x="107264" y="654"/>
                </a:lnTo>
                <a:lnTo>
                  <a:pt x="103677" y="952"/>
                </a:lnTo>
                <a:lnTo>
                  <a:pt x="100090" y="1250"/>
                </a:lnTo>
                <a:lnTo>
                  <a:pt x="96455" y="1537"/>
                </a:lnTo>
                <a:lnTo>
                  <a:pt x="92820" y="1812"/>
                </a:lnTo>
                <a:lnTo>
                  <a:pt x="85501" y="2363"/>
                </a:lnTo>
                <a:lnTo>
                  <a:pt x="78230" y="2914"/>
                </a:lnTo>
                <a:lnTo>
                  <a:pt x="74644" y="3200"/>
                </a:lnTo>
                <a:lnTo>
                  <a:pt x="71105" y="3499"/>
                </a:lnTo>
                <a:lnTo>
                  <a:pt x="67616" y="3808"/>
                </a:lnTo>
                <a:lnTo>
                  <a:pt x="64174" y="4129"/>
                </a:lnTo>
                <a:lnTo>
                  <a:pt x="60781" y="4474"/>
                </a:lnTo>
                <a:lnTo>
                  <a:pt x="59133" y="4646"/>
                </a:lnTo>
                <a:lnTo>
                  <a:pt x="57485" y="4829"/>
                </a:lnTo>
                <a:lnTo>
                  <a:pt x="55886" y="5024"/>
                </a:lnTo>
                <a:lnTo>
                  <a:pt x="54286" y="5219"/>
                </a:lnTo>
                <a:lnTo>
                  <a:pt x="52735" y="5414"/>
                </a:lnTo>
                <a:lnTo>
                  <a:pt x="51184" y="5621"/>
                </a:lnTo>
                <a:lnTo>
                  <a:pt x="49682" y="5838"/>
                </a:lnTo>
                <a:lnTo>
                  <a:pt x="48228" y="6056"/>
                </a:lnTo>
                <a:lnTo>
                  <a:pt x="46774" y="6286"/>
                </a:lnTo>
                <a:lnTo>
                  <a:pt x="45320" y="6527"/>
                </a:lnTo>
                <a:lnTo>
                  <a:pt x="43962" y="6768"/>
                </a:lnTo>
                <a:lnTo>
                  <a:pt x="42605" y="7020"/>
                </a:lnTo>
                <a:lnTo>
                  <a:pt x="41248" y="7284"/>
                </a:lnTo>
                <a:lnTo>
                  <a:pt x="39988" y="7559"/>
                </a:lnTo>
                <a:lnTo>
                  <a:pt x="38728" y="7846"/>
                </a:lnTo>
                <a:lnTo>
                  <a:pt x="37516" y="8133"/>
                </a:lnTo>
                <a:lnTo>
                  <a:pt x="36353" y="8431"/>
                </a:lnTo>
                <a:lnTo>
                  <a:pt x="35238" y="8752"/>
                </a:lnTo>
                <a:lnTo>
                  <a:pt x="34172" y="9073"/>
                </a:lnTo>
                <a:lnTo>
                  <a:pt x="33105" y="9406"/>
                </a:lnTo>
                <a:lnTo>
                  <a:pt x="32087" y="9750"/>
                </a:lnTo>
                <a:lnTo>
                  <a:pt x="31167" y="10105"/>
                </a:lnTo>
                <a:lnTo>
                  <a:pt x="30246" y="10472"/>
                </a:lnTo>
                <a:lnTo>
                  <a:pt x="29422" y="10862"/>
                </a:lnTo>
                <a:lnTo>
                  <a:pt x="28598" y="11252"/>
                </a:lnTo>
                <a:lnTo>
                  <a:pt x="27822" y="11665"/>
                </a:lnTo>
                <a:lnTo>
                  <a:pt x="27144" y="12090"/>
                </a:lnTo>
                <a:lnTo>
                  <a:pt x="26465" y="12526"/>
                </a:lnTo>
                <a:lnTo>
                  <a:pt x="25883" y="12973"/>
                </a:lnTo>
                <a:lnTo>
                  <a:pt x="25350" y="13432"/>
                </a:lnTo>
                <a:lnTo>
                  <a:pt x="24866" y="13914"/>
                </a:lnTo>
                <a:lnTo>
                  <a:pt x="24429" y="14407"/>
                </a:lnTo>
                <a:lnTo>
                  <a:pt x="24090" y="14911"/>
                </a:lnTo>
                <a:lnTo>
                  <a:pt x="23751" y="15439"/>
                </a:lnTo>
                <a:lnTo>
                  <a:pt x="23605" y="15841"/>
                </a:lnTo>
                <a:lnTo>
                  <a:pt x="23460" y="16242"/>
                </a:lnTo>
                <a:lnTo>
                  <a:pt x="23363" y="16643"/>
                </a:lnTo>
                <a:lnTo>
                  <a:pt x="23315" y="17033"/>
                </a:lnTo>
                <a:lnTo>
                  <a:pt x="23266" y="17435"/>
                </a:lnTo>
                <a:lnTo>
                  <a:pt x="23315" y="17825"/>
                </a:lnTo>
                <a:lnTo>
                  <a:pt x="23363" y="18215"/>
                </a:lnTo>
                <a:lnTo>
                  <a:pt x="23508" y="18616"/>
                </a:lnTo>
                <a:lnTo>
                  <a:pt x="23654" y="19006"/>
                </a:lnTo>
                <a:lnTo>
                  <a:pt x="23799" y="19385"/>
                </a:lnTo>
                <a:lnTo>
                  <a:pt x="24042" y="19775"/>
                </a:lnTo>
                <a:lnTo>
                  <a:pt x="24332" y="20165"/>
                </a:lnTo>
                <a:lnTo>
                  <a:pt x="24623" y="20543"/>
                </a:lnTo>
                <a:lnTo>
                  <a:pt x="24962" y="20922"/>
                </a:lnTo>
                <a:lnTo>
                  <a:pt x="25350" y="21300"/>
                </a:lnTo>
                <a:lnTo>
                  <a:pt x="25738" y="21679"/>
                </a:lnTo>
                <a:lnTo>
                  <a:pt x="26174" y="22046"/>
                </a:lnTo>
                <a:lnTo>
                  <a:pt x="26659" y="22424"/>
                </a:lnTo>
                <a:lnTo>
                  <a:pt x="27192" y="22791"/>
                </a:lnTo>
                <a:lnTo>
                  <a:pt x="27725" y="23159"/>
                </a:lnTo>
                <a:lnTo>
                  <a:pt x="28355" y="23514"/>
                </a:lnTo>
                <a:lnTo>
                  <a:pt x="28937" y="23870"/>
                </a:lnTo>
                <a:lnTo>
                  <a:pt x="29616" y="24225"/>
                </a:lnTo>
                <a:lnTo>
                  <a:pt x="30294" y="24581"/>
                </a:lnTo>
                <a:lnTo>
                  <a:pt x="31021" y="24925"/>
                </a:lnTo>
                <a:lnTo>
                  <a:pt x="31748" y="25281"/>
                </a:lnTo>
                <a:lnTo>
                  <a:pt x="32524" y="25613"/>
                </a:lnTo>
                <a:lnTo>
                  <a:pt x="33348" y="25957"/>
                </a:lnTo>
                <a:lnTo>
                  <a:pt x="34172" y="26290"/>
                </a:lnTo>
                <a:lnTo>
                  <a:pt x="35044" y="26611"/>
                </a:lnTo>
                <a:lnTo>
                  <a:pt x="35965" y="26944"/>
                </a:lnTo>
                <a:lnTo>
                  <a:pt x="36886" y="27265"/>
                </a:lnTo>
                <a:lnTo>
                  <a:pt x="37855" y="27575"/>
                </a:lnTo>
                <a:lnTo>
                  <a:pt x="38825" y="27896"/>
                </a:lnTo>
                <a:lnTo>
                  <a:pt x="39843" y="28194"/>
                </a:lnTo>
                <a:lnTo>
                  <a:pt x="40860" y="28504"/>
                </a:lnTo>
                <a:lnTo>
                  <a:pt x="41927" y="28802"/>
                </a:lnTo>
                <a:lnTo>
                  <a:pt x="42993" y="29089"/>
                </a:lnTo>
                <a:lnTo>
                  <a:pt x="44108" y="29375"/>
                </a:lnTo>
                <a:lnTo>
                  <a:pt x="45223" y="29662"/>
                </a:lnTo>
                <a:lnTo>
                  <a:pt x="46386" y="29937"/>
                </a:lnTo>
                <a:lnTo>
                  <a:pt x="47598" y="30213"/>
                </a:lnTo>
                <a:lnTo>
                  <a:pt x="48809" y="30477"/>
                </a:lnTo>
                <a:lnTo>
                  <a:pt x="50021" y="30740"/>
                </a:lnTo>
                <a:lnTo>
                  <a:pt x="51281" y="30993"/>
                </a:lnTo>
                <a:lnTo>
                  <a:pt x="52542" y="31234"/>
                </a:lnTo>
                <a:lnTo>
                  <a:pt x="53802" y="31486"/>
                </a:lnTo>
                <a:lnTo>
                  <a:pt x="55110" y="31715"/>
                </a:lnTo>
                <a:lnTo>
                  <a:pt x="56468" y="31945"/>
                </a:lnTo>
                <a:lnTo>
                  <a:pt x="57825" y="32174"/>
                </a:lnTo>
                <a:lnTo>
                  <a:pt x="59182" y="32392"/>
                </a:lnTo>
                <a:lnTo>
                  <a:pt x="60587" y="32599"/>
                </a:lnTo>
                <a:lnTo>
                  <a:pt x="61993" y="32805"/>
                </a:lnTo>
                <a:lnTo>
                  <a:pt x="63399" y="33000"/>
                </a:lnTo>
                <a:lnTo>
                  <a:pt x="64853" y="33184"/>
                </a:lnTo>
                <a:lnTo>
                  <a:pt x="66307" y="33367"/>
                </a:lnTo>
                <a:lnTo>
                  <a:pt x="67761" y="33551"/>
                </a:lnTo>
                <a:lnTo>
                  <a:pt x="69264" y="33711"/>
                </a:lnTo>
                <a:lnTo>
                  <a:pt x="70766" y="33872"/>
                </a:lnTo>
                <a:lnTo>
                  <a:pt x="72269" y="34032"/>
                </a:lnTo>
                <a:lnTo>
                  <a:pt x="73771" y="34170"/>
                </a:lnTo>
                <a:lnTo>
                  <a:pt x="75322" y="34308"/>
                </a:lnTo>
                <a:lnTo>
                  <a:pt x="76873" y="34445"/>
                </a:lnTo>
                <a:lnTo>
                  <a:pt x="78473" y="34560"/>
                </a:lnTo>
                <a:lnTo>
                  <a:pt x="81575" y="34789"/>
                </a:lnTo>
                <a:lnTo>
                  <a:pt x="84822" y="35007"/>
                </a:lnTo>
                <a:lnTo>
                  <a:pt x="88070" y="35237"/>
                </a:lnTo>
                <a:lnTo>
                  <a:pt x="91317" y="35466"/>
                </a:lnTo>
                <a:lnTo>
                  <a:pt x="94613" y="35718"/>
                </a:lnTo>
                <a:lnTo>
                  <a:pt x="96212" y="35845"/>
                </a:lnTo>
                <a:lnTo>
                  <a:pt x="97764" y="35994"/>
                </a:lnTo>
                <a:lnTo>
                  <a:pt x="99363" y="36131"/>
                </a:lnTo>
                <a:lnTo>
                  <a:pt x="100914" y="36292"/>
                </a:lnTo>
                <a:lnTo>
                  <a:pt x="102417" y="36453"/>
                </a:lnTo>
                <a:lnTo>
                  <a:pt x="103871" y="36625"/>
                </a:lnTo>
                <a:lnTo>
                  <a:pt x="105325" y="36808"/>
                </a:lnTo>
                <a:lnTo>
                  <a:pt x="106730" y="37003"/>
                </a:lnTo>
                <a:lnTo>
                  <a:pt x="108087" y="37210"/>
                </a:lnTo>
                <a:lnTo>
                  <a:pt x="109396" y="37428"/>
                </a:lnTo>
                <a:lnTo>
                  <a:pt x="110608" y="37657"/>
                </a:lnTo>
                <a:lnTo>
                  <a:pt x="111820" y="37909"/>
                </a:lnTo>
                <a:lnTo>
                  <a:pt x="112934" y="38173"/>
                </a:lnTo>
                <a:lnTo>
                  <a:pt x="114001" y="38448"/>
                </a:lnTo>
                <a:lnTo>
                  <a:pt x="114970" y="38747"/>
                </a:lnTo>
                <a:lnTo>
                  <a:pt x="115891" y="39068"/>
                </a:lnTo>
                <a:lnTo>
                  <a:pt x="116715" y="39400"/>
                </a:lnTo>
                <a:lnTo>
                  <a:pt x="117442" y="39756"/>
                </a:lnTo>
                <a:lnTo>
                  <a:pt x="117781" y="39940"/>
                </a:lnTo>
                <a:lnTo>
                  <a:pt x="118072" y="40123"/>
                </a:lnTo>
                <a:lnTo>
                  <a:pt x="118363" y="40318"/>
                </a:lnTo>
                <a:lnTo>
                  <a:pt x="118654" y="40525"/>
                </a:lnTo>
                <a:lnTo>
                  <a:pt x="118896" y="40731"/>
                </a:lnTo>
                <a:lnTo>
                  <a:pt x="119090" y="40937"/>
                </a:lnTo>
                <a:lnTo>
                  <a:pt x="119284" y="41155"/>
                </a:lnTo>
                <a:lnTo>
                  <a:pt x="119478" y="41373"/>
                </a:lnTo>
                <a:lnTo>
                  <a:pt x="119720" y="41775"/>
                </a:lnTo>
                <a:lnTo>
                  <a:pt x="119866" y="42176"/>
                </a:lnTo>
                <a:lnTo>
                  <a:pt x="119914" y="42578"/>
                </a:lnTo>
                <a:lnTo>
                  <a:pt x="119963" y="42968"/>
                </a:lnTo>
                <a:lnTo>
                  <a:pt x="119866" y="43358"/>
                </a:lnTo>
                <a:lnTo>
                  <a:pt x="119720" y="43748"/>
                </a:lnTo>
                <a:lnTo>
                  <a:pt x="119526" y="44126"/>
                </a:lnTo>
                <a:lnTo>
                  <a:pt x="119235" y="44505"/>
                </a:lnTo>
                <a:lnTo>
                  <a:pt x="118896" y="44883"/>
                </a:lnTo>
                <a:lnTo>
                  <a:pt x="118508" y="45262"/>
                </a:lnTo>
                <a:lnTo>
                  <a:pt x="118024" y="45629"/>
                </a:lnTo>
                <a:lnTo>
                  <a:pt x="117491" y="45996"/>
                </a:lnTo>
                <a:lnTo>
                  <a:pt x="116909" y="46351"/>
                </a:lnTo>
                <a:lnTo>
                  <a:pt x="116279" y="46707"/>
                </a:lnTo>
                <a:lnTo>
                  <a:pt x="115600" y="47063"/>
                </a:lnTo>
                <a:lnTo>
                  <a:pt x="114825" y="47407"/>
                </a:lnTo>
                <a:lnTo>
                  <a:pt x="114049" y="47751"/>
                </a:lnTo>
                <a:lnTo>
                  <a:pt x="113225" y="48083"/>
                </a:lnTo>
                <a:lnTo>
                  <a:pt x="112353" y="48416"/>
                </a:lnTo>
                <a:lnTo>
                  <a:pt x="111432" y="48737"/>
                </a:lnTo>
                <a:lnTo>
                  <a:pt x="110463" y="49058"/>
                </a:lnTo>
                <a:lnTo>
                  <a:pt x="109445" y="49368"/>
                </a:lnTo>
                <a:lnTo>
                  <a:pt x="108378" y="49678"/>
                </a:lnTo>
                <a:lnTo>
                  <a:pt x="107312" y="49976"/>
                </a:lnTo>
                <a:lnTo>
                  <a:pt x="106197" y="50263"/>
                </a:lnTo>
                <a:lnTo>
                  <a:pt x="105082" y="50550"/>
                </a:lnTo>
                <a:lnTo>
                  <a:pt x="103919" y="50825"/>
                </a:lnTo>
                <a:lnTo>
                  <a:pt x="102707" y="51100"/>
                </a:lnTo>
                <a:lnTo>
                  <a:pt x="101496" y="51364"/>
                </a:lnTo>
                <a:lnTo>
                  <a:pt x="100235" y="51616"/>
                </a:lnTo>
                <a:lnTo>
                  <a:pt x="98975" y="51869"/>
                </a:lnTo>
                <a:lnTo>
                  <a:pt x="97715" y="52098"/>
                </a:lnTo>
                <a:lnTo>
                  <a:pt x="95485" y="52499"/>
                </a:lnTo>
                <a:lnTo>
                  <a:pt x="93207" y="52878"/>
                </a:lnTo>
                <a:lnTo>
                  <a:pt x="90881" y="53234"/>
                </a:lnTo>
                <a:lnTo>
                  <a:pt x="88506" y="53578"/>
                </a:lnTo>
                <a:lnTo>
                  <a:pt x="86131" y="53910"/>
                </a:lnTo>
                <a:lnTo>
                  <a:pt x="83707" y="54220"/>
                </a:lnTo>
                <a:lnTo>
                  <a:pt x="81284" y="54530"/>
                </a:lnTo>
                <a:lnTo>
                  <a:pt x="78812" y="54828"/>
                </a:lnTo>
                <a:lnTo>
                  <a:pt x="76292" y="55115"/>
                </a:lnTo>
                <a:lnTo>
                  <a:pt x="73771" y="55390"/>
                </a:lnTo>
                <a:lnTo>
                  <a:pt x="68730" y="55941"/>
                </a:lnTo>
                <a:lnTo>
                  <a:pt x="63641" y="56468"/>
                </a:lnTo>
                <a:lnTo>
                  <a:pt x="58552" y="56996"/>
                </a:lnTo>
                <a:lnTo>
                  <a:pt x="53462" y="57523"/>
                </a:lnTo>
                <a:lnTo>
                  <a:pt x="50942" y="57799"/>
                </a:lnTo>
                <a:lnTo>
                  <a:pt x="48422" y="58074"/>
                </a:lnTo>
                <a:lnTo>
                  <a:pt x="45901" y="58361"/>
                </a:lnTo>
                <a:lnTo>
                  <a:pt x="43429" y="58648"/>
                </a:lnTo>
                <a:lnTo>
                  <a:pt x="41006" y="58957"/>
                </a:lnTo>
                <a:lnTo>
                  <a:pt x="38534" y="59267"/>
                </a:lnTo>
                <a:lnTo>
                  <a:pt x="36159" y="59588"/>
                </a:lnTo>
                <a:lnTo>
                  <a:pt x="33784" y="59932"/>
                </a:lnTo>
                <a:lnTo>
                  <a:pt x="31457" y="60288"/>
                </a:lnTo>
                <a:lnTo>
                  <a:pt x="29179" y="60655"/>
                </a:lnTo>
                <a:lnTo>
                  <a:pt x="26901" y="61045"/>
                </a:lnTo>
                <a:lnTo>
                  <a:pt x="24720" y="61446"/>
                </a:lnTo>
                <a:lnTo>
                  <a:pt x="22587" y="61882"/>
                </a:lnTo>
                <a:lnTo>
                  <a:pt x="20455" y="62329"/>
                </a:lnTo>
                <a:lnTo>
                  <a:pt x="19195" y="62616"/>
                </a:lnTo>
                <a:lnTo>
                  <a:pt x="17934" y="62914"/>
                </a:lnTo>
                <a:lnTo>
                  <a:pt x="16674" y="63213"/>
                </a:lnTo>
                <a:lnTo>
                  <a:pt x="15462" y="63522"/>
                </a:lnTo>
                <a:lnTo>
                  <a:pt x="14299" y="63844"/>
                </a:lnTo>
                <a:lnTo>
                  <a:pt x="13184" y="64165"/>
                </a:lnTo>
                <a:lnTo>
                  <a:pt x="12070" y="64486"/>
                </a:lnTo>
                <a:lnTo>
                  <a:pt x="11003" y="64818"/>
                </a:lnTo>
                <a:lnTo>
                  <a:pt x="9985" y="65151"/>
                </a:lnTo>
                <a:lnTo>
                  <a:pt x="8968" y="65495"/>
                </a:lnTo>
                <a:lnTo>
                  <a:pt x="8047" y="65851"/>
                </a:lnTo>
                <a:lnTo>
                  <a:pt x="7126" y="66206"/>
                </a:lnTo>
                <a:lnTo>
                  <a:pt x="6253" y="66562"/>
                </a:lnTo>
                <a:lnTo>
                  <a:pt x="5478" y="66929"/>
                </a:lnTo>
                <a:lnTo>
                  <a:pt x="4702" y="67296"/>
                </a:lnTo>
                <a:lnTo>
                  <a:pt x="3975" y="67663"/>
                </a:lnTo>
                <a:lnTo>
                  <a:pt x="3345" y="68042"/>
                </a:lnTo>
                <a:lnTo>
                  <a:pt x="2715" y="68420"/>
                </a:lnTo>
                <a:lnTo>
                  <a:pt x="2182" y="68810"/>
                </a:lnTo>
                <a:lnTo>
                  <a:pt x="1697" y="69200"/>
                </a:lnTo>
                <a:lnTo>
                  <a:pt x="1261" y="69590"/>
                </a:lnTo>
                <a:lnTo>
                  <a:pt x="873" y="69992"/>
                </a:lnTo>
                <a:lnTo>
                  <a:pt x="582" y="70393"/>
                </a:lnTo>
                <a:lnTo>
                  <a:pt x="340" y="70794"/>
                </a:lnTo>
                <a:lnTo>
                  <a:pt x="146" y="71207"/>
                </a:lnTo>
                <a:lnTo>
                  <a:pt x="49" y="71620"/>
                </a:lnTo>
                <a:lnTo>
                  <a:pt x="1" y="72033"/>
                </a:lnTo>
                <a:lnTo>
                  <a:pt x="1" y="72458"/>
                </a:lnTo>
                <a:lnTo>
                  <a:pt x="98" y="72871"/>
                </a:lnTo>
                <a:lnTo>
                  <a:pt x="292" y="73295"/>
                </a:lnTo>
                <a:lnTo>
                  <a:pt x="534" y="73719"/>
                </a:lnTo>
                <a:lnTo>
                  <a:pt x="873" y="74155"/>
                </a:lnTo>
                <a:lnTo>
                  <a:pt x="1358" y="74660"/>
                </a:lnTo>
                <a:lnTo>
                  <a:pt x="1939" y="75142"/>
                </a:lnTo>
                <a:lnTo>
                  <a:pt x="2618" y="75623"/>
                </a:lnTo>
                <a:lnTo>
                  <a:pt x="3345" y="76094"/>
                </a:lnTo>
                <a:lnTo>
                  <a:pt x="4169" y="76564"/>
                </a:lnTo>
                <a:lnTo>
                  <a:pt x="5042" y="77011"/>
                </a:lnTo>
                <a:lnTo>
                  <a:pt x="6011" y="77459"/>
                </a:lnTo>
                <a:lnTo>
                  <a:pt x="7029" y="77895"/>
                </a:lnTo>
                <a:lnTo>
                  <a:pt x="8095" y="78319"/>
                </a:lnTo>
                <a:lnTo>
                  <a:pt x="9210" y="78743"/>
                </a:lnTo>
                <a:lnTo>
                  <a:pt x="10373" y="79156"/>
                </a:lnTo>
                <a:lnTo>
                  <a:pt x="11585" y="79569"/>
                </a:lnTo>
                <a:lnTo>
                  <a:pt x="12845" y="79982"/>
                </a:lnTo>
                <a:lnTo>
                  <a:pt x="14105" y="80384"/>
                </a:lnTo>
                <a:lnTo>
                  <a:pt x="16771" y="81175"/>
                </a:lnTo>
                <a:lnTo>
                  <a:pt x="19485" y="81955"/>
                </a:lnTo>
                <a:lnTo>
                  <a:pt x="22248" y="82735"/>
                </a:lnTo>
                <a:lnTo>
                  <a:pt x="25011" y="83515"/>
                </a:lnTo>
                <a:lnTo>
                  <a:pt x="27774" y="84295"/>
                </a:lnTo>
                <a:lnTo>
                  <a:pt x="30440" y="85086"/>
                </a:lnTo>
                <a:lnTo>
                  <a:pt x="31700" y="85488"/>
                </a:lnTo>
                <a:lnTo>
                  <a:pt x="32960" y="85889"/>
                </a:lnTo>
                <a:lnTo>
                  <a:pt x="34172" y="86302"/>
                </a:lnTo>
                <a:lnTo>
                  <a:pt x="35383" y="86715"/>
                </a:lnTo>
                <a:lnTo>
                  <a:pt x="36498" y="87128"/>
                </a:lnTo>
                <a:lnTo>
                  <a:pt x="37613" y="87553"/>
                </a:lnTo>
                <a:lnTo>
                  <a:pt x="38388" y="87897"/>
                </a:lnTo>
                <a:lnTo>
                  <a:pt x="39116" y="88229"/>
                </a:lnTo>
                <a:lnTo>
                  <a:pt x="39794" y="88573"/>
                </a:lnTo>
                <a:lnTo>
                  <a:pt x="40424" y="88906"/>
                </a:lnTo>
                <a:lnTo>
                  <a:pt x="40957" y="89239"/>
                </a:lnTo>
                <a:lnTo>
                  <a:pt x="41442" y="89571"/>
                </a:lnTo>
                <a:lnTo>
                  <a:pt x="41878" y="89892"/>
                </a:lnTo>
                <a:lnTo>
                  <a:pt x="42218" y="90225"/>
                </a:lnTo>
                <a:lnTo>
                  <a:pt x="42557" y="90546"/>
                </a:lnTo>
                <a:lnTo>
                  <a:pt x="42799" y="90879"/>
                </a:lnTo>
                <a:lnTo>
                  <a:pt x="42993" y="91200"/>
                </a:lnTo>
                <a:lnTo>
                  <a:pt x="43138" y="91521"/>
                </a:lnTo>
                <a:lnTo>
                  <a:pt x="43235" y="91842"/>
                </a:lnTo>
                <a:lnTo>
                  <a:pt x="43284" y="92164"/>
                </a:lnTo>
                <a:lnTo>
                  <a:pt x="43284" y="92485"/>
                </a:lnTo>
                <a:lnTo>
                  <a:pt x="43235" y="92794"/>
                </a:lnTo>
                <a:lnTo>
                  <a:pt x="43138" y="93116"/>
                </a:lnTo>
                <a:lnTo>
                  <a:pt x="42993" y="93425"/>
                </a:lnTo>
                <a:lnTo>
                  <a:pt x="42799" y="93746"/>
                </a:lnTo>
                <a:lnTo>
                  <a:pt x="42605" y="94056"/>
                </a:lnTo>
                <a:lnTo>
                  <a:pt x="42315" y="94366"/>
                </a:lnTo>
                <a:lnTo>
                  <a:pt x="42024" y="94676"/>
                </a:lnTo>
                <a:lnTo>
                  <a:pt x="41684" y="94985"/>
                </a:lnTo>
                <a:lnTo>
                  <a:pt x="41345" y="95295"/>
                </a:lnTo>
                <a:lnTo>
                  <a:pt x="40957" y="95605"/>
                </a:lnTo>
                <a:lnTo>
                  <a:pt x="40521" y="95914"/>
                </a:lnTo>
                <a:lnTo>
                  <a:pt x="39552" y="96522"/>
                </a:lnTo>
                <a:lnTo>
                  <a:pt x="38485" y="97130"/>
                </a:lnTo>
                <a:lnTo>
                  <a:pt x="37322" y="97738"/>
                </a:lnTo>
                <a:lnTo>
                  <a:pt x="36062" y="98346"/>
                </a:lnTo>
                <a:lnTo>
                  <a:pt x="34705" y="98942"/>
                </a:lnTo>
                <a:lnTo>
                  <a:pt x="33348" y="99539"/>
                </a:lnTo>
                <a:lnTo>
                  <a:pt x="31894" y="100135"/>
                </a:lnTo>
                <a:lnTo>
                  <a:pt x="30391" y="100732"/>
                </a:lnTo>
                <a:lnTo>
                  <a:pt x="28888" y="101328"/>
                </a:lnTo>
                <a:lnTo>
                  <a:pt x="25835" y="102510"/>
                </a:lnTo>
                <a:lnTo>
                  <a:pt x="22830" y="103691"/>
                </a:lnTo>
                <a:lnTo>
                  <a:pt x="21376" y="104288"/>
                </a:lnTo>
                <a:lnTo>
                  <a:pt x="19922" y="104884"/>
                </a:lnTo>
                <a:lnTo>
                  <a:pt x="18564" y="105469"/>
                </a:lnTo>
                <a:lnTo>
                  <a:pt x="17256" y="106066"/>
                </a:lnTo>
                <a:lnTo>
                  <a:pt x="16044" y="106662"/>
                </a:lnTo>
                <a:lnTo>
                  <a:pt x="14881" y="107258"/>
                </a:lnTo>
                <a:lnTo>
                  <a:pt x="14105" y="107694"/>
                </a:lnTo>
                <a:lnTo>
                  <a:pt x="13330" y="108142"/>
                </a:lnTo>
                <a:lnTo>
                  <a:pt x="12603" y="108600"/>
                </a:lnTo>
                <a:lnTo>
                  <a:pt x="11924" y="109048"/>
                </a:lnTo>
                <a:lnTo>
                  <a:pt x="11294" y="109507"/>
                </a:lnTo>
                <a:lnTo>
                  <a:pt x="10664" y="109965"/>
                </a:lnTo>
                <a:lnTo>
                  <a:pt x="10082" y="110424"/>
                </a:lnTo>
                <a:lnTo>
                  <a:pt x="9549" y="110894"/>
                </a:lnTo>
                <a:lnTo>
                  <a:pt x="9064" y="111353"/>
                </a:lnTo>
                <a:lnTo>
                  <a:pt x="8628" y="111824"/>
                </a:lnTo>
                <a:lnTo>
                  <a:pt x="8192" y="112294"/>
                </a:lnTo>
                <a:lnTo>
                  <a:pt x="7853" y="112764"/>
                </a:lnTo>
                <a:lnTo>
                  <a:pt x="7513" y="113234"/>
                </a:lnTo>
                <a:lnTo>
                  <a:pt x="7271" y="113716"/>
                </a:lnTo>
                <a:lnTo>
                  <a:pt x="7029" y="114186"/>
                </a:lnTo>
                <a:lnTo>
                  <a:pt x="6883" y="114657"/>
                </a:lnTo>
                <a:lnTo>
                  <a:pt x="6786" y="115138"/>
                </a:lnTo>
                <a:lnTo>
                  <a:pt x="6738" y="115609"/>
                </a:lnTo>
                <a:lnTo>
                  <a:pt x="6738" y="116079"/>
                </a:lnTo>
                <a:lnTo>
                  <a:pt x="6786" y="116561"/>
                </a:lnTo>
                <a:lnTo>
                  <a:pt x="6883" y="117031"/>
                </a:lnTo>
                <a:lnTo>
                  <a:pt x="7077" y="117501"/>
                </a:lnTo>
                <a:lnTo>
                  <a:pt x="7271" y="117972"/>
                </a:lnTo>
                <a:lnTo>
                  <a:pt x="7610" y="118442"/>
                </a:lnTo>
                <a:lnTo>
                  <a:pt x="7950" y="118912"/>
                </a:lnTo>
                <a:lnTo>
                  <a:pt x="8386" y="119382"/>
                </a:lnTo>
                <a:lnTo>
                  <a:pt x="8871" y="119841"/>
                </a:lnTo>
                <a:lnTo>
                  <a:pt x="9452" y="120300"/>
                </a:lnTo>
                <a:lnTo>
                  <a:pt x="10082" y="120759"/>
                </a:lnTo>
                <a:lnTo>
                  <a:pt x="10761" y="121218"/>
                </a:lnTo>
                <a:lnTo>
                  <a:pt x="11536" y="121665"/>
                </a:lnTo>
                <a:lnTo>
                  <a:pt x="12409" y="122112"/>
                </a:lnTo>
                <a:lnTo>
                  <a:pt x="13136" y="122479"/>
                </a:lnTo>
                <a:lnTo>
                  <a:pt x="13911" y="122824"/>
                </a:lnTo>
                <a:lnTo>
                  <a:pt x="14735" y="123168"/>
                </a:lnTo>
                <a:lnTo>
                  <a:pt x="15608" y="123500"/>
                </a:lnTo>
                <a:lnTo>
                  <a:pt x="16480" y="123833"/>
                </a:lnTo>
                <a:lnTo>
                  <a:pt x="17450" y="124143"/>
                </a:lnTo>
                <a:lnTo>
                  <a:pt x="18419" y="124452"/>
                </a:lnTo>
                <a:lnTo>
                  <a:pt x="19437" y="124762"/>
                </a:lnTo>
                <a:lnTo>
                  <a:pt x="20455" y="125049"/>
                </a:lnTo>
                <a:lnTo>
                  <a:pt x="21570" y="125336"/>
                </a:lnTo>
                <a:lnTo>
                  <a:pt x="22684" y="125611"/>
                </a:lnTo>
                <a:lnTo>
                  <a:pt x="23799" y="125875"/>
                </a:lnTo>
                <a:lnTo>
                  <a:pt x="25011" y="126127"/>
                </a:lnTo>
                <a:lnTo>
                  <a:pt x="26223" y="126368"/>
                </a:lnTo>
                <a:lnTo>
                  <a:pt x="27483" y="126609"/>
                </a:lnTo>
                <a:lnTo>
                  <a:pt x="28743" y="126827"/>
                </a:lnTo>
                <a:lnTo>
                  <a:pt x="30052" y="127033"/>
                </a:lnTo>
                <a:lnTo>
                  <a:pt x="31409" y="127240"/>
                </a:lnTo>
                <a:lnTo>
                  <a:pt x="32766" y="127423"/>
                </a:lnTo>
                <a:lnTo>
                  <a:pt x="34172" y="127607"/>
                </a:lnTo>
                <a:lnTo>
                  <a:pt x="35626" y="127767"/>
                </a:lnTo>
                <a:lnTo>
                  <a:pt x="37080" y="127916"/>
                </a:lnTo>
                <a:lnTo>
                  <a:pt x="38582" y="128065"/>
                </a:lnTo>
                <a:lnTo>
                  <a:pt x="40085" y="128192"/>
                </a:lnTo>
                <a:lnTo>
                  <a:pt x="41636" y="128306"/>
                </a:lnTo>
                <a:lnTo>
                  <a:pt x="43187" y="128398"/>
                </a:lnTo>
                <a:lnTo>
                  <a:pt x="44786" y="128490"/>
                </a:lnTo>
                <a:lnTo>
                  <a:pt x="46386" y="128559"/>
                </a:lnTo>
                <a:lnTo>
                  <a:pt x="48034" y="128627"/>
                </a:lnTo>
                <a:lnTo>
                  <a:pt x="49682" y="128673"/>
                </a:lnTo>
                <a:lnTo>
                  <a:pt x="51378" y="128696"/>
                </a:lnTo>
                <a:lnTo>
                  <a:pt x="53075" y="128719"/>
                </a:lnTo>
                <a:lnTo>
                  <a:pt x="55304" y="128708"/>
                </a:lnTo>
                <a:lnTo>
                  <a:pt x="57485" y="128685"/>
                </a:lnTo>
                <a:lnTo>
                  <a:pt x="59667" y="128650"/>
                </a:lnTo>
                <a:lnTo>
                  <a:pt x="61799" y="128582"/>
                </a:lnTo>
                <a:lnTo>
                  <a:pt x="63932" y="128490"/>
                </a:lnTo>
                <a:lnTo>
                  <a:pt x="66065" y="128387"/>
                </a:lnTo>
                <a:lnTo>
                  <a:pt x="68149" y="128272"/>
                </a:lnTo>
                <a:lnTo>
                  <a:pt x="70233" y="128134"/>
                </a:lnTo>
                <a:lnTo>
                  <a:pt x="72317" y="127985"/>
                </a:lnTo>
                <a:lnTo>
                  <a:pt x="74353" y="127813"/>
                </a:lnTo>
                <a:lnTo>
                  <a:pt x="76389" y="127630"/>
                </a:lnTo>
                <a:lnTo>
                  <a:pt x="78376" y="127435"/>
                </a:lnTo>
                <a:lnTo>
                  <a:pt x="80363" y="127228"/>
                </a:lnTo>
                <a:lnTo>
                  <a:pt x="82350" y="127010"/>
                </a:lnTo>
                <a:lnTo>
                  <a:pt x="84337" y="126781"/>
                </a:lnTo>
                <a:lnTo>
                  <a:pt x="86276" y="126540"/>
                </a:lnTo>
                <a:lnTo>
                  <a:pt x="88215" y="126288"/>
                </a:lnTo>
                <a:lnTo>
                  <a:pt x="90154" y="126035"/>
                </a:lnTo>
                <a:lnTo>
                  <a:pt x="92044" y="125771"/>
                </a:lnTo>
                <a:lnTo>
                  <a:pt x="93934" y="125496"/>
                </a:lnTo>
                <a:lnTo>
                  <a:pt x="97715" y="124946"/>
                </a:lnTo>
                <a:lnTo>
                  <a:pt x="101447" y="124384"/>
                </a:lnTo>
                <a:lnTo>
                  <a:pt x="108718" y="123236"/>
                </a:lnTo>
                <a:lnTo>
                  <a:pt x="112353" y="122674"/>
                </a:lnTo>
                <a:lnTo>
                  <a:pt x="115891" y="122124"/>
                </a:lnTo>
                <a:lnTo>
                  <a:pt x="118411" y="121757"/>
                </a:lnTo>
                <a:lnTo>
                  <a:pt x="121126" y="121390"/>
                </a:lnTo>
                <a:lnTo>
                  <a:pt x="123937" y="121023"/>
                </a:lnTo>
                <a:lnTo>
                  <a:pt x="126894" y="120667"/>
                </a:lnTo>
                <a:lnTo>
                  <a:pt x="129996" y="120323"/>
                </a:lnTo>
                <a:lnTo>
                  <a:pt x="133195" y="120002"/>
                </a:lnTo>
                <a:lnTo>
                  <a:pt x="136491" y="119692"/>
                </a:lnTo>
                <a:lnTo>
                  <a:pt x="138139" y="119543"/>
                </a:lnTo>
                <a:lnTo>
                  <a:pt x="139835" y="119405"/>
                </a:lnTo>
                <a:lnTo>
                  <a:pt x="141531" y="119279"/>
                </a:lnTo>
                <a:lnTo>
                  <a:pt x="143228" y="119153"/>
                </a:lnTo>
                <a:lnTo>
                  <a:pt x="144924" y="119038"/>
                </a:lnTo>
                <a:lnTo>
                  <a:pt x="146621" y="118924"/>
                </a:lnTo>
                <a:lnTo>
                  <a:pt x="148366" y="118832"/>
                </a:lnTo>
                <a:lnTo>
                  <a:pt x="150062" y="118740"/>
                </a:lnTo>
                <a:lnTo>
                  <a:pt x="151807" y="118660"/>
                </a:lnTo>
                <a:lnTo>
                  <a:pt x="153503" y="118591"/>
                </a:lnTo>
                <a:lnTo>
                  <a:pt x="155248" y="118534"/>
                </a:lnTo>
                <a:lnTo>
                  <a:pt x="156945" y="118488"/>
                </a:lnTo>
                <a:lnTo>
                  <a:pt x="158641" y="118453"/>
                </a:lnTo>
                <a:lnTo>
                  <a:pt x="160338" y="118430"/>
                </a:lnTo>
                <a:lnTo>
                  <a:pt x="162034" y="118419"/>
                </a:lnTo>
                <a:lnTo>
                  <a:pt x="163682" y="118430"/>
                </a:lnTo>
                <a:lnTo>
                  <a:pt x="165330" y="118442"/>
                </a:lnTo>
                <a:lnTo>
                  <a:pt x="166929" y="118476"/>
                </a:lnTo>
                <a:lnTo>
                  <a:pt x="167802" y="118580"/>
                </a:lnTo>
                <a:lnTo>
                  <a:pt x="168674" y="118694"/>
                </a:lnTo>
                <a:lnTo>
                  <a:pt x="169498" y="118809"/>
                </a:lnTo>
                <a:lnTo>
                  <a:pt x="170322" y="118924"/>
                </a:lnTo>
                <a:lnTo>
                  <a:pt x="171922" y="119187"/>
                </a:lnTo>
                <a:lnTo>
                  <a:pt x="173473" y="119463"/>
                </a:lnTo>
                <a:lnTo>
                  <a:pt x="174927" y="119761"/>
                </a:lnTo>
                <a:lnTo>
                  <a:pt x="176332" y="120071"/>
                </a:lnTo>
                <a:lnTo>
                  <a:pt x="177690" y="120403"/>
                </a:lnTo>
                <a:lnTo>
                  <a:pt x="178998" y="120747"/>
                </a:lnTo>
                <a:lnTo>
                  <a:pt x="180258" y="121103"/>
                </a:lnTo>
                <a:lnTo>
                  <a:pt x="181470" y="121470"/>
                </a:lnTo>
                <a:lnTo>
                  <a:pt x="182633" y="121860"/>
                </a:lnTo>
                <a:lnTo>
                  <a:pt x="183797" y="122250"/>
                </a:lnTo>
                <a:lnTo>
                  <a:pt x="184912" y="122640"/>
                </a:lnTo>
                <a:lnTo>
                  <a:pt x="186026" y="123053"/>
                </a:lnTo>
                <a:lnTo>
                  <a:pt x="188207" y="123867"/>
                </a:lnTo>
                <a:lnTo>
                  <a:pt x="192424" y="125542"/>
                </a:lnTo>
                <a:lnTo>
                  <a:pt x="194605" y="126368"/>
                </a:lnTo>
                <a:lnTo>
                  <a:pt x="195672" y="126781"/>
                </a:lnTo>
                <a:lnTo>
                  <a:pt x="196835" y="127182"/>
                </a:lnTo>
                <a:lnTo>
                  <a:pt x="197950" y="127572"/>
                </a:lnTo>
                <a:lnTo>
                  <a:pt x="199113" y="127951"/>
                </a:lnTo>
                <a:lnTo>
                  <a:pt x="200325" y="128329"/>
                </a:lnTo>
                <a:lnTo>
                  <a:pt x="201585" y="128685"/>
                </a:lnTo>
                <a:lnTo>
                  <a:pt x="202845" y="129040"/>
                </a:lnTo>
                <a:lnTo>
                  <a:pt x="204202" y="129373"/>
                </a:lnTo>
                <a:lnTo>
                  <a:pt x="205559" y="129694"/>
                </a:lnTo>
                <a:lnTo>
                  <a:pt x="207014" y="129992"/>
                </a:lnTo>
                <a:lnTo>
                  <a:pt x="208322" y="130245"/>
                </a:lnTo>
                <a:lnTo>
                  <a:pt x="209679" y="130474"/>
                </a:lnTo>
                <a:lnTo>
                  <a:pt x="211037" y="130692"/>
                </a:lnTo>
                <a:lnTo>
                  <a:pt x="212394" y="130899"/>
                </a:lnTo>
                <a:lnTo>
                  <a:pt x="213799" y="131082"/>
                </a:lnTo>
                <a:lnTo>
                  <a:pt x="215205" y="131254"/>
                </a:lnTo>
                <a:lnTo>
                  <a:pt x="216659" y="131415"/>
                </a:lnTo>
                <a:lnTo>
                  <a:pt x="218113" y="131552"/>
                </a:lnTo>
                <a:lnTo>
                  <a:pt x="219567" y="131679"/>
                </a:lnTo>
                <a:lnTo>
                  <a:pt x="221070" y="131782"/>
                </a:lnTo>
                <a:lnTo>
                  <a:pt x="222572" y="131874"/>
                </a:lnTo>
                <a:lnTo>
                  <a:pt x="224075" y="131954"/>
                </a:lnTo>
                <a:lnTo>
                  <a:pt x="225577" y="132011"/>
                </a:lnTo>
                <a:lnTo>
                  <a:pt x="227080" y="132057"/>
                </a:lnTo>
                <a:lnTo>
                  <a:pt x="228582" y="132092"/>
                </a:lnTo>
                <a:lnTo>
                  <a:pt x="230133" y="132103"/>
                </a:lnTo>
                <a:lnTo>
                  <a:pt x="231636" y="132103"/>
                </a:lnTo>
                <a:lnTo>
                  <a:pt x="233187" y="132092"/>
                </a:lnTo>
                <a:lnTo>
                  <a:pt x="234690" y="132069"/>
                </a:lnTo>
                <a:lnTo>
                  <a:pt x="236241" y="132023"/>
                </a:lnTo>
                <a:lnTo>
                  <a:pt x="237743" y="131954"/>
                </a:lnTo>
                <a:lnTo>
                  <a:pt x="239294" y="131885"/>
                </a:lnTo>
                <a:lnTo>
                  <a:pt x="240797" y="131793"/>
                </a:lnTo>
                <a:lnTo>
                  <a:pt x="242299" y="131690"/>
                </a:lnTo>
                <a:lnTo>
                  <a:pt x="243753" y="131564"/>
                </a:lnTo>
                <a:lnTo>
                  <a:pt x="245256" y="131438"/>
                </a:lnTo>
                <a:lnTo>
                  <a:pt x="246710" y="131277"/>
                </a:lnTo>
                <a:lnTo>
                  <a:pt x="248164" y="131117"/>
                </a:lnTo>
                <a:lnTo>
                  <a:pt x="249618" y="130944"/>
                </a:lnTo>
                <a:lnTo>
                  <a:pt x="251024" y="130749"/>
                </a:lnTo>
                <a:lnTo>
                  <a:pt x="252429" y="130532"/>
                </a:lnTo>
                <a:lnTo>
                  <a:pt x="253787" y="130314"/>
                </a:lnTo>
                <a:lnTo>
                  <a:pt x="255628" y="129992"/>
                </a:lnTo>
                <a:lnTo>
                  <a:pt x="257373" y="129671"/>
                </a:lnTo>
                <a:lnTo>
                  <a:pt x="259070" y="129327"/>
                </a:lnTo>
                <a:lnTo>
                  <a:pt x="260669" y="128972"/>
                </a:lnTo>
                <a:lnTo>
                  <a:pt x="262220" y="128616"/>
                </a:lnTo>
                <a:lnTo>
                  <a:pt x="263771" y="128238"/>
                </a:lnTo>
                <a:lnTo>
                  <a:pt x="265177" y="127859"/>
                </a:lnTo>
                <a:lnTo>
                  <a:pt x="266582" y="127469"/>
                </a:lnTo>
                <a:lnTo>
                  <a:pt x="267940" y="127068"/>
                </a:lnTo>
                <a:lnTo>
                  <a:pt x="269248" y="126655"/>
                </a:lnTo>
                <a:lnTo>
                  <a:pt x="270460" y="126230"/>
                </a:lnTo>
                <a:lnTo>
                  <a:pt x="271672" y="125806"/>
                </a:lnTo>
                <a:lnTo>
                  <a:pt x="272835" y="125381"/>
                </a:lnTo>
                <a:lnTo>
                  <a:pt x="273950" y="124946"/>
                </a:lnTo>
                <a:lnTo>
                  <a:pt x="275065" y="124498"/>
                </a:lnTo>
                <a:lnTo>
                  <a:pt x="276082" y="124051"/>
                </a:lnTo>
                <a:lnTo>
                  <a:pt x="277100" y="123592"/>
                </a:lnTo>
                <a:lnTo>
                  <a:pt x="278118" y="123133"/>
                </a:lnTo>
                <a:lnTo>
                  <a:pt x="279039" y="122663"/>
                </a:lnTo>
                <a:lnTo>
                  <a:pt x="280008" y="122204"/>
                </a:lnTo>
                <a:lnTo>
                  <a:pt x="281753" y="121252"/>
                </a:lnTo>
                <a:lnTo>
                  <a:pt x="283498" y="120300"/>
                </a:lnTo>
                <a:lnTo>
                  <a:pt x="285146" y="119337"/>
                </a:lnTo>
                <a:lnTo>
                  <a:pt x="286746" y="118373"/>
                </a:lnTo>
                <a:lnTo>
                  <a:pt x="289896" y="116446"/>
                </a:lnTo>
                <a:lnTo>
                  <a:pt x="290817" y="115918"/>
                </a:lnTo>
                <a:lnTo>
                  <a:pt x="291835" y="115356"/>
                </a:lnTo>
                <a:lnTo>
                  <a:pt x="292901" y="114794"/>
                </a:lnTo>
                <a:lnTo>
                  <a:pt x="294065" y="114209"/>
                </a:lnTo>
                <a:lnTo>
                  <a:pt x="295325" y="113613"/>
                </a:lnTo>
                <a:lnTo>
                  <a:pt x="296682" y="113005"/>
                </a:lnTo>
                <a:lnTo>
                  <a:pt x="298088" y="112409"/>
                </a:lnTo>
                <a:lnTo>
                  <a:pt x="299590" y="111812"/>
                </a:lnTo>
                <a:lnTo>
                  <a:pt x="301141" y="111216"/>
                </a:lnTo>
                <a:lnTo>
                  <a:pt x="302789" y="110619"/>
                </a:lnTo>
                <a:lnTo>
                  <a:pt x="304486" y="110046"/>
                </a:lnTo>
                <a:lnTo>
                  <a:pt x="306279" y="109495"/>
                </a:lnTo>
                <a:lnTo>
                  <a:pt x="308121" y="108956"/>
                </a:lnTo>
                <a:lnTo>
                  <a:pt x="309090" y="108692"/>
                </a:lnTo>
                <a:lnTo>
                  <a:pt x="310011" y="108440"/>
                </a:lnTo>
                <a:lnTo>
                  <a:pt x="311029" y="108188"/>
                </a:lnTo>
                <a:lnTo>
                  <a:pt x="311998" y="107947"/>
                </a:lnTo>
                <a:lnTo>
                  <a:pt x="313016" y="107717"/>
                </a:lnTo>
                <a:lnTo>
                  <a:pt x="314034" y="107488"/>
                </a:lnTo>
                <a:lnTo>
                  <a:pt x="315100" y="107270"/>
                </a:lnTo>
                <a:lnTo>
                  <a:pt x="316118" y="107063"/>
                </a:lnTo>
                <a:lnTo>
                  <a:pt x="317185" y="106868"/>
                </a:lnTo>
                <a:lnTo>
                  <a:pt x="318251" y="106673"/>
                </a:lnTo>
                <a:lnTo>
                  <a:pt x="319366" y="106501"/>
                </a:lnTo>
                <a:lnTo>
                  <a:pt x="320480" y="106329"/>
                </a:lnTo>
                <a:lnTo>
                  <a:pt x="321595" y="106180"/>
                </a:lnTo>
                <a:lnTo>
                  <a:pt x="322710" y="106031"/>
                </a:lnTo>
                <a:lnTo>
                  <a:pt x="323873" y="105905"/>
                </a:lnTo>
                <a:lnTo>
                  <a:pt x="325037" y="105779"/>
                </a:lnTo>
                <a:lnTo>
                  <a:pt x="326200" y="105676"/>
                </a:lnTo>
                <a:lnTo>
                  <a:pt x="327363" y="105584"/>
                </a:lnTo>
                <a:lnTo>
                  <a:pt x="328575" y="105503"/>
                </a:lnTo>
                <a:lnTo>
                  <a:pt x="329738" y="105435"/>
                </a:lnTo>
                <a:lnTo>
                  <a:pt x="330998" y="105389"/>
                </a:lnTo>
                <a:lnTo>
                  <a:pt x="332210" y="105354"/>
                </a:lnTo>
                <a:lnTo>
                  <a:pt x="333422" y="105343"/>
                </a:lnTo>
                <a:lnTo>
                  <a:pt x="334682" y="105331"/>
                </a:lnTo>
                <a:lnTo>
                  <a:pt x="335942" y="105354"/>
                </a:lnTo>
                <a:lnTo>
                  <a:pt x="337202" y="105389"/>
                </a:lnTo>
                <a:lnTo>
                  <a:pt x="338463" y="105435"/>
                </a:lnTo>
                <a:lnTo>
                  <a:pt x="339723" y="105503"/>
                </a:lnTo>
                <a:lnTo>
                  <a:pt x="341031" y="105584"/>
                </a:lnTo>
                <a:lnTo>
                  <a:pt x="342340" y="105687"/>
                </a:lnTo>
                <a:lnTo>
                  <a:pt x="343649" y="105813"/>
                </a:lnTo>
                <a:lnTo>
                  <a:pt x="344958" y="105962"/>
                </a:lnTo>
                <a:lnTo>
                  <a:pt x="346266" y="106123"/>
                </a:lnTo>
                <a:lnTo>
                  <a:pt x="347575" y="106318"/>
                </a:lnTo>
                <a:lnTo>
                  <a:pt x="348932" y="106524"/>
                </a:lnTo>
                <a:lnTo>
                  <a:pt x="350289" y="106754"/>
                </a:lnTo>
                <a:lnTo>
                  <a:pt x="351598" y="107006"/>
                </a:lnTo>
                <a:lnTo>
                  <a:pt x="352955" y="107270"/>
                </a:lnTo>
                <a:lnTo>
                  <a:pt x="355427" y="107809"/>
                </a:lnTo>
                <a:lnTo>
                  <a:pt x="357705" y="108337"/>
                </a:lnTo>
                <a:lnTo>
                  <a:pt x="359886" y="108876"/>
                </a:lnTo>
                <a:lnTo>
                  <a:pt x="361970" y="109426"/>
                </a:lnTo>
                <a:lnTo>
                  <a:pt x="363958" y="109977"/>
                </a:lnTo>
                <a:lnTo>
                  <a:pt x="365848" y="110527"/>
                </a:lnTo>
                <a:lnTo>
                  <a:pt x="367641" y="111089"/>
                </a:lnTo>
                <a:lnTo>
                  <a:pt x="369386" y="111652"/>
                </a:lnTo>
                <a:lnTo>
                  <a:pt x="371083" y="112214"/>
                </a:lnTo>
                <a:lnTo>
                  <a:pt x="372682" y="112776"/>
                </a:lnTo>
                <a:lnTo>
                  <a:pt x="374281" y="113338"/>
                </a:lnTo>
                <a:lnTo>
                  <a:pt x="375784" y="113911"/>
                </a:lnTo>
                <a:lnTo>
                  <a:pt x="381843" y="116159"/>
                </a:lnTo>
                <a:lnTo>
                  <a:pt x="383345" y="116721"/>
                </a:lnTo>
                <a:lnTo>
                  <a:pt x="384896" y="117272"/>
                </a:lnTo>
                <a:lnTo>
                  <a:pt x="386496" y="117823"/>
                </a:lnTo>
                <a:lnTo>
                  <a:pt x="388095" y="118373"/>
                </a:lnTo>
                <a:lnTo>
                  <a:pt x="389792" y="118912"/>
                </a:lnTo>
                <a:lnTo>
                  <a:pt x="391537" y="119440"/>
                </a:lnTo>
                <a:lnTo>
                  <a:pt x="393330" y="119979"/>
                </a:lnTo>
                <a:lnTo>
                  <a:pt x="395220" y="120495"/>
                </a:lnTo>
                <a:lnTo>
                  <a:pt x="397208" y="121011"/>
                </a:lnTo>
                <a:lnTo>
                  <a:pt x="399292" y="121516"/>
                </a:lnTo>
                <a:lnTo>
                  <a:pt x="401473" y="122021"/>
                </a:lnTo>
                <a:lnTo>
                  <a:pt x="403799" y="122502"/>
                </a:lnTo>
                <a:lnTo>
                  <a:pt x="405011" y="122743"/>
                </a:lnTo>
                <a:lnTo>
                  <a:pt x="406223" y="122984"/>
                </a:lnTo>
                <a:lnTo>
                  <a:pt x="407532" y="123225"/>
                </a:lnTo>
                <a:lnTo>
                  <a:pt x="408840" y="123454"/>
                </a:lnTo>
                <a:lnTo>
                  <a:pt x="410149" y="123684"/>
                </a:lnTo>
                <a:lnTo>
                  <a:pt x="411554" y="123913"/>
                </a:lnTo>
                <a:lnTo>
                  <a:pt x="412960" y="124131"/>
                </a:lnTo>
                <a:lnTo>
                  <a:pt x="414463" y="124361"/>
                </a:lnTo>
                <a:lnTo>
                  <a:pt x="416353" y="124624"/>
                </a:lnTo>
                <a:lnTo>
                  <a:pt x="418195" y="124877"/>
                </a:lnTo>
                <a:lnTo>
                  <a:pt x="420037" y="125106"/>
                </a:lnTo>
                <a:lnTo>
                  <a:pt x="421878" y="125313"/>
                </a:lnTo>
                <a:lnTo>
                  <a:pt x="423720" y="125508"/>
                </a:lnTo>
                <a:lnTo>
                  <a:pt x="425514" y="125680"/>
                </a:lnTo>
                <a:lnTo>
                  <a:pt x="427259" y="125829"/>
                </a:lnTo>
                <a:lnTo>
                  <a:pt x="429052" y="125966"/>
                </a:lnTo>
                <a:lnTo>
                  <a:pt x="430797" y="126081"/>
                </a:lnTo>
                <a:lnTo>
                  <a:pt x="432493" y="126173"/>
                </a:lnTo>
                <a:lnTo>
                  <a:pt x="434190" y="126253"/>
                </a:lnTo>
                <a:lnTo>
                  <a:pt x="435886" y="126311"/>
                </a:lnTo>
                <a:lnTo>
                  <a:pt x="437534" y="126356"/>
                </a:lnTo>
                <a:lnTo>
                  <a:pt x="439182" y="126391"/>
                </a:lnTo>
                <a:lnTo>
                  <a:pt x="440782" y="126402"/>
                </a:lnTo>
                <a:lnTo>
                  <a:pt x="442381" y="126391"/>
                </a:lnTo>
                <a:lnTo>
                  <a:pt x="443981" y="126368"/>
                </a:lnTo>
                <a:lnTo>
                  <a:pt x="445532" y="126333"/>
                </a:lnTo>
                <a:lnTo>
                  <a:pt x="447083" y="126288"/>
                </a:lnTo>
                <a:lnTo>
                  <a:pt x="448585" y="126219"/>
                </a:lnTo>
                <a:lnTo>
                  <a:pt x="450088" y="126150"/>
                </a:lnTo>
                <a:lnTo>
                  <a:pt x="451590" y="126058"/>
                </a:lnTo>
                <a:lnTo>
                  <a:pt x="453044" y="125943"/>
                </a:lnTo>
                <a:lnTo>
                  <a:pt x="454450" y="125829"/>
                </a:lnTo>
                <a:lnTo>
                  <a:pt x="455856" y="125703"/>
                </a:lnTo>
                <a:lnTo>
                  <a:pt x="457261" y="125553"/>
                </a:lnTo>
                <a:lnTo>
                  <a:pt x="458618" y="125393"/>
                </a:lnTo>
                <a:lnTo>
                  <a:pt x="459975" y="125232"/>
                </a:lnTo>
                <a:lnTo>
                  <a:pt x="461284" y="125049"/>
                </a:lnTo>
                <a:lnTo>
                  <a:pt x="462593" y="124854"/>
                </a:lnTo>
                <a:lnTo>
                  <a:pt x="463901" y="124659"/>
                </a:lnTo>
                <a:lnTo>
                  <a:pt x="465162" y="124452"/>
                </a:lnTo>
                <a:lnTo>
                  <a:pt x="466373" y="124223"/>
                </a:lnTo>
                <a:lnTo>
                  <a:pt x="467585" y="123994"/>
                </a:lnTo>
                <a:lnTo>
                  <a:pt x="468797" y="123753"/>
                </a:lnTo>
                <a:lnTo>
                  <a:pt x="469960" y="123512"/>
                </a:lnTo>
                <a:lnTo>
                  <a:pt x="471123" y="123248"/>
                </a:lnTo>
                <a:lnTo>
                  <a:pt x="472238" y="122984"/>
                </a:lnTo>
                <a:lnTo>
                  <a:pt x="473353" y="122709"/>
                </a:lnTo>
                <a:lnTo>
                  <a:pt x="474419" y="122434"/>
                </a:lnTo>
                <a:lnTo>
                  <a:pt x="475486" y="122135"/>
                </a:lnTo>
                <a:lnTo>
                  <a:pt x="476503" y="121849"/>
                </a:lnTo>
                <a:lnTo>
                  <a:pt x="477521" y="121539"/>
                </a:lnTo>
                <a:lnTo>
                  <a:pt x="478491" y="121241"/>
                </a:lnTo>
                <a:lnTo>
                  <a:pt x="479460" y="120919"/>
                </a:lnTo>
                <a:lnTo>
                  <a:pt x="480381" y="120598"/>
                </a:lnTo>
                <a:lnTo>
                  <a:pt x="481302" y="120277"/>
                </a:lnTo>
                <a:lnTo>
                  <a:pt x="482223" y="119956"/>
                </a:lnTo>
                <a:lnTo>
                  <a:pt x="483095" y="119612"/>
                </a:lnTo>
                <a:lnTo>
                  <a:pt x="483919" y="119279"/>
                </a:lnTo>
                <a:lnTo>
                  <a:pt x="485519" y="118591"/>
                </a:lnTo>
                <a:lnTo>
                  <a:pt x="487021" y="117903"/>
                </a:lnTo>
                <a:lnTo>
                  <a:pt x="488427" y="117192"/>
                </a:lnTo>
                <a:lnTo>
                  <a:pt x="489736" y="116481"/>
                </a:lnTo>
                <a:lnTo>
                  <a:pt x="490947" y="115769"/>
                </a:lnTo>
                <a:lnTo>
                  <a:pt x="492062" y="115047"/>
                </a:lnTo>
                <a:lnTo>
                  <a:pt x="493080" y="114336"/>
                </a:lnTo>
                <a:lnTo>
                  <a:pt x="493856" y="113716"/>
                </a:lnTo>
                <a:lnTo>
                  <a:pt x="494631" y="113108"/>
                </a:lnTo>
                <a:lnTo>
                  <a:pt x="495358" y="112489"/>
                </a:lnTo>
                <a:lnTo>
                  <a:pt x="496037" y="111869"/>
                </a:lnTo>
                <a:lnTo>
                  <a:pt x="497345" y="110619"/>
                </a:lnTo>
                <a:lnTo>
                  <a:pt x="498557" y="109357"/>
                </a:lnTo>
                <a:lnTo>
                  <a:pt x="499720" y="108096"/>
                </a:lnTo>
                <a:lnTo>
                  <a:pt x="500835" y="106834"/>
                </a:lnTo>
                <a:lnTo>
                  <a:pt x="503113" y="104311"/>
                </a:lnTo>
                <a:lnTo>
                  <a:pt x="504276" y="103049"/>
                </a:lnTo>
                <a:lnTo>
                  <a:pt x="505537" y="101799"/>
                </a:lnTo>
                <a:lnTo>
                  <a:pt x="506215" y="101179"/>
                </a:lnTo>
                <a:lnTo>
                  <a:pt x="506894" y="100548"/>
                </a:lnTo>
                <a:lnTo>
                  <a:pt x="507621" y="99929"/>
                </a:lnTo>
                <a:lnTo>
                  <a:pt x="508348" y="99321"/>
                </a:lnTo>
                <a:lnTo>
                  <a:pt x="509123" y="98702"/>
                </a:lnTo>
                <a:lnTo>
                  <a:pt x="509947" y="98094"/>
                </a:lnTo>
                <a:lnTo>
                  <a:pt x="510820" y="97486"/>
                </a:lnTo>
                <a:lnTo>
                  <a:pt x="511741" y="96878"/>
                </a:lnTo>
                <a:lnTo>
                  <a:pt x="512710" y="96281"/>
                </a:lnTo>
                <a:lnTo>
                  <a:pt x="513728" y="95685"/>
                </a:lnTo>
                <a:lnTo>
                  <a:pt x="514794" y="95088"/>
                </a:lnTo>
                <a:lnTo>
                  <a:pt x="515958" y="94504"/>
                </a:lnTo>
                <a:lnTo>
                  <a:pt x="517218" y="93884"/>
                </a:lnTo>
                <a:lnTo>
                  <a:pt x="518623" y="93265"/>
                </a:lnTo>
                <a:lnTo>
                  <a:pt x="520174" y="92657"/>
                </a:lnTo>
                <a:lnTo>
                  <a:pt x="521822" y="92049"/>
                </a:lnTo>
                <a:lnTo>
                  <a:pt x="523567" y="91452"/>
                </a:lnTo>
                <a:lnTo>
                  <a:pt x="525458" y="90867"/>
                </a:lnTo>
                <a:lnTo>
                  <a:pt x="527396" y="90294"/>
                </a:lnTo>
                <a:lnTo>
                  <a:pt x="529432" y="89743"/>
                </a:lnTo>
                <a:lnTo>
                  <a:pt x="531565" y="89193"/>
                </a:lnTo>
                <a:lnTo>
                  <a:pt x="532680" y="88929"/>
                </a:lnTo>
                <a:lnTo>
                  <a:pt x="533794" y="88677"/>
                </a:lnTo>
                <a:lnTo>
                  <a:pt x="534958" y="88424"/>
                </a:lnTo>
                <a:lnTo>
                  <a:pt x="536121" y="88172"/>
                </a:lnTo>
                <a:lnTo>
                  <a:pt x="537284" y="87931"/>
                </a:lnTo>
                <a:lnTo>
                  <a:pt x="538496" y="87702"/>
                </a:lnTo>
                <a:lnTo>
                  <a:pt x="539708" y="87472"/>
                </a:lnTo>
                <a:lnTo>
                  <a:pt x="540968" y="87243"/>
                </a:lnTo>
                <a:lnTo>
                  <a:pt x="542180" y="87036"/>
                </a:lnTo>
                <a:lnTo>
                  <a:pt x="543488" y="86818"/>
                </a:lnTo>
                <a:lnTo>
                  <a:pt x="544748" y="86623"/>
                </a:lnTo>
                <a:lnTo>
                  <a:pt x="546057" y="86428"/>
                </a:lnTo>
                <a:lnTo>
                  <a:pt x="547366" y="86245"/>
                </a:lnTo>
                <a:lnTo>
                  <a:pt x="548674" y="86061"/>
                </a:lnTo>
                <a:lnTo>
                  <a:pt x="550032" y="85901"/>
                </a:lnTo>
                <a:lnTo>
                  <a:pt x="551340" y="85740"/>
                </a:lnTo>
                <a:lnTo>
                  <a:pt x="552697" y="85591"/>
                </a:lnTo>
                <a:lnTo>
                  <a:pt x="554103" y="85442"/>
                </a:lnTo>
                <a:lnTo>
                  <a:pt x="555460" y="85316"/>
                </a:lnTo>
                <a:lnTo>
                  <a:pt x="556866" y="85190"/>
                </a:lnTo>
                <a:lnTo>
                  <a:pt x="558271" y="85075"/>
                </a:lnTo>
                <a:lnTo>
                  <a:pt x="559677" y="84972"/>
                </a:lnTo>
                <a:lnTo>
                  <a:pt x="561083" y="84891"/>
                </a:lnTo>
                <a:lnTo>
                  <a:pt x="562488" y="84800"/>
                </a:lnTo>
                <a:lnTo>
                  <a:pt x="563942" y="84731"/>
                </a:lnTo>
                <a:lnTo>
                  <a:pt x="565396" y="84673"/>
                </a:lnTo>
                <a:lnTo>
                  <a:pt x="566802" y="84628"/>
                </a:lnTo>
                <a:lnTo>
                  <a:pt x="568256" y="84593"/>
                </a:lnTo>
                <a:lnTo>
                  <a:pt x="569710" y="84570"/>
                </a:lnTo>
                <a:lnTo>
                  <a:pt x="572618" y="84570"/>
                </a:lnTo>
                <a:lnTo>
                  <a:pt x="574072" y="84582"/>
                </a:lnTo>
                <a:lnTo>
                  <a:pt x="575575" y="84616"/>
                </a:lnTo>
                <a:lnTo>
                  <a:pt x="577029" y="84662"/>
                </a:lnTo>
                <a:lnTo>
                  <a:pt x="578483" y="84708"/>
                </a:lnTo>
                <a:lnTo>
                  <a:pt x="579937" y="84788"/>
                </a:lnTo>
                <a:lnTo>
                  <a:pt x="581440" y="84868"/>
                </a:lnTo>
                <a:lnTo>
                  <a:pt x="582894" y="84972"/>
                </a:lnTo>
                <a:lnTo>
                  <a:pt x="584348" y="85086"/>
                </a:lnTo>
                <a:lnTo>
                  <a:pt x="585802" y="85213"/>
                </a:lnTo>
                <a:lnTo>
                  <a:pt x="587256" y="85362"/>
                </a:lnTo>
                <a:lnTo>
                  <a:pt x="588710" y="85511"/>
                </a:lnTo>
                <a:lnTo>
                  <a:pt x="590164" y="85694"/>
                </a:lnTo>
                <a:lnTo>
                  <a:pt x="591618" y="85889"/>
                </a:lnTo>
                <a:lnTo>
                  <a:pt x="593072" y="86096"/>
                </a:lnTo>
                <a:lnTo>
                  <a:pt x="594478" y="86314"/>
                </a:lnTo>
                <a:lnTo>
                  <a:pt x="596078" y="86589"/>
                </a:lnTo>
                <a:lnTo>
                  <a:pt x="597629" y="86864"/>
                </a:lnTo>
                <a:lnTo>
                  <a:pt x="599131" y="87151"/>
                </a:lnTo>
                <a:lnTo>
                  <a:pt x="600585" y="87461"/>
                </a:lnTo>
                <a:lnTo>
                  <a:pt x="602039" y="87759"/>
                </a:lnTo>
                <a:lnTo>
                  <a:pt x="603445" y="88080"/>
                </a:lnTo>
                <a:lnTo>
                  <a:pt x="604850" y="88401"/>
                </a:lnTo>
                <a:lnTo>
                  <a:pt x="606256" y="88734"/>
                </a:lnTo>
                <a:lnTo>
                  <a:pt x="608970" y="89411"/>
                </a:lnTo>
                <a:lnTo>
                  <a:pt x="611636" y="90099"/>
                </a:lnTo>
                <a:lnTo>
                  <a:pt x="614302" y="90787"/>
                </a:lnTo>
                <a:lnTo>
                  <a:pt x="616968" y="91475"/>
                </a:lnTo>
                <a:lnTo>
                  <a:pt x="619682" y="92152"/>
                </a:lnTo>
                <a:lnTo>
                  <a:pt x="621088" y="92485"/>
                </a:lnTo>
                <a:lnTo>
                  <a:pt x="622493" y="92806"/>
                </a:lnTo>
                <a:lnTo>
                  <a:pt x="623899" y="93127"/>
                </a:lnTo>
                <a:lnTo>
                  <a:pt x="625353" y="93437"/>
                </a:lnTo>
                <a:lnTo>
                  <a:pt x="626807" y="93735"/>
                </a:lnTo>
                <a:lnTo>
                  <a:pt x="628310" y="94022"/>
                </a:lnTo>
                <a:lnTo>
                  <a:pt x="629861" y="94297"/>
                </a:lnTo>
                <a:lnTo>
                  <a:pt x="631460" y="94572"/>
                </a:lnTo>
                <a:lnTo>
                  <a:pt x="633060" y="94825"/>
                </a:lnTo>
                <a:lnTo>
                  <a:pt x="634708" y="95066"/>
                </a:lnTo>
                <a:lnTo>
                  <a:pt x="636404" y="95283"/>
                </a:lnTo>
                <a:lnTo>
                  <a:pt x="638149" y="95490"/>
                </a:lnTo>
                <a:lnTo>
                  <a:pt x="639991" y="95685"/>
                </a:lnTo>
                <a:lnTo>
                  <a:pt x="641833" y="95857"/>
                </a:lnTo>
                <a:lnTo>
                  <a:pt x="643626" y="96006"/>
                </a:lnTo>
                <a:lnTo>
                  <a:pt x="645419" y="96121"/>
                </a:lnTo>
                <a:lnTo>
                  <a:pt x="647213" y="96224"/>
                </a:lnTo>
                <a:lnTo>
                  <a:pt x="649006" y="96304"/>
                </a:lnTo>
                <a:lnTo>
                  <a:pt x="650799" y="96350"/>
                </a:lnTo>
                <a:lnTo>
                  <a:pt x="652544" y="96385"/>
                </a:lnTo>
                <a:lnTo>
                  <a:pt x="654289" y="96396"/>
                </a:lnTo>
                <a:lnTo>
                  <a:pt x="656034" y="96396"/>
                </a:lnTo>
                <a:lnTo>
                  <a:pt x="657779" y="96362"/>
                </a:lnTo>
                <a:lnTo>
                  <a:pt x="659476" y="96316"/>
                </a:lnTo>
                <a:lnTo>
                  <a:pt x="661172" y="96258"/>
                </a:lnTo>
                <a:lnTo>
                  <a:pt x="662868" y="96178"/>
                </a:lnTo>
                <a:lnTo>
                  <a:pt x="664565" y="96086"/>
                </a:lnTo>
                <a:lnTo>
                  <a:pt x="666213" y="95972"/>
                </a:lnTo>
                <a:lnTo>
                  <a:pt x="667861" y="95846"/>
                </a:lnTo>
                <a:lnTo>
                  <a:pt x="669509" y="95696"/>
                </a:lnTo>
                <a:lnTo>
                  <a:pt x="671108" y="95547"/>
                </a:lnTo>
                <a:lnTo>
                  <a:pt x="672708" y="95375"/>
                </a:lnTo>
                <a:lnTo>
                  <a:pt x="674259" y="95192"/>
                </a:lnTo>
                <a:lnTo>
                  <a:pt x="675858" y="94997"/>
                </a:lnTo>
                <a:lnTo>
                  <a:pt x="677361" y="94790"/>
                </a:lnTo>
                <a:lnTo>
                  <a:pt x="678912" y="94572"/>
                </a:lnTo>
                <a:lnTo>
                  <a:pt x="680414" y="94343"/>
                </a:lnTo>
                <a:lnTo>
                  <a:pt x="681868" y="94102"/>
                </a:lnTo>
                <a:lnTo>
                  <a:pt x="683322" y="93850"/>
                </a:lnTo>
                <a:lnTo>
                  <a:pt x="684777" y="93597"/>
                </a:lnTo>
                <a:lnTo>
                  <a:pt x="686182" y="93334"/>
                </a:lnTo>
                <a:lnTo>
                  <a:pt x="687539" y="93070"/>
                </a:lnTo>
                <a:lnTo>
                  <a:pt x="688896" y="92783"/>
                </a:lnTo>
                <a:lnTo>
                  <a:pt x="690254" y="92508"/>
                </a:lnTo>
                <a:lnTo>
                  <a:pt x="691562" y="92221"/>
                </a:lnTo>
                <a:lnTo>
                  <a:pt x="692822" y="91923"/>
                </a:lnTo>
                <a:lnTo>
                  <a:pt x="696167" y="91131"/>
                </a:lnTo>
                <a:lnTo>
                  <a:pt x="699414" y="90317"/>
                </a:lnTo>
                <a:lnTo>
                  <a:pt x="702565" y="89502"/>
                </a:lnTo>
                <a:lnTo>
                  <a:pt x="705618" y="88665"/>
                </a:lnTo>
                <a:lnTo>
                  <a:pt x="708575" y="87805"/>
                </a:lnTo>
                <a:lnTo>
                  <a:pt x="711435" y="86945"/>
                </a:lnTo>
                <a:lnTo>
                  <a:pt x="714197" y="86061"/>
                </a:lnTo>
                <a:lnTo>
                  <a:pt x="716912" y="85167"/>
                </a:lnTo>
                <a:lnTo>
                  <a:pt x="719529" y="84261"/>
                </a:lnTo>
                <a:lnTo>
                  <a:pt x="722050" y="83343"/>
                </a:lnTo>
                <a:lnTo>
                  <a:pt x="724473" y="82402"/>
                </a:lnTo>
                <a:lnTo>
                  <a:pt x="726848" y="81462"/>
                </a:lnTo>
                <a:lnTo>
                  <a:pt x="729078" y="80510"/>
                </a:lnTo>
                <a:lnTo>
                  <a:pt x="731259" y="79546"/>
                </a:lnTo>
                <a:lnTo>
                  <a:pt x="733391" y="78560"/>
                </a:lnTo>
                <a:lnTo>
                  <a:pt x="735427" y="77573"/>
                </a:lnTo>
                <a:lnTo>
                  <a:pt x="737366" y="76576"/>
                </a:lnTo>
                <a:lnTo>
                  <a:pt x="739208" y="75578"/>
                </a:lnTo>
                <a:lnTo>
                  <a:pt x="741001" y="74557"/>
                </a:lnTo>
                <a:lnTo>
                  <a:pt x="742697" y="73536"/>
                </a:lnTo>
                <a:lnTo>
                  <a:pt x="744345" y="72504"/>
                </a:lnTo>
                <a:lnTo>
                  <a:pt x="745896" y="71460"/>
                </a:lnTo>
                <a:lnTo>
                  <a:pt x="747399" y="70405"/>
                </a:lnTo>
                <a:lnTo>
                  <a:pt x="748805" y="69349"/>
                </a:lnTo>
                <a:lnTo>
                  <a:pt x="750113" y="68294"/>
                </a:lnTo>
                <a:lnTo>
                  <a:pt x="751374" y="67216"/>
                </a:lnTo>
                <a:lnTo>
                  <a:pt x="752585" y="66149"/>
                </a:lnTo>
                <a:lnTo>
                  <a:pt x="753700" y="65059"/>
                </a:lnTo>
                <a:lnTo>
                  <a:pt x="754766" y="63981"/>
                </a:lnTo>
                <a:lnTo>
                  <a:pt x="755736" y="62880"/>
                </a:lnTo>
                <a:lnTo>
                  <a:pt x="756657" y="61790"/>
                </a:lnTo>
                <a:lnTo>
                  <a:pt x="757481" y="60689"/>
                </a:lnTo>
                <a:lnTo>
                  <a:pt x="758256" y="59577"/>
                </a:lnTo>
                <a:lnTo>
                  <a:pt x="758983" y="58475"/>
                </a:lnTo>
                <a:lnTo>
                  <a:pt x="759662" y="57363"/>
                </a:lnTo>
                <a:lnTo>
                  <a:pt x="760243" y="56250"/>
                </a:lnTo>
                <a:lnTo>
                  <a:pt x="760777" y="55126"/>
                </a:lnTo>
                <a:lnTo>
                  <a:pt x="761261" y="54014"/>
                </a:lnTo>
                <a:lnTo>
                  <a:pt x="761649" y="52889"/>
                </a:lnTo>
                <a:lnTo>
                  <a:pt x="761988" y="51765"/>
                </a:lnTo>
                <a:lnTo>
                  <a:pt x="762279" y="50641"/>
                </a:lnTo>
                <a:lnTo>
                  <a:pt x="762521" y="49517"/>
                </a:lnTo>
                <a:lnTo>
                  <a:pt x="762667" y="48393"/>
                </a:lnTo>
                <a:lnTo>
                  <a:pt x="762812" y="47269"/>
                </a:lnTo>
                <a:lnTo>
                  <a:pt x="762861" y="46145"/>
                </a:lnTo>
                <a:lnTo>
                  <a:pt x="762861" y="45021"/>
                </a:lnTo>
                <a:lnTo>
                  <a:pt x="762812" y="43908"/>
                </a:lnTo>
                <a:lnTo>
                  <a:pt x="762715" y="42784"/>
                </a:lnTo>
                <a:lnTo>
                  <a:pt x="762570" y="41672"/>
                </a:lnTo>
                <a:lnTo>
                  <a:pt x="762376" y="40547"/>
                </a:lnTo>
                <a:lnTo>
                  <a:pt x="762134" y="39435"/>
                </a:lnTo>
                <a:lnTo>
                  <a:pt x="761843" y="38334"/>
                </a:lnTo>
                <a:lnTo>
                  <a:pt x="761455" y="37221"/>
                </a:lnTo>
                <a:lnTo>
                  <a:pt x="761067" y="36120"/>
                </a:lnTo>
                <a:lnTo>
                  <a:pt x="760631" y="35030"/>
                </a:lnTo>
                <a:lnTo>
                  <a:pt x="760146" y="33929"/>
                </a:lnTo>
                <a:lnTo>
                  <a:pt x="759613" y="32839"/>
                </a:lnTo>
                <a:lnTo>
                  <a:pt x="759032" y="31761"/>
                </a:lnTo>
                <a:lnTo>
                  <a:pt x="758402" y="30683"/>
                </a:lnTo>
                <a:lnTo>
                  <a:pt x="757771" y="29616"/>
                </a:lnTo>
                <a:lnTo>
                  <a:pt x="757044" y="28550"/>
                </a:lnTo>
                <a:lnTo>
                  <a:pt x="756317" y="27494"/>
                </a:lnTo>
                <a:lnTo>
                  <a:pt x="755542" y="26439"/>
                </a:lnTo>
                <a:lnTo>
                  <a:pt x="754718" y="25407"/>
                </a:lnTo>
                <a:lnTo>
                  <a:pt x="753312" y="23744"/>
                </a:lnTo>
                <a:lnTo>
                  <a:pt x="751810" y="22092"/>
                </a:lnTo>
                <a:lnTo>
                  <a:pt x="750210" y="20440"/>
                </a:lnTo>
                <a:lnTo>
                  <a:pt x="748514" y="18811"/>
                </a:lnTo>
                <a:lnTo>
                  <a:pt x="746720" y="17183"/>
                </a:lnTo>
                <a:lnTo>
                  <a:pt x="744830" y="15565"/>
                </a:lnTo>
                <a:lnTo>
                  <a:pt x="742843" y="13959"/>
                </a:lnTo>
                <a:lnTo>
                  <a:pt x="740759" y="12365"/>
                </a:lnTo>
                <a:lnTo>
                  <a:pt x="738578" y="10782"/>
                </a:lnTo>
                <a:lnTo>
                  <a:pt x="736300" y="9199"/>
                </a:lnTo>
                <a:lnTo>
                  <a:pt x="733925" y="7639"/>
                </a:lnTo>
                <a:lnTo>
                  <a:pt x="731453" y="6079"/>
                </a:lnTo>
                <a:lnTo>
                  <a:pt x="728884" y="4542"/>
                </a:lnTo>
                <a:lnTo>
                  <a:pt x="726218" y="3017"/>
                </a:lnTo>
                <a:lnTo>
                  <a:pt x="723407" y="1503"/>
                </a:lnTo>
                <a:lnTo>
                  <a:pt x="7205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10800000">
            <a:off x="3366556" y="4511859"/>
            <a:ext cx="389359" cy="150325"/>
          </a:xfrm>
          <a:custGeom>
            <a:avLst/>
            <a:gdLst/>
            <a:ahLst/>
            <a:cxnLst/>
            <a:rect l="l" t="t" r="r" b="b"/>
            <a:pathLst>
              <a:path w="178610" h="18124" extrusionOk="0">
                <a:moveTo>
                  <a:pt x="125245" y="0"/>
                </a:moveTo>
                <a:lnTo>
                  <a:pt x="125051" y="12"/>
                </a:lnTo>
                <a:lnTo>
                  <a:pt x="124906" y="23"/>
                </a:lnTo>
                <a:lnTo>
                  <a:pt x="124615" y="69"/>
                </a:lnTo>
                <a:lnTo>
                  <a:pt x="124373" y="138"/>
                </a:lnTo>
                <a:lnTo>
                  <a:pt x="124324" y="172"/>
                </a:lnTo>
                <a:lnTo>
                  <a:pt x="124276" y="207"/>
                </a:lnTo>
                <a:lnTo>
                  <a:pt x="124276" y="252"/>
                </a:lnTo>
                <a:lnTo>
                  <a:pt x="124276" y="298"/>
                </a:lnTo>
                <a:lnTo>
                  <a:pt x="124324" y="344"/>
                </a:lnTo>
                <a:lnTo>
                  <a:pt x="124470" y="390"/>
                </a:lnTo>
                <a:lnTo>
                  <a:pt x="126602" y="1113"/>
                </a:lnTo>
                <a:lnTo>
                  <a:pt x="128735" y="1824"/>
                </a:lnTo>
                <a:lnTo>
                  <a:pt x="129753" y="2179"/>
                </a:lnTo>
                <a:lnTo>
                  <a:pt x="130722" y="2535"/>
                </a:lnTo>
                <a:lnTo>
                  <a:pt x="131643" y="2902"/>
                </a:lnTo>
                <a:lnTo>
                  <a:pt x="132564" y="3258"/>
                </a:lnTo>
                <a:lnTo>
                  <a:pt x="133437" y="3625"/>
                </a:lnTo>
                <a:lnTo>
                  <a:pt x="134261" y="4003"/>
                </a:lnTo>
                <a:lnTo>
                  <a:pt x="134988" y="4393"/>
                </a:lnTo>
                <a:lnTo>
                  <a:pt x="135715" y="4783"/>
                </a:lnTo>
                <a:lnTo>
                  <a:pt x="136345" y="5185"/>
                </a:lnTo>
                <a:lnTo>
                  <a:pt x="136926" y="5609"/>
                </a:lnTo>
                <a:lnTo>
                  <a:pt x="137411" y="6033"/>
                </a:lnTo>
                <a:lnTo>
                  <a:pt x="137847" y="6481"/>
                </a:lnTo>
                <a:lnTo>
                  <a:pt x="138041" y="6745"/>
                </a:lnTo>
                <a:lnTo>
                  <a:pt x="138187" y="6997"/>
                </a:lnTo>
                <a:lnTo>
                  <a:pt x="138283" y="7249"/>
                </a:lnTo>
                <a:lnTo>
                  <a:pt x="138380" y="7502"/>
                </a:lnTo>
                <a:lnTo>
                  <a:pt x="138429" y="7754"/>
                </a:lnTo>
                <a:lnTo>
                  <a:pt x="138429" y="8006"/>
                </a:lnTo>
                <a:lnTo>
                  <a:pt x="138380" y="8500"/>
                </a:lnTo>
                <a:lnTo>
                  <a:pt x="138283" y="9004"/>
                </a:lnTo>
                <a:lnTo>
                  <a:pt x="138138" y="9497"/>
                </a:lnTo>
                <a:lnTo>
                  <a:pt x="137750" y="10484"/>
                </a:lnTo>
                <a:lnTo>
                  <a:pt x="135278" y="10312"/>
                </a:lnTo>
                <a:lnTo>
                  <a:pt x="132806" y="10151"/>
                </a:lnTo>
                <a:lnTo>
                  <a:pt x="130334" y="10002"/>
                </a:lnTo>
                <a:lnTo>
                  <a:pt x="127863" y="9865"/>
                </a:lnTo>
                <a:lnTo>
                  <a:pt x="122919" y="9601"/>
                </a:lnTo>
                <a:lnTo>
                  <a:pt x="118072" y="9360"/>
                </a:lnTo>
                <a:lnTo>
                  <a:pt x="113370" y="9153"/>
                </a:lnTo>
                <a:lnTo>
                  <a:pt x="108766" y="8970"/>
                </a:lnTo>
                <a:lnTo>
                  <a:pt x="104355" y="8809"/>
                </a:lnTo>
                <a:lnTo>
                  <a:pt x="100187" y="8660"/>
                </a:lnTo>
                <a:lnTo>
                  <a:pt x="94709" y="8477"/>
                </a:lnTo>
                <a:lnTo>
                  <a:pt x="89232" y="8328"/>
                </a:lnTo>
                <a:lnTo>
                  <a:pt x="83755" y="8201"/>
                </a:lnTo>
                <a:lnTo>
                  <a:pt x="78278" y="8087"/>
                </a:lnTo>
                <a:lnTo>
                  <a:pt x="72801" y="7995"/>
                </a:lnTo>
                <a:lnTo>
                  <a:pt x="67276" y="7915"/>
                </a:lnTo>
                <a:lnTo>
                  <a:pt x="61750" y="7857"/>
                </a:lnTo>
                <a:lnTo>
                  <a:pt x="56273" y="7811"/>
                </a:lnTo>
                <a:lnTo>
                  <a:pt x="49681" y="7743"/>
                </a:lnTo>
                <a:lnTo>
                  <a:pt x="42993" y="7674"/>
                </a:lnTo>
                <a:lnTo>
                  <a:pt x="36207" y="7593"/>
                </a:lnTo>
                <a:lnTo>
                  <a:pt x="32814" y="7570"/>
                </a:lnTo>
                <a:lnTo>
                  <a:pt x="29373" y="7548"/>
                </a:lnTo>
                <a:lnTo>
                  <a:pt x="25980" y="7536"/>
                </a:lnTo>
                <a:lnTo>
                  <a:pt x="22587" y="7536"/>
                </a:lnTo>
                <a:lnTo>
                  <a:pt x="19194" y="7548"/>
                </a:lnTo>
                <a:lnTo>
                  <a:pt x="15850" y="7582"/>
                </a:lnTo>
                <a:lnTo>
                  <a:pt x="12505" y="7628"/>
                </a:lnTo>
                <a:lnTo>
                  <a:pt x="9209" y="7708"/>
                </a:lnTo>
                <a:lnTo>
                  <a:pt x="5962" y="7800"/>
                </a:lnTo>
                <a:lnTo>
                  <a:pt x="4314" y="7857"/>
                </a:lnTo>
                <a:lnTo>
                  <a:pt x="2715" y="7926"/>
                </a:lnTo>
                <a:lnTo>
                  <a:pt x="2133" y="7960"/>
                </a:lnTo>
                <a:lnTo>
                  <a:pt x="1600" y="8029"/>
                </a:lnTo>
                <a:lnTo>
                  <a:pt x="1164" y="8098"/>
                </a:lnTo>
                <a:lnTo>
                  <a:pt x="776" y="8190"/>
                </a:lnTo>
                <a:lnTo>
                  <a:pt x="485" y="8293"/>
                </a:lnTo>
                <a:lnTo>
                  <a:pt x="243" y="8408"/>
                </a:lnTo>
                <a:lnTo>
                  <a:pt x="97" y="8523"/>
                </a:lnTo>
                <a:lnTo>
                  <a:pt x="0" y="8649"/>
                </a:lnTo>
                <a:lnTo>
                  <a:pt x="0" y="8763"/>
                </a:lnTo>
                <a:lnTo>
                  <a:pt x="97" y="8890"/>
                </a:lnTo>
                <a:lnTo>
                  <a:pt x="291" y="8993"/>
                </a:lnTo>
                <a:lnTo>
                  <a:pt x="533" y="9096"/>
                </a:lnTo>
                <a:lnTo>
                  <a:pt x="873" y="9199"/>
                </a:lnTo>
                <a:lnTo>
                  <a:pt x="1309" y="9268"/>
                </a:lnTo>
                <a:lnTo>
                  <a:pt x="1842" y="9337"/>
                </a:lnTo>
                <a:lnTo>
                  <a:pt x="2472" y="9371"/>
                </a:lnTo>
                <a:lnTo>
                  <a:pt x="5380" y="9486"/>
                </a:lnTo>
                <a:lnTo>
                  <a:pt x="8289" y="9589"/>
                </a:lnTo>
                <a:lnTo>
                  <a:pt x="11197" y="9681"/>
                </a:lnTo>
                <a:lnTo>
                  <a:pt x="14105" y="9761"/>
                </a:lnTo>
                <a:lnTo>
                  <a:pt x="17061" y="9819"/>
                </a:lnTo>
                <a:lnTo>
                  <a:pt x="20018" y="9876"/>
                </a:lnTo>
                <a:lnTo>
                  <a:pt x="22975" y="9910"/>
                </a:lnTo>
                <a:lnTo>
                  <a:pt x="25980" y="9945"/>
                </a:lnTo>
                <a:lnTo>
                  <a:pt x="28936" y="9968"/>
                </a:lnTo>
                <a:lnTo>
                  <a:pt x="31942" y="9991"/>
                </a:lnTo>
                <a:lnTo>
                  <a:pt x="37952" y="10002"/>
                </a:lnTo>
                <a:lnTo>
                  <a:pt x="43962" y="9991"/>
                </a:lnTo>
                <a:lnTo>
                  <a:pt x="49972" y="9979"/>
                </a:lnTo>
                <a:lnTo>
                  <a:pt x="49051" y="10197"/>
                </a:lnTo>
                <a:lnTo>
                  <a:pt x="48179" y="10415"/>
                </a:lnTo>
                <a:lnTo>
                  <a:pt x="47306" y="10656"/>
                </a:lnTo>
                <a:lnTo>
                  <a:pt x="46482" y="10897"/>
                </a:lnTo>
                <a:lnTo>
                  <a:pt x="44834" y="11390"/>
                </a:lnTo>
                <a:lnTo>
                  <a:pt x="43186" y="11895"/>
                </a:lnTo>
                <a:lnTo>
                  <a:pt x="41587" y="12411"/>
                </a:lnTo>
                <a:lnTo>
                  <a:pt x="39988" y="12916"/>
                </a:lnTo>
                <a:lnTo>
                  <a:pt x="39115" y="13156"/>
                </a:lnTo>
                <a:lnTo>
                  <a:pt x="38291" y="13386"/>
                </a:lnTo>
                <a:lnTo>
                  <a:pt x="37419" y="13615"/>
                </a:lnTo>
                <a:lnTo>
                  <a:pt x="36498" y="13833"/>
                </a:lnTo>
                <a:lnTo>
                  <a:pt x="35286" y="14109"/>
                </a:lnTo>
                <a:lnTo>
                  <a:pt x="34026" y="14372"/>
                </a:lnTo>
                <a:lnTo>
                  <a:pt x="32717" y="14625"/>
                </a:lnTo>
                <a:lnTo>
                  <a:pt x="31360" y="14866"/>
                </a:lnTo>
                <a:lnTo>
                  <a:pt x="28597" y="15347"/>
                </a:lnTo>
                <a:lnTo>
                  <a:pt x="25786" y="15806"/>
                </a:lnTo>
                <a:lnTo>
                  <a:pt x="23023" y="16288"/>
                </a:lnTo>
                <a:lnTo>
                  <a:pt x="21715" y="16529"/>
                </a:lnTo>
                <a:lnTo>
                  <a:pt x="20406" y="16781"/>
                </a:lnTo>
                <a:lnTo>
                  <a:pt x="19097" y="17033"/>
                </a:lnTo>
                <a:lnTo>
                  <a:pt x="17885" y="17309"/>
                </a:lnTo>
                <a:lnTo>
                  <a:pt x="16771" y="17584"/>
                </a:lnTo>
                <a:lnTo>
                  <a:pt x="15656" y="17882"/>
                </a:lnTo>
                <a:lnTo>
                  <a:pt x="15559" y="17917"/>
                </a:lnTo>
                <a:lnTo>
                  <a:pt x="15559" y="17963"/>
                </a:lnTo>
                <a:lnTo>
                  <a:pt x="15559" y="18008"/>
                </a:lnTo>
                <a:lnTo>
                  <a:pt x="15607" y="18043"/>
                </a:lnTo>
                <a:lnTo>
                  <a:pt x="15704" y="18077"/>
                </a:lnTo>
                <a:lnTo>
                  <a:pt x="15850" y="18112"/>
                </a:lnTo>
                <a:lnTo>
                  <a:pt x="16044" y="18123"/>
                </a:lnTo>
                <a:lnTo>
                  <a:pt x="16237" y="18123"/>
                </a:lnTo>
                <a:lnTo>
                  <a:pt x="17013" y="18100"/>
                </a:lnTo>
                <a:lnTo>
                  <a:pt x="17789" y="18066"/>
                </a:lnTo>
                <a:lnTo>
                  <a:pt x="18516" y="18031"/>
                </a:lnTo>
                <a:lnTo>
                  <a:pt x="19291" y="17985"/>
                </a:lnTo>
                <a:lnTo>
                  <a:pt x="20018" y="17928"/>
                </a:lnTo>
                <a:lnTo>
                  <a:pt x="20794" y="17871"/>
                </a:lnTo>
                <a:lnTo>
                  <a:pt x="22248" y="17722"/>
                </a:lnTo>
                <a:lnTo>
                  <a:pt x="23702" y="17561"/>
                </a:lnTo>
                <a:lnTo>
                  <a:pt x="25107" y="17378"/>
                </a:lnTo>
                <a:lnTo>
                  <a:pt x="26513" y="17183"/>
                </a:lnTo>
                <a:lnTo>
                  <a:pt x="27870" y="16965"/>
                </a:lnTo>
                <a:lnTo>
                  <a:pt x="29227" y="16735"/>
                </a:lnTo>
                <a:lnTo>
                  <a:pt x="30487" y="16494"/>
                </a:lnTo>
                <a:lnTo>
                  <a:pt x="31796" y="16242"/>
                </a:lnTo>
                <a:lnTo>
                  <a:pt x="33056" y="15990"/>
                </a:lnTo>
                <a:lnTo>
                  <a:pt x="35431" y="15485"/>
                </a:lnTo>
                <a:lnTo>
                  <a:pt x="37709" y="14992"/>
                </a:lnTo>
                <a:lnTo>
                  <a:pt x="39988" y="14487"/>
                </a:lnTo>
                <a:lnTo>
                  <a:pt x="42363" y="13936"/>
                </a:lnTo>
                <a:lnTo>
                  <a:pt x="43574" y="13650"/>
                </a:lnTo>
                <a:lnTo>
                  <a:pt x="44786" y="13351"/>
                </a:lnTo>
                <a:lnTo>
                  <a:pt x="45949" y="13042"/>
                </a:lnTo>
                <a:lnTo>
                  <a:pt x="47113" y="12721"/>
                </a:lnTo>
                <a:lnTo>
                  <a:pt x="48179" y="12399"/>
                </a:lnTo>
                <a:lnTo>
                  <a:pt x="49245" y="12067"/>
                </a:lnTo>
                <a:lnTo>
                  <a:pt x="50215" y="11734"/>
                </a:lnTo>
                <a:lnTo>
                  <a:pt x="51087" y="11390"/>
                </a:lnTo>
                <a:lnTo>
                  <a:pt x="51863" y="11046"/>
                </a:lnTo>
                <a:lnTo>
                  <a:pt x="52202" y="10862"/>
                </a:lnTo>
                <a:lnTo>
                  <a:pt x="52541" y="10690"/>
                </a:lnTo>
                <a:lnTo>
                  <a:pt x="52832" y="10507"/>
                </a:lnTo>
                <a:lnTo>
                  <a:pt x="53074" y="10335"/>
                </a:lnTo>
                <a:lnTo>
                  <a:pt x="53317" y="10151"/>
                </a:lnTo>
                <a:lnTo>
                  <a:pt x="53510" y="9968"/>
                </a:lnTo>
                <a:lnTo>
                  <a:pt x="63592" y="9945"/>
                </a:lnTo>
                <a:lnTo>
                  <a:pt x="68633" y="9945"/>
                </a:lnTo>
                <a:lnTo>
                  <a:pt x="73674" y="9968"/>
                </a:lnTo>
                <a:lnTo>
                  <a:pt x="78715" y="10002"/>
                </a:lnTo>
                <a:lnTo>
                  <a:pt x="83707" y="10060"/>
                </a:lnTo>
                <a:lnTo>
                  <a:pt x="86179" y="10094"/>
                </a:lnTo>
                <a:lnTo>
                  <a:pt x="88651" y="10140"/>
                </a:lnTo>
                <a:lnTo>
                  <a:pt x="91123" y="10197"/>
                </a:lnTo>
                <a:lnTo>
                  <a:pt x="93595" y="10266"/>
                </a:lnTo>
                <a:lnTo>
                  <a:pt x="99363" y="10438"/>
                </a:lnTo>
                <a:lnTo>
                  <a:pt x="102271" y="10530"/>
                </a:lnTo>
                <a:lnTo>
                  <a:pt x="105130" y="10633"/>
                </a:lnTo>
                <a:lnTo>
                  <a:pt x="108039" y="10748"/>
                </a:lnTo>
                <a:lnTo>
                  <a:pt x="110898" y="10862"/>
                </a:lnTo>
                <a:lnTo>
                  <a:pt x="113758" y="10989"/>
                </a:lnTo>
                <a:lnTo>
                  <a:pt x="116618" y="11126"/>
                </a:lnTo>
                <a:lnTo>
                  <a:pt x="119477" y="11275"/>
                </a:lnTo>
                <a:lnTo>
                  <a:pt x="122337" y="11424"/>
                </a:lnTo>
                <a:lnTo>
                  <a:pt x="125148" y="11585"/>
                </a:lnTo>
                <a:lnTo>
                  <a:pt x="127959" y="11769"/>
                </a:lnTo>
                <a:lnTo>
                  <a:pt x="130771" y="11941"/>
                </a:lnTo>
                <a:lnTo>
                  <a:pt x="133582" y="12136"/>
                </a:lnTo>
                <a:lnTo>
                  <a:pt x="136345" y="12342"/>
                </a:lnTo>
                <a:lnTo>
                  <a:pt x="139107" y="12560"/>
                </a:lnTo>
                <a:lnTo>
                  <a:pt x="141579" y="12766"/>
                </a:lnTo>
                <a:lnTo>
                  <a:pt x="144051" y="12996"/>
                </a:lnTo>
                <a:lnTo>
                  <a:pt x="146475" y="13248"/>
                </a:lnTo>
                <a:lnTo>
                  <a:pt x="148850" y="13501"/>
                </a:lnTo>
                <a:lnTo>
                  <a:pt x="151225" y="13776"/>
                </a:lnTo>
                <a:lnTo>
                  <a:pt x="153600" y="14051"/>
                </a:lnTo>
                <a:lnTo>
                  <a:pt x="158301" y="14625"/>
                </a:lnTo>
                <a:lnTo>
                  <a:pt x="163003" y="15187"/>
                </a:lnTo>
                <a:lnTo>
                  <a:pt x="165378" y="15451"/>
                </a:lnTo>
                <a:lnTo>
                  <a:pt x="167753" y="15703"/>
                </a:lnTo>
                <a:lnTo>
                  <a:pt x="170128" y="15955"/>
                </a:lnTo>
                <a:lnTo>
                  <a:pt x="172551" y="16173"/>
                </a:lnTo>
                <a:lnTo>
                  <a:pt x="175023" y="16380"/>
                </a:lnTo>
                <a:lnTo>
                  <a:pt x="176235" y="16471"/>
                </a:lnTo>
                <a:lnTo>
                  <a:pt x="177495" y="16552"/>
                </a:lnTo>
                <a:lnTo>
                  <a:pt x="177641" y="16563"/>
                </a:lnTo>
                <a:lnTo>
                  <a:pt x="177786" y="16563"/>
                </a:lnTo>
                <a:lnTo>
                  <a:pt x="178028" y="16540"/>
                </a:lnTo>
                <a:lnTo>
                  <a:pt x="178271" y="16506"/>
                </a:lnTo>
                <a:lnTo>
                  <a:pt x="178465" y="16448"/>
                </a:lnTo>
                <a:lnTo>
                  <a:pt x="178562" y="16380"/>
                </a:lnTo>
                <a:lnTo>
                  <a:pt x="178610" y="16322"/>
                </a:lnTo>
                <a:lnTo>
                  <a:pt x="178562" y="16253"/>
                </a:lnTo>
                <a:lnTo>
                  <a:pt x="178416" y="16185"/>
                </a:lnTo>
                <a:lnTo>
                  <a:pt x="177641" y="15944"/>
                </a:lnTo>
                <a:lnTo>
                  <a:pt x="176865" y="15703"/>
                </a:lnTo>
                <a:lnTo>
                  <a:pt x="175993" y="15473"/>
                </a:lnTo>
                <a:lnTo>
                  <a:pt x="175120" y="15244"/>
                </a:lnTo>
                <a:lnTo>
                  <a:pt x="174199" y="15026"/>
                </a:lnTo>
                <a:lnTo>
                  <a:pt x="173278" y="14808"/>
                </a:lnTo>
                <a:lnTo>
                  <a:pt x="172309" y="14590"/>
                </a:lnTo>
                <a:lnTo>
                  <a:pt x="171291" y="14384"/>
                </a:lnTo>
                <a:lnTo>
                  <a:pt x="170273" y="14177"/>
                </a:lnTo>
                <a:lnTo>
                  <a:pt x="169207" y="13982"/>
                </a:lnTo>
                <a:lnTo>
                  <a:pt x="168141" y="13787"/>
                </a:lnTo>
                <a:lnTo>
                  <a:pt x="167026" y="13604"/>
                </a:lnTo>
                <a:lnTo>
                  <a:pt x="165863" y="13420"/>
                </a:lnTo>
                <a:lnTo>
                  <a:pt x="164699" y="13237"/>
                </a:lnTo>
                <a:lnTo>
                  <a:pt x="162324" y="12893"/>
                </a:lnTo>
                <a:lnTo>
                  <a:pt x="159852" y="12560"/>
                </a:lnTo>
                <a:lnTo>
                  <a:pt x="157283" y="12250"/>
                </a:lnTo>
                <a:lnTo>
                  <a:pt x="154666" y="11952"/>
                </a:lnTo>
                <a:lnTo>
                  <a:pt x="151952" y="11677"/>
                </a:lnTo>
                <a:lnTo>
                  <a:pt x="149238" y="11413"/>
                </a:lnTo>
                <a:lnTo>
                  <a:pt x="146426" y="11161"/>
                </a:lnTo>
                <a:lnTo>
                  <a:pt x="143615" y="10931"/>
                </a:lnTo>
                <a:lnTo>
                  <a:pt x="140755" y="10702"/>
                </a:lnTo>
                <a:lnTo>
                  <a:pt x="141143" y="10369"/>
                </a:lnTo>
                <a:lnTo>
                  <a:pt x="141482" y="10037"/>
                </a:lnTo>
                <a:lnTo>
                  <a:pt x="141773" y="9681"/>
                </a:lnTo>
                <a:lnTo>
                  <a:pt x="141967" y="9325"/>
                </a:lnTo>
                <a:lnTo>
                  <a:pt x="142064" y="8958"/>
                </a:lnTo>
                <a:lnTo>
                  <a:pt x="142113" y="8591"/>
                </a:lnTo>
                <a:lnTo>
                  <a:pt x="142113" y="8213"/>
                </a:lnTo>
                <a:lnTo>
                  <a:pt x="142016" y="7834"/>
                </a:lnTo>
                <a:lnTo>
                  <a:pt x="141870" y="7456"/>
                </a:lnTo>
                <a:lnTo>
                  <a:pt x="141676" y="7077"/>
                </a:lnTo>
                <a:lnTo>
                  <a:pt x="141434" y="6687"/>
                </a:lnTo>
                <a:lnTo>
                  <a:pt x="141143" y="6309"/>
                </a:lnTo>
                <a:lnTo>
                  <a:pt x="140755" y="5919"/>
                </a:lnTo>
                <a:lnTo>
                  <a:pt x="140319" y="5540"/>
                </a:lnTo>
                <a:lnTo>
                  <a:pt x="139883" y="5162"/>
                </a:lnTo>
                <a:lnTo>
                  <a:pt x="139350" y="4795"/>
                </a:lnTo>
                <a:lnTo>
                  <a:pt x="138768" y="4416"/>
                </a:lnTo>
                <a:lnTo>
                  <a:pt x="138187" y="4061"/>
                </a:lnTo>
                <a:lnTo>
                  <a:pt x="137508" y="3694"/>
                </a:lnTo>
                <a:lnTo>
                  <a:pt x="136829" y="3349"/>
                </a:lnTo>
                <a:lnTo>
                  <a:pt x="136102" y="3005"/>
                </a:lnTo>
                <a:lnTo>
                  <a:pt x="135327" y="2673"/>
                </a:lnTo>
                <a:lnTo>
                  <a:pt x="134551" y="2352"/>
                </a:lnTo>
                <a:lnTo>
                  <a:pt x="133679" y="2042"/>
                </a:lnTo>
                <a:lnTo>
                  <a:pt x="132806" y="1732"/>
                </a:lnTo>
                <a:lnTo>
                  <a:pt x="131934" y="1445"/>
                </a:lnTo>
                <a:lnTo>
                  <a:pt x="130965" y="1182"/>
                </a:lnTo>
                <a:lnTo>
                  <a:pt x="130044" y="918"/>
                </a:lnTo>
                <a:lnTo>
                  <a:pt x="129074" y="677"/>
                </a:lnTo>
                <a:lnTo>
                  <a:pt x="128056" y="447"/>
                </a:lnTo>
                <a:lnTo>
                  <a:pt x="127039" y="241"/>
                </a:lnTo>
                <a:lnTo>
                  <a:pt x="125972" y="46"/>
                </a:lnTo>
                <a:lnTo>
                  <a:pt x="125778" y="23"/>
                </a:lnTo>
                <a:lnTo>
                  <a:pt x="125633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10800000">
            <a:off x="3547022" y="4332148"/>
            <a:ext cx="150357" cy="30929"/>
          </a:xfrm>
          <a:custGeom>
            <a:avLst/>
            <a:gdLst/>
            <a:ahLst/>
            <a:cxnLst/>
            <a:rect l="l" t="t" r="r" b="b"/>
            <a:pathLst>
              <a:path w="68973" h="3729" extrusionOk="0">
                <a:moveTo>
                  <a:pt x="50699" y="1"/>
                </a:moveTo>
                <a:lnTo>
                  <a:pt x="48470" y="12"/>
                </a:lnTo>
                <a:lnTo>
                  <a:pt x="46240" y="35"/>
                </a:lnTo>
                <a:lnTo>
                  <a:pt x="43962" y="58"/>
                </a:lnTo>
                <a:lnTo>
                  <a:pt x="41732" y="104"/>
                </a:lnTo>
                <a:lnTo>
                  <a:pt x="39503" y="150"/>
                </a:lnTo>
                <a:lnTo>
                  <a:pt x="37225" y="207"/>
                </a:lnTo>
                <a:lnTo>
                  <a:pt x="34995" y="276"/>
                </a:lnTo>
                <a:lnTo>
                  <a:pt x="32766" y="356"/>
                </a:lnTo>
                <a:lnTo>
                  <a:pt x="30536" y="448"/>
                </a:lnTo>
                <a:lnTo>
                  <a:pt x="28355" y="551"/>
                </a:lnTo>
                <a:lnTo>
                  <a:pt x="26174" y="666"/>
                </a:lnTo>
                <a:lnTo>
                  <a:pt x="23993" y="792"/>
                </a:lnTo>
                <a:lnTo>
                  <a:pt x="21812" y="930"/>
                </a:lnTo>
                <a:lnTo>
                  <a:pt x="19727" y="1079"/>
                </a:lnTo>
                <a:lnTo>
                  <a:pt x="17595" y="1239"/>
                </a:lnTo>
                <a:lnTo>
                  <a:pt x="15559" y="1411"/>
                </a:lnTo>
                <a:lnTo>
                  <a:pt x="13523" y="1606"/>
                </a:lnTo>
                <a:lnTo>
                  <a:pt x="11488" y="1813"/>
                </a:lnTo>
                <a:lnTo>
                  <a:pt x="9549" y="2031"/>
                </a:lnTo>
                <a:lnTo>
                  <a:pt x="7610" y="2260"/>
                </a:lnTo>
                <a:lnTo>
                  <a:pt x="5720" y="2513"/>
                </a:lnTo>
                <a:lnTo>
                  <a:pt x="3878" y="2776"/>
                </a:lnTo>
                <a:lnTo>
                  <a:pt x="2084" y="3052"/>
                </a:lnTo>
                <a:lnTo>
                  <a:pt x="340" y="3350"/>
                </a:lnTo>
                <a:lnTo>
                  <a:pt x="194" y="3373"/>
                </a:lnTo>
                <a:lnTo>
                  <a:pt x="97" y="3407"/>
                </a:lnTo>
                <a:lnTo>
                  <a:pt x="49" y="3442"/>
                </a:lnTo>
                <a:lnTo>
                  <a:pt x="0" y="3476"/>
                </a:lnTo>
                <a:lnTo>
                  <a:pt x="0" y="3545"/>
                </a:lnTo>
                <a:lnTo>
                  <a:pt x="97" y="3614"/>
                </a:lnTo>
                <a:lnTo>
                  <a:pt x="291" y="3671"/>
                </a:lnTo>
                <a:lnTo>
                  <a:pt x="533" y="3717"/>
                </a:lnTo>
                <a:lnTo>
                  <a:pt x="679" y="3728"/>
                </a:lnTo>
                <a:lnTo>
                  <a:pt x="1212" y="3728"/>
                </a:lnTo>
                <a:lnTo>
                  <a:pt x="3151" y="3579"/>
                </a:lnTo>
                <a:lnTo>
                  <a:pt x="5041" y="3430"/>
                </a:lnTo>
                <a:lnTo>
                  <a:pt x="8773" y="3120"/>
                </a:lnTo>
                <a:lnTo>
                  <a:pt x="16238" y="2467"/>
                </a:lnTo>
                <a:lnTo>
                  <a:pt x="19970" y="2146"/>
                </a:lnTo>
                <a:lnTo>
                  <a:pt x="21860" y="1996"/>
                </a:lnTo>
                <a:lnTo>
                  <a:pt x="23750" y="1847"/>
                </a:lnTo>
                <a:lnTo>
                  <a:pt x="25641" y="1710"/>
                </a:lnTo>
                <a:lnTo>
                  <a:pt x="27579" y="1583"/>
                </a:lnTo>
                <a:lnTo>
                  <a:pt x="29518" y="1457"/>
                </a:lnTo>
                <a:lnTo>
                  <a:pt x="31505" y="1354"/>
                </a:lnTo>
                <a:lnTo>
                  <a:pt x="33735" y="1239"/>
                </a:lnTo>
                <a:lnTo>
                  <a:pt x="35965" y="1136"/>
                </a:lnTo>
                <a:lnTo>
                  <a:pt x="38194" y="1044"/>
                </a:lnTo>
                <a:lnTo>
                  <a:pt x="40424" y="964"/>
                </a:lnTo>
                <a:lnTo>
                  <a:pt x="42702" y="895"/>
                </a:lnTo>
                <a:lnTo>
                  <a:pt x="44931" y="838"/>
                </a:lnTo>
                <a:lnTo>
                  <a:pt x="47161" y="792"/>
                </a:lnTo>
                <a:lnTo>
                  <a:pt x="49391" y="746"/>
                </a:lnTo>
                <a:lnTo>
                  <a:pt x="51620" y="723"/>
                </a:lnTo>
                <a:lnTo>
                  <a:pt x="53898" y="700"/>
                </a:lnTo>
                <a:lnTo>
                  <a:pt x="56128" y="689"/>
                </a:lnTo>
                <a:lnTo>
                  <a:pt x="58406" y="689"/>
                </a:lnTo>
                <a:lnTo>
                  <a:pt x="60636" y="700"/>
                </a:lnTo>
                <a:lnTo>
                  <a:pt x="62914" y="712"/>
                </a:lnTo>
                <a:lnTo>
                  <a:pt x="65192" y="735"/>
                </a:lnTo>
                <a:lnTo>
                  <a:pt x="67470" y="769"/>
                </a:lnTo>
                <a:lnTo>
                  <a:pt x="67761" y="769"/>
                </a:lnTo>
                <a:lnTo>
                  <a:pt x="68051" y="758"/>
                </a:lnTo>
                <a:lnTo>
                  <a:pt x="68294" y="735"/>
                </a:lnTo>
                <a:lnTo>
                  <a:pt x="68488" y="700"/>
                </a:lnTo>
                <a:lnTo>
                  <a:pt x="68633" y="654"/>
                </a:lnTo>
                <a:lnTo>
                  <a:pt x="68778" y="608"/>
                </a:lnTo>
                <a:lnTo>
                  <a:pt x="68875" y="551"/>
                </a:lnTo>
                <a:lnTo>
                  <a:pt x="68924" y="494"/>
                </a:lnTo>
                <a:lnTo>
                  <a:pt x="68972" y="448"/>
                </a:lnTo>
                <a:lnTo>
                  <a:pt x="68924" y="391"/>
                </a:lnTo>
                <a:lnTo>
                  <a:pt x="68875" y="333"/>
                </a:lnTo>
                <a:lnTo>
                  <a:pt x="68778" y="287"/>
                </a:lnTo>
                <a:lnTo>
                  <a:pt x="68633" y="253"/>
                </a:lnTo>
                <a:lnTo>
                  <a:pt x="68439" y="219"/>
                </a:lnTo>
                <a:lnTo>
                  <a:pt x="68197" y="184"/>
                </a:lnTo>
                <a:lnTo>
                  <a:pt x="67906" y="173"/>
                </a:lnTo>
                <a:lnTo>
                  <a:pt x="63738" y="92"/>
                </a:lnTo>
                <a:lnTo>
                  <a:pt x="61605" y="58"/>
                </a:lnTo>
                <a:lnTo>
                  <a:pt x="59472" y="35"/>
                </a:lnTo>
                <a:lnTo>
                  <a:pt x="57291" y="12"/>
                </a:lnTo>
                <a:lnTo>
                  <a:pt x="55110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10800000">
            <a:off x="3433862" y="4317973"/>
            <a:ext cx="31066" cy="86965"/>
          </a:xfrm>
          <a:custGeom>
            <a:avLst/>
            <a:gdLst/>
            <a:ahLst/>
            <a:cxnLst/>
            <a:rect l="l" t="t" r="r" b="b"/>
            <a:pathLst>
              <a:path w="14251" h="10485" extrusionOk="0">
                <a:moveTo>
                  <a:pt x="680" y="1"/>
                </a:moveTo>
                <a:lnTo>
                  <a:pt x="437" y="12"/>
                </a:lnTo>
                <a:lnTo>
                  <a:pt x="243" y="47"/>
                </a:lnTo>
                <a:lnTo>
                  <a:pt x="98" y="92"/>
                </a:lnTo>
                <a:lnTo>
                  <a:pt x="1" y="150"/>
                </a:lnTo>
                <a:lnTo>
                  <a:pt x="49" y="207"/>
                </a:lnTo>
                <a:lnTo>
                  <a:pt x="98" y="230"/>
                </a:lnTo>
                <a:lnTo>
                  <a:pt x="146" y="264"/>
                </a:lnTo>
                <a:lnTo>
                  <a:pt x="1116" y="528"/>
                </a:lnTo>
                <a:lnTo>
                  <a:pt x="1988" y="804"/>
                </a:lnTo>
                <a:lnTo>
                  <a:pt x="2812" y="1090"/>
                </a:lnTo>
                <a:lnTo>
                  <a:pt x="3539" y="1377"/>
                </a:lnTo>
                <a:lnTo>
                  <a:pt x="4266" y="1664"/>
                </a:lnTo>
                <a:lnTo>
                  <a:pt x="4945" y="1962"/>
                </a:lnTo>
                <a:lnTo>
                  <a:pt x="5527" y="2260"/>
                </a:lnTo>
                <a:lnTo>
                  <a:pt x="6108" y="2559"/>
                </a:lnTo>
                <a:lnTo>
                  <a:pt x="6641" y="2868"/>
                </a:lnTo>
                <a:lnTo>
                  <a:pt x="7078" y="3166"/>
                </a:lnTo>
                <a:lnTo>
                  <a:pt x="7514" y="3476"/>
                </a:lnTo>
                <a:lnTo>
                  <a:pt x="7902" y="3797"/>
                </a:lnTo>
                <a:lnTo>
                  <a:pt x="8241" y="4107"/>
                </a:lnTo>
                <a:lnTo>
                  <a:pt x="8483" y="4428"/>
                </a:lnTo>
                <a:lnTo>
                  <a:pt x="8774" y="4749"/>
                </a:lnTo>
                <a:lnTo>
                  <a:pt x="8968" y="5071"/>
                </a:lnTo>
                <a:lnTo>
                  <a:pt x="9113" y="5392"/>
                </a:lnTo>
                <a:lnTo>
                  <a:pt x="9259" y="5713"/>
                </a:lnTo>
                <a:lnTo>
                  <a:pt x="9356" y="6034"/>
                </a:lnTo>
                <a:lnTo>
                  <a:pt x="9404" y="6367"/>
                </a:lnTo>
                <a:lnTo>
                  <a:pt x="9404" y="6699"/>
                </a:lnTo>
                <a:lnTo>
                  <a:pt x="9404" y="7020"/>
                </a:lnTo>
                <a:lnTo>
                  <a:pt x="9356" y="7353"/>
                </a:lnTo>
                <a:lnTo>
                  <a:pt x="9259" y="7686"/>
                </a:lnTo>
                <a:lnTo>
                  <a:pt x="9162" y="8018"/>
                </a:lnTo>
                <a:lnTo>
                  <a:pt x="9016" y="8340"/>
                </a:lnTo>
                <a:lnTo>
                  <a:pt x="8677" y="9005"/>
                </a:lnTo>
                <a:lnTo>
                  <a:pt x="8192" y="9659"/>
                </a:lnTo>
                <a:lnTo>
                  <a:pt x="7611" y="10312"/>
                </a:lnTo>
                <a:lnTo>
                  <a:pt x="7611" y="10370"/>
                </a:lnTo>
                <a:lnTo>
                  <a:pt x="7659" y="10416"/>
                </a:lnTo>
                <a:lnTo>
                  <a:pt x="7805" y="10450"/>
                </a:lnTo>
                <a:lnTo>
                  <a:pt x="7950" y="10473"/>
                </a:lnTo>
                <a:lnTo>
                  <a:pt x="8192" y="10484"/>
                </a:lnTo>
                <a:lnTo>
                  <a:pt x="8386" y="10484"/>
                </a:lnTo>
                <a:lnTo>
                  <a:pt x="8580" y="10473"/>
                </a:lnTo>
                <a:lnTo>
                  <a:pt x="8725" y="10439"/>
                </a:lnTo>
                <a:lnTo>
                  <a:pt x="9646" y="10140"/>
                </a:lnTo>
                <a:lnTo>
                  <a:pt x="10519" y="9819"/>
                </a:lnTo>
                <a:lnTo>
                  <a:pt x="11246" y="9509"/>
                </a:lnTo>
                <a:lnTo>
                  <a:pt x="11924" y="9177"/>
                </a:lnTo>
                <a:lnTo>
                  <a:pt x="12506" y="8844"/>
                </a:lnTo>
                <a:lnTo>
                  <a:pt x="12991" y="8512"/>
                </a:lnTo>
                <a:lnTo>
                  <a:pt x="13379" y="8167"/>
                </a:lnTo>
                <a:lnTo>
                  <a:pt x="13718" y="7812"/>
                </a:lnTo>
                <a:lnTo>
                  <a:pt x="13960" y="7456"/>
                </a:lnTo>
                <a:lnTo>
                  <a:pt x="14154" y="7101"/>
                </a:lnTo>
                <a:lnTo>
                  <a:pt x="14251" y="6745"/>
                </a:lnTo>
                <a:lnTo>
                  <a:pt x="14251" y="6378"/>
                </a:lnTo>
                <a:lnTo>
                  <a:pt x="14203" y="6011"/>
                </a:lnTo>
                <a:lnTo>
                  <a:pt x="14106" y="5644"/>
                </a:lnTo>
                <a:lnTo>
                  <a:pt x="13960" y="5277"/>
                </a:lnTo>
                <a:lnTo>
                  <a:pt x="13718" y="4921"/>
                </a:lnTo>
                <a:lnTo>
                  <a:pt x="13379" y="4520"/>
                </a:lnTo>
                <a:lnTo>
                  <a:pt x="12991" y="4141"/>
                </a:lnTo>
                <a:lnTo>
                  <a:pt x="12506" y="3774"/>
                </a:lnTo>
                <a:lnTo>
                  <a:pt x="12021" y="3430"/>
                </a:lnTo>
                <a:lnTo>
                  <a:pt x="11488" y="3098"/>
                </a:lnTo>
                <a:lnTo>
                  <a:pt x="10858" y="2776"/>
                </a:lnTo>
                <a:lnTo>
                  <a:pt x="10180" y="2467"/>
                </a:lnTo>
                <a:lnTo>
                  <a:pt x="9404" y="2169"/>
                </a:lnTo>
                <a:lnTo>
                  <a:pt x="8629" y="1882"/>
                </a:lnTo>
                <a:lnTo>
                  <a:pt x="7756" y="1606"/>
                </a:lnTo>
                <a:lnTo>
                  <a:pt x="6835" y="1331"/>
                </a:lnTo>
                <a:lnTo>
                  <a:pt x="5817" y="1067"/>
                </a:lnTo>
                <a:lnTo>
                  <a:pt x="4751" y="804"/>
                </a:lnTo>
                <a:lnTo>
                  <a:pt x="3636" y="551"/>
                </a:lnTo>
                <a:lnTo>
                  <a:pt x="2424" y="287"/>
                </a:lnTo>
                <a:lnTo>
                  <a:pt x="1164" y="35"/>
                </a:lnTo>
                <a:lnTo>
                  <a:pt x="92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10800000">
            <a:off x="3461015" y="4414725"/>
            <a:ext cx="146764" cy="27031"/>
          </a:xfrm>
          <a:custGeom>
            <a:avLst/>
            <a:gdLst/>
            <a:ahLst/>
            <a:cxnLst/>
            <a:rect l="l" t="t" r="r" b="b"/>
            <a:pathLst>
              <a:path w="67325" h="3259" extrusionOk="0">
                <a:moveTo>
                  <a:pt x="43090" y="1"/>
                </a:moveTo>
                <a:lnTo>
                  <a:pt x="40860" y="12"/>
                </a:lnTo>
                <a:lnTo>
                  <a:pt x="38630" y="24"/>
                </a:lnTo>
                <a:lnTo>
                  <a:pt x="36401" y="58"/>
                </a:lnTo>
                <a:lnTo>
                  <a:pt x="34220" y="92"/>
                </a:lnTo>
                <a:lnTo>
                  <a:pt x="31990" y="150"/>
                </a:lnTo>
                <a:lnTo>
                  <a:pt x="29761" y="207"/>
                </a:lnTo>
                <a:lnTo>
                  <a:pt x="27579" y="287"/>
                </a:lnTo>
                <a:lnTo>
                  <a:pt x="25398" y="368"/>
                </a:lnTo>
                <a:lnTo>
                  <a:pt x="23266" y="471"/>
                </a:lnTo>
                <a:lnTo>
                  <a:pt x="21133" y="586"/>
                </a:lnTo>
                <a:lnTo>
                  <a:pt x="19049" y="712"/>
                </a:lnTo>
                <a:lnTo>
                  <a:pt x="16965" y="861"/>
                </a:lnTo>
                <a:lnTo>
                  <a:pt x="14929" y="1010"/>
                </a:lnTo>
                <a:lnTo>
                  <a:pt x="12942" y="1182"/>
                </a:lnTo>
                <a:lnTo>
                  <a:pt x="11003" y="1377"/>
                </a:lnTo>
                <a:lnTo>
                  <a:pt x="9064" y="1572"/>
                </a:lnTo>
                <a:lnTo>
                  <a:pt x="7222" y="1802"/>
                </a:lnTo>
                <a:lnTo>
                  <a:pt x="5429" y="2031"/>
                </a:lnTo>
                <a:lnTo>
                  <a:pt x="3684" y="2283"/>
                </a:lnTo>
                <a:lnTo>
                  <a:pt x="1988" y="2559"/>
                </a:lnTo>
                <a:lnTo>
                  <a:pt x="388" y="2845"/>
                </a:lnTo>
                <a:lnTo>
                  <a:pt x="146" y="2903"/>
                </a:lnTo>
                <a:lnTo>
                  <a:pt x="49" y="2971"/>
                </a:lnTo>
                <a:lnTo>
                  <a:pt x="0" y="3040"/>
                </a:lnTo>
                <a:lnTo>
                  <a:pt x="49" y="3109"/>
                </a:lnTo>
                <a:lnTo>
                  <a:pt x="194" y="3178"/>
                </a:lnTo>
                <a:lnTo>
                  <a:pt x="388" y="3224"/>
                </a:lnTo>
                <a:lnTo>
                  <a:pt x="534" y="3235"/>
                </a:lnTo>
                <a:lnTo>
                  <a:pt x="679" y="3247"/>
                </a:lnTo>
                <a:lnTo>
                  <a:pt x="824" y="3258"/>
                </a:lnTo>
                <a:lnTo>
                  <a:pt x="1018" y="3247"/>
                </a:lnTo>
                <a:lnTo>
                  <a:pt x="2909" y="3155"/>
                </a:lnTo>
                <a:lnTo>
                  <a:pt x="4750" y="3052"/>
                </a:lnTo>
                <a:lnTo>
                  <a:pt x="6641" y="2937"/>
                </a:lnTo>
                <a:lnTo>
                  <a:pt x="8482" y="2822"/>
                </a:lnTo>
                <a:lnTo>
                  <a:pt x="12118" y="2547"/>
                </a:lnTo>
                <a:lnTo>
                  <a:pt x="15753" y="2272"/>
                </a:lnTo>
                <a:lnTo>
                  <a:pt x="19437" y="1996"/>
                </a:lnTo>
                <a:lnTo>
                  <a:pt x="21278" y="1859"/>
                </a:lnTo>
                <a:lnTo>
                  <a:pt x="23120" y="1733"/>
                </a:lnTo>
                <a:lnTo>
                  <a:pt x="24962" y="1618"/>
                </a:lnTo>
                <a:lnTo>
                  <a:pt x="26852" y="1503"/>
                </a:lnTo>
                <a:lnTo>
                  <a:pt x="28743" y="1412"/>
                </a:lnTo>
                <a:lnTo>
                  <a:pt x="30681" y="1331"/>
                </a:lnTo>
                <a:lnTo>
                  <a:pt x="32814" y="1251"/>
                </a:lnTo>
                <a:lnTo>
                  <a:pt x="34995" y="1182"/>
                </a:lnTo>
                <a:lnTo>
                  <a:pt x="37176" y="1113"/>
                </a:lnTo>
                <a:lnTo>
                  <a:pt x="39358" y="1067"/>
                </a:lnTo>
                <a:lnTo>
                  <a:pt x="41539" y="1033"/>
                </a:lnTo>
                <a:lnTo>
                  <a:pt x="43720" y="999"/>
                </a:lnTo>
                <a:lnTo>
                  <a:pt x="45901" y="976"/>
                </a:lnTo>
                <a:lnTo>
                  <a:pt x="48082" y="964"/>
                </a:lnTo>
                <a:lnTo>
                  <a:pt x="50263" y="964"/>
                </a:lnTo>
                <a:lnTo>
                  <a:pt x="52444" y="976"/>
                </a:lnTo>
                <a:lnTo>
                  <a:pt x="54674" y="987"/>
                </a:lnTo>
                <a:lnTo>
                  <a:pt x="56855" y="1010"/>
                </a:lnTo>
                <a:lnTo>
                  <a:pt x="59036" y="1044"/>
                </a:lnTo>
                <a:lnTo>
                  <a:pt x="61217" y="1079"/>
                </a:lnTo>
                <a:lnTo>
                  <a:pt x="63398" y="1125"/>
                </a:lnTo>
                <a:lnTo>
                  <a:pt x="65579" y="1182"/>
                </a:lnTo>
                <a:lnTo>
                  <a:pt x="65919" y="1182"/>
                </a:lnTo>
                <a:lnTo>
                  <a:pt x="66258" y="1171"/>
                </a:lnTo>
                <a:lnTo>
                  <a:pt x="66500" y="1136"/>
                </a:lnTo>
                <a:lnTo>
                  <a:pt x="66743" y="1102"/>
                </a:lnTo>
                <a:lnTo>
                  <a:pt x="66937" y="1056"/>
                </a:lnTo>
                <a:lnTo>
                  <a:pt x="67130" y="999"/>
                </a:lnTo>
                <a:lnTo>
                  <a:pt x="67227" y="930"/>
                </a:lnTo>
                <a:lnTo>
                  <a:pt x="67276" y="872"/>
                </a:lnTo>
                <a:lnTo>
                  <a:pt x="67324" y="804"/>
                </a:lnTo>
                <a:lnTo>
                  <a:pt x="67324" y="735"/>
                </a:lnTo>
                <a:lnTo>
                  <a:pt x="67227" y="677"/>
                </a:lnTo>
                <a:lnTo>
                  <a:pt x="67130" y="620"/>
                </a:lnTo>
                <a:lnTo>
                  <a:pt x="66937" y="563"/>
                </a:lnTo>
                <a:lnTo>
                  <a:pt x="66694" y="517"/>
                </a:lnTo>
                <a:lnTo>
                  <a:pt x="66452" y="482"/>
                </a:lnTo>
                <a:lnTo>
                  <a:pt x="66113" y="459"/>
                </a:lnTo>
                <a:lnTo>
                  <a:pt x="64174" y="391"/>
                </a:lnTo>
                <a:lnTo>
                  <a:pt x="62187" y="322"/>
                </a:lnTo>
                <a:lnTo>
                  <a:pt x="60199" y="253"/>
                </a:lnTo>
                <a:lnTo>
                  <a:pt x="58164" y="196"/>
                </a:lnTo>
                <a:lnTo>
                  <a:pt x="56079" y="138"/>
                </a:lnTo>
                <a:lnTo>
                  <a:pt x="53947" y="104"/>
                </a:lnTo>
                <a:lnTo>
                  <a:pt x="51814" y="58"/>
                </a:lnTo>
                <a:lnTo>
                  <a:pt x="49681" y="35"/>
                </a:lnTo>
                <a:lnTo>
                  <a:pt x="47500" y="12"/>
                </a:lnTo>
                <a:lnTo>
                  <a:pt x="45271" y="1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10800000">
            <a:off x="3513423" y="4497593"/>
            <a:ext cx="85587" cy="71737"/>
          </a:xfrm>
          <a:custGeom>
            <a:avLst/>
            <a:gdLst/>
            <a:ahLst/>
            <a:cxnLst/>
            <a:rect l="l" t="t" r="r" b="b"/>
            <a:pathLst>
              <a:path w="39261" h="8649" extrusionOk="0">
                <a:moveTo>
                  <a:pt x="39115" y="0"/>
                </a:moveTo>
                <a:lnTo>
                  <a:pt x="36886" y="597"/>
                </a:lnTo>
                <a:lnTo>
                  <a:pt x="34607" y="1170"/>
                </a:lnTo>
                <a:lnTo>
                  <a:pt x="32329" y="1744"/>
                </a:lnTo>
                <a:lnTo>
                  <a:pt x="30003" y="2294"/>
                </a:lnTo>
                <a:lnTo>
                  <a:pt x="27676" y="2845"/>
                </a:lnTo>
                <a:lnTo>
                  <a:pt x="25350" y="3395"/>
                </a:lnTo>
                <a:lnTo>
                  <a:pt x="22975" y="3923"/>
                </a:lnTo>
                <a:lnTo>
                  <a:pt x="20551" y="4451"/>
                </a:lnTo>
                <a:lnTo>
                  <a:pt x="18128" y="4967"/>
                </a:lnTo>
                <a:lnTo>
                  <a:pt x="15656" y="5483"/>
                </a:lnTo>
                <a:lnTo>
                  <a:pt x="13136" y="5988"/>
                </a:lnTo>
                <a:lnTo>
                  <a:pt x="10615" y="6492"/>
                </a:lnTo>
                <a:lnTo>
                  <a:pt x="8046" y="6985"/>
                </a:lnTo>
                <a:lnTo>
                  <a:pt x="5477" y="7479"/>
                </a:lnTo>
                <a:lnTo>
                  <a:pt x="2812" y="7960"/>
                </a:lnTo>
                <a:lnTo>
                  <a:pt x="146" y="8442"/>
                </a:lnTo>
                <a:lnTo>
                  <a:pt x="49" y="8477"/>
                </a:lnTo>
                <a:lnTo>
                  <a:pt x="0" y="8511"/>
                </a:lnTo>
                <a:lnTo>
                  <a:pt x="0" y="8545"/>
                </a:lnTo>
                <a:lnTo>
                  <a:pt x="49" y="8580"/>
                </a:lnTo>
                <a:lnTo>
                  <a:pt x="146" y="8614"/>
                </a:lnTo>
                <a:lnTo>
                  <a:pt x="243" y="8637"/>
                </a:lnTo>
                <a:lnTo>
                  <a:pt x="437" y="8649"/>
                </a:lnTo>
                <a:lnTo>
                  <a:pt x="582" y="8637"/>
                </a:lnTo>
                <a:lnTo>
                  <a:pt x="2133" y="8477"/>
                </a:lnTo>
                <a:lnTo>
                  <a:pt x="3684" y="8305"/>
                </a:lnTo>
                <a:lnTo>
                  <a:pt x="5187" y="8132"/>
                </a:lnTo>
                <a:lnTo>
                  <a:pt x="6689" y="7937"/>
                </a:lnTo>
                <a:lnTo>
                  <a:pt x="8192" y="7742"/>
                </a:lnTo>
                <a:lnTo>
                  <a:pt x="9646" y="7547"/>
                </a:lnTo>
                <a:lnTo>
                  <a:pt x="11100" y="7330"/>
                </a:lnTo>
                <a:lnTo>
                  <a:pt x="12505" y="7112"/>
                </a:lnTo>
                <a:lnTo>
                  <a:pt x="13911" y="6894"/>
                </a:lnTo>
                <a:lnTo>
                  <a:pt x="15317" y="6653"/>
                </a:lnTo>
                <a:lnTo>
                  <a:pt x="16674" y="6412"/>
                </a:lnTo>
                <a:lnTo>
                  <a:pt x="17982" y="6171"/>
                </a:lnTo>
                <a:lnTo>
                  <a:pt x="19340" y="5919"/>
                </a:lnTo>
                <a:lnTo>
                  <a:pt x="20648" y="5655"/>
                </a:lnTo>
                <a:lnTo>
                  <a:pt x="21908" y="5391"/>
                </a:lnTo>
                <a:lnTo>
                  <a:pt x="23169" y="5116"/>
                </a:lnTo>
                <a:lnTo>
                  <a:pt x="24380" y="4829"/>
                </a:lnTo>
                <a:lnTo>
                  <a:pt x="25592" y="4554"/>
                </a:lnTo>
                <a:lnTo>
                  <a:pt x="26755" y="4256"/>
                </a:lnTo>
                <a:lnTo>
                  <a:pt x="27870" y="3957"/>
                </a:lnTo>
                <a:lnTo>
                  <a:pt x="28985" y="3659"/>
                </a:lnTo>
                <a:lnTo>
                  <a:pt x="30100" y="3349"/>
                </a:lnTo>
                <a:lnTo>
                  <a:pt x="31166" y="3040"/>
                </a:lnTo>
                <a:lnTo>
                  <a:pt x="32184" y="2719"/>
                </a:lnTo>
                <a:lnTo>
                  <a:pt x="33202" y="2397"/>
                </a:lnTo>
                <a:lnTo>
                  <a:pt x="34171" y="2076"/>
                </a:lnTo>
                <a:lnTo>
                  <a:pt x="35092" y="1744"/>
                </a:lnTo>
                <a:lnTo>
                  <a:pt x="36013" y="1411"/>
                </a:lnTo>
                <a:lnTo>
                  <a:pt x="36837" y="1067"/>
                </a:lnTo>
                <a:lnTo>
                  <a:pt x="37710" y="723"/>
                </a:lnTo>
                <a:lnTo>
                  <a:pt x="38485" y="379"/>
                </a:lnTo>
                <a:lnTo>
                  <a:pt x="39261" y="23"/>
                </a:lnTo>
                <a:lnTo>
                  <a:pt x="39261" y="12"/>
                </a:lnTo>
                <a:lnTo>
                  <a:pt x="3926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3587386" y="4605094"/>
            <a:ext cx="45014" cy="72409"/>
          </a:xfrm>
          <a:custGeom>
            <a:avLst/>
            <a:gdLst/>
            <a:ahLst/>
            <a:cxnLst/>
            <a:rect l="l" t="t" r="r" b="b"/>
            <a:pathLst>
              <a:path w="20649" h="8730" extrusionOk="0">
                <a:moveTo>
                  <a:pt x="1891" y="0"/>
                </a:moveTo>
                <a:lnTo>
                  <a:pt x="1213" y="12"/>
                </a:lnTo>
                <a:lnTo>
                  <a:pt x="437" y="35"/>
                </a:lnTo>
                <a:lnTo>
                  <a:pt x="292" y="46"/>
                </a:lnTo>
                <a:lnTo>
                  <a:pt x="146" y="69"/>
                </a:lnTo>
                <a:lnTo>
                  <a:pt x="49" y="104"/>
                </a:lnTo>
                <a:lnTo>
                  <a:pt x="1" y="138"/>
                </a:lnTo>
                <a:lnTo>
                  <a:pt x="1" y="184"/>
                </a:lnTo>
                <a:lnTo>
                  <a:pt x="49" y="218"/>
                </a:lnTo>
                <a:lnTo>
                  <a:pt x="146" y="253"/>
                </a:lnTo>
                <a:lnTo>
                  <a:pt x="292" y="276"/>
                </a:lnTo>
                <a:lnTo>
                  <a:pt x="1455" y="436"/>
                </a:lnTo>
                <a:lnTo>
                  <a:pt x="2570" y="608"/>
                </a:lnTo>
                <a:lnTo>
                  <a:pt x="3636" y="780"/>
                </a:lnTo>
                <a:lnTo>
                  <a:pt x="4654" y="964"/>
                </a:lnTo>
                <a:lnTo>
                  <a:pt x="5575" y="1159"/>
                </a:lnTo>
                <a:lnTo>
                  <a:pt x="6447" y="1354"/>
                </a:lnTo>
                <a:lnTo>
                  <a:pt x="7271" y="1572"/>
                </a:lnTo>
                <a:lnTo>
                  <a:pt x="8047" y="1790"/>
                </a:lnTo>
                <a:lnTo>
                  <a:pt x="8774" y="2008"/>
                </a:lnTo>
                <a:lnTo>
                  <a:pt x="9453" y="2249"/>
                </a:lnTo>
                <a:lnTo>
                  <a:pt x="10083" y="2501"/>
                </a:lnTo>
                <a:lnTo>
                  <a:pt x="10664" y="2753"/>
                </a:lnTo>
                <a:lnTo>
                  <a:pt x="11246" y="3017"/>
                </a:lnTo>
                <a:lnTo>
                  <a:pt x="11779" y="3304"/>
                </a:lnTo>
                <a:lnTo>
                  <a:pt x="12312" y="3591"/>
                </a:lnTo>
                <a:lnTo>
                  <a:pt x="12797" y="3889"/>
                </a:lnTo>
                <a:lnTo>
                  <a:pt x="14687" y="5093"/>
                </a:lnTo>
                <a:lnTo>
                  <a:pt x="16626" y="6298"/>
                </a:lnTo>
                <a:lnTo>
                  <a:pt x="18516" y="7513"/>
                </a:lnTo>
                <a:lnTo>
                  <a:pt x="19437" y="8110"/>
                </a:lnTo>
                <a:lnTo>
                  <a:pt x="20358" y="8706"/>
                </a:lnTo>
                <a:lnTo>
                  <a:pt x="20358" y="8729"/>
                </a:lnTo>
                <a:lnTo>
                  <a:pt x="20552" y="8729"/>
                </a:lnTo>
                <a:lnTo>
                  <a:pt x="20649" y="8718"/>
                </a:lnTo>
                <a:lnTo>
                  <a:pt x="20649" y="8683"/>
                </a:lnTo>
                <a:lnTo>
                  <a:pt x="20213" y="8213"/>
                </a:lnTo>
                <a:lnTo>
                  <a:pt x="19776" y="7640"/>
                </a:lnTo>
                <a:lnTo>
                  <a:pt x="18759" y="6298"/>
                </a:lnTo>
                <a:lnTo>
                  <a:pt x="18177" y="5563"/>
                </a:lnTo>
                <a:lnTo>
                  <a:pt x="17498" y="4806"/>
                </a:lnTo>
                <a:lnTo>
                  <a:pt x="17062" y="4428"/>
                </a:lnTo>
                <a:lnTo>
                  <a:pt x="16674" y="4038"/>
                </a:lnTo>
                <a:lnTo>
                  <a:pt x="16190" y="3671"/>
                </a:lnTo>
                <a:lnTo>
                  <a:pt x="15705" y="3292"/>
                </a:lnTo>
                <a:lnTo>
                  <a:pt x="15172" y="2937"/>
                </a:lnTo>
                <a:lnTo>
                  <a:pt x="14590" y="2581"/>
                </a:lnTo>
                <a:lnTo>
                  <a:pt x="13960" y="2237"/>
                </a:lnTo>
                <a:lnTo>
                  <a:pt x="13282" y="1916"/>
                </a:lnTo>
                <a:lnTo>
                  <a:pt x="12555" y="1606"/>
                </a:lnTo>
                <a:lnTo>
                  <a:pt x="11779" y="1319"/>
                </a:lnTo>
                <a:lnTo>
                  <a:pt x="10955" y="1056"/>
                </a:lnTo>
                <a:lnTo>
                  <a:pt x="10519" y="941"/>
                </a:lnTo>
                <a:lnTo>
                  <a:pt x="10034" y="815"/>
                </a:lnTo>
                <a:lnTo>
                  <a:pt x="9598" y="712"/>
                </a:lnTo>
                <a:lnTo>
                  <a:pt x="9065" y="608"/>
                </a:lnTo>
                <a:lnTo>
                  <a:pt x="8580" y="505"/>
                </a:lnTo>
                <a:lnTo>
                  <a:pt x="8047" y="425"/>
                </a:lnTo>
                <a:lnTo>
                  <a:pt x="7514" y="333"/>
                </a:lnTo>
                <a:lnTo>
                  <a:pt x="6981" y="264"/>
                </a:lnTo>
                <a:lnTo>
                  <a:pt x="6399" y="195"/>
                </a:lnTo>
                <a:lnTo>
                  <a:pt x="5817" y="150"/>
                </a:lnTo>
                <a:lnTo>
                  <a:pt x="5236" y="92"/>
                </a:lnTo>
                <a:lnTo>
                  <a:pt x="4606" y="58"/>
                </a:lnTo>
                <a:lnTo>
                  <a:pt x="3975" y="35"/>
                </a:lnTo>
                <a:lnTo>
                  <a:pt x="3297" y="12"/>
                </a:lnTo>
                <a:lnTo>
                  <a:pt x="2618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10800000">
            <a:off x="3303264" y="4240530"/>
            <a:ext cx="75762" cy="75361"/>
          </a:xfrm>
          <a:custGeom>
            <a:avLst/>
            <a:gdLst/>
            <a:ahLst/>
            <a:cxnLst/>
            <a:rect l="l" t="t" r="r" b="b"/>
            <a:pathLst>
              <a:path w="34754" h="9086" extrusionOk="0">
                <a:moveTo>
                  <a:pt x="34559" y="1"/>
                </a:moveTo>
                <a:lnTo>
                  <a:pt x="32911" y="58"/>
                </a:lnTo>
                <a:lnTo>
                  <a:pt x="31312" y="127"/>
                </a:lnTo>
                <a:lnTo>
                  <a:pt x="29712" y="230"/>
                </a:lnTo>
                <a:lnTo>
                  <a:pt x="28113" y="345"/>
                </a:lnTo>
                <a:lnTo>
                  <a:pt x="26513" y="483"/>
                </a:lnTo>
                <a:lnTo>
                  <a:pt x="24962" y="632"/>
                </a:lnTo>
                <a:lnTo>
                  <a:pt x="23411" y="804"/>
                </a:lnTo>
                <a:lnTo>
                  <a:pt x="21860" y="999"/>
                </a:lnTo>
                <a:lnTo>
                  <a:pt x="20358" y="1205"/>
                </a:lnTo>
                <a:lnTo>
                  <a:pt x="18904" y="1423"/>
                </a:lnTo>
                <a:lnTo>
                  <a:pt x="17450" y="1653"/>
                </a:lnTo>
                <a:lnTo>
                  <a:pt x="16044" y="1905"/>
                </a:lnTo>
                <a:lnTo>
                  <a:pt x="14687" y="2169"/>
                </a:lnTo>
                <a:lnTo>
                  <a:pt x="13330" y="2455"/>
                </a:lnTo>
                <a:lnTo>
                  <a:pt x="12070" y="2742"/>
                </a:lnTo>
                <a:lnTo>
                  <a:pt x="10809" y="3040"/>
                </a:lnTo>
                <a:lnTo>
                  <a:pt x="9598" y="3362"/>
                </a:lnTo>
                <a:lnTo>
                  <a:pt x="8483" y="3683"/>
                </a:lnTo>
                <a:lnTo>
                  <a:pt x="7416" y="4015"/>
                </a:lnTo>
                <a:lnTo>
                  <a:pt x="6399" y="4360"/>
                </a:lnTo>
                <a:lnTo>
                  <a:pt x="5429" y="4704"/>
                </a:lnTo>
                <a:lnTo>
                  <a:pt x="4557" y="5059"/>
                </a:lnTo>
                <a:lnTo>
                  <a:pt x="3733" y="5426"/>
                </a:lnTo>
                <a:lnTo>
                  <a:pt x="2957" y="5793"/>
                </a:lnTo>
                <a:lnTo>
                  <a:pt x="2327" y="6172"/>
                </a:lnTo>
                <a:lnTo>
                  <a:pt x="1697" y="6550"/>
                </a:lnTo>
                <a:lnTo>
                  <a:pt x="1212" y="6929"/>
                </a:lnTo>
                <a:lnTo>
                  <a:pt x="776" y="7319"/>
                </a:lnTo>
                <a:lnTo>
                  <a:pt x="437" y="7709"/>
                </a:lnTo>
                <a:lnTo>
                  <a:pt x="195" y="8099"/>
                </a:lnTo>
                <a:lnTo>
                  <a:pt x="49" y="8489"/>
                </a:lnTo>
                <a:lnTo>
                  <a:pt x="1" y="8890"/>
                </a:lnTo>
                <a:lnTo>
                  <a:pt x="49" y="8925"/>
                </a:lnTo>
                <a:lnTo>
                  <a:pt x="98" y="8959"/>
                </a:lnTo>
                <a:lnTo>
                  <a:pt x="146" y="8993"/>
                </a:lnTo>
                <a:lnTo>
                  <a:pt x="291" y="9028"/>
                </a:lnTo>
                <a:lnTo>
                  <a:pt x="534" y="9062"/>
                </a:lnTo>
                <a:lnTo>
                  <a:pt x="825" y="9085"/>
                </a:lnTo>
                <a:lnTo>
                  <a:pt x="1164" y="9085"/>
                </a:lnTo>
                <a:lnTo>
                  <a:pt x="1455" y="9074"/>
                </a:lnTo>
                <a:lnTo>
                  <a:pt x="1600" y="9051"/>
                </a:lnTo>
                <a:lnTo>
                  <a:pt x="1697" y="9028"/>
                </a:lnTo>
                <a:lnTo>
                  <a:pt x="1794" y="8993"/>
                </a:lnTo>
                <a:lnTo>
                  <a:pt x="1891" y="8959"/>
                </a:lnTo>
                <a:lnTo>
                  <a:pt x="3878" y="7560"/>
                </a:lnTo>
                <a:lnTo>
                  <a:pt x="4945" y="6871"/>
                </a:lnTo>
                <a:lnTo>
                  <a:pt x="5478" y="6539"/>
                </a:lnTo>
                <a:lnTo>
                  <a:pt x="6059" y="6206"/>
                </a:lnTo>
                <a:lnTo>
                  <a:pt x="6689" y="5885"/>
                </a:lnTo>
                <a:lnTo>
                  <a:pt x="7320" y="5552"/>
                </a:lnTo>
                <a:lnTo>
                  <a:pt x="8047" y="5231"/>
                </a:lnTo>
                <a:lnTo>
                  <a:pt x="8774" y="4922"/>
                </a:lnTo>
                <a:lnTo>
                  <a:pt x="9598" y="4612"/>
                </a:lnTo>
                <a:lnTo>
                  <a:pt x="10470" y="4302"/>
                </a:lnTo>
                <a:lnTo>
                  <a:pt x="11391" y="4004"/>
                </a:lnTo>
                <a:lnTo>
                  <a:pt x="12457" y="3694"/>
                </a:lnTo>
                <a:lnTo>
                  <a:pt x="13572" y="3396"/>
                </a:lnTo>
                <a:lnTo>
                  <a:pt x="14784" y="3098"/>
                </a:lnTo>
                <a:lnTo>
                  <a:pt x="15996" y="2822"/>
                </a:lnTo>
                <a:lnTo>
                  <a:pt x="17256" y="2559"/>
                </a:lnTo>
                <a:lnTo>
                  <a:pt x="18564" y="2295"/>
                </a:lnTo>
                <a:lnTo>
                  <a:pt x="19873" y="2054"/>
                </a:lnTo>
                <a:lnTo>
                  <a:pt x="21230" y="1825"/>
                </a:lnTo>
                <a:lnTo>
                  <a:pt x="22636" y="1607"/>
                </a:lnTo>
                <a:lnTo>
                  <a:pt x="24090" y="1389"/>
                </a:lnTo>
                <a:lnTo>
                  <a:pt x="25496" y="1182"/>
                </a:lnTo>
                <a:lnTo>
                  <a:pt x="26998" y="987"/>
                </a:lnTo>
                <a:lnTo>
                  <a:pt x="28501" y="792"/>
                </a:lnTo>
                <a:lnTo>
                  <a:pt x="30003" y="609"/>
                </a:lnTo>
                <a:lnTo>
                  <a:pt x="31506" y="437"/>
                </a:lnTo>
                <a:lnTo>
                  <a:pt x="34608" y="93"/>
                </a:lnTo>
                <a:lnTo>
                  <a:pt x="34705" y="70"/>
                </a:lnTo>
                <a:lnTo>
                  <a:pt x="34753" y="35"/>
                </a:lnTo>
                <a:lnTo>
                  <a:pt x="34656" y="12"/>
                </a:lnTo>
                <a:lnTo>
                  <a:pt x="3460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10800000">
            <a:off x="3205317" y="4363641"/>
            <a:ext cx="71535" cy="77543"/>
          </a:xfrm>
          <a:custGeom>
            <a:avLst/>
            <a:gdLst/>
            <a:ahLst/>
            <a:cxnLst/>
            <a:rect l="l" t="t" r="r" b="b"/>
            <a:pathLst>
              <a:path w="32815" h="9349" extrusionOk="0">
                <a:moveTo>
                  <a:pt x="921" y="0"/>
                </a:moveTo>
                <a:lnTo>
                  <a:pt x="728" y="12"/>
                </a:lnTo>
                <a:lnTo>
                  <a:pt x="582" y="23"/>
                </a:lnTo>
                <a:lnTo>
                  <a:pt x="437" y="46"/>
                </a:lnTo>
                <a:lnTo>
                  <a:pt x="194" y="92"/>
                </a:lnTo>
                <a:lnTo>
                  <a:pt x="49" y="161"/>
                </a:lnTo>
                <a:lnTo>
                  <a:pt x="1" y="230"/>
                </a:lnTo>
                <a:lnTo>
                  <a:pt x="97" y="310"/>
                </a:lnTo>
                <a:lnTo>
                  <a:pt x="146" y="345"/>
                </a:lnTo>
                <a:lnTo>
                  <a:pt x="243" y="379"/>
                </a:lnTo>
                <a:lnTo>
                  <a:pt x="388" y="402"/>
                </a:lnTo>
                <a:lnTo>
                  <a:pt x="534" y="425"/>
                </a:lnTo>
                <a:lnTo>
                  <a:pt x="3636" y="803"/>
                </a:lnTo>
                <a:lnTo>
                  <a:pt x="5187" y="1010"/>
                </a:lnTo>
                <a:lnTo>
                  <a:pt x="6689" y="1205"/>
                </a:lnTo>
                <a:lnTo>
                  <a:pt x="8143" y="1411"/>
                </a:lnTo>
                <a:lnTo>
                  <a:pt x="9597" y="1629"/>
                </a:lnTo>
                <a:lnTo>
                  <a:pt x="11003" y="1847"/>
                </a:lnTo>
                <a:lnTo>
                  <a:pt x="12409" y="2077"/>
                </a:lnTo>
                <a:lnTo>
                  <a:pt x="13717" y="2317"/>
                </a:lnTo>
                <a:lnTo>
                  <a:pt x="15075" y="2570"/>
                </a:lnTo>
                <a:lnTo>
                  <a:pt x="16335" y="2834"/>
                </a:lnTo>
                <a:lnTo>
                  <a:pt x="17546" y="3109"/>
                </a:lnTo>
                <a:lnTo>
                  <a:pt x="18758" y="3396"/>
                </a:lnTo>
                <a:lnTo>
                  <a:pt x="19921" y="3705"/>
                </a:lnTo>
                <a:lnTo>
                  <a:pt x="21036" y="4027"/>
                </a:lnTo>
                <a:lnTo>
                  <a:pt x="22103" y="4371"/>
                </a:lnTo>
                <a:lnTo>
                  <a:pt x="22927" y="4657"/>
                </a:lnTo>
                <a:lnTo>
                  <a:pt x="23654" y="4956"/>
                </a:lnTo>
                <a:lnTo>
                  <a:pt x="24284" y="5265"/>
                </a:lnTo>
                <a:lnTo>
                  <a:pt x="24914" y="5564"/>
                </a:lnTo>
                <a:lnTo>
                  <a:pt x="25447" y="5873"/>
                </a:lnTo>
                <a:lnTo>
                  <a:pt x="25932" y="6194"/>
                </a:lnTo>
                <a:lnTo>
                  <a:pt x="26853" y="6814"/>
                </a:lnTo>
                <a:lnTo>
                  <a:pt x="27725" y="7445"/>
                </a:lnTo>
                <a:lnTo>
                  <a:pt x="28694" y="8076"/>
                </a:lnTo>
                <a:lnTo>
                  <a:pt x="29179" y="8385"/>
                </a:lnTo>
                <a:lnTo>
                  <a:pt x="29712" y="8695"/>
                </a:lnTo>
                <a:lnTo>
                  <a:pt x="30342" y="9005"/>
                </a:lnTo>
                <a:lnTo>
                  <a:pt x="31021" y="9303"/>
                </a:lnTo>
                <a:lnTo>
                  <a:pt x="31069" y="9326"/>
                </a:lnTo>
                <a:lnTo>
                  <a:pt x="31215" y="9337"/>
                </a:lnTo>
                <a:lnTo>
                  <a:pt x="31360" y="9349"/>
                </a:lnTo>
                <a:lnTo>
                  <a:pt x="31457" y="9349"/>
                </a:lnTo>
                <a:lnTo>
                  <a:pt x="31603" y="9337"/>
                </a:lnTo>
                <a:lnTo>
                  <a:pt x="31748" y="9326"/>
                </a:lnTo>
                <a:lnTo>
                  <a:pt x="31845" y="9303"/>
                </a:lnTo>
                <a:lnTo>
                  <a:pt x="31893" y="9280"/>
                </a:lnTo>
                <a:lnTo>
                  <a:pt x="32184" y="9096"/>
                </a:lnTo>
                <a:lnTo>
                  <a:pt x="32378" y="8913"/>
                </a:lnTo>
                <a:lnTo>
                  <a:pt x="32572" y="8729"/>
                </a:lnTo>
                <a:lnTo>
                  <a:pt x="32669" y="8546"/>
                </a:lnTo>
                <a:lnTo>
                  <a:pt x="32766" y="8362"/>
                </a:lnTo>
                <a:lnTo>
                  <a:pt x="32814" y="8167"/>
                </a:lnTo>
                <a:lnTo>
                  <a:pt x="32766" y="7984"/>
                </a:lnTo>
                <a:lnTo>
                  <a:pt x="32766" y="7789"/>
                </a:lnTo>
                <a:lnTo>
                  <a:pt x="32669" y="7594"/>
                </a:lnTo>
                <a:lnTo>
                  <a:pt x="32572" y="7410"/>
                </a:lnTo>
                <a:lnTo>
                  <a:pt x="32427" y="7215"/>
                </a:lnTo>
                <a:lnTo>
                  <a:pt x="32233" y="7020"/>
                </a:lnTo>
                <a:lnTo>
                  <a:pt x="31796" y="6630"/>
                </a:lnTo>
                <a:lnTo>
                  <a:pt x="31263" y="6252"/>
                </a:lnTo>
                <a:lnTo>
                  <a:pt x="30633" y="5873"/>
                </a:lnTo>
                <a:lnTo>
                  <a:pt x="29906" y="5506"/>
                </a:lnTo>
                <a:lnTo>
                  <a:pt x="29131" y="5139"/>
                </a:lnTo>
                <a:lnTo>
                  <a:pt x="28307" y="4784"/>
                </a:lnTo>
                <a:lnTo>
                  <a:pt x="27434" y="4451"/>
                </a:lnTo>
                <a:lnTo>
                  <a:pt x="26562" y="4118"/>
                </a:lnTo>
                <a:lnTo>
                  <a:pt x="25641" y="3820"/>
                </a:lnTo>
                <a:lnTo>
                  <a:pt x="24768" y="3522"/>
                </a:lnTo>
                <a:lnTo>
                  <a:pt x="23654" y="3189"/>
                </a:lnTo>
                <a:lnTo>
                  <a:pt x="22490" y="2868"/>
                </a:lnTo>
                <a:lnTo>
                  <a:pt x="21279" y="2558"/>
                </a:lnTo>
                <a:lnTo>
                  <a:pt x="19970" y="2260"/>
                </a:lnTo>
                <a:lnTo>
                  <a:pt x="18661" y="1973"/>
                </a:lnTo>
                <a:lnTo>
                  <a:pt x="17304" y="1698"/>
                </a:lnTo>
                <a:lnTo>
                  <a:pt x="15850" y="1434"/>
                </a:lnTo>
                <a:lnTo>
                  <a:pt x="14396" y="1193"/>
                </a:lnTo>
                <a:lnTo>
                  <a:pt x="12845" y="964"/>
                </a:lnTo>
                <a:lnTo>
                  <a:pt x="11294" y="769"/>
                </a:lnTo>
                <a:lnTo>
                  <a:pt x="9694" y="574"/>
                </a:lnTo>
                <a:lnTo>
                  <a:pt x="8046" y="413"/>
                </a:lnTo>
                <a:lnTo>
                  <a:pt x="6350" y="276"/>
                </a:lnTo>
                <a:lnTo>
                  <a:pt x="4654" y="161"/>
                </a:lnTo>
                <a:lnTo>
                  <a:pt x="2909" y="69"/>
                </a:lnTo>
                <a:lnTo>
                  <a:pt x="1988" y="35"/>
                </a:lnTo>
                <a:lnTo>
                  <a:pt x="111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10800000">
            <a:off x="2712095" y="4274304"/>
            <a:ext cx="340650" cy="522885"/>
          </a:xfrm>
          <a:custGeom>
            <a:avLst/>
            <a:gdLst/>
            <a:ahLst/>
            <a:cxnLst/>
            <a:rect l="l" t="t" r="r" b="b"/>
            <a:pathLst>
              <a:path w="156266" h="63042" extrusionOk="0">
                <a:moveTo>
                  <a:pt x="21472" y="1"/>
                </a:moveTo>
                <a:lnTo>
                  <a:pt x="21036" y="12"/>
                </a:lnTo>
                <a:lnTo>
                  <a:pt x="20648" y="47"/>
                </a:lnTo>
                <a:lnTo>
                  <a:pt x="20260" y="104"/>
                </a:lnTo>
                <a:lnTo>
                  <a:pt x="20115" y="138"/>
                </a:lnTo>
                <a:lnTo>
                  <a:pt x="20018" y="173"/>
                </a:lnTo>
                <a:lnTo>
                  <a:pt x="19921" y="219"/>
                </a:lnTo>
                <a:lnTo>
                  <a:pt x="19873" y="265"/>
                </a:lnTo>
                <a:lnTo>
                  <a:pt x="19873" y="322"/>
                </a:lnTo>
                <a:lnTo>
                  <a:pt x="19873" y="368"/>
                </a:lnTo>
                <a:lnTo>
                  <a:pt x="20260" y="746"/>
                </a:lnTo>
                <a:lnTo>
                  <a:pt x="20648" y="1125"/>
                </a:lnTo>
                <a:lnTo>
                  <a:pt x="21084" y="1503"/>
                </a:lnTo>
                <a:lnTo>
                  <a:pt x="21569" y="1882"/>
                </a:lnTo>
                <a:lnTo>
                  <a:pt x="22102" y="2260"/>
                </a:lnTo>
                <a:lnTo>
                  <a:pt x="22635" y="2628"/>
                </a:lnTo>
                <a:lnTo>
                  <a:pt x="23217" y="3006"/>
                </a:lnTo>
                <a:lnTo>
                  <a:pt x="23847" y="3373"/>
                </a:lnTo>
                <a:lnTo>
                  <a:pt x="25107" y="4119"/>
                </a:lnTo>
                <a:lnTo>
                  <a:pt x="26513" y="4853"/>
                </a:lnTo>
                <a:lnTo>
                  <a:pt x="28015" y="5587"/>
                </a:lnTo>
                <a:lnTo>
                  <a:pt x="29567" y="6309"/>
                </a:lnTo>
                <a:lnTo>
                  <a:pt x="31166" y="7044"/>
                </a:lnTo>
                <a:lnTo>
                  <a:pt x="32814" y="7766"/>
                </a:lnTo>
                <a:lnTo>
                  <a:pt x="36158" y="9211"/>
                </a:lnTo>
                <a:lnTo>
                  <a:pt x="39454" y="10657"/>
                </a:lnTo>
                <a:lnTo>
                  <a:pt x="41054" y="11379"/>
                </a:lnTo>
                <a:lnTo>
                  <a:pt x="42653" y="12102"/>
                </a:lnTo>
                <a:lnTo>
                  <a:pt x="41635" y="12320"/>
                </a:lnTo>
                <a:lnTo>
                  <a:pt x="40618" y="12561"/>
                </a:lnTo>
                <a:lnTo>
                  <a:pt x="39648" y="12802"/>
                </a:lnTo>
                <a:lnTo>
                  <a:pt x="38727" y="13054"/>
                </a:lnTo>
                <a:lnTo>
                  <a:pt x="37806" y="13318"/>
                </a:lnTo>
                <a:lnTo>
                  <a:pt x="36885" y="13593"/>
                </a:lnTo>
                <a:lnTo>
                  <a:pt x="35964" y="13868"/>
                </a:lnTo>
                <a:lnTo>
                  <a:pt x="35092" y="14144"/>
                </a:lnTo>
                <a:lnTo>
                  <a:pt x="33396" y="14729"/>
                </a:lnTo>
                <a:lnTo>
                  <a:pt x="31748" y="15325"/>
                </a:lnTo>
                <a:lnTo>
                  <a:pt x="30148" y="15944"/>
                </a:lnTo>
                <a:lnTo>
                  <a:pt x="28646" y="16575"/>
                </a:lnTo>
                <a:lnTo>
                  <a:pt x="27192" y="17206"/>
                </a:lnTo>
                <a:lnTo>
                  <a:pt x="25786" y="17849"/>
                </a:lnTo>
                <a:lnTo>
                  <a:pt x="24429" y="18491"/>
                </a:lnTo>
                <a:lnTo>
                  <a:pt x="23120" y="19122"/>
                </a:lnTo>
                <a:lnTo>
                  <a:pt x="20600" y="20349"/>
                </a:lnTo>
                <a:lnTo>
                  <a:pt x="18225" y="21519"/>
                </a:lnTo>
                <a:lnTo>
                  <a:pt x="16771" y="22242"/>
                </a:lnTo>
                <a:lnTo>
                  <a:pt x="15268" y="22987"/>
                </a:lnTo>
                <a:lnTo>
                  <a:pt x="13862" y="23721"/>
                </a:lnTo>
                <a:lnTo>
                  <a:pt x="12408" y="24478"/>
                </a:lnTo>
                <a:lnTo>
                  <a:pt x="11051" y="25235"/>
                </a:lnTo>
                <a:lnTo>
                  <a:pt x="9694" y="26004"/>
                </a:lnTo>
                <a:lnTo>
                  <a:pt x="8434" y="26772"/>
                </a:lnTo>
                <a:lnTo>
                  <a:pt x="7174" y="27541"/>
                </a:lnTo>
                <a:lnTo>
                  <a:pt x="6010" y="28321"/>
                </a:lnTo>
                <a:lnTo>
                  <a:pt x="4896" y="29112"/>
                </a:lnTo>
                <a:lnTo>
                  <a:pt x="3878" y="29904"/>
                </a:lnTo>
                <a:lnTo>
                  <a:pt x="2908" y="30695"/>
                </a:lnTo>
                <a:lnTo>
                  <a:pt x="2036" y="31487"/>
                </a:lnTo>
                <a:lnTo>
                  <a:pt x="1260" y="32278"/>
                </a:lnTo>
                <a:lnTo>
                  <a:pt x="582" y="33081"/>
                </a:lnTo>
                <a:lnTo>
                  <a:pt x="0" y="33884"/>
                </a:lnTo>
                <a:lnTo>
                  <a:pt x="0" y="33953"/>
                </a:lnTo>
                <a:lnTo>
                  <a:pt x="0" y="34022"/>
                </a:lnTo>
                <a:lnTo>
                  <a:pt x="97" y="34090"/>
                </a:lnTo>
                <a:lnTo>
                  <a:pt x="243" y="34148"/>
                </a:lnTo>
                <a:lnTo>
                  <a:pt x="436" y="34194"/>
                </a:lnTo>
                <a:lnTo>
                  <a:pt x="630" y="34228"/>
                </a:lnTo>
                <a:lnTo>
                  <a:pt x="873" y="34262"/>
                </a:lnTo>
                <a:lnTo>
                  <a:pt x="1115" y="34297"/>
                </a:lnTo>
                <a:lnTo>
                  <a:pt x="1357" y="34308"/>
                </a:lnTo>
                <a:lnTo>
                  <a:pt x="1890" y="34308"/>
                </a:lnTo>
                <a:lnTo>
                  <a:pt x="2181" y="34285"/>
                </a:lnTo>
                <a:lnTo>
                  <a:pt x="2375" y="34262"/>
                </a:lnTo>
                <a:lnTo>
                  <a:pt x="2618" y="34217"/>
                </a:lnTo>
                <a:lnTo>
                  <a:pt x="2811" y="34171"/>
                </a:lnTo>
                <a:lnTo>
                  <a:pt x="2957" y="34102"/>
                </a:lnTo>
                <a:lnTo>
                  <a:pt x="4169" y="33379"/>
                </a:lnTo>
                <a:lnTo>
                  <a:pt x="5332" y="32657"/>
                </a:lnTo>
                <a:lnTo>
                  <a:pt x="7658" y="31211"/>
                </a:lnTo>
                <a:lnTo>
                  <a:pt x="12166" y="28309"/>
                </a:lnTo>
                <a:lnTo>
                  <a:pt x="14493" y="26864"/>
                </a:lnTo>
                <a:lnTo>
                  <a:pt x="15704" y="26153"/>
                </a:lnTo>
                <a:lnTo>
                  <a:pt x="16964" y="25430"/>
                </a:lnTo>
                <a:lnTo>
                  <a:pt x="18225" y="24719"/>
                </a:lnTo>
                <a:lnTo>
                  <a:pt x="19533" y="24008"/>
                </a:lnTo>
                <a:lnTo>
                  <a:pt x="20890" y="23297"/>
                </a:lnTo>
                <a:lnTo>
                  <a:pt x="22296" y="22597"/>
                </a:lnTo>
                <a:lnTo>
                  <a:pt x="23556" y="22024"/>
                </a:lnTo>
                <a:lnTo>
                  <a:pt x="24913" y="21450"/>
                </a:lnTo>
                <a:lnTo>
                  <a:pt x="26271" y="20877"/>
                </a:lnTo>
                <a:lnTo>
                  <a:pt x="27773" y="20303"/>
                </a:lnTo>
                <a:lnTo>
                  <a:pt x="29276" y="19741"/>
                </a:lnTo>
                <a:lnTo>
                  <a:pt x="30778" y="19179"/>
                </a:lnTo>
                <a:lnTo>
                  <a:pt x="33929" y="18044"/>
                </a:lnTo>
                <a:lnTo>
                  <a:pt x="37079" y="16919"/>
                </a:lnTo>
                <a:lnTo>
                  <a:pt x="38582" y="16346"/>
                </a:lnTo>
                <a:lnTo>
                  <a:pt x="40084" y="15784"/>
                </a:lnTo>
                <a:lnTo>
                  <a:pt x="41490" y="15210"/>
                </a:lnTo>
                <a:lnTo>
                  <a:pt x="42896" y="14625"/>
                </a:lnTo>
                <a:lnTo>
                  <a:pt x="44156" y="14052"/>
                </a:lnTo>
                <a:lnTo>
                  <a:pt x="45368" y="13467"/>
                </a:lnTo>
                <a:lnTo>
                  <a:pt x="46288" y="13914"/>
                </a:lnTo>
                <a:lnTo>
                  <a:pt x="47112" y="14362"/>
                </a:lnTo>
                <a:lnTo>
                  <a:pt x="48760" y="15325"/>
                </a:lnTo>
                <a:lnTo>
                  <a:pt x="50360" y="16300"/>
                </a:lnTo>
                <a:lnTo>
                  <a:pt x="51862" y="17264"/>
                </a:lnTo>
                <a:lnTo>
                  <a:pt x="53413" y="18239"/>
                </a:lnTo>
                <a:lnTo>
                  <a:pt x="53123" y="18307"/>
                </a:lnTo>
                <a:lnTo>
                  <a:pt x="52929" y="18388"/>
                </a:lnTo>
                <a:lnTo>
                  <a:pt x="52735" y="18479"/>
                </a:lnTo>
                <a:lnTo>
                  <a:pt x="52638" y="18571"/>
                </a:lnTo>
                <a:lnTo>
                  <a:pt x="52589" y="18663"/>
                </a:lnTo>
                <a:lnTo>
                  <a:pt x="52541" y="18755"/>
                </a:lnTo>
                <a:lnTo>
                  <a:pt x="52589" y="18846"/>
                </a:lnTo>
                <a:lnTo>
                  <a:pt x="52686" y="18938"/>
                </a:lnTo>
                <a:lnTo>
                  <a:pt x="52832" y="19018"/>
                </a:lnTo>
                <a:lnTo>
                  <a:pt x="53026" y="19099"/>
                </a:lnTo>
                <a:lnTo>
                  <a:pt x="53220" y="19168"/>
                </a:lnTo>
                <a:lnTo>
                  <a:pt x="53510" y="19236"/>
                </a:lnTo>
                <a:lnTo>
                  <a:pt x="53850" y="19294"/>
                </a:lnTo>
                <a:lnTo>
                  <a:pt x="54189" y="19328"/>
                </a:lnTo>
                <a:lnTo>
                  <a:pt x="54625" y="19363"/>
                </a:lnTo>
                <a:lnTo>
                  <a:pt x="55061" y="19374"/>
                </a:lnTo>
                <a:lnTo>
                  <a:pt x="57291" y="20888"/>
                </a:lnTo>
                <a:lnTo>
                  <a:pt x="59375" y="22425"/>
                </a:lnTo>
                <a:lnTo>
                  <a:pt x="61362" y="23951"/>
                </a:lnTo>
                <a:lnTo>
                  <a:pt x="63253" y="25499"/>
                </a:lnTo>
                <a:lnTo>
                  <a:pt x="65046" y="27048"/>
                </a:lnTo>
                <a:lnTo>
                  <a:pt x="66791" y="28608"/>
                </a:lnTo>
                <a:lnTo>
                  <a:pt x="68391" y="30168"/>
                </a:lnTo>
                <a:lnTo>
                  <a:pt x="69893" y="31739"/>
                </a:lnTo>
                <a:lnTo>
                  <a:pt x="70766" y="32691"/>
                </a:lnTo>
                <a:lnTo>
                  <a:pt x="71638" y="33655"/>
                </a:lnTo>
                <a:lnTo>
                  <a:pt x="73237" y="35593"/>
                </a:lnTo>
                <a:lnTo>
                  <a:pt x="74788" y="37520"/>
                </a:lnTo>
                <a:lnTo>
                  <a:pt x="76243" y="39458"/>
                </a:lnTo>
                <a:lnTo>
                  <a:pt x="77648" y="41397"/>
                </a:lnTo>
                <a:lnTo>
                  <a:pt x="79054" y="43347"/>
                </a:lnTo>
                <a:lnTo>
                  <a:pt x="81768" y="47224"/>
                </a:lnTo>
                <a:lnTo>
                  <a:pt x="82398" y="48199"/>
                </a:lnTo>
                <a:lnTo>
                  <a:pt x="83028" y="49174"/>
                </a:lnTo>
                <a:lnTo>
                  <a:pt x="83561" y="50160"/>
                </a:lnTo>
                <a:lnTo>
                  <a:pt x="84095" y="51158"/>
                </a:lnTo>
                <a:lnTo>
                  <a:pt x="85112" y="53154"/>
                </a:lnTo>
                <a:lnTo>
                  <a:pt x="86130" y="55161"/>
                </a:lnTo>
                <a:lnTo>
                  <a:pt x="86712" y="56159"/>
                </a:lnTo>
                <a:lnTo>
                  <a:pt x="87294" y="57157"/>
                </a:lnTo>
                <a:lnTo>
                  <a:pt x="87924" y="58155"/>
                </a:lnTo>
                <a:lnTo>
                  <a:pt x="88602" y="59141"/>
                </a:lnTo>
                <a:lnTo>
                  <a:pt x="89378" y="60116"/>
                </a:lnTo>
                <a:lnTo>
                  <a:pt x="90250" y="61091"/>
                </a:lnTo>
                <a:lnTo>
                  <a:pt x="91220" y="62043"/>
                </a:lnTo>
                <a:lnTo>
                  <a:pt x="91704" y="62525"/>
                </a:lnTo>
                <a:lnTo>
                  <a:pt x="92286" y="62995"/>
                </a:lnTo>
                <a:lnTo>
                  <a:pt x="92334" y="63018"/>
                </a:lnTo>
                <a:lnTo>
                  <a:pt x="92383" y="63030"/>
                </a:lnTo>
                <a:lnTo>
                  <a:pt x="92528" y="63041"/>
                </a:lnTo>
                <a:lnTo>
                  <a:pt x="92722" y="63041"/>
                </a:lnTo>
                <a:lnTo>
                  <a:pt x="92819" y="63018"/>
                </a:lnTo>
                <a:lnTo>
                  <a:pt x="92916" y="63007"/>
                </a:lnTo>
                <a:lnTo>
                  <a:pt x="92964" y="62972"/>
                </a:lnTo>
                <a:lnTo>
                  <a:pt x="93304" y="62502"/>
                </a:lnTo>
                <a:lnTo>
                  <a:pt x="93643" y="62020"/>
                </a:lnTo>
                <a:lnTo>
                  <a:pt x="93885" y="61539"/>
                </a:lnTo>
                <a:lnTo>
                  <a:pt x="94079" y="61057"/>
                </a:lnTo>
                <a:lnTo>
                  <a:pt x="94225" y="60564"/>
                </a:lnTo>
                <a:lnTo>
                  <a:pt x="94322" y="60071"/>
                </a:lnTo>
                <a:lnTo>
                  <a:pt x="94370" y="59577"/>
                </a:lnTo>
                <a:lnTo>
                  <a:pt x="94419" y="59073"/>
                </a:lnTo>
                <a:lnTo>
                  <a:pt x="94370" y="58579"/>
                </a:lnTo>
                <a:lnTo>
                  <a:pt x="94322" y="58075"/>
                </a:lnTo>
                <a:lnTo>
                  <a:pt x="94225" y="57570"/>
                </a:lnTo>
                <a:lnTo>
                  <a:pt x="94079" y="57065"/>
                </a:lnTo>
                <a:lnTo>
                  <a:pt x="93740" y="56044"/>
                </a:lnTo>
                <a:lnTo>
                  <a:pt x="93255" y="55035"/>
                </a:lnTo>
                <a:lnTo>
                  <a:pt x="92722" y="54014"/>
                </a:lnTo>
                <a:lnTo>
                  <a:pt x="92092" y="52993"/>
                </a:lnTo>
                <a:lnTo>
                  <a:pt x="91413" y="51984"/>
                </a:lnTo>
                <a:lnTo>
                  <a:pt x="90735" y="50986"/>
                </a:lnTo>
                <a:lnTo>
                  <a:pt x="89378" y="49013"/>
                </a:lnTo>
                <a:lnTo>
                  <a:pt x="88748" y="48038"/>
                </a:lnTo>
                <a:lnTo>
                  <a:pt x="88118" y="47086"/>
                </a:lnTo>
                <a:lnTo>
                  <a:pt x="87875" y="46650"/>
                </a:lnTo>
                <a:lnTo>
                  <a:pt x="89281" y="46937"/>
                </a:lnTo>
                <a:lnTo>
                  <a:pt x="90735" y="47212"/>
                </a:lnTo>
                <a:lnTo>
                  <a:pt x="93595" y="47740"/>
                </a:lnTo>
                <a:lnTo>
                  <a:pt x="96406" y="48256"/>
                </a:lnTo>
                <a:lnTo>
                  <a:pt x="99217" y="48784"/>
                </a:lnTo>
                <a:lnTo>
                  <a:pt x="100574" y="49048"/>
                </a:lnTo>
                <a:lnTo>
                  <a:pt x="101931" y="49323"/>
                </a:lnTo>
                <a:lnTo>
                  <a:pt x="103288" y="49610"/>
                </a:lnTo>
                <a:lnTo>
                  <a:pt x="104597" y="49908"/>
                </a:lnTo>
                <a:lnTo>
                  <a:pt x="105857" y="50206"/>
                </a:lnTo>
                <a:lnTo>
                  <a:pt x="107118" y="50539"/>
                </a:lnTo>
                <a:lnTo>
                  <a:pt x="108281" y="50871"/>
                </a:lnTo>
                <a:lnTo>
                  <a:pt x="109493" y="51227"/>
                </a:lnTo>
                <a:lnTo>
                  <a:pt x="110656" y="51628"/>
                </a:lnTo>
                <a:lnTo>
                  <a:pt x="111771" y="52030"/>
                </a:lnTo>
                <a:lnTo>
                  <a:pt x="112885" y="52443"/>
                </a:lnTo>
                <a:lnTo>
                  <a:pt x="113855" y="52856"/>
                </a:lnTo>
                <a:lnTo>
                  <a:pt x="114824" y="53280"/>
                </a:lnTo>
                <a:lnTo>
                  <a:pt x="115697" y="53705"/>
                </a:lnTo>
                <a:lnTo>
                  <a:pt x="116569" y="54140"/>
                </a:lnTo>
                <a:lnTo>
                  <a:pt x="117345" y="54576"/>
                </a:lnTo>
                <a:lnTo>
                  <a:pt x="118072" y="55024"/>
                </a:lnTo>
                <a:lnTo>
                  <a:pt x="118750" y="55471"/>
                </a:lnTo>
                <a:lnTo>
                  <a:pt x="119332" y="55918"/>
                </a:lnTo>
                <a:lnTo>
                  <a:pt x="119913" y="56377"/>
                </a:lnTo>
                <a:lnTo>
                  <a:pt x="120447" y="56847"/>
                </a:lnTo>
                <a:lnTo>
                  <a:pt x="120883" y="57318"/>
                </a:lnTo>
                <a:lnTo>
                  <a:pt x="121319" y="57788"/>
                </a:lnTo>
                <a:lnTo>
                  <a:pt x="121658" y="58270"/>
                </a:lnTo>
                <a:lnTo>
                  <a:pt x="121755" y="58327"/>
                </a:lnTo>
                <a:lnTo>
                  <a:pt x="121852" y="58384"/>
                </a:lnTo>
                <a:lnTo>
                  <a:pt x="121998" y="58430"/>
                </a:lnTo>
                <a:lnTo>
                  <a:pt x="122192" y="58465"/>
                </a:lnTo>
                <a:lnTo>
                  <a:pt x="122385" y="58499"/>
                </a:lnTo>
                <a:lnTo>
                  <a:pt x="122628" y="58511"/>
                </a:lnTo>
                <a:lnTo>
                  <a:pt x="122870" y="58522"/>
                </a:lnTo>
                <a:lnTo>
                  <a:pt x="123064" y="58522"/>
                </a:lnTo>
                <a:lnTo>
                  <a:pt x="123306" y="58511"/>
                </a:lnTo>
                <a:lnTo>
                  <a:pt x="123549" y="58499"/>
                </a:lnTo>
                <a:lnTo>
                  <a:pt x="123743" y="58465"/>
                </a:lnTo>
                <a:lnTo>
                  <a:pt x="123888" y="58430"/>
                </a:lnTo>
                <a:lnTo>
                  <a:pt x="124033" y="58384"/>
                </a:lnTo>
                <a:lnTo>
                  <a:pt x="124130" y="58339"/>
                </a:lnTo>
                <a:lnTo>
                  <a:pt x="124179" y="58281"/>
                </a:lnTo>
                <a:lnTo>
                  <a:pt x="124179" y="58212"/>
                </a:lnTo>
                <a:lnTo>
                  <a:pt x="123936" y="57776"/>
                </a:lnTo>
                <a:lnTo>
                  <a:pt x="123646" y="57329"/>
                </a:lnTo>
                <a:lnTo>
                  <a:pt x="123258" y="56882"/>
                </a:lnTo>
                <a:lnTo>
                  <a:pt x="122870" y="56423"/>
                </a:lnTo>
                <a:lnTo>
                  <a:pt x="122385" y="55964"/>
                </a:lnTo>
                <a:lnTo>
                  <a:pt x="121852" y="55505"/>
                </a:lnTo>
                <a:lnTo>
                  <a:pt x="121271" y="55047"/>
                </a:lnTo>
                <a:lnTo>
                  <a:pt x="120592" y="54576"/>
                </a:lnTo>
                <a:lnTo>
                  <a:pt x="119913" y="54117"/>
                </a:lnTo>
                <a:lnTo>
                  <a:pt x="119138" y="53659"/>
                </a:lnTo>
                <a:lnTo>
                  <a:pt x="118314" y="53200"/>
                </a:lnTo>
                <a:lnTo>
                  <a:pt x="117442" y="52752"/>
                </a:lnTo>
                <a:lnTo>
                  <a:pt x="116521" y="52305"/>
                </a:lnTo>
                <a:lnTo>
                  <a:pt x="115551" y="51858"/>
                </a:lnTo>
                <a:lnTo>
                  <a:pt x="114485" y="51422"/>
                </a:lnTo>
                <a:lnTo>
                  <a:pt x="113419" y="50998"/>
                </a:lnTo>
                <a:lnTo>
                  <a:pt x="112255" y="50585"/>
                </a:lnTo>
                <a:lnTo>
                  <a:pt x="111092" y="50172"/>
                </a:lnTo>
                <a:lnTo>
                  <a:pt x="109832" y="49782"/>
                </a:lnTo>
                <a:lnTo>
                  <a:pt x="108523" y="49392"/>
                </a:lnTo>
                <a:lnTo>
                  <a:pt x="107166" y="49025"/>
                </a:lnTo>
                <a:lnTo>
                  <a:pt x="105760" y="48669"/>
                </a:lnTo>
                <a:lnTo>
                  <a:pt x="104306" y="48325"/>
                </a:lnTo>
                <a:lnTo>
                  <a:pt x="102852" y="48004"/>
                </a:lnTo>
                <a:lnTo>
                  <a:pt x="101301" y="47694"/>
                </a:lnTo>
                <a:lnTo>
                  <a:pt x="99702" y="47407"/>
                </a:lnTo>
                <a:lnTo>
                  <a:pt x="98054" y="47144"/>
                </a:lnTo>
                <a:lnTo>
                  <a:pt x="96357" y="46891"/>
                </a:lnTo>
                <a:lnTo>
                  <a:pt x="94612" y="46673"/>
                </a:lnTo>
                <a:lnTo>
                  <a:pt x="92819" y="46467"/>
                </a:lnTo>
                <a:lnTo>
                  <a:pt x="91026" y="46283"/>
                </a:lnTo>
                <a:lnTo>
                  <a:pt x="90105" y="46203"/>
                </a:lnTo>
                <a:lnTo>
                  <a:pt x="89135" y="46134"/>
                </a:lnTo>
                <a:lnTo>
                  <a:pt x="88893" y="46123"/>
                </a:lnTo>
                <a:lnTo>
                  <a:pt x="88699" y="46111"/>
                </a:lnTo>
                <a:lnTo>
                  <a:pt x="88457" y="46123"/>
                </a:lnTo>
                <a:lnTo>
                  <a:pt x="88263" y="46134"/>
                </a:lnTo>
                <a:lnTo>
                  <a:pt x="88069" y="46157"/>
                </a:lnTo>
                <a:lnTo>
                  <a:pt x="87875" y="46180"/>
                </a:lnTo>
                <a:lnTo>
                  <a:pt x="87584" y="46249"/>
                </a:lnTo>
                <a:lnTo>
                  <a:pt x="86324" y="44196"/>
                </a:lnTo>
                <a:lnTo>
                  <a:pt x="85016" y="42154"/>
                </a:lnTo>
                <a:lnTo>
                  <a:pt x="83610" y="40101"/>
                </a:lnTo>
                <a:lnTo>
                  <a:pt x="82156" y="38059"/>
                </a:lnTo>
                <a:lnTo>
                  <a:pt x="80605" y="36029"/>
                </a:lnTo>
                <a:lnTo>
                  <a:pt x="78957" y="33987"/>
                </a:lnTo>
                <a:lnTo>
                  <a:pt x="78084" y="32978"/>
                </a:lnTo>
                <a:lnTo>
                  <a:pt x="77163" y="31968"/>
                </a:lnTo>
                <a:lnTo>
                  <a:pt x="76243" y="30948"/>
                </a:lnTo>
                <a:lnTo>
                  <a:pt x="75273" y="29938"/>
                </a:lnTo>
                <a:lnTo>
                  <a:pt x="73964" y="28596"/>
                </a:lnTo>
                <a:lnTo>
                  <a:pt x="72510" y="27254"/>
                </a:lnTo>
                <a:lnTo>
                  <a:pt x="71008" y="25912"/>
                </a:lnTo>
                <a:lnTo>
                  <a:pt x="69457" y="24582"/>
                </a:lnTo>
                <a:lnTo>
                  <a:pt x="67809" y="23262"/>
                </a:lnTo>
                <a:lnTo>
                  <a:pt x="66112" y="21943"/>
                </a:lnTo>
                <a:lnTo>
                  <a:pt x="64319" y="20624"/>
                </a:lnTo>
                <a:lnTo>
                  <a:pt x="62477" y="19305"/>
                </a:lnTo>
                <a:lnTo>
                  <a:pt x="65919" y="19282"/>
                </a:lnTo>
                <a:lnTo>
                  <a:pt x="69311" y="19282"/>
                </a:lnTo>
                <a:lnTo>
                  <a:pt x="72656" y="19305"/>
                </a:lnTo>
                <a:lnTo>
                  <a:pt x="76000" y="19351"/>
                </a:lnTo>
                <a:lnTo>
                  <a:pt x="79248" y="19420"/>
                </a:lnTo>
                <a:lnTo>
                  <a:pt x="82447" y="19500"/>
                </a:lnTo>
                <a:lnTo>
                  <a:pt x="85646" y="19615"/>
                </a:lnTo>
                <a:lnTo>
                  <a:pt x="88796" y="19753"/>
                </a:lnTo>
                <a:lnTo>
                  <a:pt x="91898" y="19902"/>
                </a:lnTo>
                <a:lnTo>
                  <a:pt x="94952" y="20085"/>
                </a:lnTo>
                <a:lnTo>
                  <a:pt x="97957" y="20280"/>
                </a:lnTo>
                <a:lnTo>
                  <a:pt x="100962" y="20498"/>
                </a:lnTo>
                <a:lnTo>
                  <a:pt x="103919" y="20728"/>
                </a:lnTo>
                <a:lnTo>
                  <a:pt x="106827" y="20980"/>
                </a:lnTo>
                <a:lnTo>
                  <a:pt x="109735" y="21255"/>
                </a:lnTo>
                <a:lnTo>
                  <a:pt x="112595" y="21553"/>
                </a:lnTo>
                <a:lnTo>
                  <a:pt x="115406" y="21863"/>
                </a:lnTo>
                <a:lnTo>
                  <a:pt x="118217" y="22196"/>
                </a:lnTo>
                <a:lnTo>
                  <a:pt x="121028" y="22540"/>
                </a:lnTo>
                <a:lnTo>
                  <a:pt x="123743" y="22907"/>
                </a:lnTo>
                <a:lnTo>
                  <a:pt x="126505" y="23285"/>
                </a:lnTo>
                <a:lnTo>
                  <a:pt x="129220" y="23687"/>
                </a:lnTo>
                <a:lnTo>
                  <a:pt x="131934" y="24100"/>
                </a:lnTo>
                <a:lnTo>
                  <a:pt x="134600" y="24536"/>
                </a:lnTo>
                <a:lnTo>
                  <a:pt x="137266" y="24983"/>
                </a:lnTo>
                <a:lnTo>
                  <a:pt x="139883" y="25442"/>
                </a:lnTo>
                <a:lnTo>
                  <a:pt x="142500" y="25912"/>
                </a:lnTo>
                <a:lnTo>
                  <a:pt x="145118" y="26405"/>
                </a:lnTo>
                <a:lnTo>
                  <a:pt x="147735" y="26910"/>
                </a:lnTo>
                <a:lnTo>
                  <a:pt x="150352" y="27426"/>
                </a:lnTo>
                <a:lnTo>
                  <a:pt x="152921" y="27965"/>
                </a:lnTo>
                <a:lnTo>
                  <a:pt x="155539" y="28504"/>
                </a:lnTo>
                <a:lnTo>
                  <a:pt x="155684" y="28527"/>
                </a:lnTo>
                <a:lnTo>
                  <a:pt x="155829" y="28539"/>
                </a:lnTo>
                <a:lnTo>
                  <a:pt x="155975" y="28527"/>
                </a:lnTo>
                <a:lnTo>
                  <a:pt x="156120" y="28504"/>
                </a:lnTo>
                <a:lnTo>
                  <a:pt x="156217" y="28470"/>
                </a:lnTo>
                <a:lnTo>
                  <a:pt x="156266" y="28436"/>
                </a:lnTo>
                <a:lnTo>
                  <a:pt x="156266" y="28390"/>
                </a:lnTo>
                <a:lnTo>
                  <a:pt x="156217" y="28355"/>
                </a:lnTo>
                <a:lnTo>
                  <a:pt x="155345" y="28000"/>
                </a:lnTo>
                <a:lnTo>
                  <a:pt x="154424" y="27656"/>
                </a:lnTo>
                <a:lnTo>
                  <a:pt x="153503" y="27323"/>
                </a:lnTo>
                <a:lnTo>
                  <a:pt x="152533" y="26990"/>
                </a:lnTo>
                <a:lnTo>
                  <a:pt x="151516" y="26658"/>
                </a:lnTo>
                <a:lnTo>
                  <a:pt x="150498" y="26337"/>
                </a:lnTo>
                <a:lnTo>
                  <a:pt x="149431" y="26027"/>
                </a:lnTo>
                <a:lnTo>
                  <a:pt x="148317" y="25717"/>
                </a:lnTo>
                <a:lnTo>
                  <a:pt x="147202" y="25407"/>
                </a:lnTo>
                <a:lnTo>
                  <a:pt x="146038" y="25109"/>
                </a:lnTo>
                <a:lnTo>
                  <a:pt x="144875" y="24822"/>
                </a:lnTo>
                <a:lnTo>
                  <a:pt x="143663" y="24536"/>
                </a:lnTo>
                <a:lnTo>
                  <a:pt x="142403" y="24249"/>
                </a:lnTo>
                <a:lnTo>
                  <a:pt x="141143" y="23974"/>
                </a:lnTo>
                <a:lnTo>
                  <a:pt x="139883" y="23710"/>
                </a:lnTo>
                <a:lnTo>
                  <a:pt x="138574" y="23446"/>
                </a:lnTo>
                <a:lnTo>
                  <a:pt x="137217" y="23194"/>
                </a:lnTo>
                <a:lnTo>
                  <a:pt x="135860" y="22941"/>
                </a:lnTo>
                <a:lnTo>
                  <a:pt x="134503" y="22689"/>
                </a:lnTo>
                <a:lnTo>
                  <a:pt x="133097" y="22460"/>
                </a:lnTo>
                <a:lnTo>
                  <a:pt x="131692" y="22219"/>
                </a:lnTo>
                <a:lnTo>
                  <a:pt x="130237" y="21989"/>
                </a:lnTo>
                <a:lnTo>
                  <a:pt x="128783" y="21771"/>
                </a:lnTo>
                <a:lnTo>
                  <a:pt x="127281" y="21553"/>
                </a:lnTo>
                <a:lnTo>
                  <a:pt x="125778" y="21347"/>
                </a:lnTo>
                <a:lnTo>
                  <a:pt x="124276" y="21140"/>
                </a:lnTo>
                <a:lnTo>
                  <a:pt x="122725" y="20945"/>
                </a:lnTo>
                <a:lnTo>
                  <a:pt x="121174" y="20762"/>
                </a:lnTo>
                <a:lnTo>
                  <a:pt x="119623" y="20567"/>
                </a:lnTo>
                <a:lnTo>
                  <a:pt x="118023" y="20395"/>
                </a:lnTo>
                <a:lnTo>
                  <a:pt x="114824" y="20051"/>
                </a:lnTo>
                <a:lnTo>
                  <a:pt x="111577" y="19730"/>
                </a:lnTo>
                <a:lnTo>
                  <a:pt x="108281" y="19443"/>
                </a:lnTo>
                <a:lnTo>
                  <a:pt x="104936" y="19179"/>
                </a:lnTo>
                <a:lnTo>
                  <a:pt x="101592" y="18927"/>
                </a:lnTo>
                <a:lnTo>
                  <a:pt x="98199" y="18709"/>
                </a:lnTo>
                <a:lnTo>
                  <a:pt x="94758" y="18514"/>
                </a:lnTo>
                <a:lnTo>
                  <a:pt x="91317" y="18342"/>
                </a:lnTo>
                <a:lnTo>
                  <a:pt x="87875" y="18193"/>
                </a:lnTo>
                <a:lnTo>
                  <a:pt x="84385" y="18078"/>
                </a:lnTo>
                <a:lnTo>
                  <a:pt x="80944" y="17975"/>
                </a:lnTo>
                <a:lnTo>
                  <a:pt x="77503" y="17906"/>
                </a:lnTo>
                <a:lnTo>
                  <a:pt x="74061" y="17860"/>
                </a:lnTo>
                <a:lnTo>
                  <a:pt x="70620" y="17837"/>
                </a:lnTo>
                <a:lnTo>
                  <a:pt x="67227" y="17837"/>
                </a:lnTo>
                <a:lnTo>
                  <a:pt x="63834" y="17860"/>
                </a:lnTo>
                <a:lnTo>
                  <a:pt x="60490" y="17917"/>
                </a:lnTo>
                <a:lnTo>
                  <a:pt x="58890" y="16874"/>
                </a:lnTo>
                <a:lnTo>
                  <a:pt x="57243" y="15830"/>
                </a:lnTo>
                <a:lnTo>
                  <a:pt x="55546" y="14797"/>
                </a:lnTo>
                <a:lnTo>
                  <a:pt x="53801" y="13777"/>
                </a:lnTo>
                <a:lnTo>
                  <a:pt x="52347" y="12928"/>
                </a:lnTo>
                <a:lnTo>
                  <a:pt x="50893" y="12045"/>
                </a:lnTo>
                <a:lnTo>
                  <a:pt x="47839" y="10221"/>
                </a:lnTo>
                <a:lnTo>
                  <a:pt x="46240" y="9280"/>
                </a:lnTo>
                <a:lnTo>
                  <a:pt x="44544" y="8340"/>
                </a:lnTo>
                <a:lnTo>
                  <a:pt x="42799" y="7399"/>
                </a:lnTo>
                <a:lnTo>
                  <a:pt x="41005" y="6459"/>
                </a:lnTo>
                <a:lnTo>
                  <a:pt x="40036" y="6000"/>
                </a:lnTo>
                <a:lnTo>
                  <a:pt x="39067" y="5541"/>
                </a:lnTo>
                <a:lnTo>
                  <a:pt x="38049" y="5094"/>
                </a:lnTo>
                <a:lnTo>
                  <a:pt x="37031" y="4646"/>
                </a:lnTo>
                <a:lnTo>
                  <a:pt x="36013" y="4199"/>
                </a:lnTo>
                <a:lnTo>
                  <a:pt x="34898" y="3775"/>
                </a:lnTo>
                <a:lnTo>
                  <a:pt x="33783" y="3350"/>
                </a:lnTo>
                <a:lnTo>
                  <a:pt x="32669" y="2937"/>
                </a:lnTo>
                <a:lnTo>
                  <a:pt x="31457" y="2536"/>
                </a:lnTo>
                <a:lnTo>
                  <a:pt x="30245" y="2134"/>
                </a:lnTo>
                <a:lnTo>
                  <a:pt x="29033" y="1756"/>
                </a:lnTo>
                <a:lnTo>
                  <a:pt x="27725" y="1389"/>
                </a:lnTo>
                <a:lnTo>
                  <a:pt x="26416" y="1045"/>
                </a:lnTo>
                <a:lnTo>
                  <a:pt x="25059" y="701"/>
                </a:lnTo>
                <a:lnTo>
                  <a:pt x="23653" y="379"/>
                </a:lnTo>
                <a:lnTo>
                  <a:pt x="22248" y="81"/>
                </a:lnTo>
                <a:lnTo>
                  <a:pt x="22054" y="47"/>
                </a:lnTo>
                <a:lnTo>
                  <a:pt x="21860" y="24"/>
                </a:lnTo>
                <a:lnTo>
                  <a:pt x="21666" y="12"/>
                </a:lnTo>
                <a:lnTo>
                  <a:pt x="214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10800000">
            <a:off x="3038480" y="4830664"/>
            <a:ext cx="578388" cy="266012"/>
          </a:xfrm>
          <a:custGeom>
            <a:avLst/>
            <a:gdLst/>
            <a:ahLst/>
            <a:cxnLst/>
            <a:rect l="l" t="t" r="r" b="b"/>
            <a:pathLst>
              <a:path w="265323" h="32072" extrusionOk="0">
                <a:moveTo>
                  <a:pt x="16238" y="0"/>
                </a:moveTo>
                <a:lnTo>
                  <a:pt x="15366" y="12"/>
                </a:lnTo>
                <a:lnTo>
                  <a:pt x="14493" y="35"/>
                </a:lnTo>
                <a:lnTo>
                  <a:pt x="13669" y="69"/>
                </a:lnTo>
                <a:lnTo>
                  <a:pt x="12845" y="115"/>
                </a:lnTo>
                <a:lnTo>
                  <a:pt x="12021" y="161"/>
                </a:lnTo>
                <a:lnTo>
                  <a:pt x="11246" y="230"/>
                </a:lnTo>
                <a:lnTo>
                  <a:pt x="10519" y="310"/>
                </a:lnTo>
                <a:lnTo>
                  <a:pt x="9792" y="402"/>
                </a:lnTo>
                <a:lnTo>
                  <a:pt x="9113" y="505"/>
                </a:lnTo>
                <a:lnTo>
                  <a:pt x="8483" y="631"/>
                </a:lnTo>
                <a:lnTo>
                  <a:pt x="7853" y="769"/>
                </a:lnTo>
                <a:lnTo>
                  <a:pt x="7805" y="792"/>
                </a:lnTo>
                <a:lnTo>
                  <a:pt x="7805" y="826"/>
                </a:lnTo>
                <a:lnTo>
                  <a:pt x="7853" y="861"/>
                </a:lnTo>
                <a:lnTo>
                  <a:pt x="7950" y="884"/>
                </a:lnTo>
                <a:lnTo>
                  <a:pt x="9259" y="987"/>
                </a:lnTo>
                <a:lnTo>
                  <a:pt x="10519" y="1079"/>
                </a:lnTo>
                <a:lnTo>
                  <a:pt x="11828" y="1147"/>
                </a:lnTo>
                <a:lnTo>
                  <a:pt x="13136" y="1216"/>
                </a:lnTo>
                <a:lnTo>
                  <a:pt x="14445" y="1262"/>
                </a:lnTo>
                <a:lnTo>
                  <a:pt x="15754" y="1308"/>
                </a:lnTo>
                <a:lnTo>
                  <a:pt x="18371" y="1400"/>
                </a:lnTo>
                <a:lnTo>
                  <a:pt x="19680" y="1446"/>
                </a:lnTo>
                <a:lnTo>
                  <a:pt x="20988" y="1492"/>
                </a:lnTo>
                <a:lnTo>
                  <a:pt x="22297" y="1549"/>
                </a:lnTo>
                <a:lnTo>
                  <a:pt x="23606" y="1629"/>
                </a:lnTo>
                <a:lnTo>
                  <a:pt x="24914" y="1721"/>
                </a:lnTo>
                <a:lnTo>
                  <a:pt x="26223" y="1824"/>
                </a:lnTo>
                <a:lnTo>
                  <a:pt x="27483" y="1962"/>
                </a:lnTo>
                <a:lnTo>
                  <a:pt x="28792" y="2111"/>
                </a:lnTo>
                <a:lnTo>
                  <a:pt x="30294" y="2329"/>
                </a:lnTo>
                <a:lnTo>
                  <a:pt x="31748" y="2558"/>
                </a:lnTo>
                <a:lnTo>
                  <a:pt x="33154" y="2799"/>
                </a:lnTo>
                <a:lnTo>
                  <a:pt x="34463" y="3052"/>
                </a:lnTo>
                <a:lnTo>
                  <a:pt x="35771" y="3327"/>
                </a:lnTo>
                <a:lnTo>
                  <a:pt x="36935" y="3614"/>
                </a:lnTo>
                <a:lnTo>
                  <a:pt x="38098" y="3912"/>
                </a:lnTo>
                <a:lnTo>
                  <a:pt x="39116" y="4233"/>
                </a:lnTo>
                <a:lnTo>
                  <a:pt x="40134" y="4554"/>
                </a:lnTo>
                <a:lnTo>
                  <a:pt x="41006" y="4898"/>
                </a:lnTo>
                <a:lnTo>
                  <a:pt x="41830" y="5254"/>
                </a:lnTo>
                <a:lnTo>
                  <a:pt x="42557" y="5621"/>
                </a:lnTo>
                <a:lnTo>
                  <a:pt x="43236" y="5988"/>
                </a:lnTo>
                <a:lnTo>
                  <a:pt x="43769" y="6378"/>
                </a:lnTo>
                <a:lnTo>
                  <a:pt x="44254" y="6779"/>
                </a:lnTo>
                <a:lnTo>
                  <a:pt x="44593" y="7181"/>
                </a:lnTo>
                <a:lnTo>
                  <a:pt x="44738" y="7284"/>
                </a:lnTo>
                <a:lnTo>
                  <a:pt x="44884" y="7376"/>
                </a:lnTo>
                <a:lnTo>
                  <a:pt x="45078" y="7445"/>
                </a:lnTo>
                <a:lnTo>
                  <a:pt x="45271" y="7525"/>
                </a:lnTo>
                <a:lnTo>
                  <a:pt x="40037" y="7536"/>
                </a:lnTo>
                <a:lnTo>
                  <a:pt x="34754" y="7571"/>
                </a:lnTo>
                <a:lnTo>
                  <a:pt x="29470" y="7617"/>
                </a:lnTo>
                <a:lnTo>
                  <a:pt x="24236" y="7697"/>
                </a:lnTo>
                <a:lnTo>
                  <a:pt x="18953" y="7789"/>
                </a:lnTo>
                <a:lnTo>
                  <a:pt x="13718" y="7903"/>
                </a:lnTo>
                <a:lnTo>
                  <a:pt x="8435" y="8041"/>
                </a:lnTo>
                <a:lnTo>
                  <a:pt x="3200" y="8190"/>
                </a:lnTo>
                <a:lnTo>
                  <a:pt x="2764" y="8213"/>
                </a:lnTo>
                <a:lnTo>
                  <a:pt x="2376" y="8236"/>
                </a:lnTo>
                <a:lnTo>
                  <a:pt x="2037" y="8282"/>
                </a:lnTo>
                <a:lnTo>
                  <a:pt x="1697" y="8316"/>
                </a:lnTo>
                <a:lnTo>
                  <a:pt x="1407" y="8374"/>
                </a:lnTo>
                <a:lnTo>
                  <a:pt x="1116" y="8420"/>
                </a:lnTo>
                <a:lnTo>
                  <a:pt x="873" y="8488"/>
                </a:lnTo>
                <a:lnTo>
                  <a:pt x="680" y="8546"/>
                </a:lnTo>
                <a:lnTo>
                  <a:pt x="486" y="8626"/>
                </a:lnTo>
                <a:lnTo>
                  <a:pt x="340" y="8695"/>
                </a:lnTo>
                <a:lnTo>
                  <a:pt x="243" y="8775"/>
                </a:lnTo>
                <a:lnTo>
                  <a:pt x="146" y="8856"/>
                </a:lnTo>
                <a:lnTo>
                  <a:pt x="1" y="9016"/>
                </a:lnTo>
                <a:lnTo>
                  <a:pt x="49" y="9177"/>
                </a:lnTo>
                <a:lnTo>
                  <a:pt x="146" y="9337"/>
                </a:lnTo>
                <a:lnTo>
                  <a:pt x="243" y="9406"/>
                </a:lnTo>
                <a:lnTo>
                  <a:pt x="389" y="9486"/>
                </a:lnTo>
                <a:lnTo>
                  <a:pt x="534" y="9555"/>
                </a:lnTo>
                <a:lnTo>
                  <a:pt x="680" y="9624"/>
                </a:lnTo>
                <a:lnTo>
                  <a:pt x="922" y="9681"/>
                </a:lnTo>
                <a:lnTo>
                  <a:pt x="1116" y="9739"/>
                </a:lnTo>
                <a:lnTo>
                  <a:pt x="1407" y="9796"/>
                </a:lnTo>
                <a:lnTo>
                  <a:pt x="1649" y="9830"/>
                </a:lnTo>
                <a:lnTo>
                  <a:pt x="1988" y="9876"/>
                </a:lnTo>
                <a:lnTo>
                  <a:pt x="2279" y="9899"/>
                </a:lnTo>
                <a:lnTo>
                  <a:pt x="2667" y="9922"/>
                </a:lnTo>
                <a:lnTo>
                  <a:pt x="3055" y="9934"/>
                </a:lnTo>
                <a:lnTo>
                  <a:pt x="3442" y="9934"/>
                </a:lnTo>
                <a:lnTo>
                  <a:pt x="3879" y="9922"/>
                </a:lnTo>
                <a:lnTo>
                  <a:pt x="9743" y="9750"/>
                </a:lnTo>
                <a:lnTo>
                  <a:pt x="15657" y="9590"/>
                </a:lnTo>
                <a:lnTo>
                  <a:pt x="21570" y="9463"/>
                </a:lnTo>
                <a:lnTo>
                  <a:pt x="27483" y="9360"/>
                </a:lnTo>
                <a:lnTo>
                  <a:pt x="33396" y="9291"/>
                </a:lnTo>
                <a:lnTo>
                  <a:pt x="39310" y="9245"/>
                </a:lnTo>
                <a:lnTo>
                  <a:pt x="45223" y="9223"/>
                </a:lnTo>
                <a:lnTo>
                  <a:pt x="51136" y="9223"/>
                </a:lnTo>
                <a:lnTo>
                  <a:pt x="57049" y="9257"/>
                </a:lnTo>
                <a:lnTo>
                  <a:pt x="62963" y="9303"/>
                </a:lnTo>
                <a:lnTo>
                  <a:pt x="68876" y="9395"/>
                </a:lnTo>
                <a:lnTo>
                  <a:pt x="74741" y="9498"/>
                </a:lnTo>
                <a:lnTo>
                  <a:pt x="80654" y="9635"/>
                </a:lnTo>
                <a:lnTo>
                  <a:pt x="86519" y="9796"/>
                </a:lnTo>
                <a:lnTo>
                  <a:pt x="92384" y="9980"/>
                </a:lnTo>
                <a:lnTo>
                  <a:pt x="98200" y="10186"/>
                </a:lnTo>
                <a:lnTo>
                  <a:pt x="97473" y="10679"/>
                </a:lnTo>
                <a:lnTo>
                  <a:pt x="96649" y="11161"/>
                </a:lnTo>
                <a:lnTo>
                  <a:pt x="95825" y="11643"/>
                </a:lnTo>
                <a:lnTo>
                  <a:pt x="94904" y="12113"/>
                </a:lnTo>
                <a:lnTo>
                  <a:pt x="93935" y="12572"/>
                </a:lnTo>
                <a:lnTo>
                  <a:pt x="92868" y="13031"/>
                </a:lnTo>
                <a:lnTo>
                  <a:pt x="91802" y="13478"/>
                </a:lnTo>
                <a:lnTo>
                  <a:pt x="90687" y="13914"/>
                </a:lnTo>
                <a:lnTo>
                  <a:pt x="89476" y="14338"/>
                </a:lnTo>
                <a:lnTo>
                  <a:pt x="88215" y="14763"/>
                </a:lnTo>
                <a:lnTo>
                  <a:pt x="86907" y="15176"/>
                </a:lnTo>
                <a:lnTo>
                  <a:pt x="85501" y="15577"/>
                </a:lnTo>
                <a:lnTo>
                  <a:pt x="84095" y="15979"/>
                </a:lnTo>
                <a:lnTo>
                  <a:pt x="82593" y="16369"/>
                </a:lnTo>
                <a:lnTo>
                  <a:pt x="81042" y="16736"/>
                </a:lnTo>
                <a:lnTo>
                  <a:pt x="79442" y="17103"/>
                </a:lnTo>
                <a:lnTo>
                  <a:pt x="77746" y="17458"/>
                </a:lnTo>
                <a:lnTo>
                  <a:pt x="76049" y="17779"/>
                </a:lnTo>
                <a:lnTo>
                  <a:pt x="74305" y="18089"/>
                </a:lnTo>
                <a:lnTo>
                  <a:pt x="72560" y="18376"/>
                </a:lnTo>
                <a:lnTo>
                  <a:pt x="70766" y="18651"/>
                </a:lnTo>
                <a:lnTo>
                  <a:pt x="68924" y="18903"/>
                </a:lnTo>
                <a:lnTo>
                  <a:pt x="67083" y="19156"/>
                </a:lnTo>
                <a:lnTo>
                  <a:pt x="65241" y="19397"/>
                </a:lnTo>
                <a:lnTo>
                  <a:pt x="61509" y="19867"/>
                </a:lnTo>
                <a:lnTo>
                  <a:pt x="57777" y="20337"/>
                </a:lnTo>
                <a:lnTo>
                  <a:pt x="55886" y="20590"/>
                </a:lnTo>
                <a:lnTo>
                  <a:pt x="54044" y="20842"/>
                </a:lnTo>
                <a:lnTo>
                  <a:pt x="52203" y="21106"/>
                </a:lnTo>
                <a:lnTo>
                  <a:pt x="50409" y="21392"/>
                </a:lnTo>
                <a:lnTo>
                  <a:pt x="50215" y="21427"/>
                </a:lnTo>
                <a:lnTo>
                  <a:pt x="50118" y="21473"/>
                </a:lnTo>
                <a:lnTo>
                  <a:pt x="50070" y="21530"/>
                </a:lnTo>
                <a:lnTo>
                  <a:pt x="50118" y="21587"/>
                </a:lnTo>
                <a:lnTo>
                  <a:pt x="50167" y="21645"/>
                </a:lnTo>
                <a:lnTo>
                  <a:pt x="50312" y="21691"/>
                </a:lnTo>
                <a:lnTo>
                  <a:pt x="50506" y="21714"/>
                </a:lnTo>
                <a:lnTo>
                  <a:pt x="50748" y="21725"/>
                </a:lnTo>
                <a:lnTo>
                  <a:pt x="51912" y="21737"/>
                </a:lnTo>
                <a:lnTo>
                  <a:pt x="53027" y="21737"/>
                </a:lnTo>
                <a:lnTo>
                  <a:pt x="54190" y="21725"/>
                </a:lnTo>
                <a:lnTo>
                  <a:pt x="55353" y="21702"/>
                </a:lnTo>
                <a:lnTo>
                  <a:pt x="56468" y="21668"/>
                </a:lnTo>
                <a:lnTo>
                  <a:pt x="57583" y="21633"/>
                </a:lnTo>
                <a:lnTo>
                  <a:pt x="58697" y="21587"/>
                </a:lnTo>
                <a:lnTo>
                  <a:pt x="59812" y="21530"/>
                </a:lnTo>
                <a:lnTo>
                  <a:pt x="60927" y="21461"/>
                </a:lnTo>
                <a:lnTo>
                  <a:pt x="62042" y="21392"/>
                </a:lnTo>
                <a:lnTo>
                  <a:pt x="63108" y="21312"/>
                </a:lnTo>
                <a:lnTo>
                  <a:pt x="64223" y="21220"/>
                </a:lnTo>
                <a:lnTo>
                  <a:pt x="65289" y="21129"/>
                </a:lnTo>
                <a:lnTo>
                  <a:pt x="66356" y="21025"/>
                </a:lnTo>
                <a:lnTo>
                  <a:pt x="67373" y="20922"/>
                </a:lnTo>
                <a:lnTo>
                  <a:pt x="68440" y="20796"/>
                </a:lnTo>
                <a:lnTo>
                  <a:pt x="69458" y="20681"/>
                </a:lnTo>
                <a:lnTo>
                  <a:pt x="70524" y="20544"/>
                </a:lnTo>
                <a:lnTo>
                  <a:pt x="72511" y="20268"/>
                </a:lnTo>
                <a:lnTo>
                  <a:pt x="74498" y="19970"/>
                </a:lnTo>
                <a:lnTo>
                  <a:pt x="76486" y="19638"/>
                </a:lnTo>
                <a:lnTo>
                  <a:pt x="78376" y="19293"/>
                </a:lnTo>
                <a:lnTo>
                  <a:pt x="80218" y="18926"/>
                </a:lnTo>
                <a:lnTo>
                  <a:pt x="82060" y="18536"/>
                </a:lnTo>
                <a:lnTo>
                  <a:pt x="83805" y="18135"/>
                </a:lnTo>
                <a:lnTo>
                  <a:pt x="85501" y="17711"/>
                </a:lnTo>
                <a:lnTo>
                  <a:pt x="87197" y="17275"/>
                </a:lnTo>
                <a:lnTo>
                  <a:pt x="88797" y="16827"/>
                </a:lnTo>
                <a:lnTo>
                  <a:pt x="90348" y="16369"/>
                </a:lnTo>
                <a:lnTo>
                  <a:pt x="91851" y="15898"/>
                </a:lnTo>
                <a:lnTo>
                  <a:pt x="93305" y="15416"/>
                </a:lnTo>
                <a:lnTo>
                  <a:pt x="94710" y="14935"/>
                </a:lnTo>
                <a:lnTo>
                  <a:pt x="96019" y="14442"/>
                </a:lnTo>
                <a:lnTo>
                  <a:pt x="97279" y="13948"/>
                </a:lnTo>
                <a:lnTo>
                  <a:pt x="98491" y="13444"/>
                </a:lnTo>
                <a:lnTo>
                  <a:pt x="99606" y="12939"/>
                </a:lnTo>
                <a:lnTo>
                  <a:pt x="100672" y="12434"/>
                </a:lnTo>
                <a:lnTo>
                  <a:pt x="101690" y="11930"/>
                </a:lnTo>
                <a:lnTo>
                  <a:pt x="102611" y="11436"/>
                </a:lnTo>
                <a:lnTo>
                  <a:pt x="103483" y="10932"/>
                </a:lnTo>
                <a:lnTo>
                  <a:pt x="104259" y="10438"/>
                </a:lnTo>
                <a:lnTo>
                  <a:pt x="109687" y="10691"/>
                </a:lnTo>
                <a:lnTo>
                  <a:pt x="115116" y="10955"/>
                </a:lnTo>
                <a:lnTo>
                  <a:pt x="120496" y="11230"/>
                </a:lnTo>
                <a:lnTo>
                  <a:pt x="125828" y="11540"/>
                </a:lnTo>
                <a:lnTo>
                  <a:pt x="131208" y="11872"/>
                </a:lnTo>
                <a:lnTo>
                  <a:pt x="136539" y="12228"/>
                </a:lnTo>
                <a:lnTo>
                  <a:pt x="141822" y="12606"/>
                </a:lnTo>
                <a:lnTo>
                  <a:pt x="147106" y="13008"/>
                </a:lnTo>
                <a:lnTo>
                  <a:pt x="151032" y="13317"/>
                </a:lnTo>
                <a:lnTo>
                  <a:pt x="155006" y="13650"/>
                </a:lnTo>
                <a:lnTo>
                  <a:pt x="158884" y="13994"/>
                </a:lnTo>
                <a:lnTo>
                  <a:pt x="162810" y="14350"/>
                </a:lnTo>
                <a:lnTo>
                  <a:pt x="166687" y="14717"/>
                </a:lnTo>
                <a:lnTo>
                  <a:pt x="170565" y="15095"/>
                </a:lnTo>
                <a:lnTo>
                  <a:pt x="174394" y="15485"/>
                </a:lnTo>
                <a:lnTo>
                  <a:pt x="178175" y="15887"/>
                </a:lnTo>
                <a:lnTo>
                  <a:pt x="182004" y="16300"/>
                </a:lnTo>
                <a:lnTo>
                  <a:pt x="185736" y="16724"/>
                </a:lnTo>
                <a:lnTo>
                  <a:pt x="189516" y="17160"/>
                </a:lnTo>
                <a:lnTo>
                  <a:pt x="193200" y="17607"/>
                </a:lnTo>
                <a:lnTo>
                  <a:pt x="196932" y="18066"/>
                </a:lnTo>
                <a:lnTo>
                  <a:pt x="200567" y="18536"/>
                </a:lnTo>
                <a:lnTo>
                  <a:pt x="204251" y="19018"/>
                </a:lnTo>
                <a:lnTo>
                  <a:pt x="207838" y="19511"/>
                </a:lnTo>
                <a:lnTo>
                  <a:pt x="211570" y="20039"/>
                </a:lnTo>
                <a:lnTo>
                  <a:pt x="215254" y="20578"/>
                </a:lnTo>
                <a:lnTo>
                  <a:pt x="218889" y="21140"/>
                </a:lnTo>
                <a:lnTo>
                  <a:pt x="222476" y="21702"/>
                </a:lnTo>
                <a:lnTo>
                  <a:pt x="218986" y="22058"/>
                </a:lnTo>
                <a:lnTo>
                  <a:pt x="218743" y="22081"/>
                </a:lnTo>
                <a:lnTo>
                  <a:pt x="218501" y="22115"/>
                </a:lnTo>
                <a:lnTo>
                  <a:pt x="218307" y="22161"/>
                </a:lnTo>
                <a:lnTo>
                  <a:pt x="218162" y="22207"/>
                </a:lnTo>
                <a:lnTo>
                  <a:pt x="218065" y="22253"/>
                </a:lnTo>
                <a:lnTo>
                  <a:pt x="217968" y="22310"/>
                </a:lnTo>
                <a:lnTo>
                  <a:pt x="217919" y="22356"/>
                </a:lnTo>
                <a:lnTo>
                  <a:pt x="217919" y="22413"/>
                </a:lnTo>
                <a:lnTo>
                  <a:pt x="217919" y="22471"/>
                </a:lnTo>
                <a:lnTo>
                  <a:pt x="217968" y="22528"/>
                </a:lnTo>
                <a:lnTo>
                  <a:pt x="218016" y="22574"/>
                </a:lnTo>
                <a:lnTo>
                  <a:pt x="218113" y="22620"/>
                </a:lnTo>
                <a:lnTo>
                  <a:pt x="218259" y="22677"/>
                </a:lnTo>
                <a:lnTo>
                  <a:pt x="218404" y="22712"/>
                </a:lnTo>
                <a:lnTo>
                  <a:pt x="218550" y="22757"/>
                </a:lnTo>
                <a:lnTo>
                  <a:pt x="218792" y="22792"/>
                </a:lnTo>
                <a:lnTo>
                  <a:pt x="216999" y="23170"/>
                </a:lnTo>
                <a:lnTo>
                  <a:pt x="215205" y="23549"/>
                </a:lnTo>
                <a:lnTo>
                  <a:pt x="213412" y="23916"/>
                </a:lnTo>
                <a:lnTo>
                  <a:pt x="211570" y="24283"/>
                </a:lnTo>
                <a:lnTo>
                  <a:pt x="209728" y="24639"/>
                </a:lnTo>
                <a:lnTo>
                  <a:pt x="207838" y="24983"/>
                </a:lnTo>
                <a:lnTo>
                  <a:pt x="205948" y="25327"/>
                </a:lnTo>
                <a:lnTo>
                  <a:pt x="204057" y="25659"/>
                </a:lnTo>
                <a:lnTo>
                  <a:pt x="202118" y="25992"/>
                </a:lnTo>
                <a:lnTo>
                  <a:pt x="200131" y="26302"/>
                </a:lnTo>
                <a:lnTo>
                  <a:pt x="198144" y="26623"/>
                </a:lnTo>
                <a:lnTo>
                  <a:pt x="196108" y="26921"/>
                </a:lnTo>
                <a:lnTo>
                  <a:pt x="194073" y="27219"/>
                </a:lnTo>
                <a:lnTo>
                  <a:pt x="191988" y="27506"/>
                </a:lnTo>
                <a:lnTo>
                  <a:pt x="189856" y="27793"/>
                </a:lnTo>
                <a:lnTo>
                  <a:pt x="187723" y="28057"/>
                </a:lnTo>
                <a:lnTo>
                  <a:pt x="185445" y="28332"/>
                </a:lnTo>
                <a:lnTo>
                  <a:pt x="183167" y="28596"/>
                </a:lnTo>
                <a:lnTo>
                  <a:pt x="180840" y="28837"/>
                </a:lnTo>
                <a:lnTo>
                  <a:pt x="178514" y="29066"/>
                </a:lnTo>
                <a:lnTo>
                  <a:pt x="176187" y="29284"/>
                </a:lnTo>
                <a:lnTo>
                  <a:pt x="173861" y="29490"/>
                </a:lnTo>
                <a:lnTo>
                  <a:pt x="169159" y="29892"/>
                </a:lnTo>
                <a:lnTo>
                  <a:pt x="164409" y="30282"/>
                </a:lnTo>
                <a:lnTo>
                  <a:pt x="159708" y="30672"/>
                </a:lnTo>
                <a:lnTo>
                  <a:pt x="157333" y="30878"/>
                </a:lnTo>
                <a:lnTo>
                  <a:pt x="154958" y="31085"/>
                </a:lnTo>
                <a:lnTo>
                  <a:pt x="152631" y="31303"/>
                </a:lnTo>
                <a:lnTo>
                  <a:pt x="150256" y="31532"/>
                </a:lnTo>
                <a:lnTo>
                  <a:pt x="150062" y="31555"/>
                </a:lnTo>
                <a:lnTo>
                  <a:pt x="149868" y="31590"/>
                </a:lnTo>
                <a:lnTo>
                  <a:pt x="149723" y="31635"/>
                </a:lnTo>
                <a:lnTo>
                  <a:pt x="149626" y="31670"/>
                </a:lnTo>
                <a:lnTo>
                  <a:pt x="149578" y="31716"/>
                </a:lnTo>
                <a:lnTo>
                  <a:pt x="149529" y="31762"/>
                </a:lnTo>
                <a:lnTo>
                  <a:pt x="149529" y="31807"/>
                </a:lnTo>
                <a:lnTo>
                  <a:pt x="149578" y="31853"/>
                </a:lnTo>
                <a:lnTo>
                  <a:pt x="149626" y="31888"/>
                </a:lnTo>
                <a:lnTo>
                  <a:pt x="149723" y="31934"/>
                </a:lnTo>
                <a:lnTo>
                  <a:pt x="149820" y="31968"/>
                </a:lnTo>
                <a:lnTo>
                  <a:pt x="149965" y="32002"/>
                </a:lnTo>
                <a:lnTo>
                  <a:pt x="150159" y="32025"/>
                </a:lnTo>
                <a:lnTo>
                  <a:pt x="150353" y="32048"/>
                </a:lnTo>
                <a:lnTo>
                  <a:pt x="150547" y="32060"/>
                </a:lnTo>
                <a:lnTo>
                  <a:pt x="150789" y="32071"/>
                </a:lnTo>
                <a:lnTo>
                  <a:pt x="153455" y="32048"/>
                </a:lnTo>
                <a:lnTo>
                  <a:pt x="156169" y="31991"/>
                </a:lnTo>
                <a:lnTo>
                  <a:pt x="158835" y="31922"/>
                </a:lnTo>
                <a:lnTo>
                  <a:pt x="161550" y="31819"/>
                </a:lnTo>
                <a:lnTo>
                  <a:pt x="164215" y="31693"/>
                </a:lnTo>
                <a:lnTo>
                  <a:pt x="166881" y="31555"/>
                </a:lnTo>
                <a:lnTo>
                  <a:pt x="169547" y="31383"/>
                </a:lnTo>
                <a:lnTo>
                  <a:pt x="172213" y="31200"/>
                </a:lnTo>
                <a:lnTo>
                  <a:pt x="174830" y="30993"/>
                </a:lnTo>
                <a:lnTo>
                  <a:pt x="177496" y="30764"/>
                </a:lnTo>
                <a:lnTo>
                  <a:pt x="180113" y="30523"/>
                </a:lnTo>
                <a:lnTo>
                  <a:pt x="182682" y="30259"/>
                </a:lnTo>
                <a:lnTo>
                  <a:pt x="185300" y="29972"/>
                </a:lnTo>
                <a:lnTo>
                  <a:pt x="187820" y="29685"/>
                </a:lnTo>
                <a:lnTo>
                  <a:pt x="190389" y="29376"/>
                </a:lnTo>
                <a:lnTo>
                  <a:pt x="192909" y="29043"/>
                </a:lnTo>
                <a:lnTo>
                  <a:pt x="195381" y="28711"/>
                </a:lnTo>
                <a:lnTo>
                  <a:pt x="197853" y="28366"/>
                </a:lnTo>
                <a:lnTo>
                  <a:pt x="200277" y="27999"/>
                </a:lnTo>
                <a:lnTo>
                  <a:pt x="202652" y="27632"/>
                </a:lnTo>
                <a:lnTo>
                  <a:pt x="205027" y="27254"/>
                </a:lnTo>
                <a:lnTo>
                  <a:pt x="207353" y="26864"/>
                </a:lnTo>
                <a:lnTo>
                  <a:pt x="209631" y="26462"/>
                </a:lnTo>
                <a:lnTo>
                  <a:pt x="211909" y="26061"/>
                </a:lnTo>
                <a:lnTo>
                  <a:pt x="214090" y="25648"/>
                </a:lnTo>
                <a:lnTo>
                  <a:pt x="216271" y="25224"/>
                </a:lnTo>
                <a:lnTo>
                  <a:pt x="218404" y="24811"/>
                </a:lnTo>
                <a:lnTo>
                  <a:pt x="220488" y="24386"/>
                </a:lnTo>
                <a:lnTo>
                  <a:pt x="222476" y="23950"/>
                </a:lnTo>
                <a:lnTo>
                  <a:pt x="224463" y="23526"/>
                </a:lnTo>
                <a:lnTo>
                  <a:pt x="226402" y="23090"/>
                </a:lnTo>
                <a:lnTo>
                  <a:pt x="228292" y="22654"/>
                </a:lnTo>
                <a:lnTo>
                  <a:pt x="233284" y="23492"/>
                </a:lnTo>
                <a:lnTo>
                  <a:pt x="235756" y="23904"/>
                </a:lnTo>
                <a:lnTo>
                  <a:pt x="238180" y="24340"/>
                </a:lnTo>
                <a:lnTo>
                  <a:pt x="239779" y="24627"/>
                </a:lnTo>
                <a:lnTo>
                  <a:pt x="241330" y="24925"/>
                </a:lnTo>
                <a:lnTo>
                  <a:pt x="244432" y="25545"/>
                </a:lnTo>
                <a:lnTo>
                  <a:pt x="247534" y="26176"/>
                </a:lnTo>
                <a:lnTo>
                  <a:pt x="250685" y="26806"/>
                </a:lnTo>
                <a:lnTo>
                  <a:pt x="252284" y="27116"/>
                </a:lnTo>
                <a:lnTo>
                  <a:pt x="253884" y="27403"/>
                </a:lnTo>
                <a:lnTo>
                  <a:pt x="255483" y="27701"/>
                </a:lnTo>
                <a:lnTo>
                  <a:pt x="257131" y="27965"/>
                </a:lnTo>
                <a:lnTo>
                  <a:pt x="258828" y="28229"/>
                </a:lnTo>
                <a:lnTo>
                  <a:pt x="260573" y="28470"/>
                </a:lnTo>
                <a:lnTo>
                  <a:pt x="262317" y="28699"/>
                </a:lnTo>
                <a:lnTo>
                  <a:pt x="264111" y="28894"/>
                </a:lnTo>
                <a:lnTo>
                  <a:pt x="264353" y="28917"/>
                </a:lnTo>
                <a:lnTo>
                  <a:pt x="264595" y="28906"/>
                </a:lnTo>
                <a:lnTo>
                  <a:pt x="264838" y="28894"/>
                </a:lnTo>
                <a:lnTo>
                  <a:pt x="265032" y="28860"/>
                </a:lnTo>
                <a:lnTo>
                  <a:pt x="265226" y="28814"/>
                </a:lnTo>
                <a:lnTo>
                  <a:pt x="265323" y="28756"/>
                </a:lnTo>
                <a:lnTo>
                  <a:pt x="265323" y="28699"/>
                </a:lnTo>
                <a:lnTo>
                  <a:pt x="265274" y="28642"/>
                </a:lnTo>
                <a:lnTo>
                  <a:pt x="264353" y="28252"/>
                </a:lnTo>
                <a:lnTo>
                  <a:pt x="263335" y="27873"/>
                </a:lnTo>
                <a:lnTo>
                  <a:pt x="262269" y="27495"/>
                </a:lnTo>
                <a:lnTo>
                  <a:pt x="261106" y="27116"/>
                </a:lnTo>
                <a:lnTo>
                  <a:pt x="259894" y="26749"/>
                </a:lnTo>
                <a:lnTo>
                  <a:pt x="258585" y="26394"/>
                </a:lnTo>
                <a:lnTo>
                  <a:pt x="257228" y="26038"/>
                </a:lnTo>
                <a:lnTo>
                  <a:pt x="255823" y="25682"/>
                </a:lnTo>
                <a:lnTo>
                  <a:pt x="254368" y="25338"/>
                </a:lnTo>
                <a:lnTo>
                  <a:pt x="252817" y="24994"/>
                </a:lnTo>
                <a:lnTo>
                  <a:pt x="251266" y="24662"/>
                </a:lnTo>
                <a:lnTo>
                  <a:pt x="249667" y="24329"/>
                </a:lnTo>
                <a:lnTo>
                  <a:pt x="247970" y="24008"/>
                </a:lnTo>
                <a:lnTo>
                  <a:pt x="246323" y="23687"/>
                </a:lnTo>
                <a:lnTo>
                  <a:pt x="244578" y="23365"/>
                </a:lnTo>
                <a:lnTo>
                  <a:pt x="242833" y="23056"/>
                </a:lnTo>
                <a:lnTo>
                  <a:pt x="239294" y="22459"/>
                </a:lnTo>
                <a:lnTo>
                  <a:pt x="235708" y="21874"/>
                </a:lnTo>
                <a:lnTo>
                  <a:pt x="232121" y="21312"/>
                </a:lnTo>
                <a:lnTo>
                  <a:pt x="228534" y="20762"/>
                </a:lnTo>
                <a:lnTo>
                  <a:pt x="224996" y="20245"/>
                </a:lnTo>
                <a:lnTo>
                  <a:pt x="221555" y="19741"/>
                </a:lnTo>
                <a:lnTo>
                  <a:pt x="215011" y="18800"/>
                </a:lnTo>
                <a:lnTo>
                  <a:pt x="210116" y="18101"/>
                </a:lnTo>
                <a:lnTo>
                  <a:pt x="205124" y="17424"/>
                </a:lnTo>
                <a:lnTo>
                  <a:pt x="200083" y="16770"/>
                </a:lnTo>
                <a:lnTo>
                  <a:pt x="194993" y="16128"/>
                </a:lnTo>
                <a:lnTo>
                  <a:pt x="189856" y="15520"/>
                </a:lnTo>
                <a:lnTo>
                  <a:pt x="184669" y="14923"/>
                </a:lnTo>
                <a:lnTo>
                  <a:pt x="179435" y="14350"/>
                </a:lnTo>
                <a:lnTo>
                  <a:pt x="174152" y="13799"/>
                </a:lnTo>
                <a:lnTo>
                  <a:pt x="174491" y="13696"/>
                </a:lnTo>
                <a:lnTo>
                  <a:pt x="174782" y="13593"/>
                </a:lnTo>
                <a:lnTo>
                  <a:pt x="174879" y="13524"/>
                </a:lnTo>
                <a:lnTo>
                  <a:pt x="174927" y="13455"/>
                </a:lnTo>
                <a:lnTo>
                  <a:pt x="174976" y="13386"/>
                </a:lnTo>
                <a:lnTo>
                  <a:pt x="175024" y="13317"/>
                </a:lnTo>
                <a:lnTo>
                  <a:pt x="174976" y="12985"/>
                </a:lnTo>
                <a:lnTo>
                  <a:pt x="174879" y="12652"/>
                </a:lnTo>
                <a:lnTo>
                  <a:pt x="174782" y="12308"/>
                </a:lnTo>
                <a:lnTo>
                  <a:pt x="174588" y="11964"/>
                </a:lnTo>
                <a:lnTo>
                  <a:pt x="174394" y="11620"/>
                </a:lnTo>
                <a:lnTo>
                  <a:pt x="174103" y="11276"/>
                </a:lnTo>
                <a:lnTo>
                  <a:pt x="173812" y="10932"/>
                </a:lnTo>
                <a:lnTo>
                  <a:pt x="173473" y="10588"/>
                </a:lnTo>
                <a:lnTo>
                  <a:pt x="173085" y="10232"/>
                </a:lnTo>
                <a:lnTo>
                  <a:pt x="172649" y="9888"/>
                </a:lnTo>
                <a:lnTo>
                  <a:pt x="172213" y="9544"/>
                </a:lnTo>
                <a:lnTo>
                  <a:pt x="171728" y="9188"/>
                </a:lnTo>
                <a:lnTo>
                  <a:pt x="171195" y="8844"/>
                </a:lnTo>
                <a:lnTo>
                  <a:pt x="170613" y="8500"/>
                </a:lnTo>
                <a:lnTo>
                  <a:pt x="170032" y="8156"/>
                </a:lnTo>
                <a:lnTo>
                  <a:pt x="169402" y="7823"/>
                </a:lnTo>
                <a:lnTo>
                  <a:pt x="168723" y="7479"/>
                </a:lnTo>
                <a:lnTo>
                  <a:pt x="168044" y="7146"/>
                </a:lnTo>
                <a:lnTo>
                  <a:pt x="167317" y="6825"/>
                </a:lnTo>
                <a:lnTo>
                  <a:pt x="166590" y="6493"/>
                </a:lnTo>
                <a:lnTo>
                  <a:pt x="165815" y="6171"/>
                </a:lnTo>
                <a:lnTo>
                  <a:pt x="164991" y="5862"/>
                </a:lnTo>
                <a:lnTo>
                  <a:pt x="164215" y="5552"/>
                </a:lnTo>
                <a:lnTo>
                  <a:pt x="163343" y="5242"/>
                </a:lnTo>
                <a:lnTo>
                  <a:pt x="162470" y="4956"/>
                </a:lnTo>
                <a:lnTo>
                  <a:pt x="161598" y="4657"/>
                </a:lnTo>
                <a:lnTo>
                  <a:pt x="160677" y="4382"/>
                </a:lnTo>
                <a:lnTo>
                  <a:pt x="159756" y="4107"/>
                </a:lnTo>
                <a:lnTo>
                  <a:pt x="158835" y="3843"/>
                </a:lnTo>
                <a:lnTo>
                  <a:pt x="157866" y="3579"/>
                </a:lnTo>
                <a:lnTo>
                  <a:pt x="156945" y="3338"/>
                </a:lnTo>
                <a:lnTo>
                  <a:pt x="155927" y="3097"/>
                </a:lnTo>
                <a:lnTo>
                  <a:pt x="154812" y="2834"/>
                </a:lnTo>
                <a:lnTo>
                  <a:pt x="153552" y="2570"/>
                </a:lnTo>
                <a:lnTo>
                  <a:pt x="152146" y="2295"/>
                </a:lnTo>
                <a:lnTo>
                  <a:pt x="150644" y="2019"/>
                </a:lnTo>
                <a:lnTo>
                  <a:pt x="149044" y="1744"/>
                </a:lnTo>
                <a:lnTo>
                  <a:pt x="147396" y="1492"/>
                </a:lnTo>
                <a:lnTo>
                  <a:pt x="145652" y="1251"/>
                </a:lnTo>
                <a:lnTo>
                  <a:pt x="144779" y="1136"/>
                </a:lnTo>
                <a:lnTo>
                  <a:pt x="143907" y="1044"/>
                </a:lnTo>
                <a:lnTo>
                  <a:pt x="142986" y="953"/>
                </a:lnTo>
                <a:lnTo>
                  <a:pt x="142113" y="872"/>
                </a:lnTo>
                <a:lnTo>
                  <a:pt x="141192" y="792"/>
                </a:lnTo>
                <a:lnTo>
                  <a:pt x="140271" y="735"/>
                </a:lnTo>
                <a:lnTo>
                  <a:pt x="139399" y="689"/>
                </a:lnTo>
                <a:lnTo>
                  <a:pt x="138527" y="654"/>
                </a:lnTo>
                <a:lnTo>
                  <a:pt x="137606" y="631"/>
                </a:lnTo>
                <a:lnTo>
                  <a:pt x="136733" y="620"/>
                </a:lnTo>
                <a:lnTo>
                  <a:pt x="135909" y="631"/>
                </a:lnTo>
                <a:lnTo>
                  <a:pt x="135037" y="654"/>
                </a:lnTo>
                <a:lnTo>
                  <a:pt x="134213" y="700"/>
                </a:lnTo>
                <a:lnTo>
                  <a:pt x="133389" y="769"/>
                </a:lnTo>
                <a:lnTo>
                  <a:pt x="132613" y="849"/>
                </a:lnTo>
                <a:lnTo>
                  <a:pt x="131838" y="953"/>
                </a:lnTo>
                <a:lnTo>
                  <a:pt x="131111" y="1067"/>
                </a:lnTo>
                <a:lnTo>
                  <a:pt x="130384" y="1216"/>
                </a:lnTo>
                <a:lnTo>
                  <a:pt x="130335" y="1239"/>
                </a:lnTo>
                <a:lnTo>
                  <a:pt x="130335" y="1262"/>
                </a:lnTo>
                <a:lnTo>
                  <a:pt x="130384" y="1274"/>
                </a:lnTo>
                <a:lnTo>
                  <a:pt x="130965" y="1388"/>
                </a:lnTo>
                <a:lnTo>
                  <a:pt x="131498" y="1480"/>
                </a:lnTo>
                <a:lnTo>
                  <a:pt x="132032" y="1572"/>
                </a:lnTo>
                <a:lnTo>
                  <a:pt x="132613" y="1652"/>
                </a:lnTo>
                <a:lnTo>
                  <a:pt x="133195" y="1721"/>
                </a:lnTo>
                <a:lnTo>
                  <a:pt x="133777" y="1778"/>
                </a:lnTo>
                <a:lnTo>
                  <a:pt x="134940" y="1893"/>
                </a:lnTo>
                <a:lnTo>
                  <a:pt x="137412" y="2088"/>
                </a:lnTo>
                <a:lnTo>
                  <a:pt x="138672" y="2203"/>
                </a:lnTo>
                <a:lnTo>
                  <a:pt x="139981" y="2329"/>
                </a:lnTo>
                <a:lnTo>
                  <a:pt x="141095" y="2455"/>
                </a:lnTo>
                <a:lnTo>
                  <a:pt x="142162" y="2593"/>
                </a:lnTo>
                <a:lnTo>
                  <a:pt x="143228" y="2742"/>
                </a:lnTo>
                <a:lnTo>
                  <a:pt x="144246" y="2891"/>
                </a:lnTo>
                <a:lnTo>
                  <a:pt x="145264" y="3052"/>
                </a:lnTo>
                <a:lnTo>
                  <a:pt x="146233" y="3224"/>
                </a:lnTo>
                <a:lnTo>
                  <a:pt x="147154" y="3396"/>
                </a:lnTo>
                <a:lnTo>
                  <a:pt x="148075" y="3579"/>
                </a:lnTo>
                <a:lnTo>
                  <a:pt x="148996" y="3774"/>
                </a:lnTo>
                <a:lnTo>
                  <a:pt x="149868" y="3969"/>
                </a:lnTo>
                <a:lnTo>
                  <a:pt x="150692" y="4176"/>
                </a:lnTo>
                <a:lnTo>
                  <a:pt x="151565" y="4382"/>
                </a:lnTo>
                <a:lnTo>
                  <a:pt x="152340" y="4600"/>
                </a:lnTo>
                <a:lnTo>
                  <a:pt x="153116" y="4818"/>
                </a:lnTo>
                <a:lnTo>
                  <a:pt x="154618" y="5277"/>
                </a:lnTo>
                <a:lnTo>
                  <a:pt x="155345" y="5506"/>
                </a:lnTo>
                <a:lnTo>
                  <a:pt x="156024" y="5736"/>
                </a:lnTo>
                <a:lnTo>
                  <a:pt x="156654" y="5965"/>
                </a:lnTo>
                <a:lnTo>
                  <a:pt x="157284" y="6206"/>
                </a:lnTo>
                <a:lnTo>
                  <a:pt x="158399" y="6688"/>
                </a:lnTo>
                <a:lnTo>
                  <a:pt x="159465" y="7169"/>
                </a:lnTo>
                <a:lnTo>
                  <a:pt x="160435" y="7663"/>
                </a:lnTo>
                <a:lnTo>
                  <a:pt x="161307" y="8156"/>
                </a:lnTo>
                <a:lnTo>
                  <a:pt x="162180" y="8661"/>
                </a:lnTo>
                <a:lnTo>
                  <a:pt x="162955" y="9165"/>
                </a:lnTo>
                <a:lnTo>
                  <a:pt x="163731" y="9681"/>
                </a:lnTo>
                <a:lnTo>
                  <a:pt x="164458" y="10186"/>
                </a:lnTo>
                <a:lnTo>
                  <a:pt x="165912" y="11218"/>
                </a:lnTo>
                <a:lnTo>
                  <a:pt x="167366" y="12251"/>
                </a:lnTo>
                <a:lnTo>
                  <a:pt x="168190" y="12767"/>
                </a:lnTo>
                <a:lnTo>
                  <a:pt x="169014" y="13272"/>
                </a:lnTo>
                <a:lnTo>
                  <a:pt x="163682" y="12755"/>
                </a:lnTo>
                <a:lnTo>
                  <a:pt x="158254" y="12262"/>
                </a:lnTo>
                <a:lnTo>
                  <a:pt x="155539" y="12021"/>
                </a:lnTo>
                <a:lnTo>
                  <a:pt x="152825" y="11792"/>
                </a:lnTo>
                <a:lnTo>
                  <a:pt x="150111" y="11562"/>
                </a:lnTo>
                <a:lnTo>
                  <a:pt x="147348" y="11345"/>
                </a:lnTo>
                <a:lnTo>
                  <a:pt x="142259" y="10955"/>
                </a:lnTo>
                <a:lnTo>
                  <a:pt x="137169" y="10588"/>
                </a:lnTo>
                <a:lnTo>
                  <a:pt x="132032" y="10255"/>
                </a:lnTo>
                <a:lnTo>
                  <a:pt x="126894" y="9934"/>
                </a:lnTo>
                <a:lnTo>
                  <a:pt x="121756" y="9624"/>
                </a:lnTo>
                <a:lnTo>
                  <a:pt x="116570" y="9349"/>
                </a:lnTo>
                <a:lnTo>
                  <a:pt x="111384" y="9085"/>
                </a:lnTo>
                <a:lnTo>
                  <a:pt x="106149" y="8844"/>
                </a:lnTo>
                <a:lnTo>
                  <a:pt x="106052" y="8741"/>
                </a:lnTo>
                <a:lnTo>
                  <a:pt x="105907" y="8649"/>
                </a:lnTo>
                <a:lnTo>
                  <a:pt x="105664" y="8569"/>
                </a:lnTo>
                <a:lnTo>
                  <a:pt x="105373" y="8500"/>
                </a:lnTo>
                <a:lnTo>
                  <a:pt x="105034" y="8443"/>
                </a:lnTo>
                <a:lnTo>
                  <a:pt x="104695" y="8385"/>
                </a:lnTo>
                <a:lnTo>
                  <a:pt x="104259" y="8351"/>
                </a:lnTo>
                <a:lnTo>
                  <a:pt x="103822" y="8328"/>
                </a:lnTo>
                <a:lnTo>
                  <a:pt x="103386" y="8316"/>
                </a:lnTo>
                <a:lnTo>
                  <a:pt x="102950" y="8316"/>
                </a:lnTo>
                <a:lnTo>
                  <a:pt x="102514" y="8328"/>
                </a:lnTo>
                <a:lnTo>
                  <a:pt x="102078" y="8362"/>
                </a:lnTo>
                <a:lnTo>
                  <a:pt x="101690" y="8397"/>
                </a:lnTo>
                <a:lnTo>
                  <a:pt x="101302" y="8454"/>
                </a:lnTo>
                <a:lnTo>
                  <a:pt x="100914" y="8523"/>
                </a:lnTo>
                <a:lnTo>
                  <a:pt x="100623" y="8603"/>
                </a:lnTo>
                <a:lnTo>
                  <a:pt x="97473" y="8488"/>
                </a:lnTo>
                <a:lnTo>
                  <a:pt x="94371" y="8374"/>
                </a:lnTo>
                <a:lnTo>
                  <a:pt x="91269" y="8259"/>
                </a:lnTo>
                <a:lnTo>
                  <a:pt x="88118" y="8167"/>
                </a:lnTo>
                <a:lnTo>
                  <a:pt x="84968" y="8064"/>
                </a:lnTo>
                <a:lnTo>
                  <a:pt x="81866" y="7984"/>
                </a:lnTo>
                <a:lnTo>
                  <a:pt x="78715" y="7903"/>
                </a:lnTo>
                <a:lnTo>
                  <a:pt x="75565" y="7835"/>
                </a:lnTo>
                <a:lnTo>
                  <a:pt x="72414" y="7766"/>
                </a:lnTo>
                <a:lnTo>
                  <a:pt x="69264" y="7708"/>
                </a:lnTo>
                <a:lnTo>
                  <a:pt x="66113" y="7663"/>
                </a:lnTo>
                <a:lnTo>
                  <a:pt x="62963" y="7617"/>
                </a:lnTo>
                <a:lnTo>
                  <a:pt x="59812" y="7582"/>
                </a:lnTo>
                <a:lnTo>
                  <a:pt x="56662" y="7559"/>
                </a:lnTo>
                <a:lnTo>
                  <a:pt x="53511" y="7536"/>
                </a:lnTo>
                <a:lnTo>
                  <a:pt x="50361" y="7525"/>
                </a:lnTo>
                <a:lnTo>
                  <a:pt x="50555" y="7422"/>
                </a:lnTo>
                <a:lnTo>
                  <a:pt x="50748" y="7318"/>
                </a:lnTo>
                <a:lnTo>
                  <a:pt x="50797" y="7192"/>
                </a:lnTo>
                <a:lnTo>
                  <a:pt x="50748" y="7055"/>
                </a:lnTo>
                <a:lnTo>
                  <a:pt x="50361" y="6596"/>
                </a:lnTo>
                <a:lnTo>
                  <a:pt x="49924" y="6160"/>
                </a:lnTo>
                <a:lnTo>
                  <a:pt x="49343" y="5724"/>
                </a:lnTo>
                <a:lnTo>
                  <a:pt x="48664" y="5288"/>
                </a:lnTo>
                <a:lnTo>
                  <a:pt x="47889" y="4875"/>
                </a:lnTo>
                <a:lnTo>
                  <a:pt x="47016" y="4474"/>
                </a:lnTo>
                <a:lnTo>
                  <a:pt x="46095" y="4084"/>
                </a:lnTo>
                <a:lnTo>
                  <a:pt x="45029" y="3694"/>
                </a:lnTo>
                <a:lnTo>
                  <a:pt x="43914" y="3338"/>
                </a:lnTo>
                <a:lnTo>
                  <a:pt x="42703" y="2983"/>
                </a:lnTo>
                <a:lnTo>
                  <a:pt x="41442" y="2650"/>
                </a:lnTo>
                <a:lnTo>
                  <a:pt x="40037" y="2329"/>
                </a:lnTo>
                <a:lnTo>
                  <a:pt x="38631" y="2019"/>
                </a:lnTo>
                <a:lnTo>
                  <a:pt x="37080" y="1744"/>
                </a:lnTo>
                <a:lnTo>
                  <a:pt x="35529" y="1469"/>
                </a:lnTo>
                <a:lnTo>
                  <a:pt x="33833" y="1228"/>
                </a:lnTo>
                <a:lnTo>
                  <a:pt x="32572" y="1056"/>
                </a:lnTo>
                <a:lnTo>
                  <a:pt x="31118" y="884"/>
                </a:lnTo>
                <a:lnTo>
                  <a:pt x="29567" y="712"/>
                </a:lnTo>
                <a:lnTo>
                  <a:pt x="27919" y="563"/>
                </a:lnTo>
                <a:lnTo>
                  <a:pt x="26174" y="413"/>
                </a:lnTo>
                <a:lnTo>
                  <a:pt x="24430" y="276"/>
                </a:lnTo>
                <a:lnTo>
                  <a:pt x="22588" y="173"/>
                </a:lnTo>
                <a:lnTo>
                  <a:pt x="20746" y="81"/>
                </a:lnTo>
                <a:lnTo>
                  <a:pt x="19873" y="46"/>
                </a:lnTo>
                <a:lnTo>
                  <a:pt x="18953" y="23"/>
                </a:lnTo>
                <a:lnTo>
                  <a:pt x="18032" y="12"/>
                </a:lnTo>
                <a:lnTo>
                  <a:pt x="17111" y="0"/>
                </a:lnTo>
                <a:close/>
              </a:path>
            </a:pathLst>
          </a:custGeom>
          <a:solidFill>
            <a:srgbClr val="F498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10800000">
            <a:off x="2890556" y="4320735"/>
            <a:ext cx="82522" cy="156313"/>
          </a:xfrm>
          <a:custGeom>
            <a:avLst/>
            <a:gdLst/>
            <a:ahLst/>
            <a:cxnLst/>
            <a:rect l="l" t="t" r="r" b="b"/>
            <a:pathLst>
              <a:path w="37855" h="18846" extrusionOk="0">
                <a:moveTo>
                  <a:pt x="36158" y="0"/>
                </a:moveTo>
                <a:lnTo>
                  <a:pt x="35867" y="12"/>
                </a:lnTo>
                <a:lnTo>
                  <a:pt x="35625" y="35"/>
                </a:lnTo>
                <a:lnTo>
                  <a:pt x="35383" y="69"/>
                </a:lnTo>
                <a:lnTo>
                  <a:pt x="35140" y="115"/>
                </a:lnTo>
                <a:lnTo>
                  <a:pt x="34220" y="344"/>
                </a:lnTo>
                <a:lnTo>
                  <a:pt x="33347" y="562"/>
                </a:lnTo>
                <a:lnTo>
                  <a:pt x="32475" y="803"/>
                </a:lnTo>
                <a:lnTo>
                  <a:pt x="31651" y="1044"/>
                </a:lnTo>
                <a:lnTo>
                  <a:pt x="30827" y="1296"/>
                </a:lnTo>
                <a:lnTo>
                  <a:pt x="30003" y="1549"/>
                </a:lnTo>
                <a:lnTo>
                  <a:pt x="28452" y="2076"/>
                </a:lnTo>
                <a:lnTo>
                  <a:pt x="26949" y="2615"/>
                </a:lnTo>
                <a:lnTo>
                  <a:pt x="25543" y="3177"/>
                </a:lnTo>
                <a:lnTo>
                  <a:pt x="24186" y="3751"/>
                </a:lnTo>
                <a:lnTo>
                  <a:pt x="22878" y="4324"/>
                </a:lnTo>
                <a:lnTo>
                  <a:pt x="21617" y="4921"/>
                </a:lnTo>
                <a:lnTo>
                  <a:pt x="20406" y="5517"/>
                </a:lnTo>
                <a:lnTo>
                  <a:pt x="19194" y="6114"/>
                </a:lnTo>
                <a:lnTo>
                  <a:pt x="18079" y="6710"/>
                </a:lnTo>
                <a:lnTo>
                  <a:pt x="13717" y="9027"/>
                </a:lnTo>
                <a:lnTo>
                  <a:pt x="12602" y="9612"/>
                </a:lnTo>
                <a:lnTo>
                  <a:pt x="11536" y="10209"/>
                </a:lnTo>
                <a:lnTo>
                  <a:pt x="10518" y="10794"/>
                </a:lnTo>
                <a:lnTo>
                  <a:pt x="9500" y="11390"/>
                </a:lnTo>
                <a:lnTo>
                  <a:pt x="8531" y="11987"/>
                </a:lnTo>
                <a:lnTo>
                  <a:pt x="7561" y="12583"/>
                </a:lnTo>
                <a:lnTo>
                  <a:pt x="6689" y="13180"/>
                </a:lnTo>
                <a:lnTo>
                  <a:pt x="5768" y="13776"/>
                </a:lnTo>
                <a:lnTo>
                  <a:pt x="4944" y="14384"/>
                </a:lnTo>
                <a:lnTo>
                  <a:pt x="4120" y="14980"/>
                </a:lnTo>
                <a:lnTo>
                  <a:pt x="3344" y="15600"/>
                </a:lnTo>
                <a:lnTo>
                  <a:pt x="2617" y="16208"/>
                </a:lnTo>
                <a:lnTo>
                  <a:pt x="1890" y="16827"/>
                </a:lnTo>
                <a:lnTo>
                  <a:pt x="1260" y="17446"/>
                </a:lnTo>
                <a:lnTo>
                  <a:pt x="582" y="18066"/>
                </a:lnTo>
                <a:lnTo>
                  <a:pt x="0" y="18697"/>
                </a:lnTo>
                <a:lnTo>
                  <a:pt x="0" y="18743"/>
                </a:lnTo>
                <a:lnTo>
                  <a:pt x="49" y="18788"/>
                </a:lnTo>
                <a:lnTo>
                  <a:pt x="194" y="18823"/>
                </a:lnTo>
                <a:lnTo>
                  <a:pt x="388" y="18846"/>
                </a:lnTo>
                <a:lnTo>
                  <a:pt x="776" y="18846"/>
                </a:lnTo>
                <a:lnTo>
                  <a:pt x="921" y="18811"/>
                </a:lnTo>
                <a:lnTo>
                  <a:pt x="1066" y="18777"/>
                </a:lnTo>
                <a:lnTo>
                  <a:pt x="4992" y="16426"/>
                </a:lnTo>
                <a:lnTo>
                  <a:pt x="7028" y="15256"/>
                </a:lnTo>
                <a:lnTo>
                  <a:pt x="9064" y="14074"/>
                </a:lnTo>
                <a:lnTo>
                  <a:pt x="11100" y="12916"/>
                </a:lnTo>
                <a:lnTo>
                  <a:pt x="13232" y="11746"/>
                </a:lnTo>
                <a:lnTo>
                  <a:pt x="15413" y="10587"/>
                </a:lnTo>
                <a:lnTo>
                  <a:pt x="17643" y="9440"/>
                </a:lnTo>
                <a:lnTo>
                  <a:pt x="18806" y="8878"/>
                </a:lnTo>
                <a:lnTo>
                  <a:pt x="20066" y="8328"/>
                </a:lnTo>
                <a:lnTo>
                  <a:pt x="21327" y="7766"/>
                </a:lnTo>
                <a:lnTo>
                  <a:pt x="22684" y="7215"/>
                </a:lnTo>
                <a:lnTo>
                  <a:pt x="25398" y="6114"/>
                </a:lnTo>
                <a:lnTo>
                  <a:pt x="28161" y="5001"/>
                </a:lnTo>
                <a:lnTo>
                  <a:pt x="29518" y="4451"/>
                </a:lnTo>
                <a:lnTo>
                  <a:pt x="30875" y="3900"/>
                </a:lnTo>
                <a:lnTo>
                  <a:pt x="32184" y="3338"/>
                </a:lnTo>
                <a:lnTo>
                  <a:pt x="33444" y="2776"/>
                </a:lnTo>
                <a:lnTo>
                  <a:pt x="34607" y="2214"/>
                </a:lnTo>
                <a:lnTo>
                  <a:pt x="35771" y="1652"/>
                </a:lnTo>
                <a:lnTo>
                  <a:pt x="36788" y="1078"/>
                </a:lnTo>
                <a:lnTo>
                  <a:pt x="37709" y="493"/>
                </a:lnTo>
                <a:lnTo>
                  <a:pt x="37806" y="425"/>
                </a:lnTo>
                <a:lnTo>
                  <a:pt x="37855" y="356"/>
                </a:lnTo>
                <a:lnTo>
                  <a:pt x="37806" y="287"/>
                </a:lnTo>
                <a:lnTo>
                  <a:pt x="37758" y="230"/>
                </a:lnTo>
                <a:lnTo>
                  <a:pt x="37661" y="172"/>
                </a:lnTo>
                <a:lnTo>
                  <a:pt x="37515" y="126"/>
                </a:lnTo>
                <a:lnTo>
                  <a:pt x="37322" y="81"/>
                </a:lnTo>
                <a:lnTo>
                  <a:pt x="37128" y="46"/>
                </a:lnTo>
                <a:lnTo>
                  <a:pt x="36885" y="23"/>
                </a:lnTo>
                <a:lnTo>
                  <a:pt x="3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>
            <a:off x="2318193" y="4186783"/>
            <a:ext cx="1332378" cy="974298"/>
          </a:xfrm>
          <a:custGeom>
            <a:avLst/>
            <a:gdLst/>
            <a:ahLst/>
            <a:cxnLst/>
            <a:rect l="l" t="t" r="r" b="b"/>
            <a:pathLst>
              <a:path w="611200" h="117467" extrusionOk="0">
                <a:moveTo>
                  <a:pt x="461914" y="0"/>
                </a:moveTo>
                <a:lnTo>
                  <a:pt x="438891" y="5127"/>
                </a:lnTo>
                <a:lnTo>
                  <a:pt x="415916" y="10277"/>
                </a:lnTo>
                <a:lnTo>
                  <a:pt x="393039" y="15451"/>
                </a:lnTo>
                <a:lnTo>
                  <a:pt x="370161" y="20624"/>
                </a:lnTo>
                <a:lnTo>
                  <a:pt x="347381" y="25820"/>
                </a:lnTo>
                <a:lnTo>
                  <a:pt x="324648" y="31027"/>
                </a:lnTo>
                <a:lnTo>
                  <a:pt x="301965" y="36246"/>
                </a:lnTo>
                <a:lnTo>
                  <a:pt x="279329" y="41488"/>
                </a:lnTo>
                <a:lnTo>
                  <a:pt x="261977" y="45514"/>
                </a:lnTo>
                <a:lnTo>
                  <a:pt x="244674" y="49552"/>
                </a:lnTo>
                <a:lnTo>
                  <a:pt x="227419" y="53601"/>
                </a:lnTo>
                <a:lnTo>
                  <a:pt x="210164" y="57650"/>
                </a:lnTo>
                <a:lnTo>
                  <a:pt x="192957" y="61710"/>
                </a:lnTo>
                <a:lnTo>
                  <a:pt x="175750" y="65782"/>
                </a:lnTo>
                <a:lnTo>
                  <a:pt x="158641" y="69865"/>
                </a:lnTo>
                <a:lnTo>
                  <a:pt x="141579" y="73960"/>
                </a:lnTo>
                <a:lnTo>
                  <a:pt x="124518" y="78067"/>
                </a:lnTo>
                <a:lnTo>
                  <a:pt x="107554" y="82184"/>
                </a:lnTo>
                <a:lnTo>
                  <a:pt x="90638" y="86302"/>
                </a:lnTo>
                <a:lnTo>
                  <a:pt x="73771" y="90443"/>
                </a:lnTo>
                <a:lnTo>
                  <a:pt x="70863" y="91189"/>
                </a:lnTo>
                <a:lnTo>
                  <a:pt x="65870" y="92496"/>
                </a:lnTo>
                <a:lnTo>
                  <a:pt x="59278" y="94228"/>
                </a:lnTo>
                <a:lnTo>
                  <a:pt x="51572" y="96247"/>
                </a:lnTo>
                <a:lnTo>
                  <a:pt x="51426" y="96201"/>
                </a:lnTo>
                <a:lnTo>
                  <a:pt x="51281" y="96167"/>
                </a:lnTo>
                <a:lnTo>
                  <a:pt x="51087" y="96144"/>
                </a:lnTo>
                <a:lnTo>
                  <a:pt x="50893" y="96121"/>
                </a:lnTo>
                <a:lnTo>
                  <a:pt x="50748" y="96109"/>
                </a:lnTo>
                <a:lnTo>
                  <a:pt x="50554" y="96098"/>
                </a:lnTo>
                <a:lnTo>
                  <a:pt x="50166" y="96098"/>
                </a:lnTo>
                <a:lnTo>
                  <a:pt x="49972" y="96109"/>
                </a:lnTo>
                <a:lnTo>
                  <a:pt x="49827" y="96132"/>
                </a:lnTo>
                <a:lnTo>
                  <a:pt x="49633" y="96155"/>
                </a:lnTo>
                <a:lnTo>
                  <a:pt x="49536" y="96190"/>
                </a:lnTo>
                <a:lnTo>
                  <a:pt x="49391" y="96236"/>
                </a:lnTo>
                <a:lnTo>
                  <a:pt x="49342" y="96281"/>
                </a:lnTo>
                <a:lnTo>
                  <a:pt x="49294" y="96339"/>
                </a:lnTo>
                <a:lnTo>
                  <a:pt x="49245" y="96396"/>
                </a:lnTo>
                <a:lnTo>
                  <a:pt x="49294" y="96843"/>
                </a:lnTo>
                <a:lnTo>
                  <a:pt x="42363" y="98633"/>
                </a:lnTo>
                <a:lnTo>
                  <a:pt x="35334" y="100434"/>
                </a:lnTo>
                <a:lnTo>
                  <a:pt x="28403" y="102177"/>
                </a:lnTo>
                <a:lnTo>
                  <a:pt x="25059" y="103014"/>
                </a:lnTo>
                <a:lnTo>
                  <a:pt x="21860" y="103806"/>
                </a:lnTo>
                <a:lnTo>
                  <a:pt x="18758" y="104540"/>
                </a:lnTo>
                <a:lnTo>
                  <a:pt x="15898" y="105217"/>
                </a:lnTo>
                <a:lnTo>
                  <a:pt x="13232" y="105836"/>
                </a:lnTo>
                <a:lnTo>
                  <a:pt x="10809" y="106375"/>
                </a:lnTo>
                <a:lnTo>
                  <a:pt x="8676" y="106823"/>
                </a:lnTo>
                <a:lnTo>
                  <a:pt x="6834" y="107190"/>
                </a:lnTo>
                <a:lnTo>
                  <a:pt x="6059" y="107327"/>
                </a:lnTo>
                <a:lnTo>
                  <a:pt x="5332" y="107442"/>
                </a:lnTo>
                <a:lnTo>
                  <a:pt x="4750" y="107534"/>
                </a:lnTo>
                <a:lnTo>
                  <a:pt x="4217" y="107591"/>
                </a:lnTo>
                <a:lnTo>
                  <a:pt x="4217" y="107591"/>
                </a:lnTo>
                <a:lnTo>
                  <a:pt x="4362" y="107545"/>
                </a:lnTo>
                <a:lnTo>
                  <a:pt x="4411" y="107488"/>
                </a:lnTo>
                <a:lnTo>
                  <a:pt x="4411" y="107465"/>
                </a:lnTo>
                <a:lnTo>
                  <a:pt x="4362" y="107430"/>
                </a:lnTo>
                <a:lnTo>
                  <a:pt x="4314" y="107408"/>
                </a:lnTo>
                <a:lnTo>
                  <a:pt x="4169" y="107385"/>
                </a:lnTo>
                <a:lnTo>
                  <a:pt x="2957" y="107155"/>
                </a:lnTo>
                <a:lnTo>
                  <a:pt x="2763" y="107132"/>
                </a:lnTo>
                <a:lnTo>
                  <a:pt x="2521" y="107121"/>
                </a:lnTo>
                <a:lnTo>
                  <a:pt x="2278" y="107121"/>
                </a:lnTo>
                <a:lnTo>
                  <a:pt x="2084" y="107144"/>
                </a:lnTo>
                <a:lnTo>
                  <a:pt x="727" y="107430"/>
                </a:lnTo>
                <a:lnTo>
                  <a:pt x="340" y="107511"/>
                </a:lnTo>
                <a:lnTo>
                  <a:pt x="194" y="107557"/>
                </a:lnTo>
                <a:lnTo>
                  <a:pt x="97" y="107591"/>
                </a:lnTo>
                <a:lnTo>
                  <a:pt x="49" y="107637"/>
                </a:lnTo>
                <a:lnTo>
                  <a:pt x="0" y="107683"/>
                </a:lnTo>
                <a:lnTo>
                  <a:pt x="49" y="107809"/>
                </a:lnTo>
                <a:lnTo>
                  <a:pt x="146" y="107981"/>
                </a:lnTo>
                <a:lnTo>
                  <a:pt x="340" y="108210"/>
                </a:lnTo>
                <a:lnTo>
                  <a:pt x="436" y="108279"/>
                </a:lnTo>
                <a:lnTo>
                  <a:pt x="582" y="108348"/>
                </a:lnTo>
                <a:lnTo>
                  <a:pt x="824" y="108394"/>
                </a:lnTo>
                <a:lnTo>
                  <a:pt x="970" y="108405"/>
                </a:lnTo>
                <a:lnTo>
                  <a:pt x="1164" y="108417"/>
                </a:lnTo>
                <a:lnTo>
                  <a:pt x="1939" y="108428"/>
                </a:lnTo>
                <a:lnTo>
                  <a:pt x="2763" y="108428"/>
                </a:lnTo>
                <a:lnTo>
                  <a:pt x="3490" y="108417"/>
                </a:lnTo>
                <a:lnTo>
                  <a:pt x="4266" y="108394"/>
                </a:lnTo>
                <a:lnTo>
                  <a:pt x="4993" y="108371"/>
                </a:lnTo>
                <a:lnTo>
                  <a:pt x="5671" y="108337"/>
                </a:lnTo>
                <a:lnTo>
                  <a:pt x="6350" y="108291"/>
                </a:lnTo>
                <a:lnTo>
                  <a:pt x="7028" y="108233"/>
                </a:lnTo>
                <a:lnTo>
                  <a:pt x="7707" y="108176"/>
                </a:lnTo>
                <a:lnTo>
                  <a:pt x="8337" y="108107"/>
                </a:lnTo>
                <a:lnTo>
                  <a:pt x="8967" y="108027"/>
                </a:lnTo>
                <a:lnTo>
                  <a:pt x="9549" y="107947"/>
                </a:lnTo>
                <a:lnTo>
                  <a:pt x="10760" y="107763"/>
                </a:lnTo>
                <a:lnTo>
                  <a:pt x="11875" y="107557"/>
                </a:lnTo>
                <a:lnTo>
                  <a:pt x="12990" y="107327"/>
                </a:lnTo>
                <a:lnTo>
                  <a:pt x="14056" y="107086"/>
                </a:lnTo>
                <a:lnTo>
                  <a:pt x="15123" y="106845"/>
                </a:lnTo>
                <a:lnTo>
                  <a:pt x="16189" y="106582"/>
                </a:lnTo>
                <a:lnTo>
                  <a:pt x="18322" y="106054"/>
                </a:lnTo>
                <a:lnTo>
                  <a:pt x="19388" y="105779"/>
                </a:lnTo>
                <a:lnTo>
                  <a:pt x="20454" y="105526"/>
                </a:lnTo>
                <a:lnTo>
                  <a:pt x="27725" y="103817"/>
                </a:lnTo>
                <a:lnTo>
                  <a:pt x="34947" y="102108"/>
                </a:lnTo>
                <a:lnTo>
                  <a:pt x="49342" y="98667"/>
                </a:lnTo>
                <a:lnTo>
                  <a:pt x="49294" y="99493"/>
                </a:lnTo>
                <a:lnTo>
                  <a:pt x="49148" y="100319"/>
                </a:lnTo>
                <a:lnTo>
                  <a:pt x="48954" y="101145"/>
                </a:lnTo>
                <a:lnTo>
                  <a:pt x="48664" y="101959"/>
                </a:lnTo>
                <a:lnTo>
                  <a:pt x="48276" y="102785"/>
                </a:lnTo>
                <a:lnTo>
                  <a:pt x="47791" y="103599"/>
                </a:lnTo>
                <a:lnTo>
                  <a:pt x="47500" y="104012"/>
                </a:lnTo>
                <a:lnTo>
                  <a:pt x="47209" y="104414"/>
                </a:lnTo>
                <a:lnTo>
                  <a:pt x="46822" y="104827"/>
                </a:lnTo>
                <a:lnTo>
                  <a:pt x="46434" y="105228"/>
                </a:lnTo>
                <a:lnTo>
                  <a:pt x="45852" y="105779"/>
                </a:lnTo>
                <a:lnTo>
                  <a:pt x="45222" y="106318"/>
                </a:lnTo>
                <a:lnTo>
                  <a:pt x="44495" y="106845"/>
                </a:lnTo>
                <a:lnTo>
                  <a:pt x="43720" y="107362"/>
                </a:lnTo>
                <a:lnTo>
                  <a:pt x="42896" y="107878"/>
                </a:lnTo>
                <a:lnTo>
                  <a:pt x="42072" y="108394"/>
                </a:lnTo>
                <a:lnTo>
                  <a:pt x="41151" y="108899"/>
                </a:lnTo>
                <a:lnTo>
                  <a:pt x="40230" y="109403"/>
                </a:lnTo>
                <a:lnTo>
                  <a:pt x="38340" y="110401"/>
                </a:lnTo>
                <a:lnTo>
                  <a:pt x="36401" y="111399"/>
                </a:lnTo>
                <a:lnTo>
                  <a:pt x="34462" y="112409"/>
                </a:lnTo>
                <a:lnTo>
                  <a:pt x="33541" y="112913"/>
                </a:lnTo>
                <a:lnTo>
                  <a:pt x="32620" y="113429"/>
                </a:lnTo>
                <a:lnTo>
                  <a:pt x="32523" y="113487"/>
                </a:lnTo>
                <a:lnTo>
                  <a:pt x="32523" y="113556"/>
                </a:lnTo>
                <a:lnTo>
                  <a:pt x="32523" y="113613"/>
                </a:lnTo>
                <a:lnTo>
                  <a:pt x="32572" y="113659"/>
                </a:lnTo>
                <a:lnTo>
                  <a:pt x="32669" y="113705"/>
                </a:lnTo>
                <a:lnTo>
                  <a:pt x="32814" y="113751"/>
                </a:lnTo>
                <a:lnTo>
                  <a:pt x="32959" y="113785"/>
                </a:lnTo>
                <a:lnTo>
                  <a:pt x="33153" y="113819"/>
                </a:lnTo>
                <a:lnTo>
                  <a:pt x="33347" y="113842"/>
                </a:lnTo>
                <a:lnTo>
                  <a:pt x="33541" y="113865"/>
                </a:lnTo>
                <a:lnTo>
                  <a:pt x="34026" y="113865"/>
                </a:lnTo>
                <a:lnTo>
                  <a:pt x="34220" y="113854"/>
                </a:lnTo>
                <a:lnTo>
                  <a:pt x="34462" y="113831"/>
                </a:lnTo>
                <a:lnTo>
                  <a:pt x="34656" y="113808"/>
                </a:lnTo>
                <a:lnTo>
                  <a:pt x="34898" y="113762"/>
                </a:lnTo>
                <a:lnTo>
                  <a:pt x="36255" y="113384"/>
                </a:lnTo>
                <a:lnTo>
                  <a:pt x="37613" y="112994"/>
                </a:lnTo>
                <a:lnTo>
                  <a:pt x="38921" y="112592"/>
                </a:lnTo>
                <a:lnTo>
                  <a:pt x="40133" y="112168"/>
                </a:lnTo>
                <a:lnTo>
                  <a:pt x="41296" y="111743"/>
                </a:lnTo>
                <a:lnTo>
                  <a:pt x="42411" y="111296"/>
                </a:lnTo>
                <a:lnTo>
                  <a:pt x="43477" y="110837"/>
                </a:lnTo>
                <a:lnTo>
                  <a:pt x="44495" y="110378"/>
                </a:lnTo>
                <a:lnTo>
                  <a:pt x="45465" y="109897"/>
                </a:lnTo>
                <a:lnTo>
                  <a:pt x="46385" y="109415"/>
                </a:lnTo>
                <a:lnTo>
                  <a:pt x="47209" y="108922"/>
                </a:lnTo>
                <a:lnTo>
                  <a:pt x="47985" y="108417"/>
                </a:lnTo>
                <a:lnTo>
                  <a:pt x="48760" y="107912"/>
                </a:lnTo>
                <a:lnTo>
                  <a:pt x="49439" y="107396"/>
                </a:lnTo>
                <a:lnTo>
                  <a:pt x="50069" y="106868"/>
                </a:lnTo>
                <a:lnTo>
                  <a:pt x="50651" y="106341"/>
                </a:lnTo>
                <a:lnTo>
                  <a:pt x="51184" y="105813"/>
                </a:lnTo>
                <a:lnTo>
                  <a:pt x="51620" y="105286"/>
                </a:lnTo>
                <a:lnTo>
                  <a:pt x="52056" y="104746"/>
                </a:lnTo>
                <a:lnTo>
                  <a:pt x="52444" y="104207"/>
                </a:lnTo>
                <a:lnTo>
                  <a:pt x="52735" y="103668"/>
                </a:lnTo>
                <a:lnTo>
                  <a:pt x="52977" y="103129"/>
                </a:lnTo>
                <a:lnTo>
                  <a:pt x="53220" y="102579"/>
                </a:lnTo>
                <a:lnTo>
                  <a:pt x="53365" y="102039"/>
                </a:lnTo>
                <a:lnTo>
                  <a:pt x="53462" y="101512"/>
                </a:lnTo>
                <a:lnTo>
                  <a:pt x="53510" y="100973"/>
                </a:lnTo>
                <a:lnTo>
                  <a:pt x="53510" y="100434"/>
                </a:lnTo>
                <a:lnTo>
                  <a:pt x="53462" y="99906"/>
                </a:lnTo>
                <a:lnTo>
                  <a:pt x="53365" y="99390"/>
                </a:lnTo>
                <a:lnTo>
                  <a:pt x="53220" y="98874"/>
                </a:lnTo>
                <a:lnTo>
                  <a:pt x="53026" y="98358"/>
                </a:lnTo>
                <a:lnTo>
                  <a:pt x="52783" y="97853"/>
                </a:lnTo>
                <a:lnTo>
                  <a:pt x="54868" y="97360"/>
                </a:lnTo>
                <a:lnTo>
                  <a:pt x="71929" y="93265"/>
                </a:lnTo>
                <a:lnTo>
                  <a:pt x="89039" y="89170"/>
                </a:lnTo>
                <a:lnTo>
                  <a:pt x="123306" y="80992"/>
                </a:lnTo>
                <a:lnTo>
                  <a:pt x="136829" y="77780"/>
                </a:lnTo>
                <a:lnTo>
                  <a:pt x="150352" y="74568"/>
                </a:lnTo>
                <a:lnTo>
                  <a:pt x="150207" y="74637"/>
                </a:lnTo>
                <a:lnTo>
                  <a:pt x="150110" y="74706"/>
                </a:lnTo>
                <a:lnTo>
                  <a:pt x="150062" y="74775"/>
                </a:lnTo>
                <a:lnTo>
                  <a:pt x="150062" y="74866"/>
                </a:lnTo>
                <a:lnTo>
                  <a:pt x="151079" y="76163"/>
                </a:lnTo>
                <a:lnTo>
                  <a:pt x="152097" y="77459"/>
                </a:lnTo>
                <a:lnTo>
                  <a:pt x="154230" y="80005"/>
                </a:lnTo>
                <a:lnTo>
                  <a:pt x="156363" y="82529"/>
                </a:lnTo>
                <a:lnTo>
                  <a:pt x="157380" y="83779"/>
                </a:lnTo>
                <a:lnTo>
                  <a:pt x="158350" y="85029"/>
                </a:lnTo>
                <a:lnTo>
                  <a:pt x="158301" y="85029"/>
                </a:lnTo>
                <a:lnTo>
                  <a:pt x="156459" y="85270"/>
                </a:lnTo>
                <a:lnTo>
                  <a:pt x="154618" y="85534"/>
                </a:lnTo>
                <a:lnTo>
                  <a:pt x="152776" y="85798"/>
                </a:lnTo>
                <a:lnTo>
                  <a:pt x="150934" y="86084"/>
                </a:lnTo>
                <a:lnTo>
                  <a:pt x="149092" y="86371"/>
                </a:lnTo>
                <a:lnTo>
                  <a:pt x="147250" y="86681"/>
                </a:lnTo>
                <a:lnTo>
                  <a:pt x="145505" y="87002"/>
                </a:lnTo>
                <a:lnTo>
                  <a:pt x="143809" y="87346"/>
                </a:lnTo>
                <a:lnTo>
                  <a:pt x="142161" y="87690"/>
                </a:lnTo>
                <a:lnTo>
                  <a:pt x="140562" y="88057"/>
                </a:lnTo>
                <a:lnTo>
                  <a:pt x="139834" y="88252"/>
                </a:lnTo>
                <a:lnTo>
                  <a:pt x="139107" y="88447"/>
                </a:lnTo>
                <a:lnTo>
                  <a:pt x="138380" y="88642"/>
                </a:lnTo>
                <a:lnTo>
                  <a:pt x="137702" y="88849"/>
                </a:lnTo>
                <a:lnTo>
                  <a:pt x="137072" y="89055"/>
                </a:lnTo>
                <a:lnTo>
                  <a:pt x="136442" y="89262"/>
                </a:lnTo>
                <a:lnTo>
                  <a:pt x="135860" y="89480"/>
                </a:lnTo>
                <a:lnTo>
                  <a:pt x="135327" y="89697"/>
                </a:lnTo>
                <a:lnTo>
                  <a:pt x="134842" y="89927"/>
                </a:lnTo>
                <a:lnTo>
                  <a:pt x="134357" y="90156"/>
                </a:lnTo>
                <a:lnTo>
                  <a:pt x="133921" y="90397"/>
                </a:lnTo>
                <a:lnTo>
                  <a:pt x="133533" y="90627"/>
                </a:lnTo>
                <a:lnTo>
                  <a:pt x="133485" y="90672"/>
                </a:lnTo>
                <a:lnTo>
                  <a:pt x="133437" y="90707"/>
                </a:lnTo>
                <a:lnTo>
                  <a:pt x="133485" y="90776"/>
                </a:lnTo>
                <a:lnTo>
                  <a:pt x="133630" y="90844"/>
                </a:lnTo>
                <a:lnTo>
                  <a:pt x="133873" y="90890"/>
                </a:lnTo>
                <a:lnTo>
                  <a:pt x="134115" y="90913"/>
                </a:lnTo>
                <a:lnTo>
                  <a:pt x="134406" y="90913"/>
                </a:lnTo>
                <a:lnTo>
                  <a:pt x="134697" y="90890"/>
                </a:lnTo>
                <a:lnTo>
                  <a:pt x="134842" y="90867"/>
                </a:lnTo>
                <a:lnTo>
                  <a:pt x="134988" y="90844"/>
                </a:lnTo>
                <a:lnTo>
                  <a:pt x="136393" y="90466"/>
                </a:lnTo>
                <a:lnTo>
                  <a:pt x="137799" y="90087"/>
                </a:lnTo>
                <a:lnTo>
                  <a:pt x="140513" y="89319"/>
                </a:lnTo>
                <a:lnTo>
                  <a:pt x="143179" y="88550"/>
                </a:lnTo>
                <a:lnTo>
                  <a:pt x="145893" y="87793"/>
                </a:lnTo>
                <a:lnTo>
                  <a:pt x="147250" y="87426"/>
                </a:lnTo>
                <a:lnTo>
                  <a:pt x="148656" y="87059"/>
                </a:lnTo>
                <a:lnTo>
                  <a:pt x="150110" y="86704"/>
                </a:lnTo>
                <a:lnTo>
                  <a:pt x="151661" y="86360"/>
                </a:lnTo>
                <a:lnTo>
                  <a:pt x="153212" y="86027"/>
                </a:lnTo>
                <a:lnTo>
                  <a:pt x="154860" y="85706"/>
                </a:lnTo>
                <a:lnTo>
                  <a:pt x="156605" y="85396"/>
                </a:lnTo>
                <a:lnTo>
                  <a:pt x="158398" y="85109"/>
                </a:lnTo>
                <a:lnTo>
                  <a:pt x="159416" y="86532"/>
                </a:lnTo>
                <a:lnTo>
                  <a:pt x="159901" y="87254"/>
                </a:lnTo>
                <a:lnTo>
                  <a:pt x="160337" y="87965"/>
                </a:lnTo>
                <a:lnTo>
                  <a:pt x="160725" y="88688"/>
                </a:lnTo>
                <a:lnTo>
                  <a:pt x="161064" y="89411"/>
                </a:lnTo>
                <a:lnTo>
                  <a:pt x="161403" y="90133"/>
                </a:lnTo>
                <a:lnTo>
                  <a:pt x="161646" y="90867"/>
                </a:lnTo>
                <a:lnTo>
                  <a:pt x="161888" y="91590"/>
                </a:lnTo>
                <a:lnTo>
                  <a:pt x="162033" y="92324"/>
                </a:lnTo>
                <a:lnTo>
                  <a:pt x="162130" y="93070"/>
                </a:lnTo>
                <a:lnTo>
                  <a:pt x="162179" y="93815"/>
                </a:lnTo>
                <a:lnTo>
                  <a:pt x="162179" y="94561"/>
                </a:lnTo>
                <a:lnTo>
                  <a:pt x="162130" y="95318"/>
                </a:lnTo>
                <a:lnTo>
                  <a:pt x="161985" y="96075"/>
                </a:lnTo>
                <a:lnTo>
                  <a:pt x="161743" y="96832"/>
                </a:lnTo>
                <a:lnTo>
                  <a:pt x="161549" y="97463"/>
                </a:lnTo>
                <a:lnTo>
                  <a:pt x="161258" y="98082"/>
                </a:lnTo>
                <a:lnTo>
                  <a:pt x="160967" y="98702"/>
                </a:lnTo>
                <a:lnTo>
                  <a:pt x="160628" y="99332"/>
                </a:lnTo>
                <a:lnTo>
                  <a:pt x="159901" y="100594"/>
                </a:lnTo>
                <a:lnTo>
                  <a:pt x="159077" y="101856"/>
                </a:lnTo>
                <a:lnTo>
                  <a:pt x="158156" y="103118"/>
                </a:lnTo>
                <a:lnTo>
                  <a:pt x="157235" y="104391"/>
                </a:lnTo>
                <a:lnTo>
                  <a:pt x="156314" y="105664"/>
                </a:lnTo>
                <a:lnTo>
                  <a:pt x="155393" y="106949"/>
                </a:lnTo>
                <a:lnTo>
                  <a:pt x="154569" y="108222"/>
                </a:lnTo>
                <a:lnTo>
                  <a:pt x="153794" y="109495"/>
                </a:lnTo>
                <a:lnTo>
                  <a:pt x="153454" y="110126"/>
                </a:lnTo>
                <a:lnTo>
                  <a:pt x="153115" y="110768"/>
                </a:lnTo>
                <a:lnTo>
                  <a:pt x="152824" y="111399"/>
                </a:lnTo>
                <a:lnTo>
                  <a:pt x="152582" y="112030"/>
                </a:lnTo>
                <a:lnTo>
                  <a:pt x="152388" y="112661"/>
                </a:lnTo>
                <a:lnTo>
                  <a:pt x="152243" y="113292"/>
                </a:lnTo>
                <a:lnTo>
                  <a:pt x="152097" y="113923"/>
                </a:lnTo>
                <a:lnTo>
                  <a:pt x="152049" y="114554"/>
                </a:lnTo>
                <a:lnTo>
                  <a:pt x="152049" y="115173"/>
                </a:lnTo>
                <a:lnTo>
                  <a:pt x="152097" y="115804"/>
                </a:lnTo>
                <a:lnTo>
                  <a:pt x="152194" y="116423"/>
                </a:lnTo>
                <a:lnTo>
                  <a:pt x="152388" y="117043"/>
                </a:lnTo>
                <a:lnTo>
                  <a:pt x="152437" y="117123"/>
                </a:lnTo>
                <a:lnTo>
                  <a:pt x="152533" y="117192"/>
                </a:lnTo>
                <a:lnTo>
                  <a:pt x="152727" y="117260"/>
                </a:lnTo>
                <a:lnTo>
                  <a:pt x="152921" y="117318"/>
                </a:lnTo>
                <a:lnTo>
                  <a:pt x="153164" y="117364"/>
                </a:lnTo>
                <a:lnTo>
                  <a:pt x="153454" y="117410"/>
                </a:lnTo>
                <a:lnTo>
                  <a:pt x="153745" y="117444"/>
                </a:lnTo>
                <a:lnTo>
                  <a:pt x="154084" y="117455"/>
                </a:lnTo>
                <a:lnTo>
                  <a:pt x="154375" y="117467"/>
                </a:lnTo>
                <a:lnTo>
                  <a:pt x="154715" y="117467"/>
                </a:lnTo>
                <a:lnTo>
                  <a:pt x="155005" y="117455"/>
                </a:lnTo>
                <a:lnTo>
                  <a:pt x="155296" y="117421"/>
                </a:lnTo>
                <a:lnTo>
                  <a:pt x="155587" y="117387"/>
                </a:lnTo>
                <a:lnTo>
                  <a:pt x="155829" y="117341"/>
                </a:lnTo>
                <a:lnTo>
                  <a:pt x="156023" y="117272"/>
                </a:lnTo>
                <a:lnTo>
                  <a:pt x="156169" y="117192"/>
                </a:lnTo>
                <a:lnTo>
                  <a:pt x="156702" y="116859"/>
                </a:lnTo>
                <a:lnTo>
                  <a:pt x="157138" y="116526"/>
                </a:lnTo>
                <a:lnTo>
                  <a:pt x="158011" y="115850"/>
                </a:lnTo>
                <a:lnTo>
                  <a:pt x="158786" y="115161"/>
                </a:lnTo>
                <a:lnTo>
                  <a:pt x="159465" y="114473"/>
                </a:lnTo>
                <a:lnTo>
                  <a:pt x="160046" y="113774"/>
                </a:lnTo>
                <a:lnTo>
                  <a:pt x="160579" y="113074"/>
                </a:lnTo>
                <a:lnTo>
                  <a:pt x="161064" y="112363"/>
                </a:lnTo>
                <a:lnTo>
                  <a:pt x="161500" y="111652"/>
                </a:lnTo>
                <a:lnTo>
                  <a:pt x="161888" y="110940"/>
                </a:lnTo>
                <a:lnTo>
                  <a:pt x="162276" y="110218"/>
                </a:lnTo>
                <a:lnTo>
                  <a:pt x="162906" y="108795"/>
                </a:lnTo>
                <a:lnTo>
                  <a:pt x="163585" y="107373"/>
                </a:lnTo>
                <a:lnTo>
                  <a:pt x="163972" y="106673"/>
                </a:lnTo>
                <a:lnTo>
                  <a:pt x="164360" y="105974"/>
                </a:lnTo>
                <a:lnTo>
                  <a:pt x="165475" y="104024"/>
                </a:lnTo>
                <a:lnTo>
                  <a:pt x="166590" y="102085"/>
                </a:lnTo>
                <a:lnTo>
                  <a:pt x="167123" y="101110"/>
                </a:lnTo>
                <a:lnTo>
                  <a:pt x="167607" y="100147"/>
                </a:lnTo>
                <a:lnTo>
                  <a:pt x="168044" y="99172"/>
                </a:lnTo>
                <a:lnTo>
                  <a:pt x="168480" y="98197"/>
                </a:lnTo>
                <a:lnTo>
                  <a:pt x="169837" y="98633"/>
                </a:lnTo>
                <a:lnTo>
                  <a:pt x="171146" y="99069"/>
                </a:lnTo>
                <a:lnTo>
                  <a:pt x="172454" y="99516"/>
                </a:lnTo>
                <a:lnTo>
                  <a:pt x="173666" y="99952"/>
                </a:lnTo>
                <a:lnTo>
                  <a:pt x="174878" y="100399"/>
                </a:lnTo>
                <a:lnTo>
                  <a:pt x="175993" y="100847"/>
                </a:lnTo>
                <a:lnTo>
                  <a:pt x="177107" y="101294"/>
                </a:lnTo>
                <a:lnTo>
                  <a:pt x="178125" y="101753"/>
                </a:lnTo>
                <a:lnTo>
                  <a:pt x="179143" y="102212"/>
                </a:lnTo>
                <a:lnTo>
                  <a:pt x="180064" y="102670"/>
                </a:lnTo>
                <a:lnTo>
                  <a:pt x="180937" y="103129"/>
                </a:lnTo>
                <a:lnTo>
                  <a:pt x="181809" y="103599"/>
                </a:lnTo>
                <a:lnTo>
                  <a:pt x="182585" y="104058"/>
                </a:lnTo>
                <a:lnTo>
                  <a:pt x="183312" y="104529"/>
                </a:lnTo>
                <a:lnTo>
                  <a:pt x="183990" y="105010"/>
                </a:lnTo>
                <a:lnTo>
                  <a:pt x="184572" y="105492"/>
                </a:lnTo>
                <a:lnTo>
                  <a:pt x="185153" y="105974"/>
                </a:lnTo>
                <a:lnTo>
                  <a:pt x="185638" y="106456"/>
                </a:lnTo>
                <a:lnTo>
                  <a:pt x="186074" y="106949"/>
                </a:lnTo>
                <a:lnTo>
                  <a:pt x="186462" y="107442"/>
                </a:lnTo>
                <a:lnTo>
                  <a:pt x="186801" y="107935"/>
                </a:lnTo>
                <a:lnTo>
                  <a:pt x="187044" y="108440"/>
                </a:lnTo>
                <a:lnTo>
                  <a:pt x="187238" y="108956"/>
                </a:lnTo>
                <a:lnTo>
                  <a:pt x="187383" y="109461"/>
                </a:lnTo>
                <a:lnTo>
                  <a:pt x="187431" y="109977"/>
                </a:lnTo>
                <a:lnTo>
                  <a:pt x="187431" y="110505"/>
                </a:lnTo>
                <a:lnTo>
                  <a:pt x="187383" y="111032"/>
                </a:lnTo>
                <a:lnTo>
                  <a:pt x="187286" y="111560"/>
                </a:lnTo>
                <a:lnTo>
                  <a:pt x="187092" y="112099"/>
                </a:lnTo>
                <a:lnTo>
                  <a:pt x="186801" y="112638"/>
                </a:lnTo>
                <a:lnTo>
                  <a:pt x="186462" y="113189"/>
                </a:lnTo>
                <a:lnTo>
                  <a:pt x="186074" y="113751"/>
                </a:lnTo>
                <a:lnTo>
                  <a:pt x="186074" y="113796"/>
                </a:lnTo>
                <a:lnTo>
                  <a:pt x="186074" y="113842"/>
                </a:lnTo>
                <a:lnTo>
                  <a:pt x="186171" y="113888"/>
                </a:lnTo>
                <a:lnTo>
                  <a:pt x="186268" y="113934"/>
                </a:lnTo>
                <a:lnTo>
                  <a:pt x="186365" y="113969"/>
                </a:lnTo>
                <a:lnTo>
                  <a:pt x="186559" y="113991"/>
                </a:lnTo>
                <a:lnTo>
                  <a:pt x="186704" y="114026"/>
                </a:lnTo>
                <a:lnTo>
                  <a:pt x="186898" y="114037"/>
                </a:lnTo>
                <a:lnTo>
                  <a:pt x="187092" y="114049"/>
                </a:lnTo>
                <a:lnTo>
                  <a:pt x="187480" y="114049"/>
                </a:lnTo>
                <a:lnTo>
                  <a:pt x="187674" y="114037"/>
                </a:lnTo>
                <a:lnTo>
                  <a:pt x="187819" y="114014"/>
                </a:lnTo>
                <a:lnTo>
                  <a:pt x="187965" y="113991"/>
                </a:lnTo>
                <a:lnTo>
                  <a:pt x="188110" y="113946"/>
                </a:lnTo>
                <a:lnTo>
                  <a:pt x="188207" y="113900"/>
                </a:lnTo>
                <a:lnTo>
                  <a:pt x="188886" y="113372"/>
                </a:lnTo>
                <a:lnTo>
                  <a:pt x="189516" y="112821"/>
                </a:lnTo>
                <a:lnTo>
                  <a:pt x="190049" y="112282"/>
                </a:lnTo>
                <a:lnTo>
                  <a:pt x="190485" y="111732"/>
                </a:lnTo>
                <a:lnTo>
                  <a:pt x="190873" y="111181"/>
                </a:lnTo>
                <a:lnTo>
                  <a:pt x="191164" y="110619"/>
                </a:lnTo>
                <a:lnTo>
                  <a:pt x="191357" y="110069"/>
                </a:lnTo>
                <a:lnTo>
                  <a:pt x="191454" y="109507"/>
                </a:lnTo>
                <a:lnTo>
                  <a:pt x="191454" y="108945"/>
                </a:lnTo>
                <a:lnTo>
                  <a:pt x="191406" y="108383"/>
                </a:lnTo>
                <a:lnTo>
                  <a:pt x="191261" y="107832"/>
                </a:lnTo>
                <a:lnTo>
                  <a:pt x="191018" y="107270"/>
                </a:lnTo>
                <a:lnTo>
                  <a:pt x="190727" y="106719"/>
                </a:lnTo>
                <a:lnTo>
                  <a:pt x="190291" y="106169"/>
                </a:lnTo>
                <a:lnTo>
                  <a:pt x="189806" y="105630"/>
                </a:lnTo>
                <a:lnTo>
                  <a:pt x="189225" y="105079"/>
                </a:lnTo>
                <a:lnTo>
                  <a:pt x="188595" y="104551"/>
                </a:lnTo>
                <a:lnTo>
                  <a:pt x="187819" y="104024"/>
                </a:lnTo>
                <a:lnTo>
                  <a:pt x="186995" y="103508"/>
                </a:lnTo>
                <a:lnTo>
                  <a:pt x="186123" y="102991"/>
                </a:lnTo>
                <a:lnTo>
                  <a:pt x="185105" y="102498"/>
                </a:lnTo>
                <a:lnTo>
                  <a:pt x="184039" y="102005"/>
                </a:lnTo>
                <a:lnTo>
                  <a:pt x="182875" y="101523"/>
                </a:lnTo>
                <a:lnTo>
                  <a:pt x="181615" y="101064"/>
                </a:lnTo>
                <a:lnTo>
                  <a:pt x="180258" y="100606"/>
                </a:lnTo>
                <a:lnTo>
                  <a:pt x="178852" y="100170"/>
                </a:lnTo>
                <a:lnTo>
                  <a:pt x="177350" y="99734"/>
                </a:lnTo>
                <a:lnTo>
                  <a:pt x="175750" y="99332"/>
                </a:lnTo>
                <a:lnTo>
                  <a:pt x="174102" y="98931"/>
                </a:lnTo>
                <a:lnTo>
                  <a:pt x="172309" y="98553"/>
                </a:lnTo>
                <a:lnTo>
                  <a:pt x="170467" y="98197"/>
                </a:lnTo>
                <a:lnTo>
                  <a:pt x="168577" y="97853"/>
                </a:lnTo>
                <a:lnTo>
                  <a:pt x="168965" y="96706"/>
                </a:lnTo>
                <a:lnTo>
                  <a:pt x="169110" y="96132"/>
                </a:lnTo>
                <a:lnTo>
                  <a:pt x="169255" y="95559"/>
                </a:lnTo>
                <a:lnTo>
                  <a:pt x="169352" y="94893"/>
                </a:lnTo>
                <a:lnTo>
                  <a:pt x="169449" y="94240"/>
                </a:lnTo>
                <a:lnTo>
                  <a:pt x="169449" y="93574"/>
                </a:lnTo>
                <a:lnTo>
                  <a:pt x="169449" y="92909"/>
                </a:lnTo>
                <a:lnTo>
                  <a:pt x="169401" y="92244"/>
                </a:lnTo>
                <a:lnTo>
                  <a:pt x="169304" y="91579"/>
                </a:lnTo>
                <a:lnTo>
                  <a:pt x="169158" y="90913"/>
                </a:lnTo>
                <a:lnTo>
                  <a:pt x="169013" y="90237"/>
                </a:lnTo>
                <a:lnTo>
                  <a:pt x="168771" y="89571"/>
                </a:lnTo>
                <a:lnTo>
                  <a:pt x="168528" y="88906"/>
                </a:lnTo>
                <a:lnTo>
                  <a:pt x="168238" y="88241"/>
                </a:lnTo>
                <a:lnTo>
                  <a:pt x="167898" y="87575"/>
                </a:lnTo>
                <a:lnTo>
                  <a:pt x="167559" y="86910"/>
                </a:lnTo>
                <a:lnTo>
                  <a:pt x="167171" y="86245"/>
                </a:lnTo>
                <a:lnTo>
                  <a:pt x="166735" y="85591"/>
                </a:lnTo>
                <a:lnTo>
                  <a:pt x="166250" y="84926"/>
                </a:lnTo>
                <a:lnTo>
                  <a:pt x="165717" y="84261"/>
                </a:lnTo>
                <a:lnTo>
                  <a:pt x="165184" y="83607"/>
                </a:lnTo>
                <a:lnTo>
                  <a:pt x="164602" y="82953"/>
                </a:lnTo>
                <a:lnTo>
                  <a:pt x="163972" y="82299"/>
                </a:lnTo>
                <a:lnTo>
                  <a:pt x="163342" y="81645"/>
                </a:lnTo>
                <a:lnTo>
                  <a:pt x="162664" y="80992"/>
                </a:lnTo>
                <a:lnTo>
                  <a:pt x="161937" y="80338"/>
                </a:lnTo>
                <a:lnTo>
                  <a:pt x="161209" y="79695"/>
                </a:lnTo>
                <a:lnTo>
                  <a:pt x="160386" y="79053"/>
                </a:lnTo>
                <a:lnTo>
                  <a:pt x="159610" y="78411"/>
                </a:lnTo>
                <a:lnTo>
                  <a:pt x="158738" y="77780"/>
                </a:lnTo>
                <a:lnTo>
                  <a:pt x="157865" y="77149"/>
                </a:lnTo>
                <a:lnTo>
                  <a:pt x="156944" y="76518"/>
                </a:lnTo>
                <a:lnTo>
                  <a:pt x="156023" y="75887"/>
                </a:lnTo>
                <a:lnTo>
                  <a:pt x="155054" y="75268"/>
                </a:lnTo>
                <a:lnTo>
                  <a:pt x="154036" y="74649"/>
                </a:lnTo>
                <a:lnTo>
                  <a:pt x="153939" y="74591"/>
                </a:lnTo>
                <a:lnTo>
                  <a:pt x="153794" y="74534"/>
                </a:lnTo>
                <a:lnTo>
                  <a:pt x="153600" y="74488"/>
                </a:lnTo>
                <a:lnTo>
                  <a:pt x="153454" y="74454"/>
                </a:lnTo>
                <a:lnTo>
                  <a:pt x="153212" y="74419"/>
                </a:lnTo>
                <a:lnTo>
                  <a:pt x="153018" y="74396"/>
                </a:lnTo>
                <a:lnTo>
                  <a:pt x="152582" y="74373"/>
                </a:lnTo>
                <a:lnTo>
                  <a:pt x="152097" y="74362"/>
                </a:lnTo>
                <a:lnTo>
                  <a:pt x="151613" y="74373"/>
                </a:lnTo>
                <a:lnTo>
                  <a:pt x="151176" y="74419"/>
                </a:lnTo>
                <a:lnTo>
                  <a:pt x="150789" y="74476"/>
                </a:lnTo>
                <a:lnTo>
                  <a:pt x="180064" y="67514"/>
                </a:lnTo>
                <a:lnTo>
                  <a:pt x="209485" y="60575"/>
                </a:lnTo>
                <a:lnTo>
                  <a:pt x="224220" y="57122"/>
                </a:lnTo>
                <a:lnTo>
                  <a:pt x="238954" y="53658"/>
                </a:lnTo>
                <a:lnTo>
                  <a:pt x="253689" y="50205"/>
                </a:lnTo>
                <a:lnTo>
                  <a:pt x="268521" y="46764"/>
                </a:lnTo>
                <a:lnTo>
                  <a:pt x="291301" y="41488"/>
                </a:lnTo>
                <a:lnTo>
                  <a:pt x="314179" y="36223"/>
                </a:lnTo>
                <a:lnTo>
                  <a:pt x="337105" y="30970"/>
                </a:lnTo>
                <a:lnTo>
                  <a:pt x="360079" y="25739"/>
                </a:lnTo>
                <a:lnTo>
                  <a:pt x="383102" y="20520"/>
                </a:lnTo>
                <a:lnTo>
                  <a:pt x="406222" y="15313"/>
                </a:lnTo>
                <a:lnTo>
                  <a:pt x="429342" y="10117"/>
                </a:lnTo>
                <a:lnTo>
                  <a:pt x="452511" y="4932"/>
                </a:lnTo>
                <a:lnTo>
                  <a:pt x="453529" y="5437"/>
                </a:lnTo>
                <a:lnTo>
                  <a:pt x="454546" y="5953"/>
                </a:lnTo>
                <a:lnTo>
                  <a:pt x="454740" y="6045"/>
                </a:lnTo>
                <a:lnTo>
                  <a:pt x="454983" y="6125"/>
                </a:lnTo>
                <a:lnTo>
                  <a:pt x="455273" y="6206"/>
                </a:lnTo>
                <a:lnTo>
                  <a:pt x="455564" y="6263"/>
                </a:lnTo>
                <a:lnTo>
                  <a:pt x="455855" y="6320"/>
                </a:lnTo>
                <a:lnTo>
                  <a:pt x="456146" y="6366"/>
                </a:lnTo>
                <a:lnTo>
                  <a:pt x="456485" y="6401"/>
                </a:lnTo>
                <a:lnTo>
                  <a:pt x="456824" y="6435"/>
                </a:lnTo>
                <a:lnTo>
                  <a:pt x="457164" y="6446"/>
                </a:lnTo>
                <a:lnTo>
                  <a:pt x="457503" y="6458"/>
                </a:lnTo>
                <a:lnTo>
                  <a:pt x="458182" y="6458"/>
                </a:lnTo>
                <a:lnTo>
                  <a:pt x="458521" y="6435"/>
                </a:lnTo>
                <a:lnTo>
                  <a:pt x="458860" y="6412"/>
                </a:lnTo>
                <a:lnTo>
                  <a:pt x="459199" y="6389"/>
                </a:lnTo>
                <a:lnTo>
                  <a:pt x="459539" y="6355"/>
                </a:lnTo>
                <a:lnTo>
                  <a:pt x="462156" y="7100"/>
                </a:lnTo>
                <a:lnTo>
                  <a:pt x="464725" y="7857"/>
                </a:lnTo>
                <a:lnTo>
                  <a:pt x="467294" y="8614"/>
                </a:lnTo>
                <a:lnTo>
                  <a:pt x="469814" y="9383"/>
                </a:lnTo>
                <a:lnTo>
                  <a:pt x="472286" y="10163"/>
                </a:lnTo>
                <a:lnTo>
                  <a:pt x="474710" y="10931"/>
                </a:lnTo>
                <a:lnTo>
                  <a:pt x="477133" y="11723"/>
                </a:lnTo>
                <a:lnTo>
                  <a:pt x="479508" y="12514"/>
                </a:lnTo>
                <a:lnTo>
                  <a:pt x="481883" y="13306"/>
                </a:lnTo>
                <a:lnTo>
                  <a:pt x="484161" y="14109"/>
                </a:lnTo>
                <a:lnTo>
                  <a:pt x="486488" y="14911"/>
                </a:lnTo>
                <a:lnTo>
                  <a:pt x="488717" y="15714"/>
                </a:lnTo>
                <a:lnTo>
                  <a:pt x="490947" y="16529"/>
                </a:lnTo>
                <a:lnTo>
                  <a:pt x="493128" y="17355"/>
                </a:lnTo>
                <a:lnTo>
                  <a:pt x="495261" y="18180"/>
                </a:lnTo>
                <a:lnTo>
                  <a:pt x="497393" y="19006"/>
                </a:lnTo>
                <a:lnTo>
                  <a:pt x="496230" y="19282"/>
                </a:lnTo>
                <a:lnTo>
                  <a:pt x="495115" y="19557"/>
                </a:lnTo>
                <a:lnTo>
                  <a:pt x="494000" y="19844"/>
                </a:lnTo>
                <a:lnTo>
                  <a:pt x="492934" y="20142"/>
                </a:lnTo>
                <a:lnTo>
                  <a:pt x="491916" y="20452"/>
                </a:lnTo>
                <a:lnTo>
                  <a:pt x="490850" y="20761"/>
                </a:lnTo>
                <a:lnTo>
                  <a:pt x="489881" y="21094"/>
                </a:lnTo>
                <a:lnTo>
                  <a:pt x="488911" y="21415"/>
                </a:lnTo>
                <a:lnTo>
                  <a:pt x="487942" y="21759"/>
                </a:lnTo>
                <a:lnTo>
                  <a:pt x="487021" y="22092"/>
                </a:lnTo>
                <a:lnTo>
                  <a:pt x="486100" y="22447"/>
                </a:lnTo>
                <a:lnTo>
                  <a:pt x="485228" y="22791"/>
                </a:lnTo>
                <a:lnTo>
                  <a:pt x="483531" y="23514"/>
                </a:lnTo>
                <a:lnTo>
                  <a:pt x="481932" y="24237"/>
                </a:lnTo>
                <a:lnTo>
                  <a:pt x="480381" y="24982"/>
                </a:lnTo>
                <a:lnTo>
                  <a:pt x="478926" y="25728"/>
                </a:lnTo>
                <a:lnTo>
                  <a:pt x="477521" y="26485"/>
                </a:lnTo>
                <a:lnTo>
                  <a:pt x="476212" y="27230"/>
                </a:lnTo>
                <a:lnTo>
                  <a:pt x="474952" y="27976"/>
                </a:lnTo>
                <a:lnTo>
                  <a:pt x="473789" y="28710"/>
                </a:lnTo>
                <a:lnTo>
                  <a:pt x="472625" y="29433"/>
                </a:lnTo>
                <a:lnTo>
                  <a:pt x="471559" y="30132"/>
                </a:lnTo>
                <a:lnTo>
                  <a:pt x="470396" y="30924"/>
                </a:lnTo>
                <a:lnTo>
                  <a:pt x="469330" y="31715"/>
                </a:lnTo>
                <a:lnTo>
                  <a:pt x="468263" y="32518"/>
                </a:lnTo>
                <a:lnTo>
                  <a:pt x="467342" y="33310"/>
                </a:lnTo>
                <a:lnTo>
                  <a:pt x="466470" y="34113"/>
                </a:lnTo>
                <a:lnTo>
                  <a:pt x="465646" y="34916"/>
                </a:lnTo>
                <a:lnTo>
                  <a:pt x="464967" y="35718"/>
                </a:lnTo>
                <a:lnTo>
                  <a:pt x="464289" y="36521"/>
                </a:lnTo>
                <a:lnTo>
                  <a:pt x="463756" y="37336"/>
                </a:lnTo>
                <a:lnTo>
                  <a:pt x="463271" y="38150"/>
                </a:lnTo>
                <a:lnTo>
                  <a:pt x="462932" y="38965"/>
                </a:lnTo>
                <a:lnTo>
                  <a:pt x="462641" y="39790"/>
                </a:lnTo>
                <a:lnTo>
                  <a:pt x="462447" y="40616"/>
                </a:lnTo>
                <a:lnTo>
                  <a:pt x="462350" y="41442"/>
                </a:lnTo>
                <a:lnTo>
                  <a:pt x="462350" y="42268"/>
                </a:lnTo>
                <a:lnTo>
                  <a:pt x="462447" y="43105"/>
                </a:lnTo>
                <a:lnTo>
                  <a:pt x="462495" y="43128"/>
                </a:lnTo>
                <a:lnTo>
                  <a:pt x="462544" y="43140"/>
                </a:lnTo>
                <a:lnTo>
                  <a:pt x="462641" y="43151"/>
                </a:lnTo>
                <a:lnTo>
                  <a:pt x="462786" y="43140"/>
                </a:lnTo>
                <a:lnTo>
                  <a:pt x="462835" y="43128"/>
                </a:lnTo>
                <a:lnTo>
                  <a:pt x="462835" y="43105"/>
                </a:lnTo>
                <a:lnTo>
                  <a:pt x="464289" y="41454"/>
                </a:lnTo>
                <a:lnTo>
                  <a:pt x="465743" y="39813"/>
                </a:lnTo>
                <a:lnTo>
                  <a:pt x="467294" y="38162"/>
                </a:lnTo>
                <a:lnTo>
                  <a:pt x="468118" y="37336"/>
                </a:lnTo>
                <a:lnTo>
                  <a:pt x="468942" y="36521"/>
                </a:lnTo>
                <a:lnTo>
                  <a:pt x="469814" y="35707"/>
                </a:lnTo>
                <a:lnTo>
                  <a:pt x="470784" y="34893"/>
                </a:lnTo>
                <a:lnTo>
                  <a:pt x="471753" y="34078"/>
                </a:lnTo>
                <a:lnTo>
                  <a:pt x="472771" y="33275"/>
                </a:lnTo>
                <a:lnTo>
                  <a:pt x="473837" y="32472"/>
                </a:lnTo>
                <a:lnTo>
                  <a:pt x="474952" y="31669"/>
                </a:lnTo>
                <a:lnTo>
                  <a:pt x="476164" y="30878"/>
                </a:lnTo>
                <a:lnTo>
                  <a:pt x="477424" y="30087"/>
                </a:lnTo>
                <a:lnTo>
                  <a:pt x="478587" y="29421"/>
                </a:lnTo>
                <a:lnTo>
                  <a:pt x="479847" y="28767"/>
                </a:lnTo>
                <a:lnTo>
                  <a:pt x="481156" y="28125"/>
                </a:lnTo>
                <a:lnTo>
                  <a:pt x="482513" y="27494"/>
                </a:lnTo>
                <a:lnTo>
                  <a:pt x="483919" y="26863"/>
                </a:lnTo>
                <a:lnTo>
                  <a:pt x="485373" y="26244"/>
                </a:lnTo>
                <a:lnTo>
                  <a:pt x="488378" y="25005"/>
                </a:lnTo>
                <a:lnTo>
                  <a:pt x="491432" y="23778"/>
                </a:lnTo>
                <a:lnTo>
                  <a:pt x="494437" y="22551"/>
                </a:lnTo>
                <a:lnTo>
                  <a:pt x="495891" y="21943"/>
                </a:lnTo>
                <a:lnTo>
                  <a:pt x="497296" y="21312"/>
                </a:lnTo>
                <a:lnTo>
                  <a:pt x="498702" y="20692"/>
                </a:lnTo>
                <a:lnTo>
                  <a:pt x="500011" y="20050"/>
                </a:lnTo>
                <a:lnTo>
                  <a:pt x="502628" y="21128"/>
                </a:lnTo>
                <a:lnTo>
                  <a:pt x="505148" y="22207"/>
                </a:lnTo>
                <a:lnTo>
                  <a:pt x="507620" y="23296"/>
                </a:lnTo>
                <a:lnTo>
                  <a:pt x="510044" y="24397"/>
                </a:lnTo>
                <a:lnTo>
                  <a:pt x="512419" y="25498"/>
                </a:lnTo>
                <a:lnTo>
                  <a:pt x="514745" y="26611"/>
                </a:lnTo>
                <a:lnTo>
                  <a:pt x="516975" y="27735"/>
                </a:lnTo>
                <a:lnTo>
                  <a:pt x="519205" y="28859"/>
                </a:lnTo>
                <a:lnTo>
                  <a:pt x="519011" y="28905"/>
                </a:lnTo>
                <a:lnTo>
                  <a:pt x="518914" y="28951"/>
                </a:lnTo>
                <a:lnTo>
                  <a:pt x="518817" y="29008"/>
                </a:lnTo>
                <a:lnTo>
                  <a:pt x="518720" y="29066"/>
                </a:lnTo>
                <a:lnTo>
                  <a:pt x="518720" y="29112"/>
                </a:lnTo>
                <a:lnTo>
                  <a:pt x="518720" y="29169"/>
                </a:lnTo>
                <a:lnTo>
                  <a:pt x="518768" y="29284"/>
                </a:lnTo>
                <a:lnTo>
                  <a:pt x="518865" y="29330"/>
                </a:lnTo>
                <a:lnTo>
                  <a:pt x="518962" y="29387"/>
                </a:lnTo>
                <a:lnTo>
                  <a:pt x="519059" y="29433"/>
                </a:lnTo>
                <a:lnTo>
                  <a:pt x="519253" y="29467"/>
                </a:lnTo>
                <a:lnTo>
                  <a:pt x="519447" y="29502"/>
                </a:lnTo>
                <a:lnTo>
                  <a:pt x="519641" y="29536"/>
                </a:lnTo>
                <a:lnTo>
                  <a:pt x="519883" y="29559"/>
                </a:lnTo>
                <a:lnTo>
                  <a:pt x="520125" y="29570"/>
                </a:lnTo>
                <a:lnTo>
                  <a:pt x="520513" y="29582"/>
                </a:lnTo>
                <a:lnTo>
                  <a:pt x="522258" y="30534"/>
                </a:lnTo>
                <a:lnTo>
                  <a:pt x="524003" y="31497"/>
                </a:lnTo>
                <a:lnTo>
                  <a:pt x="525699" y="32449"/>
                </a:lnTo>
                <a:lnTo>
                  <a:pt x="527347" y="33424"/>
                </a:lnTo>
                <a:lnTo>
                  <a:pt x="528947" y="34388"/>
                </a:lnTo>
                <a:lnTo>
                  <a:pt x="530498" y="35363"/>
                </a:lnTo>
                <a:lnTo>
                  <a:pt x="532049" y="36349"/>
                </a:lnTo>
                <a:lnTo>
                  <a:pt x="533503" y="37336"/>
                </a:lnTo>
                <a:lnTo>
                  <a:pt x="534860" y="38311"/>
                </a:lnTo>
                <a:lnTo>
                  <a:pt x="536217" y="39286"/>
                </a:lnTo>
                <a:lnTo>
                  <a:pt x="537429" y="40261"/>
                </a:lnTo>
                <a:lnTo>
                  <a:pt x="538641" y="41236"/>
                </a:lnTo>
                <a:lnTo>
                  <a:pt x="539804" y="42211"/>
                </a:lnTo>
                <a:lnTo>
                  <a:pt x="540870" y="43186"/>
                </a:lnTo>
                <a:lnTo>
                  <a:pt x="541937" y="44161"/>
                </a:lnTo>
                <a:lnTo>
                  <a:pt x="542906" y="45136"/>
                </a:lnTo>
                <a:lnTo>
                  <a:pt x="542664" y="45170"/>
                </a:lnTo>
                <a:lnTo>
                  <a:pt x="542373" y="45216"/>
                </a:lnTo>
                <a:lnTo>
                  <a:pt x="540046" y="45721"/>
                </a:lnTo>
                <a:lnTo>
                  <a:pt x="537768" y="46237"/>
                </a:lnTo>
                <a:lnTo>
                  <a:pt x="535490" y="46776"/>
                </a:lnTo>
                <a:lnTo>
                  <a:pt x="533261" y="47326"/>
                </a:lnTo>
                <a:lnTo>
                  <a:pt x="531031" y="47900"/>
                </a:lnTo>
                <a:lnTo>
                  <a:pt x="528802" y="48485"/>
                </a:lnTo>
                <a:lnTo>
                  <a:pt x="526620" y="49070"/>
                </a:lnTo>
                <a:lnTo>
                  <a:pt x="524488" y="49689"/>
                </a:lnTo>
                <a:lnTo>
                  <a:pt x="522404" y="50309"/>
                </a:lnTo>
                <a:lnTo>
                  <a:pt x="520368" y="50939"/>
                </a:lnTo>
                <a:lnTo>
                  <a:pt x="518332" y="51582"/>
                </a:lnTo>
                <a:lnTo>
                  <a:pt x="516393" y="52236"/>
                </a:lnTo>
                <a:lnTo>
                  <a:pt x="514503" y="52901"/>
                </a:lnTo>
                <a:lnTo>
                  <a:pt x="512661" y="53578"/>
                </a:lnTo>
                <a:lnTo>
                  <a:pt x="510868" y="54266"/>
                </a:lnTo>
                <a:lnTo>
                  <a:pt x="509171" y="54966"/>
                </a:lnTo>
                <a:lnTo>
                  <a:pt x="507572" y="55665"/>
                </a:lnTo>
                <a:lnTo>
                  <a:pt x="506021" y="56376"/>
                </a:lnTo>
                <a:lnTo>
                  <a:pt x="504567" y="57099"/>
                </a:lnTo>
                <a:lnTo>
                  <a:pt x="503161" y="57822"/>
                </a:lnTo>
                <a:lnTo>
                  <a:pt x="501901" y="58556"/>
                </a:lnTo>
                <a:lnTo>
                  <a:pt x="500689" y="59290"/>
                </a:lnTo>
                <a:lnTo>
                  <a:pt x="499623" y="60035"/>
                </a:lnTo>
                <a:lnTo>
                  <a:pt x="498605" y="60781"/>
                </a:lnTo>
                <a:lnTo>
                  <a:pt x="497733" y="61538"/>
                </a:lnTo>
                <a:lnTo>
                  <a:pt x="496957" y="62295"/>
                </a:lnTo>
                <a:lnTo>
                  <a:pt x="496618" y="62674"/>
                </a:lnTo>
                <a:lnTo>
                  <a:pt x="496327" y="63052"/>
                </a:lnTo>
                <a:lnTo>
                  <a:pt x="496036" y="63442"/>
                </a:lnTo>
                <a:lnTo>
                  <a:pt x="495794" y="63821"/>
                </a:lnTo>
                <a:lnTo>
                  <a:pt x="495600" y="64199"/>
                </a:lnTo>
                <a:lnTo>
                  <a:pt x="495406" y="64589"/>
                </a:lnTo>
                <a:lnTo>
                  <a:pt x="495261" y="64968"/>
                </a:lnTo>
                <a:lnTo>
                  <a:pt x="495115" y="65358"/>
                </a:lnTo>
                <a:lnTo>
                  <a:pt x="495018" y="65736"/>
                </a:lnTo>
                <a:lnTo>
                  <a:pt x="494970" y="66126"/>
                </a:lnTo>
                <a:lnTo>
                  <a:pt x="494970" y="66505"/>
                </a:lnTo>
                <a:lnTo>
                  <a:pt x="494970" y="66895"/>
                </a:lnTo>
                <a:lnTo>
                  <a:pt x="495018" y="66940"/>
                </a:lnTo>
                <a:lnTo>
                  <a:pt x="495164" y="66975"/>
                </a:lnTo>
                <a:lnTo>
                  <a:pt x="495309" y="67009"/>
                </a:lnTo>
                <a:lnTo>
                  <a:pt x="495503" y="67021"/>
                </a:lnTo>
                <a:lnTo>
                  <a:pt x="495697" y="67021"/>
                </a:lnTo>
                <a:lnTo>
                  <a:pt x="495891" y="67009"/>
                </a:lnTo>
                <a:lnTo>
                  <a:pt x="496036" y="66986"/>
                </a:lnTo>
                <a:lnTo>
                  <a:pt x="496133" y="66940"/>
                </a:lnTo>
                <a:lnTo>
                  <a:pt x="498217" y="65472"/>
                </a:lnTo>
                <a:lnTo>
                  <a:pt x="500253" y="64039"/>
                </a:lnTo>
                <a:lnTo>
                  <a:pt x="502386" y="62628"/>
                </a:lnTo>
                <a:lnTo>
                  <a:pt x="504518" y="61240"/>
                </a:lnTo>
                <a:lnTo>
                  <a:pt x="505633" y="60552"/>
                </a:lnTo>
                <a:lnTo>
                  <a:pt x="506796" y="59875"/>
                </a:lnTo>
                <a:lnTo>
                  <a:pt x="507960" y="59210"/>
                </a:lnTo>
                <a:lnTo>
                  <a:pt x="509123" y="58544"/>
                </a:lnTo>
                <a:lnTo>
                  <a:pt x="510383" y="57890"/>
                </a:lnTo>
                <a:lnTo>
                  <a:pt x="511643" y="57237"/>
                </a:lnTo>
                <a:lnTo>
                  <a:pt x="512952" y="56594"/>
                </a:lnTo>
                <a:lnTo>
                  <a:pt x="514309" y="55963"/>
                </a:lnTo>
                <a:lnTo>
                  <a:pt x="515715" y="55333"/>
                </a:lnTo>
                <a:lnTo>
                  <a:pt x="517169" y="54713"/>
                </a:lnTo>
                <a:lnTo>
                  <a:pt x="518671" y="54094"/>
                </a:lnTo>
                <a:lnTo>
                  <a:pt x="520222" y="53486"/>
                </a:lnTo>
                <a:lnTo>
                  <a:pt x="521822" y="52878"/>
                </a:lnTo>
                <a:lnTo>
                  <a:pt x="523518" y="52282"/>
                </a:lnTo>
                <a:lnTo>
                  <a:pt x="525263" y="51697"/>
                </a:lnTo>
                <a:lnTo>
                  <a:pt x="527105" y="51112"/>
                </a:lnTo>
                <a:lnTo>
                  <a:pt x="528995" y="50538"/>
                </a:lnTo>
                <a:lnTo>
                  <a:pt x="530983" y="49965"/>
                </a:lnTo>
                <a:lnTo>
                  <a:pt x="533018" y="49402"/>
                </a:lnTo>
                <a:lnTo>
                  <a:pt x="535151" y="48852"/>
                </a:lnTo>
                <a:lnTo>
                  <a:pt x="537381" y="48301"/>
                </a:lnTo>
                <a:lnTo>
                  <a:pt x="539659" y="47762"/>
                </a:lnTo>
                <a:lnTo>
                  <a:pt x="542082" y="47223"/>
                </a:lnTo>
                <a:lnTo>
                  <a:pt x="544554" y="46696"/>
                </a:lnTo>
                <a:lnTo>
                  <a:pt x="545378" y="47590"/>
                </a:lnTo>
                <a:lnTo>
                  <a:pt x="546154" y="48485"/>
                </a:lnTo>
                <a:lnTo>
                  <a:pt x="546881" y="49380"/>
                </a:lnTo>
                <a:lnTo>
                  <a:pt x="547608" y="50274"/>
                </a:lnTo>
                <a:lnTo>
                  <a:pt x="548286" y="51169"/>
                </a:lnTo>
                <a:lnTo>
                  <a:pt x="548916" y="52064"/>
                </a:lnTo>
                <a:lnTo>
                  <a:pt x="549498" y="52970"/>
                </a:lnTo>
                <a:lnTo>
                  <a:pt x="550080" y="53864"/>
                </a:lnTo>
                <a:lnTo>
                  <a:pt x="550613" y="54759"/>
                </a:lnTo>
                <a:lnTo>
                  <a:pt x="551146" y="55665"/>
                </a:lnTo>
                <a:lnTo>
                  <a:pt x="552067" y="57466"/>
                </a:lnTo>
                <a:lnTo>
                  <a:pt x="552891" y="59267"/>
                </a:lnTo>
                <a:lnTo>
                  <a:pt x="553618" y="61079"/>
                </a:lnTo>
                <a:lnTo>
                  <a:pt x="554296" y="62891"/>
                </a:lnTo>
                <a:lnTo>
                  <a:pt x="554830" y="64715"/>
                </a:lnTo>
                <a:lnTo>
                  <a:pt x="555314" y="66539"/>
                </a:lnTo>
                <a:lnTo>
                  <a:pt x="555750" y="68386"/>
                </a:lnTo>
                <a:lnTo>
                  <a:pt x="556090" y="70221"/>
                </a:lnTo>
                <a:lnTo>
                  <a:pt x="556381" y="72079"/>
                </a:lnTo>
                <a:lnTo>
                  <a:pt x="556671" y="73937"/>
                </a:lnTo>
                <a:lnTo>
                  <a:pt x="556914" y="75807"/>
                </a:lnTo>
                <a:lnTo>
                  <a:pt x="556962" y="75887"/>
                </a:lnTo>
                <a:lnTo>
                  <a:pt x="557059" y="75968"/>
                </a:lnTo>
                <a:lnTo>
                  <a:pt x="557205" y="76025"/>
                </a:lnTo>
                <a:lnTo>
                  <a:pt x="557398" y="76071"/>
                </a:lnTo>
                <a:lnTo>
                  <a:pt x="557641" y="76117"/>
                </a:lnTo>
                <a:lnTo>
                  <a:pt x="557932" y="76140"/>
                </a:lnTo>
                <a:lnTo>
                  <a:pt x="558222" y="76163"/>
                </a:lnTo>
                <a:lnTo>
                  <a:pt x="558804" y="76163"/>
                </a:lnTo>
                <a:lnTo>
                  <a:pt x="559095" y="76151"/>
                </a:lnTo>
                <a:lnTo>
                  <a:pt x="559386" y="76128"/>
                </a:lnTo>
                <a:lnTo>
                  <a:pt x="559628" y="76094"/>
                </a:lnTo>
                <a:lnTo>
                  <a:pt x="559870" y="76048"/>
                </a:lnTo>
                <a:lnTo>
                  <a:pt x="560064" y="75991"/>
                </a:lnTo>
                <a:lnTo>
                  <a:pt x="560210" y="75922"/>
                </a:lnTo>
                <a:lnTo>
                  <a:pt x="560258" y="75841"/>
                </a:lnTo>
                <a:lnTo>
                  <a:pt x="560694" y="75165"/>
                </a:lnTo>
                <a:lnTo>
                  <a:pt x="561131" y="74488"/>
                </a:lnTo>
                <a:lnTo>
                  <a:pt x="561470" y="73800"/>
                </a:lnTo>
                <a:lnTo>
                  <a:pt x="561809" y="73111"/>
                </a:lnTo>
                <a:lnTo>
                  <a:pt x="562100" y="72435"/>
                </a:lnTo>
                <a:lnTo>
                  <a:pt x="562342" y="71747"/>
                </a:lnTo>
                <a:lnTo>
                  <a:pt x="562536" y="71047"/>
                </a:lnTo>
                <a:lnTo>
                  <a:pt x="562730" y="70359"/>
                </a:lnTo>
                <a:lnTo>
                  <a:pt x="562876" y="69659"/>
                </a:lnTo>
                <a:lnTo>
                  <a:pt x="562972" y="68971"/>
                </a:lnTo>
                <a:lnTo>
                  <a:pt x="563069" y="68271"/>
                </a:lnTo>
                <a:lnTo>
                  <a:pt x="563118" y="67571"/>
                </a:lnTo>
                <a:lnTo>
                  <a:pt x="563166" y="66172"/>
                </a:lnTo>
                <a:lnTo>
                  <a:pt x="563069" y="64773"/>
                </a:lnTo>
                <a:lnTo>
                  <a:pt x="563069" y="64773"/>
                </a:lnTo>
                <a:lnTo>
                  <a:pt x="564669" y="64841"/>
                </a:lnTo>
                <a:lnTo>
                  <a:pt x="566268" y="64922"/>
                </a:lnTo>
                <a:lnTo>
                  <a:pt x="567868" y="65013"/>
                </a:lnTo>
                <a:lnTo>
                  <a:pt x="569419" y="65128"/>
                </a:lnTo>
                <a:lnTo>
                  <a:pt x="570194" y="65197"/>
                </a:lnTo>
                <a:lnTo>
                  <a:pt x="570921" y="65277"/>
                </a:lnTo>
                <a:lnTo>
                  <a:pt x="571697" y="65358"/>
                </a:lnTo>
                <a:lnTo>
                  <a:pt x="572472" y="65438"/>
                </a:lnTo>
                <a:lnTo>
                  <a:pt x="573199" y="65541"/>
                </a:lnTo>
                <a:lnTo>
                  <a:pt x="573927" y="65644"/>
                </a:lnTo>
                <a:lnTo>
                  <a:pt x="574702" y="65771"/>
                </a:lnTo>
                <a:lnTo>
                  <a:pt x="575429" y="65897"/>
                </a:lnTo>
                <a:lnTo>
                  <a:pt x="576350" y="66080"/>
                </a:lnTo>
                <a:lnTo>
                  <a:pt x="577319" y="66275"/>
                </a:lnTo>
                <a:lnTo>
                  <a:pt x="578192" y="66482"/>
                </a:lnTo>
                <a:lnTo>
                  <a:pt x="579064" y="66700"/>
                </a:lnTo>
                <a:lnTo>
                  <a:pt x="579888" y="66918"/>
                </a:lnTo>
                <a:lnTo>
                  <a:pt x="580664" y="67135"/>
                </a:lnTo>
                <a:lnTo>
                  <a:pt x="581439" y="67365"/>
                </a:lnTo>
                <a:lnTo>
                  <a:pt x="582215" y="67606"/>
                </a:lnTo>
                <a:lnTo>
                  <a:pt x="583669" y="68088"/>
                </a:lnTo>
                <a:lnTo>
                  <a:pt x="585026" y="68581"/>
                </a:lnTo>
                <a:lnTo>
                  <a:pt x="587692" y="69567"/>
                </a:lnTo>
                <a:lnTo>
                  <a:pt x="589049" y="70083"/>
                </a:lnTo>
                <a:lnTo>
                  <a:pt x="590406" y="70600"/>
                </a:lnTo>
                <a:lnTo>
                  <a:pt x="593072" y="71666"/>
                </a:lnTo>
                <a:lnTo>
                  <a:pt x="595689" y="72721"/>
                </a:lnTo>
                <a:lnTo>
                  <a:pt x="598355" y="73777"/>
                </a:lnTo>
                <a:lnTo>
                  <a:pt x="599712" y="74304"/>
                </a:lnTo>
                <a:lnTo>
                  <a:pt x="601069" y="74821"/>
                </a:lnTo>
                <a:lnTo>
                  <a:pt x="602475" y="75337"/>
                </a:lnTo>
                <a:lnTo>
                  <a:pt x="603929" y="75841"/>
                </a:lnTo>
                <a:lnTo>
                  <a:pt x="605432" y="76346"/>
                </a:lnTo>
                <a:lnTo>
                  <a:pt x="606983" y="76828"/>
                </a:lnTo>
                <a:lnTo>
                  <a:pt x="608582" y="77310"/>
                </a:lnTo>
                <a:lnTo>
                  <a:pt x="610230" y="77780"/>
                </a:lnTo>
                <a:lnTo>
                  <a:pt x="610424" y="77803"/>
                </a:lnTo>
                <a:lnTo>
                  <a:pt x="610569" y="77814"/>
                </a:lnTo>
                <a:lnTo>
                  <a:pt x="610763" y="77814"/>
                </a:lnTo>
                <a:lnTo>
                  <a:pt x="610909" y="77803"/>
                </a:lnTo>
                <a:lnTo>
                  <a:pt x="611054" y="77780"/>
                </a:lnTo>
                <a:lnTo>
                  <a:pt x="611151" y="77745"/>
                </a:lnTo>
                <a:lnTo>
                  <a:pt x="611200" y="77711"/>
                </a:lnTo>
                <a:lnTo>
                  <a:pt x="611151" y="77654"/>
                </a:lnTo>
                <a:lnTo>
                  <a:pt x="610715" y="77355"/>
                </a:lnTo>
                <a:lnTo>
                  <a:pt x="610182" y="77000"/>
                </a:lnTo>
                <a:lnTo>
                  <a:pt x="608728" y="76151"/>
                </a:lnTo>
                <a:lnTo>
                  <a:pt x="607904" y="75669"/>
                </a:lnTo>
                <a:lnTo>
                  <a:pt x="606934" y="75165"/>
                </a:lnTo>
                <a:lnTo>
                  <a:pt x="605916" y="74614"/>
                </a:lnTo>
                <a:lnTo>
                  <a:pt x="604802" y="74052"/>
                </a:lnTo>
                <a:lnTo>
                  <a:pt x="603638" y="73467"/>
                </a:lnTo>
                <a:lnTo>
                  <a:pt x="602378" y="72859"/>
                </a:lnTo>
                <a:lnTo>
                  <a:pt x="601021" y="72240"/>
                </a:lnTo>
                <a:lnTo>
                  <a:pt x="599615" y="71620"/>
                </a:lnTo>
                <a:lnTo>
                  <a:pt x="598161" y="70978"/>
                </a:lnTo>
                <a:lnTo>
                  <a:pt x="596610" y="70347"/>
                </a:lnTo>
                <a:lnTo>
                  <a:pt x="595059" y="69716"/>
                </a:lnTo>
                <a:lnTo>
                  <a:pt x="593411" y="69097"/>
                </a:lnTo>
                <a:lnTo>
                  <a:pt x="591715" y="68478"/>
                </a:lnTo>
                <a:lnTo>
                  <a:pt x="589970" y="67881"/>
                </a:lnTo>
                <a:lnTo>
                  <a:pt x="588177" y="67296"/>
                </a:lnTo>
                <a:lnTo>
                  <a:pt x="586383" y="66734"/>
                </a:lnTo>
                <a:lnTo>
                  <a:pt x="584493" y="66206"/>
                </a:lnTo>
                <a:lnTo>
                  <a:pt x="582603" y="65702"/>
                </a:lnTo>
                <a:lnTo>
                  <a:pt x="581682" y="65461"/>
                </a:lnTo>
                <a:lnTo>
                  <a:pt x="580712" y="65231"/>
                </a:lnTo>
                <a:lnTo>
                  <a:pt x="579743" y="65013"/>
                </a:lnTo>
                <a:lnTo>
                  <a:pt x="578773" y="64807"/>
                </a:lnTo>
                <a:lnTo>
                  <a:pt x="577804" y="64601"/>
                </a:lnTo>
                <a:lnTo>
                  <a:pt x="576786" y="64417"/>
                </a:lnTo>
                <a:lnTo>
                  <a:pt x="575817" y="64245"/>
                </a:lnTo>
                <a:lnTo>
                  <a:pt x="574847" y="64073"/>
                </a:lnTo>
                <a:lnTo>
                  <a:pt x="573830" y="63924"/>
                </a:lnTo>
                <a:lnTo>
                  <a:pt x="572860" y="63786"/>
                </a:lnTo>
                <a:lnTo>
                  <a:pt x="571842" y="63660"/>
                </a:lnTo>
                <a:lnTo>
                  <a:pt x="570824" y="63545"/>
                </a:lnTo>
                <a:lnTo>
                  <a:pt x="569855" y="63454"/>
                </a:lnTo>
                <a:lnTo>
                  <a:pt x="568837" y="63373"/>
                </a:lnTo>
                <a:lnTo>
                  <a:pt x="567819" y="63304"/>
                </a:lnTo>
                <a:lnTo>
                  <a:pt x="566850" y="63247"/>
                </a:lnTo>
                <a:lnTo>
                  <a:pt x="565832" y="63213"/>
                </a:lnTo>
                <a:lnTo>
                  <a:pt x="564814" y="63201"/>
                </a:lnTo>
                <a:lnTo>
                  <a:pt x="563845" y="63201"/>
                </a:lnTo>
                <a:lnTo>
                  <a:pt x="562827" y="63213"/>
                </a:lnTo>
                <a:lnTo>
                  <a:pt x="562633" y="62387"/>
                </a:lnTo>
                <a:lnTo>
                  <a:pt x="562439" y="61561"/>
                </a:lnTo>
                <a:lnTo>
                  <a:pt x="562197" y="60735"/>
                </a:lnTo>
                <a:lnTo>
                  <a:pt x="561906" y="59909"/>
                </a:lnTo>
                <a:lnTo>
                  <a:pt x="561567" y="59083"/>
                </a:lnTo>
                <a:lnTo>
                  <a:pt x="561228" y="58246"/>
                </a:lnTo>
                <a:lnTo>
                  <a:pt x="560791" y="57420"/>
                </a:lnTo>
                <a:lnTo>
                  <a:pt x="560404" y="56594"/>
                </a:lnTo>
                <a:lnTo>
                  <a:pt x="559919" y="55768"/>
                </a:lnTo>
                <a:lnTo>
                  <a:pt x="559434" y="54943"/>
                </a:lnTo>
                <a:lnTo>
                  <a:pt x="558901" y="54117"/>
                </a:lnTo>
                <a:lnTo>
                  <a:pt x="558319" y="53302"/>
                </a:lnTo>
                <a:lnTo>
                  <a:pt x="557738" y="52477"/>
                </a:lnTo>
                <a:lnTo>
                  <a:pt x="557108" y="51651"/>
                </a:lnTo>
                <a:lnTo>
                  <a:pt x="556478" y="50836"/>
                </a:lnTo>
                <a:lnTo>
                  <a:pt x="555799" y="50022"/>
                </a:lnTo>
                <a:lnTo>
                  <a:pt x="555120" y="49207"/>
                </a:lnTo>
                <a:lnTo>
                  <a:pt x="554345" y="48393"/>
                </a:lnTo>
                <a:lnTo>
                  <a:pt x="552842" y="46776"/>
                </a:lnTo>
                <a:lnTo>
                  <a:pt x="551146" y="45181"/>
                </a:lnTo>
                <a:lnTo>
                  <a:pt x="549401" y="43587"/>
                </a:lnTo>
                <a:lnTo>
                  <a:pt x="547608" y="42016"/>
                </a:lnTo>
                <a:lnTo>
                  <a:pt x="545669" y="40444"/>
                </a:lnTo>
                <a:lnTo>
                  <a:pt x="543633" y="38907"/>
                </a:lnTo>
                <a:lnTo>
                  <a:pt x="541549" y="37382"/>
                </a:lnTo>
                <a:lnTo>
                  <a:pt x="540192" y="36430"/>
                </a:lnTo>
                <a:lnTo>
                  <a:pt x="538786" y="35489"/>
                </a:lnTo>
                <a:lnTo>
                  <a:pt x="537381" y="34549"/>
                </a:lnTo>
                <a:lnTo>
                  <a:pt x="535878" y="33608"/>
                </a:lnTo>
                <a:lnTo>
                  <a:pt x="534327" y="32679"/>
                </a:lnTo>
                <a:lnTo>
                  <a:pt x="532776" y="31750"/>
                </a:lnTo>
                <a:lnTo>
                  <a:pt x="531177" y="30821"/>
                </a:lnTo>
                <a:lnTo>
                  <a:pt x="529529" y="29903"/>
                </a:lnTo>
                <a:lnTo>
                  <a:pt x="534521" y="30064"/>
                </a:lnTo>
                <a:lnTo>
                  <a:pt x="539465" y="30247"/>
                </a:lnTo>
                <a:lnTo>
                  <a:pt x="541937" y="30339"/>
                </a:lnTo>
                <a:lnTo>
                  <a:pt x="544360" y="30442"/>
                </a:lnTo>
                <a:lnTo>
                  <a:pt x="546784" y="30545"/>
                </a:lnTo>
                <a:lnTo>
                  <a:pt x="549256" y="30672"/>
                </a:lnTo>
                <a:lnTo>
                  <a:pt x="551679" y="30798"/>
                </a:lnTo>
                <a:lnTo>
                  <a:pt x="554103" y="30935"/>
                </a:lnTo>
                <a:lnTo>
                  <a:pt x="556526" y="31096"/>
                </a:lnTo>
                <a:lnTo>
                  <a:pt x="558949" y="31268"/>
                </a:lnTo>
                <a:lnTo>
                  <a:pt x="561373" y="31463"/>
                </a:lnTo>
                <a:lnTo>
                  <a:pt x="563796" y="31669"/>
                </a:lnTo>
                <a:lnTo>
                  <a:pt x="566220" y="31899"/>
                </a:lnTo>
                <a:lnTo>
                  <a:pt x="568643" y="32140"/>
                </a:lnTo>
                <a:lnTo>
                  <a:pt x="571552" y="32472"/>
                </a:lnTo>
                <a:lnTo>
                  <a:pt x="574363" y="32816"/>
                </a:lnTo>
                <a:lnTo>
                  <a:pt x="577126" y="33172"/>
                </a:lnTo>
                <a:lnTo>
                  <a:pt x="579791" y="33562"/>
                </a:lnTo>
                <a:lnTo>
                  <a:pt x="582409" y="33952"/>
                </a:lnTo>
                <a:lnTo>
                  <a:pt x="584978" y="34365"/>
                </a:lnTo>
                <a:lnTo>
                  <a:pt x="587498" y="34789"/>
                </a:lnTo>
                <a:lnTo>
                  <a:pt x="589970" y="35225"/>
                </a:lnTo>
                <a:lnTo>
                  <a:pt x="592393" y="35673"/>
                </a:lnTo>
                <a:lnTo>
                  <a:pt x="594817" y="36131"/>
                </a:lnTo>
                <a:lnTo>
                  <a:pt x="597192" y="36590"/>
                </a:lnTo>
                <a:lnTo>
                  <a:pt x="599615" y="37072"/>
                </a:lnTo>
                <a:lnTo>
                  <a:pt x="604317" y="38035"/>
                </a:lnTo>
                <a:lnTo>
                  <a:pt x="609067" y="39022"/>
                </a:lnTo>
                <a:lnTo>
                  <a:pt x="609212" y="39033"/>
                </a:lnTo>
                <a:lnTo>
                  <a:pt x="609309" y="39045"/>
                </a:lnTo>
                <a:lnTo>
                  <a:pt x="609406" y="39033"/>
                </a:lnTo>
                <a:lnTo>
                  <a:pt x="609503" y="39022"/>
                </a:lnTo>
                <a:lnTo>
                  <a:pt x="609552" y="38999"/>
                </a:lnTo>
                <a:lnTo>
                  <a:pt x="609600" y="38976"/>
                </a:lnTo>
                <a:lnTo>
                  <a:pt x="609600" y="38942"/>
                </a:lnTo>
                <a:lnTo>
                  <a:pt x="609552" y="38919"/>
                </a:lnTo>
                <a:lnTo>
                  <a:pt x="608825" y="38643"/>
                </a:lnTo>
                <a:lnTo>
                  <a:pt x="608049" y="38368"/>
                </a:lnTo>
                <a:lnTo>
                  <a:pt x="606450" y="37840"/>
                </a:lnTo>
                <a:lnTo>
                  <a:pt x="604705" y="37313"/>
                </a:lnTo>
                <a:lnTo>
                  <a:pt x="602863" y="36797"/>
                </a:lnTo>
                <a:lnTo>
                  <a:pt x="600876" y="36281"/>
                </a:lnTo>
                <a:lnTo>
                  <a:pt x="598840" y="35787"/>
                </a:lnTo>
                <a:lnTo>
                  <a:pt x="596707" y="35294"/>
                </a:lnTo>
                <a:lnTo>
                  <a:pt x="594478" y="34812"/>
                </a:lnTo>
                <a:lnTo>
                  <a:pt x="592151" y="34354"/>
                </a:lnTo>
                <a:lnTo>
                  <a:pt x="589728" y="33895"/>
                </a:lnTo>
                <a:lnTo>
                  <a:pt x="587256" y="33459"/>
                </a:lnTo>
                <a:lnTo>
                  <a:pt x="584735" y="33034"/>
                </a:lnTo>
                <a:lnTo>
                  <a:pt x="582118" y="32622"/>
                </a:lnTo>
                <a:lnTo>
                  <a:pt x="579452" y="32232"/>
                </a:lnTo>
                <a:lnTo>
                  <a:pt x="576738" y="31853"/>
                </a:lnTo>
                <a:lnTo>
                  <a:pt x="573975" y="31486"/>
                </a:lnTo>
                <a:lnTo>
                  <a:pt x="571164" y="31142"/>
                </a:lnTo>
                <a:lnTo>
                  <a:pt x="568304" y="30821"/>
                </a:lnTo>
                <a:lnTo>
                  <a:pt x="565444" y="30511"/>
                </a:lnTo>
                <a:lnTo>
                  <a:pt x="562536" y="30224"/>
                </a:lnTo>
                <a:lnTo>
                  <a:pt x="559580" y="29960"/>
                </a:lnTo>
                <a:lnTo>
                  <a:pt x="556623" y="29708"/>
                </a:lnTo>
                <a:lnTo>
                  <a:pt x="553666" y="29490"/>
                </a:lnTo>
                <a:lnTo>
                  <a:pt x="550710" y="29284"/>
                </a:lnTo>
                <a:lnTo>
                  <a:pt x="547705" y="29112"/>
                </a:lnTo>
                <a:lnTo>
                  <a:pt x="544748" y="28962"/>
                </a:lnTo>
                <a:lnTo>
                  <a:pt x="541791" y="28825"/>
                </a:lnTo>
                <a:lnTo>
                  <a:pt x="538835" y="28722"/>
                </a:lnTo>
                <a:lnTo>
                  <a:pt x="535878" y="28653"/>
                </a:lnTo>
                <a:lnTo>
                  <a:pt x="532970" y="28595"/>
                </a:lnTo>
                <a:lnTo>
                  <a:pt x="531516" y="28584"/>
                </a:lnTo>
                <a:lnTo>
                  <a:pt x="530062" y="28573"/>
                </a:lnTo>
                <a:lnTo>
                  <a:pt x="528608" y="28573"/>
                </a:lnTo>
                <a:lnTo>
                  <a:pt x="527202" y="28584"/>
                </a:lnTo>
                <a:lnTo>
                  <a:pt x="525603" y="27724"/>
                </a:lnTo>
                <a:lnTo>
                  <a:pt x="523955" y="26875"/>
                </a:lnTo>
                <a:lnTo>
                  <a:pt x="522258" y="26026"/>
                </a:lnTo>
                <a:lnTo>
                  <a:pt x="520562" y="25177"/>
                </a:lnTo>
                <a:lnTo>
                  <a:pt x="518817" y="24340"/>
                </a:lnTo>
                <a:lnTo>
                  <a:pt x="517023" y="23503"/>
                </a:lnTo>
                <a:lnTo>
                  <a:pt x="515182" y="22677"/>
                </a:lnTo>
                <a:lnTo>
                  <a:pt x="513340" y="21851"/>
                </a:lnTo>
                <a:lnTo>
                  <a:pt x="511498" y="21025"/>
                </a:lnTo>
                <a:lnTo>
                  <a:pt x="509559" y="20199"/>
                </a:lnTo>
                <a:lnTo>
                  <a:pt x="507620" y="19385"/>
                </a:lnTo>
                <a:lnTo>
                  <a:pt x="505633" y="18570"/>
                </a:lnTo>
                <a:lnTo>
                  <a:pt x="503646" y="17768"/>
                </a:lnTo>
                <a:lnTo>
                  <a:pt x="501610" y="16965"/>
                </a:lnTo>
                <a:lnTo>
                  <a:pt x="499526" y="16162"/>
                </a:lnTo>
                <a:lnTo>
                  <a:pt x="497442" y="15370"/>
                </a:lnTo>
                <a:lnTo>
                  <a:pt x="495309" y="14579"/>
                </a:lnTo>
                <a:lnTo>
                  <a:pt x="493176" y="13799"/>
                </a:lnTo>
                <a:lnTo>
                  <a:pt x="490995" y="13019"/>
                </a:lnTo>
                <a:lnTo>
                  <a:pt x="488766" y="12239"/>
                </a:lnTo>
                <a:lnTo>
                  <a:pt x="486488" y="11470"/>
                </a:lnTo>
                <a:lnTo>
                  <a:pt x="484210" y="10702"/>
                </a:lnTo>
                <a:lnTo>
                  <a:pt x="481932" y="9945"/>
                </a:lnTo>
                <a:lnTo>
                  <a:pt x="479557" y="9188"/>
                </a:lnTo>
                <a:lnTo>
                  <a:pt x="477230" y="8431"/>
                </a:lnTo>
                <a:lnTo>
                  <a:pt x="474807" y="7685"/>
                </a:lnTo>
                <a:lnTo>
                  <a:pt x="472383" y="6940"/>
                </a:lnTo>
                <a:lnTo>
                  <a:pt x="469911" y="6206"/>
                </a:lnTo>
                <a:lnTo>
                  <a:pt x="467439" y="5471"/>
                </a:lnTo>
                <a:lnTo>
                  <a:pt x="464919" y="4749"/>
                </a:lnTo>
                <a:lnTo>
                  <a:pt x="462398" y="4026"/>
                </a:lnTo>
                <a:lnTo>
                  <a:pt x="459830" y="3304"/>
                </a:lnTo>
                <a:lnTo>
                  <a:pt x="4747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10800000">
            <a:off x="2753725" y="4207519"/>
            <a:ext cx="1651050" cy="953562"/>
          </a:xfrm>
          <a:custGeom>
            <a:avLst/>
            <a:gdLst/>
            <a:ahLst/>
            <a:cxnLst/>
            <a:rect l="l" t="t" r="r" b="b"/>
            <a:pathLst>
              <a:path w="757384" h="114967" extrusionOk="0">
                <a:moveTo>
                  <a:pt x="364054" y="0"/>
                </a:moveTo>
                <a:lnTo>
                  <a:pt x="358674" y="792"/>
                </a:lnTo>
                <a:lnTo>
                  <a:pt x="353343" y="1594"/>
                </a:lnTo>
                <a:lnTo>
                  <a:pt x="348108" y="2397"/>
                </a:lnTo>
                <a:lnTo>
                  <a:pt x="342873" y="3212"/>
                </a:lnTo>
                <a:lnTo>
                  <a:pt x="337687" y="4015"/>
                </a:lnTo>
                <a:lnTo>
                  <a:pt x="332549" y="4818"/>
                </a:lnTo>
                <a:lnTo>
                  <a:pt x="322468" y="6435"/>
                </a:lnTo>
                <a:lnTo>
                  <a:pt x="312580" y="8041"/>
                </a:lnTo>
                <a:lnTo>
                  <a:pt x="302934" y="9635"/>
                </a:lnTo>
                <a:lnTo>
                  <a:pt x="293531" y="11218"/>
                </a:lnTo>
                <a:lnTo>
                  <a:pt x="284371" y="12778"/>
                </a:lnTo>
                <a:lnTo>
                  <a:pt x="279233" y="13673"/>
                </a:lnTo>
                <a:lnTo>
                  <a:pt x="274095" y="14567"/>
                </a:lnTo>
                <a:lnTo>
                  <a:pt x="268957" y="15462"/>
                </a:lnTo>
                <a:lnTo>
                  <a:pt x="263868" y="16380"/>
                </a:lnTo>
                <a:lnTo>
                  <a:pt x="258779" y="17286"/>
                </a:lnTo>
                <a:lnTo>
                  <a:pt x="253738" y="18215"/>
                </a:lnTo>
                <a:lnTo>
                  <a:pt x="248697" y="19144"/>
                </a:lnTo>
                <a:lnTo>
                  <a:pt x="243705" y="20073"/>
                </a:lnTo>
                <a:lnTo>
                  <a:pt x="238712" y="21014"/>
                </a:lnTo>
                <a:lnTo>
                  <a:pt x="233720" y="21966"/>
                </a:lnTo>
                <a:lnTo>
                  <a:pt x="228776" y="22918"/>
                </a:lnTo>
                <a:lnTo>
                  <a:pt x="223832" y="23881"/>
                </a:lnTo>
                <a:lnTo>
                  <a:pt x="218937" y="24845"/>
                </a:lnTo>
                <a:lnTo>
                  <a:pt x="214090" y="25831"/>
                </a:lnTo>
                <a:lnTo>
                  <a:pt x="209195" y="26806"/>
                </a:lnTo>
                <a:lnTo>
                  <a:pt x="204396" y="27804"/>
                </a:lnTo>
                <a:lnTo>
                  <a:pt x="199598" y="28802"/>
                </a:lnTo>
                <a:lnTo>
                  <a:pt x="194848" y="29800"/>
                </a:lnTo>
                <a:lnTo>
                  <a:pt x="190098" y="30821"/>
                </a:lnTo>
                <a:lnTo>
                  <a:pt x="185396" y="31830"/>
                </a:lnTo>
                <a:lnTo>
                  <a:pt x="180695" y="32862"/>
                </a:lnTo>
                <a:lnTo>
                  <a:pt x="176041" y="33895"/>
                </a:lnTo>
                <a:lnTo>
                  <a:pt x="171437" y="34938"/>
                </a:lnTo>
                <a:lnTo>
                  <a:pt x="166832" y="35994"/>
                </a:lnTo>
                <a:lnTo>
                  <a:pt x="162276" y="37049"/>
                </a:lnTo>
                <a:lnTo>
                  <a:pt x="157769" y="38116"/>
                </a:lnTo>
                <a:lnTo>
                  <a:pt x="153261" y="39182"/>
                </a:lnTo>
                <a:lnTo>
                  <a:pt x="148802" y="40272"/>
                </a:lnTo>
                <a:lnTo>
                  <a:pt x="144391" y="41362"/>
                </a:lnTo>
                <a:lnTo>
                  <a:pt x="139980" y="42452"/>
                </a:lnTo>
                <a:lnTo>
                  <a:pt x="135666" y="43564"/>
                </a:lnTo>
                <a:lnTo>
                  <a:pt x="131353" y="44677"/>
                </a:lnTo>
                <a:lnTo>
                  <a:pt x="127184" y="45766"/>
                </a:lnTo>
                <a:lnTo>
                  <a:pt x="123113" y="46856"/>
                </a:lnTo>
                <a:lnTo>
                  <a:pt x="119041" y="47957"/>
                </a:lnTo>
                <a:lnTo>
                  <a:pt x="115019" y="49081"/>
                </a:lnTo>
                <a:lnTo>
                  <a:pt x="110996" y="50194"/>
                </a:lnTo>
                <a:lnTo>
                  <a:pt x="107070" y="51329"/>
                </a:lnTo>
                <a:lnTo>
                  <a:pt x="103192" y="52465"/>
                </a:lnTo>
                <a:lnTo>
                  <a:pt x="99314" y="53612"/>
                </a:lnTo>
                <a:lnTo>
                  <a:pt x="95485" y="54771"/>
                </a:lnTo>
                <a:lnTo>
                  <a:pt x="91753" y="55941"/>
                </a:lnTo>
                <a:lnTo>
                  <a:pt x="88021" y="57110"/>
                </a:lnTo>
                <a:lnTo>
                  <a:pt x="84337" y="58292"/>
                </a:lnTo>
                <a:lnTo>
                  <a:pt x="80751" y="59485"/>
                </a:lnTo>
                <a:lnTo>
                  <a:pt x="77164" y="60689"/>
                </a:lnTo>
                <a:lnTo>
                  <a:pt x="73674" y="61894"/>
                </a:lnTo>
                <a:lnTo>
                  <a:pt x="70184" y="63109"/>
                </a:lnTo>
                <a:lnTo>
                  <a:pt x="66791" y="64337"/>
                </a:lnTo>
                <a:lnTo>
                  <a:pt x="63447" y="65576"/>
                </a:lnTo>
                <a:lnTo>
                  <a:pt x="60151" y="66814"/>
                </a:lnTo>
                <a:lnTo>
                  <a:pt x="56952" y="68065"/>
                </a:lnTo>
                <a:lnTo>
                  <a:pt x="53802" y="69326"/>
                </a:lnTo>
                <a:lnTo>
                  <a:pt x="50651" y="70600"/>
                </a:lnTo>
                <a:lnTo>
                  <a:pt x="47646" y="71873"/>
                </a:lnTo>
                <a:lnTo>
                  <a:pt x="44641" y="73157"/>
                </a:lnTo>
                <a:lnTo>
                  <a:pt x="41733" y="74454"/>
                </a:lnTo>
                <a:lnTo>
                  <a:pt x="38922" y="75750"/>
                </a:lnTo>
                <a:lnTo>
                  <a:pt x="36110" y="77057"/>
                </a:lnTo>
                <a:lnTo>
                  <a:pt x="33444" y="78376"/>
                </a:lnTo>
                <a:lnTo>
                  <a:pt x="30779" y="79707"/>
                </a:lnTo>
                <a:lnTo>
                  <a:pt x="28210" y="81037"/>
                </a:lnTo>
                <a:lnTo>
                  <a:pt x="25738" y="82391"/>
                </a:lnTo>
                <a:lnTo>
                  <a:pt x="23314" y="83744"/>
                </a:lnTo>
                <a:lnTo>
                  <a:pt x="18952" y="86233"/>
                </a:lnTo>
                <a:lnTo>
                  <a:pt x="16723" y="87530"/>
                </a:lnTo>
                <a:lnTo>
                  <a:pt x="14493" y="88849"/>
                </a:lnTo>
                <a:lnTo>
                  <a:pt x="12263" y="90202"/>
                </a:lnTo>
                <a:lnTo>
                  <a:pt x="11197" y="90879"/>
                </a:lnTo>
                <a:lnTo>
                  <a:pt x="10179" y="91567"/>
                </a:lnTo>
                <a:lnTo>
                  <a:pt x="9161" y="92255"/>
                </a:lnTo>
                <a:lnTo>
                  <a:pt x="8192" y="92944"/>
                </a:lnTo>
                <a:lnTo>
                  <a:pt x="7223" y="93643"/>
                </a:lnTo>
                <a:lnTo>
                  <a:pt x="6302" y="94343"/>
                </a:lnTo>
                <a:lnTo>
                  <a:pt x="5429" y="95043"/>
                </a:lnTo>
                <a:lnTo>
                  <a:pt x="4605" y="95742"/>
                </a:lnTo>
                <a:lnTo>
                  <a:pt x="3878" y="96442"/>
                </a:lnTo>
                <a:lnTo>
                  <a:pt x="3151" y="97153"/>
                </a:lnTo>
                <a:lnTo>
                  <a:pt x="2521" y="97853"/>
                </a:lnTo>
                <a:lnTo>
                  <a:pt x="1939" y="98553"/>
                </a:lnTo>
                <a:lnTo>
                  <a:pt x="1406" y="99264"/>
                </a:lnTo>
                <a:lnTo>
                  <a:pt x="970" y="99963"/>
                </a:lnTo>
                <a:lnTo>
                  <a:pt x="582" y="100663"/>
                </a:lnTo>
                <a:lnTo>
                  <a:pt x="340" y="101351"/>
                </a:lnTo>
                <a:lnTo>
                  <a:pt x="146" y="102051"/>
                </a:lnTo>
                <a:lnTo>
                  <a:pt x="1" y="102739"/>
                </a:lnTo>
                <a:lnTo>
                  <a:pt x="1" y="103427"/>
                </a:lnTo>
                <a:lnTo>
                  <a:pt x="98" y="104104"/>
                </a:lnTo>
                <a:lnTo>
                  <a:pt x="291" y="104781"/>
                </a:lnTo>
                <a:lnTo>
                  <a:pt x="582" y="105458"/>
                </a:lnTo>
                <a:lnTo>
                  <a:pt x="776" y="105825"/>
                </a:lnTo>
                <a:lnTo>
                  <a:pt x="1018" y="106192"/>
                </a:lnTo>
                <a:lnTo>
                  <a:pt x="1309" y="106536"/>
                </a:lnTo>
                <a:lnTo>
                  <a:pt x="1649" y="106880"/>
                </a:lnTo>
                <a:lnTo>
                  <a:pt x="1988" y="107213"/>
                </a:lnTo>
                <a:lnTo>
                  <a:pt x="2376" y="107545"/>
                </a:lnTo>
                <a:lnTo>
                  <a:pt x="2812" y="107855"/>
                </a:lnTo>
                <a:lnTo>
                  <a:pt x="3297" y="108165"/>
                </a:lnTo>
                <a:lnTo>
                  <a:pt x="3781" y="108474"/>
                </a:lnTo>
                <a:lnTo>
                  <a:pt x="4314" y="108761"/>
                </a:lnTo>
                <a:lnTo>
                  <a:pt x="4848" y="109048"/>
                </a:lnTo>
                <a:lnTo>
                  <a:pt x="5429" y="109323"/>
                </a:lnTo>
                <a:lnTo>
                  <a:pt x="6059" y="109598"/>
                </a:lnTo>
                <a:lnTo>
                  <a:pt x="6738" y="109862"/>
                </a:lnTo>
                <a:lnTo>
                  <a:pt x="7416" y="110115"/>
                </a:lnTo>
                <a:lnTo>
                  <a:pt x="8095" y="110355"/>
                </a:lnTo>
                <a:lnTo>
                  <a:pt x="8870" y="110596"/>
                </a:lnTo>
                <a:lnTo>
                  <a:pt x="9598" y="110826"/>
                </a:lnTo>
                <a:lnTo>
                  <a:pt x="10422" y="111055"/>
                </a:lnTo>
                <a:lnTo>
                  <a:pt x="11245" y="111273"/>
                </a:lnTo>
                <a:lnTo>
                  <a:pt x="12069" y="111479"/>
                </a:lnTo>
                <a:lnTo>
                  <a:pt x="12942" y="111686"/>
                </a:lnTo>
                <a:lnTo>
                  <a:pt x="13814" y="111881"/>
                </a:lnTo>
                <a:lnTo>
                  <a:pt x="14735" y="112076"/>
                </a:lnTo>
                <a:lnTo>
                  <a:pt x="15705" y="112259"/>
                </a:lnTo>
                <a:lnTo>
                  <a:pt x="16674" y="112432"/>
                </a:lnTo>
                <a:lnTo>
                  <a:pt x="17643" y="112604"/>
                </a:lnTo>
                <a:lnTo>
                  <a:pt x="18661" y="112764"/>
                </a:lnTo>
                <a:lnTo>
                  <a:pt x="19679" y="112913"/>
                </a:lnTo>
                <a:lnTo>
                  <a:pt x="20746" y="113062"/>
                </a:lnTo>
                <a:lnTo>
                  <a:pt x="21812" y="113211"/>
                </a:lnTo>
                <a:lnTo>
                  <a:pt x="22878" y="113349"/>
                </a:lnTo>
                <a:lnTo>
                  <a:pt x="23993" y="113475"/>
                </a:lnTo>
                <a:lnTo>
                  <a:pt x="25108" y="113601"/>
                </a:lnTo>
                <a:lnTo>
                  <a:pt x="26271" y="113716"/>
                </a:lnTo>
                <a:lnTo>
                  <a:pt x="27434" y="113831"/>
                </a:lnTo>
                <a:lnTo>
                  <a:pt x="29761" y="114037"/>
                </a:lnTo>
                <a:lnTo>
                  <a:pt x="32184" y="114221"/>
                </a:lnTo>
                <a:lnTo>
                  <a:pt x="34656" y="114381"/>
                </a:lnTo>
                <a:lnTo>
                  <a:pt x="37177" y="114531"/>
                </a:lnTo>
                <a:lnTo>
                  <a:pt x="39746" y="114645"/>
                </a:lnTo>
                <a:lnTo>
                  <a:pt x="42363" y="114748"/>
                </a:lnTo>
                <a:lnTo>
                  <a:pt x="45029" y="114829"/>
                </a:lnTo>
                <a:lnTo>
                  <a:pt x="47694" y="114886"/>
                </a:lnTo>
                <a:lnTo>
                  <a:pt x="50409" y="114932"/>
                </a:lnTo>
                <a:lnTo>
                  <a:pt x="53123" y="114955"/>
                </a:lnTo>
                <a:lnTo>
                  <a:pt x="55837" y="114966"/>
                </a:lnTo>
                <a:lnTo>
                  <a:pt x="58600" y="114955"/>
                </a:lnTo>
                <a:lnTo>
                  <a:pt x="61363" y="114932"/>
                </a:lnTo>
                <a:lnTo>
                  <a:pt x="64077" y="114886"/>
                </a:lnTo>
                <a:lnTo>
                  <a:pt x="70427" y="114771"/>
                </a:lnTo>
                <a:lnTo>
                  <a:pt x="76825" y="114645"/>
                </a:lnTo>
                <a:lnTo>
                  <a:pt x="83174" y="114508"/>
                </a:lnTo>
                <a:lnTo>
                  <a:pt x="89524" y="114347"/>
                </a:lnTo>
                <a:lnTo>
                  <a:pt x="95873" y="114186"/>
                </a:lnTo>
                <a:lnTo>
                  <a:pt x="102174" y="114014"/>
                </a:lnTo>
                <a:lnTo>
                  <a:pt x="108524" y="113831"/>
                </a:lnTo>
                <a:lnTo>
                  <a:pt x="114873" y="113624"/>
                </a:lnTo>
                <a:lnTo>
                  <a:pt x="121174" y="113418"/>
                </a:lnTo>
                <a:lnTo>
                  <a:pt x="127475" y="113200"/>
                </a:lnTo>
                <a:lnTo>
                  <a:pt x="133825" y="112971"/>
                </a:lnTo>
                <a:lnTo>
                  <a:pt x="140126" y="112718"/>
                </a:lnTo>
                <a:lnTo>
                  <a:pt x="146427" y="112466"/>
                </a:lnTo>
                <a:lnTo>
                  <a:pt x="152679" y="112202"/>
                </a:lnTo>
                <a:lnTo>
                  <a:pt x="158980" y="111927"/>
                </a:lnTo>
                <a:lnTo>
                  <a:pt x="165281" y="111640"/>
                </a:lnTo>
                <a:lnTo>
                  <a:pt x="171534" y="111330"/>
                </a:lnTo>
                <a:lnTo>
                  <a:pt x="177786" y="111021"/>
                </a:lnTo>
                <a:lnTo>
                  <a:pt x="184039" y="110699"/>
                </a:lnTo>
                <a:lnTo>
                  <a:pt x="190291" y="110367"/>
                </a:lnTo>
                <a:lnTo>
                  <a:pt x="196496" y="110034"/>
                </a:lnTo>
                <a:lnTo>
                  <a:pt x="202748" y="109679"/>
                </a:lnTo>
                <a:lnTo>
                  <a:pt x="208952" y="109312"/>
                </a:lnTo>
                <a:lnTo>
                  <a:pt x="215156" y="108933"/>
                </a:lnTo>
                <a:lnTo>
                  <a:pt x="221360" y="108555"/>
                </a:lnTo>
                <a:lnTo>
                  <a:pt x="227516" y="108153"/>
                </a:lnTo>
                <a:lnTo>
                  <a:pt x="233672" y="107752"/>
                </a:lnTo>
                <a:lnTo>
                  <a:pt x="239827" y="107327"/>
                </a:lnTo>
                <a:lnTo>
                  <a:pt x="245983" y="106903"/>
                </a:lnTo>
                <a:lnTo>
                  <a:pt x="252138" y="106467"/>
                </a:lnTo>
                <a:lnTo>
                  <a:pt x="258246" y="106020"/>
                </a:lnTo>
                <a:lnTo>
                  <a:pt x="264353" y="105561"/>
                </a:lnTo>
                <a:lnTo>
                  <a:pt x="270411" y="105091"/>
                </a:lnTo>
                <a:lnTo>
                  <a:pt x="276519" y="104620"/>
                </a:lnTo>
                <a:lnTo>
                  <a:pt x="282577" y="104127"/>
                </a:lnTo>
                <a:lnTo>
                  <a:pt x="288636" y="103634"/>
                </a:lnTo>
                <a:lnTo>
                  <a:pt x="294646" y="103118"/>
                </a:lnTo>
                <a:lnTo>
                  <a:pt x="300705" y="102602"/>
                </a:lnTo>
                <a:lnTo>
                  <a:pt x="306667" y="102074"/>
                </a:lnTo>
                <a:lnTo>
                  <a:pt x="312677" y="101535"/>
                </a:lnTo>
                <a:lnTo>
                  <a:pt x="318638" y="100996"/>
                </a:lnTo>
                <a:lnTo>
                  <a:pt x="324600" y="100434"/>
                </a:lnTo>
                <a:lnTo>
                  <a:pt x="330562" y="99872"/>
                </a:lnTo>
                <a:lnTo>
                  <a:pt x="336475" y="99298"/>
                </a:lnTo>
                <a:lnTo>
                  <a:pt x="342389" y="98713"/>
                </a:lnTo>
                <a:lnTo>
                  <a:pt x="348253" y="98117"/>
                </a:lnTo>
                <a:lnTo>
                  <a:pt x="354118" y="97509"/>
                </a:lnTo>
                <a:lnTo>
                  <a:pt x="359983" y="96901"/>
                </a:lnTo>
                <a:lnTo>
                  <a:pt x="365799" y="96281"/>
                </a:lnTo>
                <a:lnTo>
                  <a:pt x="371616" y="95651"/>
                </a:lnTo>
                <a:lnTo>
                  <a:pt x="377432" y="95008"/>
                </a:lnTo>
                <a:lnTo>
                  <a:pt x="383200" y="94366"/>
                </a:lnTo>
                <a:lnTo>
                  <a:pt x="388968" y="93701"/>
                </a:lnTo>
                <a:lnTo>
                  <a:pt x="394687" y="93035"/>
                </a:lnTo>
                <a:lnTo>
                  <a:pt x="400406" y="92359"/>
                </a:lnTo>
                <a:lnTo>
                  <a:pt x="406077" y="91682"/>
                </a:lnTo>
                <a:lnTo>
                  <a:pt x="411748" y="90982"/>
                </a:lnTo>
                <a:lnTo>
                  <a:pt x="417419" y="90282"/>
                </a:lnTo>
                <a:lnTo>
                  <a:pt x="423042" y="89571"/>
                </a:lnTo>
                <a:lnTo>
                  <a:pt x="428616" y="88849"/>
                </a:lnTo>
                <a:lnTo>
                  <a:pt x="434238" y="88126"/>
                </a:lnTo>
                <a:lnTo>
                  <a:pt x="439764" y="87392"/>
                </a:lnTo>
                <a:lnTo>
                  <a:pt x="445338" y="86646"/>
                </a:lnTo>
                <a:lnTo>
                  <a:pt x="450815" y="85889"/>
                </a:lnTo>
                <a:lnTo>
                  <a:pt x="456389" y="85121"/>
                </a:lnTo>
                <a:lnTo>
                  <a:pt x="461963" y="84341"/>
                </a:lnTo>
                <a:lnTo>
                  <a:pt x="467488" y="83549"/>
                </a:lnTo>
                <a:lnTo>
                  <a:pt x="473014" y="82746"/>
                </a:lnTo>
                <a:lnTo>
                  <a:pt x="478491" y="81932"/>
                </a:lnTo>
                <a:lnTo>
                  <a:pt x="483968" y="81118"/>
                </a:lnTo>
                <a:lnTo>
                  <a:pt x="489396" y="80292"/>
                </a:lnTo>
                <a:lnTo>
                  <a:pt x="494825" y="79455"/>
                </a:lnTo>
                <a:lnTo>
                  <a:pt x="500205" y="78606"/>
                </a:lnTo>
                <a:lnTo>
                  <a:pt x="505537" y="77757"/>
                </a:lnTo>
                <a:lnTo>
                  <a:pt x="510868" y="76885"/>
                </a:lnTo>
                <a:lnTo>
                  <a:pt x="516200" y="76013"/>
                </a:lnTo>
                <a:lnTo>
                  <a:pt x="521483" y="75130"/>
                </a:lnTo>
                <a:lnTo>
                  <a:pt x="526766" y="74247"/>
                </a:lnTo>
                <a:lnTo>
                  <a:pt x="531952" y="73341"/>
                </a:lnTo>
                <a:lnTo>
                  <a:pt x="537187" y="72435"/>
                </a:lnTo>
                <a:lnTo>
                  <a:pt x="542373" y="71517"/>
                </a:lnTo>
                <a:lnTo>
                  <a:pt x="547511" y="70600"/>
                </a:lnTo>
                <a:lnTo>
                  <a:pt x="552649" y="69659"/>
                </a:lnTo>
                <a:lnTo>
                  <a:pt x="557738" y="68718"/>
                </a:lnTo>
                <a:lnTo>
                  <a:pt x="562779" y="67766"/>
                </a:lnTo>
                <a:lnTo>
                  <a:pt x="567820" y="66814"/>
                </a:lnTo>
                <a:lnTo>
                  <a:pt x="572812" y="65839"/>
                </a:lnTo>
                <a:lnTo>
                  <a:pt x="577804" y="64864"/>
                </a:lnTo>
                <a:lnTo>
                  <a:pt x="582748" y="63878"/>
                </a:lnTo>
                <a:lnTo>
                  <a:pt x="587692" y="62891"/>
                </a:lnTo>
                <a:lnTo>
                  <a:pt x="592588" y="61882"/>
                </a:lnTo>
                <a:lnTo>
                  <a:pt x="597435" y="60873"/>
                </a:lnTo>
                <a:lnTo>
                  <a:pt x="602281" y="59863"/>
                </a:lnTo>
                <a:lnTo>
                  <a:pt x="607031" y="58831"/>
                </a:lnTo>
                <a:lnTo>
                  <a:pt x="611830" y="57799"/>
                </a:lnTo>
                <a:lnTo>
                  <a:pt x="616531" y="56755"/>
                </a:lnTo>
                <a:lnTo>
                  <a:pt x="635386" y="52591"/>
                </a:lnTo>
                <a:lnTo>
                  <a:pt x="644886" y="50458"/>
                </a:lnTo>
                <a:lnTo>
                  <a:pt x="649636" y="49380"/>
                </a:lnTo>
                <a:lnTo>
                  <a:pt x="654435" y="48301"/>
                </a:lnTo>
                <a:lnTo>
                  <a:pt x="659136" y="47200"/>
                </a:lnTo>
                <a:lnTo>
                  <a:pt x="663886" y="46088"/>
                </a:lnTo>
                <a:lnTo>
                  <a:pt x="668539" y="44975"/>
                </a:lnTo>
                <a:lnTo>
                  <a:pt x="673192" y="43839"/>
                </a:lnTo>
                <a:lnTo>
                  <a:pt x="677797" y="42704"/>
                </a:lnTo>
                <a:lnTo>
                  <a:pt x="682353" y="41545"/>
                </a:lnTo>
                <a:lnTo>
                  <a:pt x="686861" y="40375"/>
                </a:lnTo>
                <a:lnTo>
                  <a:pt x="691320" y="39194"/>
                </a:lnTo>
                <a:lnTo>
                  <a:pt x="695634" y="38001"/>
                </a:lnTo>
                <a:lnTo>
                  <a:pt x="699899" y="36797"/>
                </a:lnTo>
                <a:lnTo>
                  <a:pt x="704116" y="35569"/>
                </a:lnTo>
                <a:lnTo>
                  <a:pt x="706151" y="34950"/>
                </a:lnTo>
                <a:lnTo>
                  <a:pt x="708187" y="34331"/>
                </a:lnTo>
                <a:lnTo>
                  <a:pt x="710174" y="33711"/>
                </a:lnTo>
                <a:lnTo>
                  <a:pt x="712162" y="33080"/>
                </a:lnTo>
                <a:lnTo>
                  <a:pt x="714149" y="32438"/>
                </a:lnTo>
                <a:lnTo>
                  <a:pt x="716039" y="31807"/>
                </a:lnTo>
                <a:lnTo>
                  <a:pt x="717929" y="31165"/>
                </a:lnTo>
                <a:lnTo>
                  <a:pt x="719820" y="30511"/>
                </a:lnTo>
                <a:lnTo>
                  <a:pt x="721613" y="29869"/>
                </a:lnTo>
                <a:lnTo>
                  <a:pt x="723407" y="29215"/>
                </a:lnTo>
                <a:lnTo>
                  <a:pt x="725200" y="28550"/>
                </a:lnTo>
                <a:lnTo>
                  <a:pt x="726945" y="27884"/>
                </a:lnTo>
                <a:lnTo>
                  <a:pt x="728641" y="27219"/>
                </a:lnTo>
                <a:lnTo>
                  <a:pt x="730289" y="26542"/>
                </a:lnTo>
                <a:lnTo>
                  <a:pt x="731889" y="25866"/>
                </a:lnTo>
                <a:lnTo>
                  <a:pt x="733488" y="25177"/>
                </a:lnTo>
                <a:lnTo>
                  <a:pt x="735039" y="24489"/>
                </a:lnTo>
                <a:lnTo>
                  <a:pt x="736542" y="23801"/>
                </a:lnTo>
                <a:lnTo>
                  <a:pt x="737996" y="23101"/>
                </a:lnTo>
                <a:lnTo>
                  <a:pt x="739401" y="22402"/>
                </a:lnTo>
                <a:lnTo>
                  <a:pt x="740807" y="21690"/>
                </a:lnTo>
                <a:lnTo>
                  <a:pt x="742164" y="20979"/>
                </a:lnTo>
                <a:lnTo>
                  <a:pt x="743424" y="20257"/>
                </a:lnTo>
                <a:lnTo>
                  <a:pt x="744685" y="19534"/>
                </a:lnTo>
                <a:lnTo>
                  <a:pt x="745896" y="18811"/>
                </a:lnTo>
                <a:lnTo>
                  <a:pt x="747060" y="18077"/>
                </a:lnTo>
                <a:lnTo>
                  <a:pt x="747787" y="17595"/>
                </a:lnTo>
                <a:lnTo>
                  <a:pt x="748465" y="17102"/>
                </a:lnTo>
                <a:lnTo>
                  <a:pt x="749144" y="16598"/>
                </a:lnTo>
                <a:lnTo>
                  <a:pt x="749822" y="16093"/>
                </a:lnTo>
                <a:lnTo>
                  <a:pt x="750452" y="15577"/>
                </a:lnTo>
                <a:lnTo>
                  <a:pt x="751034" y="15049"/>
                </a:lnTo>
                <a:lnTo>
                  <a:pt x="751616" y="14521"/>
                </a:lnTo>
                <a:lnTo>
                  <a:pt x="752149" y="13982"/>
                </a:lnTo>
                <a:lnTo>
                  <a:pt x="752682" y="13443"/>
                </a:lnTo>
                <a:lnTo>
                  <a:pt x="753215" y="12893"/>
                </a:lnTo>
                <a:lnTo>
                  <a:pt x="753700" y="12342"/>
                </a:lnTo>
                <a:lnTo>
                  <a:pt x="754136" y="11792"/>
                </a:lnTo>
                <a:lnTo>
                  <a:pt x="754572" y="11218"/>
                </a:lnTo>
                <a:lnTo>
                  <a:pt x="754960" y="10656"/>
                </a:lnTo>
                <a:lnTo>
                  <a:pt x="755299" y="10082"/>
                </a:lnTo>
                <a:lnTo>
                  <a:pt x="755639" y="9509"/>
                </a:lnTo>
                <a:lnTo>
                  <a:pt x="755978" y="8924"/>
                </a:lnTo>
                <a:lnTo>
                  <a:pt x="756220" y="8350"/>
                </a:lnTo>
                <a:lnTo>
                  <a:pt x="756511" y="7765"/>
                </a:lnTo>
                <a:lnTo>
                  <a:pt x="756705" y="7169"/>
                </a:lnTo>
                <a:lnTo>
                  <a:pt x="756899" y="6584"/>
                </a:lnTo>
                <a:lnTo>
                  <a:pt x="757044" y="5988"/>
                </a:lnTo>
                <a:lnTo>
                  <a:pt x="757190" y="5391"/>
                </a:lnTo>
                <a:lnTo>
                  <a:pt x="757287" y="4795"/>
                </a:lnTo>
                <a:lnTo>
                  <a:pt x="757335" y="4198"/>
                </a:lnTo>
                <a:lnTo>
                  <a:pt x="757384" y="3602"/>
                </a:lnTo>
                <a:lnTo>
                  <a:pt x="757384" y="2994"/>
                </a:lnTo>
                <a:lnTo>
                  <a:pt x="757335" y="2397"/>
                </a:lnTo>
                <a:lnTo>
                  <a:pt x="757238" y="1789"/>
                </a:lnTo>
                <a:lnTo>
                  <a:pt x="757141" y="1193"/>
                </a:lnTo>
                <a:lnTo>
                  <a:pt x="756996" y="597"/>
                </a:lnTo>
                <a:lnTo>
                  <a:pt x="75685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10800000">
            <a:off x="2961665" y="4367730"/>
            <a:ext cx="1163110" cy="793351"/>
          </a:xfrm>
          <a:custGeom>
            <a:avLst/>
            <a:gdLst/>
            <a:ahLst/>
            <a:cxnLst/>
            <a:rect l="l" t="t" r="r" b="b"/>
            <a:pathLst>
              <a:path w="533552" h="95651" extrusionOk="0">
                <a:moveTo>
                  <a:pt x="514794" y="0"/>
                </a:moveTo>
                <a:lnTo>
                  <a:pt x="506409" y="1789"/>
                </a:lnTo>
                <a:lnTo>
                  <a:pt x="497975" y="3579"/>
                </a:lnTo>
                <a:lnTo>
                  <a:pt x="489493" y="5368"/>
                </a:lnTo>
                <a:lnTo>
                  <a:pt x="481011" y="7135"/>
                </a:lnTo>
                <a:lnTo>
                  <a:pt x="472480" y="8901"/>
                </a:lnTo>
                <a:lnTo>
                  <a:pt x="463901" y="10656"/>
                </a:lnTo>
                <a:lnTo>
                  <a:pt x="455322" y="12399"/>
                </a:lnTo>
                <a:lnTo>
                  <a:pt x="446743" y="14143"/>
                </a:lnTo>
                <a:lnTo>
                  <a:pt x="438067" y="15863"/>
                </a:lnTo>
                <a:lnTo>
                  <a:pt x="429391" y="17584"/>
                </a:lnTo>
                <a:lnTo>
                  <a:pt x="420715" y="19293"/>
                </a:lnTo>
                <a:lnTo>
                  <a:pt x="411991" y="21002"/>
                </a:lnTo>
                <a:lnTo>
                  <a:pt x="403218" y="22700"/>
                </a:lnTo>
                <a:lnTo>
                  <a:pt x="394445" y="24374"/>
                </a:lnTo>
                <a:lnTo>
                  <a:pt x="385623" y="26061"/>
                </a:lnTo>
                <a:lnTo>
                  <a:pt x="376802" y="27724"/>
                </a:lnTo>
                <a:lnTo>
                  <a:pt x="367932" y="29387"/>
                </a:lnTo>
                <a:lnTo>
                  <a:pt x="359013" y="31039"/>
                </a:lnTo>
                <a:lnTo>
                  <a:pt x="350095" y="32679"/>
                </a:lnTo>
                <a:lnTo>
                  <a:pt x="341128" y="34308"/>
                </a:lnTo>
                <a:lnTo>
                  <a:pt x="332161" y="35936"/>
                </a:lnTo>
                <a:lnTo>
                  <a:pt x="323146" y="37542"/>
                </a:lnTo>
                <a:lnTo>
                  <a:pt x="314082" y="39160"/>
                </a:lnTo>
                <a:lnTo>
                  <a:pt x="305019" y="40754"/>
                </a:lnTo>
                <a:lnTo>
                  <a:pt x="295906" y="42337"/>
                </a:lnTo>
                <a:lnTo>
                  <a:pt x="286794" y="43920"/>
                </a:lnTo>
                <a:lnTo>
                  <a:pt x="277633" y="45491"/>
                </a:lnTo>
                <a:lnTo>
                  <a:pt x="268424" y="47051"/>
                </a:lnTo>
                <a:lnTo>
                  <a:pt x="259215" y="48611"/>
                </a:lnTo>
                <a:lnTo>
                  <a:pt x="249957" y="50160"/>
                </a:lnTo>
                <a:lnTo>
                  <a:pt x="240700" y="51697"/>
                </a:lnTo>
                <a:lnTo>
                  <a:pt x="231393" y="53222"/>
                </a:lnTo>
                <a:lnTo>
                  <a:pt x="231345" y="53119"/>
                </a:lnTo>
                <a:lnTo>
                  <a:pt x="231200" y="53027"/>
                </a:lnTo>
                <a:lnTo>
                  <a:pt x="231006" y="52924"/>
                </a:lnTo>
                <a:lnTo>
                  <a:pt x="230763" y="52844"/>
                </a:lnTo>
                <a:lnTo>
                  <a:pt x="230473" y="52763"/>
                </a:lnTo>
                <a:lnTo>
                  <a:pt x="230133" y="52694"/>
                </a:lnTo>
                <a:lnTo>
                  <a:pt x="229746" y="52649"/>
                </a:lnTo>
                <a:lnTo>
                  <a:pt x="229309" y="52614"/>
                </a:lnTo>
                <a:lnTo>
                  <a:pt x="226353" y="52431"/>
                </a:lnTo>
                <a:lnTo>
                  <a:pt x="223396" y="52270"/>
                </a:lnTo>
                <a:lnTo>
                  <a:pt x="220439" y="52121"/>
                </a:lnTo>
                <a:lnTo>
                  <a:pt x="217434" y="51972"/>
                </a:lnTo>
                <a:lnTo>
                  <a:pt x="214429" y="51846"/>
                </a:lnTo>
                <a:lnTo>
                  <a:pt x="211424" y="51719"/>
                </a:lnTo>
                <a:lnTo>
                  <a:pt x="208371" y="51605"/>
                </a:lnTo>
                <a:lnTo>
                  <a:pt x="205317" y="51490"/>
                </a:lnTo>
                <a:lnTo>
                  <a:pt x="202312" y="51398"/>
                </a:lnTo>
                <a:lnTo>
                  <a:pt x="199210" y="51307"/>
                </a:lnTo>
                <a:lnTo>
                  <a:pt x="196156" y="51226"/>
                </a:lnTo>
                <a:lnTo>
                  <a:pt x="193103" y="51146"/>
                </a:lnTo>
                <a:lnTo>
                  <a:pt x="190001" y="51077"/>
                </a:lnTo>
                <a:lnTo>
                  <a:pt x="186947" y="51020"/>
                </a:lnTo>
                <a:lnTo>
                  <a:pt x="180743" y="50917"/>
                </a:lnTo>
                <a:lnTo>
                  <a:pt x="174587" y="50836"/>
                </a:lnTo>
                <a:lnTo>
                  <a:pt x="168383" y="50779"/>
                </a:lnTo>
                <a:lnTo>
                  <a:pt x="162179" y="50733"/>
                </a:lnTo>
                <a:lnTo>
                  <a:pt x="156024" y="50710"/>
                </a:lnTo>
                <a:lnTo>
                  <a:pt x="143712" y="50710"/>
                </a:lnTo>
                <a:lnTo>
                  <a:pt x="137605" y="50722"/>
                </a:lnTo>
                <a:lnTo>
                  <a:pt x="131547" y="50744"/>
                </a:lnTo>
                <a:lnTo>
                  <a:pt x="119526" y="50802"/>
                </a:lnTo>
                <a:lnTo>
                  <a:pt x="113419" y="50848"/>
                </a:lnTo>
                <a:lnTo>
                  <a:pt x="107263" y="50894"/>
                </a:lnTo>
                <a:lnTo>
                  <a:pt x="101059" y="50962"/>
                </a:lnTo>
                <a:lnTo>
                  <a:pt x="94855" y="51054"/>
                </a:lnTo>
                <a:lnTo>
                  <a:pt x="88603" y="51169"/>
                </a:lnTo>
                <a:lnTo>
                  <a:pt x="82399" y="51295"/>
                </a:lnTo>
                <a:lnTo>
                  <a:pt x="79296" y="51375"/>
                </a:lnTo>
                <a:lnTo>
                  <a:pt x="76194" y="51467"/>
                </a:lnTo>
                <a:lnTo>
                  <a:pt x="73092" y="51559"/>
                </a:lnTo>
                <a:lnTo>
                  <a:pt x="69990" y="51662"/>
                </a:lnTo>
                <a:lnTo>
                  <a:pt x="66937" y="51765"/>
                </a:lnTo>
                <a:lnTo>
                  <a:pt x="63883" y="51892"/>
                </a:lnTo>
                <a:lnTo>
                  <a:pt x="60830" y="52018"/>
                </a:lnTo>
                <a:lnTo>
                  <a:pt x="57825" y="52155"/>
                </a:lnTo>
                <a:lnTo>
                  <a:pt x="54819" y="52304"/>
                </a:lnTo>
                <a:lnTo>
                  <a:pt x="51814" y="52465"/>
                </a:lnTo>
                <a:lnTo>
                  <a:pt x="48858" y="52637"/>
                </a:lnTo>
                <a:lnTo>
                  <a:pt x="45901" y="52821"/>
                </a:lnTo>
                <a:lnTo>
                  <a:pt x="42993" y="53016"/>
                </a:lnTo>
                <a:lnTo>
                  <a:pt x="40133" y="53222"/>
                </a:lnTo>
                <a:lnTo>
                  <a:pt x="37274" y="53440"/>
                </a:lnTo>
                <a:lnTo>
                  <a:pt x="34414" y="53669"/>
                </a:lnTo>
                <a:lnTo>
                  <a:pt x="34123" y="53704"/>
                </a:lnTo>
                <a:lnTo>
                  <a:pt x="33832" y="53738"/>
                </a:lnTo>
                <a:lnTo>
                  <a:pt x="33541" y="53784"/>
                </a:lnTo>
                <a:lnTo>
                  <a:pt x="33299" y="53830"/>
                </a:lnTo>
                <a:lnTo>
                  <a:pt x="33105" y="53876"/>
                </a:lnTo>
                <a:lnTo>
                  <a:pt x="32911" y="53933"/>
                </a:lnTo>
                <a:lnTo>
                  <a:pt x="32620" y="54036"/>
                </a:lnTo>
                <a:lnTo>
                  <a:pt x="32475" y="54163"/>
                </a:lnTo>
                <a:lnTo>
                  <a:pt x="32378" y="54289"/>
                </a:lnTo>
                <a:lnTo>
                  <a:pt x="32427" y="54415"/>
                </a:lnTo>
                <a:lnTo>
                  <a:pt x="32524" y="54541"/>
                </a:lnTo>
                <a:lnTo>
                  <a:pt x="32717" y="54667"/>
                </a:lnTo>
                <a:lnTo>
                  <a:pt x="32960" y="54782"/>
                </a:lnTo>
                <a:lnTo>
                  <a:pt x="33347" y="54897"/>
                </a:lnTo>
                <a:lnTo>
                  <a:pt x="33735" y="54988"/>
                </a:lnTo>
                <a:lnTo>
                  <a:pt x="34220" y="55069"/>
                </a:lnTo>
                <a:lnTo>
                  <a:pt x="34753" y="55126"/>
                </a:lnTo>
                <a:lnTo>
                  <a:pt x="35335" y="55161"/>
                </a:lnTo>
                <a:lnTo>
                  <a:pt x="36013" y="55161"/>
                </a:lnTo>
                <a:lnTo>
                  <a:pt x="39018" y="55138"/>
                </a:lnTo>
                <a:lnTo>
                  <a:pt x="42024" y="55092"/>
                </a:lnTo>
                <a:lnTo>
                  <a:pt x="45077" y="55034"/>
                </a:lnTo>
                <a:lnTo>
                  <a:pt x="48082" y="54966"/>
                </a:lnTo>
                <a:lnTo>
                  <a:pt x="51087" y="54885"/>
                </a:lnTo>
                <a:lnTo>
                  <a:pt x="54092" y="54805"/>
                </a:lnTo>
                <a:lnTo>
                  <a:pt x="60103" y="54621"/>
                </a:lnTo>
                <a:lnTo>
                  <a:pt x="72171" y="54209"/>
                </a:lnTo>
                <a:lnTo>
                  <a:pt x="78182" y="54014"/>
                </a:lnTo>
                <a:lnTo>
                  <a:pt x="81187" y="53933"/>
                </a:lnTo>
                <a:lnTo>
                  <a:pt x="84192" y="53841"/>
                </a:lnTo>
                <a:lnTo>
                  <a:pt x="90202" y="53692"/>
                </a:lnTo>
                <a:lnTo>
                  <a:pt x="96261" y="53566"/>
                </a:lnTo>
                <a:lnTo>
                  <a:pt x="102319" y="53440"/>
                </a:lnTo>
                <a:lnTo>
                  <a:pt x="108330" y="53337"/>
                </a:lnTo>
                <a:lnTo>
                  <a:pt x="114388" y="53245"/>
                </a:lnTo>
                <a:lnTo>
                  <a:pt x="120447" y="53165"/>
                </a:lnTo>
                <a:lnTo>
                  <a:pt x="126554" y="53096"/>
                </a:lnTo>
                <a:lnTo>
                  <a:pt x="132613" y="53039"/>
                </a:lnTo>
                <a:lnTo>
                  <a:pt x="138187" y="53004"/>
                </a:lnTo>
                <a:lnTo>
                  <a:pt x="143761" y="52981"/>
                </a:lnTo>
                <a:lnTo>
                  <a:pt x="149335" y="52993"/>
                </a:lnTo>
                <a:lnTo>
                  <a:pt x="154909" y="53004"/>
                </a:lnTo>
                <a:lnTo>
                  <a:pt x="160483" y="53039"/>
                </a:lnTo>
                <a:lnTo>
                  <a:pt x="166057" y="53084"/>
                </a:lnTo>
                <a:lnTo>
                  <a:pt x="171631" y="53142"/>
                </a:lnTo>
                <a:lnTo>
                  <a:pt x="177156" y="53199"/>
                </a:lnTo>
                <a:lnTo>
                  <a:pt x="188304" y="53348"/>
                </a:lnTo>
                <a:lnTo>
                  <a:pt x="199404" y="53497"/>
                </a:lnTo>
                <a:lnTo>
                  <a:pt x="210503" y="53635"/>
                </a:lnTo>
                <a:lnTo>
                  <a:pt x="216077" y="53692"/>
                </a:lnTo>
                <a:lnTo>
                  <a:pt x="221651" y="53738"/>
                </a:lnTo>
                <a:lnTo>
                  <a:pt x="220585" y="53933"/>
                </a:lnTo>
                <a:lnTo>
                  <a:pt x="219518" y="54128"/>
                </a:lnTo>
                <a:lnTo>
                  <a:pt x="219422" y="54151"/>
                </a:lnTo>
                <a:lnTo>
                  <a:pt x="219373" y="54174"/>
                </a:lnTo>
                <a:lnTo>
                  <a:pt x="219373" y="54197"/>
                </a:lnTo>
                <a:lnTo>
                  <a:pt x="219422" y="54220"/>
                </a:lnTo>
                <a:lnTo>
                  <a:pt x="219518" y="54243"/>
                </a:lnTo>
                <a:lnTo>
                  <a:pt x="219615" y="54254"/>
                </a:lnTo>
                <a:lnTo>
                  <a:pt x="219712" y="54266"/>
                </a:lnTo>
                <a:lnTo>
                  <a:pt x="219858" y="54266"/>
                </a:lnTo>
                <a:lnTo>
                  <a:pt x="222136" y="54140"/>
                </a:lnTo>
                <a:lnTo>
                  <a:pt x="223978" y="54048"/>
                </a:lnTo>
                <a:lnTo>
                  <a:pt x="225577" y="53991"/>
                </a:lnTo>
                <a:lnTo>
                  <a:pt x="227177" y="53910"/>
                </a:lnTo>
                <a:lnTo>
                  <a:pt x="215738" y="55768"/>
                </a:lnTo>
                <a:lnTo>
                  <a:pt x="204251" y="57604"/>
                </a:lnTo>
                <a:lnTo>
                  <a:pt x="192763" y="59439"/>
                </a:lnTo>
                <a:lnTo>
                  <a:pt x="181179" y="61251"/>
                </a:lnTo>
                <a:lnTo>
                  <a:pt x="169595" y="63052"/>
                </a:lnTo>
                <a:lnTo>
                  <a:pt x="157962" y="64841"/>
                </a:lnTo>
                <a:lnTo>
                  <a:pt x="146233" y="66619"/>
                </a:lnTo>
                <a:lnTo>
                  <a:pt x="134503" y="68374"/>
                </a:lnTo>
                <a:lnTo>
                  <a:pt x="126215" y="69602"/>
                </a:lnTo>
                <a:lnTo>
                  <a:pt x="117878" y="70829"/>
                </a:lnTo>
                <a:lnTo>
                  <a:pt x="109493" y="72033"/>
                </a:lnTo>
                <a:lnTo>
                  <a:pt x="101108" y="73238"/>
                </a:lnTo>
                <a:lnTo>
                  <a:pt x="84337" y="75635"/>
                </a:lnTo>
                <a:lnTo>
                  <a:pt x="67518" y="78021"/>
                </a:lnTo>
                <a:lnTo>
                  <a:pt x="59085" y="79214"/>
                </a:lnTo>
                <a:lnTo>
                  <a:pt x="50700" y="80418"/>
                </a:lnTo>
                <a:lnTo>
                  <a:pt x="42363" y="81634"/>
                </a:lnTo>
                <a:lnTo>
                  <a:pt x="34026" y="82850"/>
                </a:lnTo>
                <a:lnTo>
                  <a:pt x="25738" y="84077"/>
                </a:lnTo>
                <a:lnTo>
                  <a:pt x="17450" y="85327"/>
                </a:lnTo>
                <a:lnTo>
                  <a:pt x="9210" y="86589"/>
                </a:lnTo>
                <a:lnTo>
                  <a:pt x="1067" y="87874"/>
                </a:lnTo>
                <a:lnTo>
                  <a:pt x="631" y="87954"/>
                </a:lnTo>
                <a:lnTo>
                  <a:pt x="340" y="88046"/>
                </a:lnTo>
                <a:lnTo>
                  <a:pt x="146" y="88138"/>
                </a:lnTo>
                <a:lnTo>
                  <a:pt x="1" y="88241"/>
                </a:lnTo>
                <a:lnTo>
                  <a:pt x="1" y="88355"/>
                </a:lnTo>
                <a:lnTo>
                  <a:pt x="49" y="88459"/>
                </a:lnTo>
                <a:lnTo>
                  <a:pt x="146" y="88562"/>
                </a:lnTo>
                <a:lnTo>
                  <a:pt x="340" y="88665"/>
                </a:lnTo>
                <a:lnTo>
                  <a:pt x="631" y="88757"/>
                </a:lnTo>
                <a:lnTo>
                  <a:pt x="921" y="88837"/>
                </a:lnTo>
                <a:lnTo>
                  <a:pt x="1309" y="88906"/>
                </a:lnTo>
                <a:lnTo>
                  <a:pt x="1697" y="88963"/>
                </a:lnTo>
                <a:lnTo>
                  <a:pt x="2133" y="88998"/>
                </a:lnTo>
                <a:lnTo>
                  <a:pt x="2618" y="89009"/>
                </a:lnTo>
                <a:lnTo>
                  <a:pt x="3103" y="88998"/>
                </a:lnTo>
                <a:lnTo>
                  <a:pt x="3636" y="88952"/>
                </a:lnTo>
                <a:lnTo>
                  <a:pt x="7610" y="88550"/>
                </a:lnTo>
                <a:lnTo>
                  <a:pt x="11585" y="88138"/>
                </a:lnTo>
                <a:lnTo>
                  <a:pt x="15559" y="87713"/>
                </a:lnTo>
                <a:lnTo>
                  <a:pt x="19485" y="87289"/>
                </a:lnTo>
                <a:lnTo>
                  <a:pt x="23411" y="86853"/>
                </a:lnTo>
                <a:lnTo>
                  <a:pt x="27337" y="86406"/>
                </a:lnTo>
                <a:lnTo>
                  <a:pt x="35141" y="85499"/>
                </a:lnTo>
                <a:lnTo>
                  <a:pt x="42944" y="84570"/>
                </a:lnTo>
                <a:lnTo>
                  <a:pt x="50651" y="83630"/>
                </a:lnTo>
                <a:lnTo>
                  <a:pt x="58358" y="82655"/>
                </a:lnTo>
                <a:lnTo>
                  <a:pt x="65967" y="81668"/>
                </a:lnTo>
                <a:lnTo>
                  <a:pt x="73626" y="80670"/>
                </a:lnTo>
                <a:lnTo>
                  <a:pt x="81187" y="79650"/>
                </a:lnTo>
                <a:lnTo>
                  <a:pt x="88748" y="78629"/>
                </a:lnTo>
                <a:lnTo>
                  <a:pt x="96261" y="77585"/>
                </a:lnTo>
                <a:lnTo>
                  <a:pt x="103725" y="76541"/>
                </a:lnTo>
                <a:lnTo>
                  <a:pt x="111238" y="75486"/>
                </a:lnTo>
                <a:lnTo>
                  <a:pt x="126069" y="73364"/>
                </a:lnTo>
                <a:lnTo>
                  <a:pt x="130723" y="72687"/>
                </a:lnTo>
                <a:lnTo>
                  <a:pt x="135376" y="72010"/>
                </a:lnTo>
                <a:lnTo>
                  <a:pt x="134794" y="72641"/>
                </a:lnTo>
                <a:lnTo>
                  <a:pt x="134212" y="73261"/>
                </a:lnTo>
                <a:lnTo>
                  <a:pt x="133679" y="73891"/>
                </a:lnTo>
                <a:lnTo>
                  <a:pt x="133049" y="74511"/>
                </a:lnTo>
                <a:lnTo>
                  <a:pt x="132031" y="75497"/>
                </a:lnTo>
                <a:lnTo>
                  <a:pt x="130916" y="76484"/>
                </a:lnTo>
                <a:lnTo>
                  <a:pt x="129753" y="77470"/>
                </a:lnTo>
                <a:lnTo>
                  <a:pt x="128541" y="78457"/>
                </a:lnTo>
                <a:lnTo>
                  <a:pt x="127281" y="79432"/>
                </a:lnTo>
                <a:lnTo>
                  <a:pt x="125924" y="80407"/>
                </a:lnTo>
                <a:lnTo>
                  <a:pt x="124567" y="81370"/>
                </a:lnTo>
                <a:lnTo>
                  <a:pt x="123113" y="82334"/>
                </a:lnTo>
                <a:lnTo>
                  <a:pt x="121756" y="83205"/>
                </a:lnTo>
                <a:lnTo>
                  <a:pt x="120350" y="84077"/>
                </a:lnTo>
                <a:lnTo>
                  <a:pt x="118944" y="84949"/>
                </a:lnTo>
                <a:lnTo>
                  <a:pt x="117490" y="85809"/>
                </a:lnTo>
                <a:lnTo>
                  <a:pt x="115988" y="86669"/>
                </a:lnTo>
                <a:lnTo>
                  <a:pt x="114485" y="87518"/>
                </a:lnTo>
                <a:lnTo>
                  <a:pt x="112934" y="88367"/>
                </a:lnTo>
                <a:lnTo>
                  <a:pt x="111286" y="89216"/>
                </a:lnTo>
                <a:lnTo>
                  <a:pt x="109735" y="89996"/>
                </a:lnTo>
                <a:lnTo>
                  <a:pt x="108087" y="90776"/>
                </a:lnTo>
                <a:lnTo>
                  <a:pt x="106391" y="91556"/>
                </a:lnTo>
                <a:lnTo>
                  <a:pt x="104791" y="92324"/>
                </a:lnTo>
                <a:lnTo>
                  <a:pt x="104016" y="92714"/>
                </a:lnTo>
                <a:lnTo>
                  <a:pt x="103240" y="93116"/>
                </a:lnTo>
                <a:lnTo>
                  <a:pt x="102513" y="93506"/>
                </a:lnTo>
                <a:lnTo>
                  <a:pt x="101835" y="93907"/>
                </a:lnTo>
                <a:lnTo>
                  <a:pt x="101156" y="94309"/>
                </a:lnTo>
                <a:lnTo>
                  <a:pt x="100575" y="94721"/>
                </a:lnTo>
                <a:lnTo>
                  <a:pt x="99993" y="95134"/>
                </a:lnTo>
                <a:lnTo>
                  <a:pt x="99508" y="95559"/>
                </a:lnTo>
                <a:lnTo>
                  <a:pt x="99508" y="95582"/>
                </a:lnTo>
                <a:lnTo>
                  <a:pt x="99557" y="95605"/>
                </a:lnTo>
                <a:lnTo>
                  <a:pt x="99702" y="95639"/>
                </a:lnTo>
                <a:lnTo>
                  <a:pt x="99896" y="95651"/>
                </a:lnTo>
                <a:lnTo>
                  <a:pt x="99993" y="95639"/>
                </a:lnTo>
                <a:lnTo>
                  <a:pt x="100041" y="95628"/>
                </a:lnTo>
                <a:lnTo>
                  <a:pt x="101447" y="95329"/>
                </a:lnTo>
                <a:lnTo>
                  <a:pt x="102756" y="95008"/>
                </a:lnTo>
                <a:lnTo>
                  <a:pt x="104064" y="94687"/>
                </a:lnTo>
                <a:lnTo>
                  <a:pt x="105325" y="94343"/>
                </a:lnTo>
                <a:lnTo>
                  <a:pt x="106536" y="93987"/>
                </a:lnTo>
                <a:lnTo>
                  <a:pt x="107748" y="93620"/>
                </a:lnTo>
                <a:lnTo>
                  <a:pt x="108911" y="93253"/>
                </a:lnTo>
                <a:lnTo>
                  <a:pt x="110075" y="92863"/>
                </a:lnTo>
                <a:lnTo>
                  <a:pt x="111189" y="92473"/>
                </a:lnTo>
                <a:lnTo>
                  <a:pt x="112256" y="92072"/>
                </a:lnTo>
                <a:lnTo>
                  <a:pt x="113322" y="91670"/>
                </a:lnTo>
                <a:lnTo>
                  <a:pt x="114340" y="91246"/>
                </a:lnTo>
                <a:lnTo>
                  <a:pt x="115358" y="90833"/>
                </a:lnTo>
                <a:lnTo>
                  <a:pt x="116327" y="90409"/>
                </a:lnTo>
                <a:lnTo>
                  <a:pt x="117248" y="89973"/>
                </a:lnTo>
                <a:lnTo>
                  <a:pt x="118169" y="89537"/>
                </a:lnTo>
                <a:lnTo>
                  <a:pt x="119962" y="88654"/>
                </a:lnTo>
                <a:lnTo>
                  <a:pt x="121659" y="87770"/>
                </a:lnTo>
                <a:lnTo>
                  <a:pt x="123258" y="86876"/>
                </a:lnTo>
                <a:lnTo>
                  <a:pt x="124809" y="85993"/>
                </a:lnTo>
                <a:lnTo>
                  <a:pt x="126312" y="85109"/>
                </a:lnTo>
                <a:lnTo>
                  <a:pt x="127717" y="84238"/>
                </a:lnTo>
                <a:lnTo>
                  <a:pt x="130383" y="82563"/>
                </a:lnTo>
                <a:lnTo>
                  <a:pt x="131692" y="81726"/>
                </a:lnTo>
                <a:lnTo>
                  <a:pt x="132952" y="80888"/>
                </a:lnTo>
                <a:lnTo>
                  <a:pt x="134164" y="80040"/>
                </a:lnTo>
                <a:lnTo>
                  <a:pt x="135327" y="79191"/>
                </a:lnTo>
                <a:lnTo>
                  <a:pt x="136490" y="78330"/>
                </a:lnTo>
                <a:lnTo>
                  <a:pt x="137557" y="77482"/>
                </a:lnTo>
                <a:lnTo>
                  <a:pt x="138623" y="76621"/>
                </a:lnTo>
                <a:lnTo>
                  <a:pt x="139641" y="75750"/>
                </a:lnTo>
                <a:lnTo>
                  <a:pt x="141047" y="74534"/>
                </a:lnTo>
                <a:lnTo>
                  <a:pt x="141774" y="73903"/>
                </a:lnTo>
                <a:lnTo>
                  <a:pt x="142404" y="73284"/>
                </a:lnTo>
                <a:lnTo>
                  <a:pt x="142985" y="72653"/>
                </a:lnTo>
                <a:lnTo>
                  <a:pt x="143276" y="72332"/>
                </a:lnTo>
                <a:lnTo>
                  <a:pt x="143470" y="72022"/>
                </a:lnTo>
                <a:lnTo>
                  <a:pt x="143664" y="71701"/>
                </a:lnTo>
                <a:lnTo>
                  <a:pt x="143809" y="71379"/>
                </a:lnTo>
                <a:lnTo>
                  <a:pt x="143955" y="71070"/>
                </a:lnTo>
                <a:lnTo>
                  <a:pt x="144003" y="70749"/>
                </a:lnTo>
                <a:lnTo>
                  <a:pt x="156605" y="68890"/>
                </a:lnTo>
                <a:lnTo>
                  <a:pt x="169207" y="67009"/>
                </a:lnTo>
                <a:lnTo>
                  <a:pt x="181712" y="65105"/>
                </a:lnTo>
                <a:lnTo>
                  <a:pt x="194169" y="63178"/>
                </a:lnTo>
                <a:lnTo>
                  <a:pt x="206577" y="61240"/>
                </a:lnTo>
                <a:lnTo>
                  <a:pt x="218937" y="59290"/>
                </a:lnTo>
                <a:lnTo>
                  <a:pt x="231248" y="57305"/>
                </a:lnTo>
                <a:lnTo>
                  <a:pt x="243511" y="55321"/>
                </a:lnTo>
                <a:lnTo>
                  <a:pt x="250781" y="54128"/>
                </a:lnTo>
                <a:lnTo>
                  <a:pt x="258003" y="52935"/>
                </a:lnTo>
                <a:lnTo>
                  <a:pt x="265225" y="51731"/>
                </a:lnTo>
                <a:lnTo>
                  <a:pt x="272399" y="50527"/>
                </a:lnTo>
                <a:lnTo>
                  <a:pt x="279572" y="49311"/>
                </a:lnTo>
                <a:lnTo>
                  <a:pt x="286746" y="48095"/>
                </a:lnTo>
                <a:lnTo>
                  <a:pt x="293871" y="46868"/>
                </a:lnTo>
                <a:lnTo>
                  <a:pt x="300996" y="45629"/>
                </a:lnTo>
                <a:lnTo>
                  <a:pt x="308072" y="44390"/>
                </a:lnTo>
                <a:lnTo>
                  <a:pt x="315197" y="43151"/>
                </a:lnTo>
                <a:lnTo>
                  <a:pt x="322225" y="41901"/>
                </a:lnTo>
                <a:lnTo>
                  <a:pt x="329302" y="40651"/>
                </a:lnTo>
                <a:lnTo>
                  <a:pt x="336330" y="39389"/>
                </a:lnTo>
                <a:lnTo>
                  <a:pt x="343309" y="38116"/>
                </a:lnTo>
                <a:lnTo>
                  <a:pt x="350289" y="36843"/>
                </a:lnTo>
                <a:lnTo>
                  <a:pt x="357269" y="35569"/>
                </a:lnTo>
                <a:lnTo>
                  <a:pt x="364248" y="34285"/>
                </a:lnTo>
                <a:lnTo>
                  <a:pt x="371179" y="32989"/>
                </a:lnTo>
                <a:lnTo>
                  <a:pt x="378062" y="31692"/>
                </a:lnTo>
                <a:lnTo>
                  <a:pt x="384993" y="30396"/>
                </a:lnTo>
                <a:lnTo>
                  <a:pt x="391876" y="29089"/>
                </a:lnTo>
                <a:lnTo>
                  <a:pt x="398710" y="27781"/>
                </a:lnTo>
                <a:lnTo>
                  <a:pt x="405544" y="26462"/>
                </a:lnTo>
                <a:lnTo>
                  <a:pt x="412378" y="25131"/>
                </a:lnTo>
                <a:lnTo>
                  <a:pt x="419164" y="23801"/>
                </a:lnTo>
                <a:lnTo>
                  <a:pt x="425950" y="22470"/>
                </a:lnTo>
                <a:lnTo>
                  <a:pt x="432735" y="21128"/>
                </a:lnTo>
                <a:lnTo>
                  <a:pt x="439473" y="19786"/>
                </a:lnTo>
                <a:lnTo>
                  <a:pt x="446161" y="18433"/>
                </a:lnTo>
                <a:lnTo>
                  <a:pt x="452899" y="17079"/>
                </a:lnTo>
                <a:lnTo>
                  <a:pt x="459587" y="15714"/>
                </a:lnTo>
                <a:lnTo>
                  <a:pt x="466228" y="14349"/>
                </a:lnTo>
                <a:lnTo>
                  <a:pt x="478103" y="11895"/>
                </a:lnTo>
                <a:lnTo>
                  <a:pt x="489881" y="9417"/>
                </a:lnTo>
                <a:lnTo>
                  <a:pt x="501610" y="6917"/>
                </a:lnTo>
                <a:lnTo>
                  <a:pt x="513292" y="4416"/>
                </a:lnTo>
                <a:lnTo>
                  <a:pt x="513825" y="5598"/>
                </a:lnTo>
                <a:lnTo>
                  <a:pt x="514309" y="6791"/>
                </a:lnTo>
                <a:lnTo>
                  <a:pt x="514746" y="7972"/>
                </a:lnTo>
                <a:lnTo>
                  <a:pt x="515133" y="9153"/>
                </a:lnTo>
                <a:lnTo>
                  <a:pt x="515473" y="10335"/>
                </a:lnTo>
                <a:lnTo>
                  <a:pt x="515715" y="11516"/>
                </a:lnTo>
                <a:lnTo>
                  <a:pt x="515860" y="12698"/>
                </a:lnTo>
                <a:lnTo>
                  <a:pt x="515909" y="13879"/>
                </a:lnTo>
                <a:lnTo>
                  <a:pt x="515860" y="15061"/>
                </a:lnTo>
                <a:lnTo>
                  <a:pt x="515812" y="15646"/>
                </a:lnTo>
                <a:lnTo>
                  <a:pt x="515715" y="16242"/>
                </a:lnTo>
                <a:lnTo>
                  <a:pt x="515570" y="16827"/>
                </a:lnTo>
                <a:lnTo>
                  <a:pt x="515424" y="17423"/>
                </a:lnTo>
                <a:lnTo>
                  <a:pt x="515230" y="18020"/>
                </a:lnTo>
                <a:lnTo>
                  <a:pt x="514988" y="18605"/>
                </a:lnTo>
                <a:lnTo>
                  <a:pt x="514697" y="19201"/>
                </a:lnTo>
                <a:lnTo>
                  <a:pt x="514406" y="19798"/>
                </a:lnTo>
                <a:lnTo>
                  <a:pt x="514067" y="20383"/>
                </a:lnTo>
                <a:lnTo>
                  <a:pt x="513679" y="20979"/>
                </a:lnTo>
                <a:lnTo>
                  <a:pt x="513292" y="21576"/>
                </a:lnTo>
                <a:lnTo>
                  <a:pt x="512807" y="22172"/>
                </a:lnTo>
                <a:lnTo>
                  <a:pt x="512322" y="22769"/>
                </a:lnTo>
                <a:lnTo>
                  <a:pt x="511789" y="23376"/>
                </a:lnTo>
                <a:lnTo>
                  <a:pt x="511062" y="24065"/>
                </a:lnTo>
                <a:lnTo>
                  <a:pt x="510335" y="24764"/>
                </a:lnTo>
                <a:lnTo>
                  <a:pt x="509608" y="25453"/>
                </a:lnTo>
                <a:lnTo>
                  <a:pt x="508784" y="26141"/>
                </a:lnTo>
                <a:lnTo>
                  <a:pt x="507911" y="26829"/>
                </a:lnTo>
                <a:lnTo>
                  <a:pt x="507039" y="27506"/>
                </a:lnTo>
                <a:lnTo>
                  <a:pt x="506118" y="28183"/>
                </a:lnTo>
                <a:lnTo>
                  <a:pt x="505100" y="28859"/>
                </a:lnTo>
                <a:lnTo>
                  <a:pt x="504082" y="29525"/>
                </a:lnTo>
                <a:lnTo>
                  <a:pt x="503065" y="30190"/>
                </a:lnTo>
                <a:lnTo>
                  <a:pt x="501950" y="30855"/>
                </a:lnTo>
                <a:lnTo>
                  <a:pt x="500786" y="31509"/>
                </a:lnTo>
                <a:lnTo>
                  <a:pt x="499623" y="32163"/>
                </a:lnTo>
                <a:lnTo>
                  <a:pt x="498363" y="32816"/>
                </a:lnTo>
                <a:lnTo>
                  <a:pt x="497103" y="33470"/>
                </a:lnTo>
                <a:lnTo>
                  <a:pt x="495794" y="34113"/>
                </a:lnTo>
                <a:lnTo>
                  <a:pt x="494485" y="34721"/>
                </a:lnTo>
                <a:lnTo>
                  <a:pt x="493128" y="35317"/>
                </a:lnTo>
                <a:lnTo>
                  <a:pt x="491723" y="35913"/>
                </a:lnTo>
                <a:lnTo>
                  <a:pt x="490269" y="36498"/>
                </a:lnTo>
                <a:lnTo>
                  <a:pt x="488815" y="37072"/>
                </a:lnTo>
                <a:lnTo>
                  <a:pt x="487264" y="37645"/>
                </a:lnTo>
                <a:lnTo>
                  <a:pt x="484210" y="38781"/>
                </a:lnTo>
                <a:lnTo>
                  <a:pt x="481059" y="39905"/>
                </a:lnTo>
                <a:lnTo>
                  <a:pt x="477957" y="41041"/>
                </a:lnTo>
                <a:lnTo>
                  <a:pt x="476406" y="41603"/>
                </a:lnTo>
                <a:lnTo>
                  <a:pt x="474904" y="42176"/>
                </a:lnTo>
                <a:lnTo>
                  <a:pt x="473450" y="42761"/>
                </a:lnTo>
                <a:lnTo>
                  <a:pt x="472044" y="43346"/>
                </a:lnTo>
                <a:lnTo>
                  <a:pt x="471947" y="43392"/>
                </a:lnTo>
                <a:lnTo>
                  <a:pt x="471899" y="43438"/>
                </a:lnTo>
                <a:lnTo>
                  <a:pt x="471899" y="43484"/>
                </a:lnTo>
                <a:lnTo>
                  <a:pt x="471947" y="43530"/>
                </a:lnTo>
                <a:lnTo>
                  <a:pt x="471996" y="43576"/>
                </a:lnTo>
                <a:lnTo>
                  <a:pt x="472093" y="43610"/>
                </a:lnTo>
                <a:lnTo>
                  <a:pt x="472383" y="43679"/>
                </a:lnTo>
                <a:lnTo>
                  <a:pt x="472723" y="43725"/>
                </a:lnTo>
                <a:lnTo>
                  <a:pt x="472868" y="43736"/>
                </a:lnTo>
                <a:lnTo>
                  <a:pt x="473062" y="43748"/>
                </a:lnTo>
                <a:lnTo>
                  <a:pt x="473256" y="43736"/>
                </a:lnTo>
                <a:lnTo>
                  <a:pt x="473450" y="43736"/>
                </a:lnTo>
                <a:lnTo>
                  <a:pt x="473644" y="43713"/>
                </a:lnTo>
                <a:lnTo>
                  <a:pt x="473789" y="43690"/>
                </a:lnTo>
                <a:lnTo>
                  <a:pt x="476067" y="43243"/>
                </a:lnTo>
                <a:lnTo>
                  <a:pt x="478248" y="42784"/>
                </a:lnTo>
                <a:lnTo>
                  <a:pt x="480381" y="42302"/>
                </a:lnTo>
                <a:lnTo>
                  <a:pt x="482465" y="41809"/>
                </a:lnTo>
                <a:lnTo>
                  <a:pt x="484501" y="41293"/>
                </a:lnTo>
                <a:lnTo>
                  <a:pt x="486488" y="40765"/>
                </a:lnTo>
                <a:lnTo>
                  <a:pt x="488427" y="40226"/>
                </a:lnTo>
                <a:lnTo>
                  <a:pt x="490317" y="39664"/>
                </a:lnTo>
                <a:lnTo>
                  <a:pt x="492159" y="39102"/>
                </a:lnTo>
                <a:lnTo>
                  <a:pt x="493904" y="38517"/>
                </a:lnTo>
                <a:lnTo>
                  <a:pt x="495649" y="37921"/>
                </a:lnTo>
                <a:lnTo>
                  <a:pt x="497345" y="37324"/>
                </a:lnTo>
                <a:lnTo>
                  <a:pt x="498993" y="36705"/>
                </a:lnTo>
                <a:lnTo>
                  <a:pt x="500544" y="36086"/>
                </a:lnTo>
                <a:lnTo>
                  <a:pt x="502095" y="35455"/>
                </a:lnTo>
                <a:lnTo>
                  <a:pt x="503598" y="34812"/>
                </a:lnTo>
                <a:lnTo>
                  <a:pt x="505003" y="34170"/>
                </a:lnTo>
                <a:lnTo>
                  <a:pt x="506409" y="33516"/>
                </a:lnTo>
                <a:lnTo>
                  <a:pt x="507718" y="32862"/>
                </a:lnTo>
                <a:lnTo>
                  <a:pt x="509026" y="32197"/>
                </a:lnTo>
                <a:lnTo>
                  <a:pt x="510286" y="31532"/>
                </a:lnTo>
                <a:lnTo>
                  <a:pt x="511450" y="30867"/>
                </a:lnTo>
                <a:lnTo>
                  <a:pt x="512613" y="30190"/>
                </a:lnTo>
                <a:lnTo>
                  <a:pt x="513679" y="29513"/>
                </a:lnTo>
                <a:lnTo>
                  <a:pt x="514697" y="28848"/>
                </a:lnTo>
                <a:lnTo>
                  <a:pt x="515715" y="28171"/>
                </a:lnTo>
                <a:lnTo>
                  <a:pt x="516636" y="27494"/>
                </a:lnTo>
                <a:lnTo>
                  <a:pt x="517557" y="26829"/>
                </a:lnTo>
                <a:lnTo>
                  <a:pt x="518381" y="26152"/>
                </a:lnTo>
                <a:lnTo>
                  <a:pt x="519205" y="25487"/>
                </a:lnTo>
                <a:lnTo>
                  <a:pt x="519932" y="24822"/>
                </a:lnTo>
                <a:lnTo>
                  <a:pt x="520610" y="24168"/>
                </a:lnTo>
                <a:lnTo>
                  <a:pt x="521241" y="23526"/>
                </a:lnTo>
                <a:lnTo>
                  <a:pt x="521871" y="22895"/>
                </a:lnTo>
                <a:lnTo>
                  <a:pt x="522452" y="22241"/>
                </a:lnTo>
                <a:lnTo>
                  <a:pt x="522985" y="21587"/>
                </a:lnTo>
                <a:lnTo>
                  <a:pt x="523470" y="20933"/>
                </a:lnTo>
                <a:lnTo>
                  <a:pt x="523955" y="20280"/>
                </a:lnTo>
                <a:lnTo>
                  <a:pt x="524391" y="19614"/>
                </a:lnTo>
                <a:lnTo>
                  <a:pt x="524779" y="18949"/>
                </a:lnTo>
                <a:lnTo>
                  <a:pt x="525118" y="18284"/>
                </a:lnTo>
                <a:lnTo>
                  <a:pt x="525457" y="17618"/>
                </a:lnTo>
                <a:lnTo>
                  <a:pt x="525748" y="16942"/>
                </a:lnTo>
                <a:lnTo>
                  <a:pt x="525991" y="16265"/>
                </a:lnTo>
                <a:lnTo>
                  <a:pt x="526184" y="15588"/>
                </a:lnTo>
                <a:lnTo>
                  <a:pt x="526330" y="14911"/>
                </a:lnTo>
                <a:lnTo>
                  <a:pt x="526427" y="14235"/>
                </a:lnTo>
                <a:lnTo>
                  <a:pt x="526475" y="13558"/>
                </a:lnTo>
                <a:lnTo>
                  <a:pt x="526475" y="12881"/>
                </a:lnTo>
                <a:lnTo>
                  <a:pt x="526427" y="12204"/>
                </a:lnTo>
                <a:lnTo>
                  <a:pt x="526330" y="11528"/>
                </a:lnTo>
                <a:lnTo>
                  <a:pt x="526184" y="10862"/>
                </a:lnTo>
                <a:lnTo>
                  <a:pt x="525942" y="10186"/>
                </a:lnTo>
                <a:lnTo>
                  <a:pt x="525700" y="9520"/>
                </a:lnTo>
                <a:lnTo>
                  <a:pt x="525409" y="8844"/>
                </a:lnTo>
                <a:lnTo>
                  <a:pt x="525021" y="8178"/>
                </a:lnTo>
                <a:lnTo>
                  <a:pt x="524585" y="7525"/>
                </a:lnTo>
                <a:lnTo>
                  <a:pt x="524100" y="6859"/>
                </a:lnTo>
                <a:lnTo>
                  <a:pt x="523567" y="6206"/>
                </a:lnTo>
                <a:lnTo>
                  <a:pt x="522937" y="5552"/>
                </a:lnTo>
                <a:lnTo>
                  <a:pt x="522258" y="4909"/>
                </a:lnTo>
                <a:lnTo>
                  <a:pt x="521531" y="4267"/>
                </a:lnTo>
                <a:lnTo>
                  <a:pt x="520707" y="3636"/>
                </a:lnTo>
                <a:lnTo>
                  <a:pt x="519835" y="3005"/>
                </a:lnTo>
                <a:lnTo>
                  <a:pt x="526718" y="1503"/>
                </a:lnTo>
                <a:lnTo>
                  <a:pt x="5335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10800000">
            <a:off x="3712065" y="4951776"/>
            <a:ext cx="1507456" cy="209305"/>
          </a:xfrm>
          <a:custGeom>
            <a:avLst/>
            <a:gdLst/>
            <a:ahLst/>
            <a:cxnLst/>
            <a:rect l="l" t="t" r="r" b="b"/>
            <a:pathLst>
              <a:path w="691513" h="25235" extrusionOk="0">
                <a:moveTo>
                  <a:pt x="9888" y="0"/>
                </a:moveTo>
                <a:lnTo>
                  <a:pt x="8288" y="803"/>
                </a:lnTo>
                <a:lnTo>
                  <a:pt x="6834" y="1629"/>
                </a:lnTo>
                <a:lnTo>
                  <a:pt x="6107" y="2030"/>
                </a:lnTo>
                <a:lnTo>
                  <a:pt x="5429" y="2443"/>
                </a:lnTo>
                <a:lnTo>
                  <a:pt x="4799" y="2856"/>
                </a:lnTo>
                <a:lnTo>
                  <a:pt x="4217" y="3269"/>
                </a:lnTo>
                <a:lnTo>
                  <a:pt x="3635" y="3682"/>
                </a:lnTo>
                <a:lnTo>
                  <a:pt x="3102" y="4095"/>
                </a:lnTo>
                <a:lnTo>
                  <a:pt x="2617" y="4519"/>
                </a:lnTo>
                <a:lnTo>
                  <a:pt x="2133" y="4932"/>
                </a:lnTo>
                <a:lnTo>
                  <a:pt x="1745" y="5345"/>
                </a:lnTo>
                <a:lnTo>
                  <a:pt x="1357" y="5770"/>
                </a:lnTo>
                <a:lnTo>
                  <a:pt x="1018" y="6183"/>
                </a:lnTo>
                <a:lnTo>
                  <a:pt x="727" y="6607"/>
                </a:lnTo>
                <a:lnTo>
                  <a:pt x="485" y="6997"/>
                </a:lnTo>
                <a:lnTo>
                  <a:pt x="291" y="7387"/>
                </a:lnTo>
                <a:lnTo>
                  <a:pt x="145" y="7777"/>
                </a:lnTo>
                <a:lnTo>
                  <a:pt x="49" y="8144"/>
                </a:lnTo>
                <a:lnTo>
                  <a:pt x="0" y="8523"/>
                </a:lnTo>
                <a:lnTo>
                  <a:pt x="0" y="8878"/>
                </a:lnTo>
                <a:lnTo>
                  <a:pt x="49" y="9245"/>
                </a:lnTo>
                <a:lnTo>
                  <a:pt x="145" y="9589"/>
                </a:lnTo>
                <a:lnTo>
                  <a:pt x="242" y="9933"/>
                </a:lnTo>
                <a:lnTo>
                  <a:pt x="436" y="10277"/>
                </a:lnTo>
                <a:lnTo>
                  <a:pt x="679" y="10610"/>
                </a:lnTo>
                <a:lnTo>
                  <a:pt x="921" y="10931"/>
                </a:lnTo>
                <a:lnTo>
                  <a:pt x="1212" y="11264"/>
                </a:lnTo>
                <a:lnTo>
                  <a:pt x="1551" y="11574"/>
                </a:lnTo>
                <a:lnTo>
                  <a:pt x="1939" y="11883"/>
                </a:lnTo>
                <a:lnTo>
                  <a:pt x="2375" y="12193"/>
                </a:lnTo>
                <a:lnTo>
                  <a:pt x="2860" y="12491"/>
                </a:lnTo>
                <a:lnTo>
                  <a:pt x="3344" y="12778"/>
                </a:lnTo>
                <a:lnTo>
                  <a:pt x="3878" y="13065"/>
                </a:lnTo>
                <a:lnTo>
                  <a:pt x="4459" y="13351"/>
                </a:lnTo>
                <a:lnTo>
                  <a:pt x="5041" y="13627"/>
                </a:lnTo>
                <a:lnTo>
                  <a:pt x="5719" y="13891"/>
                </a:lnTo>
                <a:lnTo>
                  <a:pt x="6398" y="14154"/>
                </a:lnTo>
                <a:lnTo>
                  <a:pt x="7077" y="14418"/>
                </a:lnTo>
                <a:lnTo>
                  <a:pt x="7852" y="14671"/>
                </a:lnTo>
                <a:lnTo>
                  <a:pt x="8628" y="14923"/>
                </a:lnTo>
                <a:lnTo>
                  <a:pt x="9403" y="15164"/>
                </a:lnTo>
                <a:lnTo>
                  <a:pt x="10276" y="15405"/>
                </a:lnTo>
                <a:lnTo>
                  <a:pt x="11100" y="15634"/>
                </a:lnTo>
                <a:lnTo>
                  <a:pt x="12020" y="15863"/>
                </a:lnTo>
                <a:lnTo>
                  <a:pt x="12941" y="16081"/>
                </a:lnTo>
                <a:lnTo>
                  <a:pt x="13911" y="16299"/>
                </a:lnTo>
                <a:lnTo>
                  <a:pt x="14880" y="16506"/>
                </a:lnTo>
                <a:lnTo>
                  <a:pt x="15850" y="16724"/>
                </a:lnTo>
                <a:lnTo>
                  <a:pt x="16916" y="16919"/>
                </a:lnTo>
                <a:lnTo>
                  <a:pt x="17934" y="17114"/>
                </a:lnTo>
                <a:lnTo>
                  <a:pt x="19049" y="17309"/>
                </a:lnTo>
                <a:lnTo>
                  <a:pt x="20115" y="17492"/>
                </a:lnTo>
                <a:lnTo>
                  <a:pt x="21230" y="17676"/>
                </a:lnTo>
                <a:lnTo>
                  <a:pt x="22393" y="17859"/>
                </a:lnTo>
                <a:lnTo>
                  <a:pt x="24768" y="18192"/>
                </a:lnTo>
                <a:lnTo>
                  <a:pt x="27191" y="18513"/>
                </a:lnTo>
                <a:lnTo>
                  <a:pt x="29663" y="18823"/>
                </a:lnTo>
                <a:lnTo>
                  <a:pt x="32232" y="19110"/>
                </a:lnTo>
                <a:lnTo>
                  <a:pt x="34898" y="19373"/>
                </a:lnTo>
                <a:lnTo>
                  <a:pt x="37564" y="19626"/>
                </a:lnTo>
                <a:lnTo>
                  <a:pt x="40278" y="19855"/>
                </a:lnTo>
                <a:lnTo>
                  <a:pt x="43041" y="20073"/>
                </a:lnTo>
                <a:lnTo>
                  <a:pt x="45852" y="20268"/>
                </a:lnTo>
                <a:lnTo>
                  <a:pt x="48712" y="20452"/>
                </a:lnTo>
                <a:lnTo>
                  <a:pt x="51571" y="20612"/>
                </a:lnTo>
                <a:lnTo>
                  <a:pt x="54480" y="20761"/>
                </a:lnTo>
                <a:lnTo>
                  <a:pt x="61168" y="21094"/>
                </a:lnTo>
                <a:lnTo>
                  <a:pt x="67906" y="21404"/>
                </a:lnTo>
                <a:lnTo>
                  <a:pt x="74594" y="21702"/>
                </a:lnTo>
                <a:lnTo>
                  <a:pt x="81332" y="21989"/>
                </a:lnTo>
                <a:lnTo>
                  <a:pt x="88117" y="22264"/>
                </a:lnTo>
                <a:lnTo>
                  <a:pt x="94855" y="22528"/>
                </a:lnTo>
                <a:lnTo>
                  <a:pt x="101640" y="22769"/>
                </a:lnTo>
                <a:lnTo>
                  <a:pt x="108378" y="23009"/>
                </a:lnTo>
                <a:lnTo>
                  <a:pt x="115163" y="23239"/>
                </a:lnTo>
                <a:lnTo>
                  <a:pt x="121949" y="23445"/>
                </a:lnTo>
                <a:lnTo>
                  <a:pt x="128783" y="23652"/>
                </a:lnTo>
                <a:lnTo>
                  <a:pt x="135569" y="23835"/>
                </a:lnTo>
                <a:lnTo>
                  <a:pt x="142403" y="24019"/>
                </a:lnTo>
                <a:lnTo>
                  <a:pt x="149189" y="24179"/>
                </a:lnTo>
                <a:lnTo>
                  <a:pt x="156023" y="24329"/>
                </a:lnTo>
                <a:lnTo>
                  <a:pt x="162857" y="24478"/>
                </a:lnTo>
                <a:lnTo>
                  <a:pt x="169691" y="24604"/>
                </a:lnTo>
                <a:lnTo>
                  <a:pt x="176526" y="24719"/>
                </a:lnTo>
                <a:lnTo>
                  <a:pt x="183408" y="24822"/>
                </a:lnTo>
                <a:lnTo>
                  <a:pt x="190242" y="24913"/>
                </a:lnTo>
                <a:lnTo>
                  <a:pt x="197125" y="24994"/>
                </a:lnTo>
                <a:lnTo>
                  <a:pt x="203959" y="25063"/>
                </a:lnTo>
                <a:lnTo>
                  <a:pt x="210842" y="25120"/>
                </a:lnTo>
                <a:lnTo>
                  <a:pt x="217676" y="25166"/>
                </a:lnTo>
                <a:lnTo>
                  <a:pt x="224559" y="25200"/>
                </a:lnTo>
                <a:lnTo>
                  <a:pt x="231393" y="25223"/>
                </a:lnTo>
                <a:lnTo>
                  <a:pt x="238276" y="25235"/>
                </a:lnTo>
                <a:lnTo>
                  <a:pt x="245158" y="25235"/>
                </a:lnTo>
                <a:lnTo>
                  <a:pt x="252041" y="25223"/>
                </a:lnTo>
                <a:lnTo>
                  <a:pt x="258875" y="25200"/>
                </a:lnTo>
                <a:lnTo>
                  <a:pt x="265758" y="25166"/>
                </a:lnTo>
                <a:lnTo>
                  <a:pt x="272640" y="25120"/>
                </a:lnTo>
                <a:lnTo>
                  <a:pt x="279475" y="25063"/>
                </a:lnTo>
                <a:lnTo>
                  <a:pt x="286357" y="24994"/>
                </a:lnTo>
                <a:lnTo>
                  <a:pt x="293240" y="24913"/>
                </a:lnTo>
                <a:lnTo>
                  <a:pt x="300074" y="24822"/>
                </a:lnTo>
                <a:lnTo>
                  <a:pt x="306957" y="24719"/>
                </a:lnTo>
                <a:lnTo>
                  <a:pt x="313791" y="24615"/>
                </a:lnTo>
                <a:lnTo>
                  <a:pt x="320625" y="24489"/>
                </a:lnTo>
                <a:lnTo>
                  <a:pt x="327508" y="24351"/>
                </a:lnTo>
                <a:lnTo>
                  <a:pt x="334342" y="24202"/>
                </a:lnTo>
                <a:lnTo>
                  <a:pt x="341176" y="24042"/>
                </a:lnTo>
                <a:lnTo>
                  <a:pt x="348010" y="23881"/>
                </a:lnTo>
                <a:lnTo>
                  <a:pt x="354845" y="23698"/>
                </a:lnTo>
                <a:lnTo>
                  <a:pt x="361630" y="23503"/>
                </a:lnTo>
                <a:lnTo>
                  <a:pt x="368464" y="23308"/>
                </a:lnTo>
                <a:lnTo>
                  <a:pt x="375250" y="23090"/>
                </a:lnTo>
                <a:lnTo>
                  <a:pt x="382036" y="22872"/>
                </a:lnTo>
                <a:lnTo>
                  <a:pt x="388870" y="22631"/>
                </a:lnTo>
                <a:lnTo>
                  <a:pt x="395607" y="22390"/>
                </a:lnTo>
                <a:lnTo>
                  <a:pt x="402393" y="22138"/>
                </a:lnTo>
                <a:lnTo>
                  <a:pt x="409179" y="21862"/>
                </a:lnTo>
                <a:lnTo>
                  <a:pt x="415916" y="21587"/>
                </a:lnTo>
                <a:lnTo>
                  <a:pt x="422653" y="21300"/>
                </a:lnTo>
                <a:lnTo>
                  <a:pt x="429390" y="21002"/>
                </a:lnTo>
                <a:lnTo>
                  <a:pt x="436128" y="20692"/>
                </a:lnTo>
                <a:lnTo>
                  <a:pt x="442817" y="20383"/>
                </a:lnTo>
                <a:lnTo>
                  <a:pt x="449554" y="20050"/>
                </a:lnTo>
                <a:lnTo>
                  <a:pt x="456243" y="19706"/>
                </a:lnTo>
                <a:lnTo>
                  <a:pt x="462883" y="19362"/>
                </a:lnTo>
                <a:lnTo>
                  <a:pt x="469572" y="18995"/>
                </a:lnTo>
                <a:lnTo>
                  <a:pt x="476212" y="18628"/>
                </a:lnTo>
                <a:lnTo>
                  <a:pt x="482852" y="18249"/>
                </a:lnTo>
                <a:lnTo>
                  <a:pt x="489493" y="17859"/>
                </a:lnTo>
                <a:lnTo>
                  <a:pt x="496036" y="17458"/>
                </a:lnTo>
                <a:lnTo>
                  <a:pt x="502531" y="17056"/>
                </a:lnTo>
                <a:lnTo>
                  <a:pt x="509074" y="16632"/>
                </a:lnTo>
                <a:lnTo>
                  <a:pt x="515569" y="16208"/>
                </a:lnTo>
                <a:lnTo>
                  <a:pt x="522064" y="15772"/>
                </a:lnTo>
                <a:lnTo>
                  <a:pt x="528559" y="15313"/>
                </a:lnTo>
                <a:lnTo>
                  <a:pt x="535005" y="14854"/>
                </a:lnTo>
                <a:lnTo>
                  <a:pt x="541452" y="14384"/>
                </a:lnTo>
                <a:lnTo>
                  <a:pt x="547898" y="13902"/>
                </a:lnTo>
                <a:lnTo>
                  <a:pt x="554345" y="13409"/>
                </a:lnTo>
                <a:lnTo>
                  <a:pt x="560743" y="12916"/>
                </a:lnTo>
                <a:lnTo>
                  <a:pt x="567141" y="12399"/>
                </a:lnTo>
                <a:lnTo>
                  <a:pt x="573539" y="11872"/>
                </a:lnTo>
                <a:lnTo>
                  <a:pt x="579888" y="11344"/>
                </a:lnTo>
                <a:lnTo>
                  <a:pt x="586237" y="10794"/>
                </a:lnTo>
                <a:lnTo>
                  <a:pt x="592587" y="10243"/>
                </a:lnTo>
                <a:lnTo>
                  <a:pt x="598888" y="9681"/>
                </a:lnTo>
                <a:lnTo>
                  <a:pt x="605189" y="9107"/>
                </a:lnTo>
                <a:lnTo>
                  <a:pt x="611490" y="8523"/>
                </a:lnTo>
                <a:lnTo>
                  <a:pt x="617743" y="7926"/>
                </a:lnTo>
                <a:lnTo>
                  <a:pt x="623995" y="7318"/>
                </a:lnTo>
                <a:lnTo>
                  <a:pt x="630248" y="6710"/>
                </a:lnTo>
                <a:lnTo>
                  <a:pt x="636452" y="6079"/>
                </a:lnTo>
                <a:lnTo>
                  <a:pt x="642656" y="5448"/>
                </a:lnTo>
                <a:lnTo>
                  <a:pt x="648811" y="4795"/>
                </a:lnTo>
                <a:lnTo>
                  <a:pt x="654967" y="4141"/>
                </a:lnTo>
                <a:lnTo>
                  <a:pt x="661123" y="3476"/>
                </a:lnTo>
                <a:lnTo>
                  <a:pt x="667230" y="2799"/>
                </a:lnTo>
                <a:lnTo>
                  <a:pt x="673337" y="2111"/>
                </a:lnTo>
                <a:lnTo>
                  <a:pt x="679396" y="1422"/>
                </a:lnTo>
                <a:lnTo>
                  <a:pt x="685454" y="711"/>
                </a:lnTo>
                <a:lnTo>
                  <a:pt x="6915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 rot="10800000">
            <a:off x="4534419" y="5051954"/>
            <a:ext cx="114009" cy="105992"/>
          </a:xfrm>
          <a:custGeom>
            <a:avLst/>
            <a:gdLst/>
            <a:ahLst/>
            <a:cxnLst/>
            <a:rect l="l" t="t" r="r" b="b"/>
            <a:pathLst>
              <a:path w="52299" h="12779" extrusionOk="0">
                <a:moveTo>
                  <a:pt x="42799" y="1"/>
                </a:moveTo>
                <a:lnTo>
                  <a:pt x="40811" y="666"/>
                </a:lnTo>
                <a:lnTo>
                  <a:pt x="38339" y="1469"/>
                </a:lnTo>
                <a:lnTo>
                  <a:pt x="35819" y="2272"/>
                </a:lnTo>
                <a:lnTo>
                  <a:pt x="33299" y="3063"/>
                </a:lnTo>
                <a:lnTo>
                  <a:pt x="30730" y="3855"/>
                </a:lnTo>
                <a:lnTo>
                  <a:pt x="28112" y="4635"/>
                </a:lnTo>
                <a:lnTo>
                  <a:pt x="25495" y="5403"/>
                </a:lnTo>
                <a:lnTo>
                  <a:pt x="22781" y="6172"/>
                </a:lnTo>
                <a:lnTo>
                  <a:pt x="20067" y="6940"/>
                </a:lnTo>
                <a:lnTo>
                  <a:pt x="17449" y="7640"/>
                </a:lnTo>
                <a:lnTo>
                  <a:pt x="14783" y="8317"/>
                </a:lnTo>
                <a:lnTo>
                  <a:pt x="12118" y="9005"/>
                </a:lnTo>
                <a:lnTo>
                  <a:pt x="9500" y="9693"/>
                </a:lnTo>
                <a:lnTo>
                  <a:pt x="8192" y="10037"/>
                </a:lnTo>
                <a:lnTo>
                  <a:pt x="6883" y="10393"/>
                </a:lnTo>
                <a:lnTo>
                  <a:pt x="5671" y="10748"/>
                </a:lnTo>
                <a:lnTo>
                  <a:pt x="4459" y="11115"/>
                </a:lnTo>
                <a:lnTo>
                  <a:pt x="3248" y="11482"/>
                </a:lnTo>
                <a:lnTo>
                  <a:pt x="2133" y="11861"/>
                </a:lnTo>
                <a:lnTo>
                  <a:pt x="1067" y="12251"/>
                </a:lnTo>
                <a:lnTo>
                  <a:pt x="49" y="12652"/>
                </a:lnTo>
                <a:lnTo>
                  <a:pt x="0" y="12675"/>
                </a:lnTo>
                <a:lnTo>
                  <a:pt x="0" y="12698"/>
                </a:lnTo>
                <a:lnTo>
                  <a:pt x="49" y="12721"/>
                </a:lnTo>
                <a:lnTo>
                  <a:pt x="97" y="12744"/>
                </a:lnTo>
                <a:lnTo>
                  <a:pt x="194" y="12756"/>
                </a:lnTo>
                <a:lnTo>
                  <a:pt x="291" y="12767"/>
                </a:lnTo>
                <a:lnTo>
                  <a:pt x="388" y="12778"/>
                </a:lnTo>
                <a:lnTo>
                  <a:pt x="485" y="12767"/>
                </a:lnTo>
                <a:lnTo>
                  <a:pt x="2278" y="12549"/>
                </a:lnTo>
                <a:lnTo>
                  <a:pt x="4023" y="12320"/>
                </a:lnTo>
                <a:lnTo>
                  <a:pt x="5817" y="12067"/>
                </a:lnTo>
                <a:lnTo>
                  <a:pt x="7513" y="11804"/>
                </a:lnTo>
                <a:lnTo>
                  <a:pt x="9258" y="11528"/>
                </a:lnTo>
                <a:lnTo>
                  <a:pt x="10906" y="11230"/>
                </a:lnTo>
                <a:lnTo>
                  <a:pt x="12602" y="10932"/>
                </a:lnTo>
                <a:lnTo>
                  <a:pt x="14250" y="10611"/>
                </a:lnTo>
                <a:lnTo>
                  <a:pt x="15898" y="10289"/>
                </a:lnTo>
                <a:lnTo>
                  <a:pt x="17498" y="9945"/>
                </a:lnTo>
                <a:lnTo>
                  <a:pt x="19097" y="9601"/>
                </a:lnTo>
                <a:lnTo>
                  <a:pt x="20697" y="9246"/>
                </a:lnTo>
                <a:lnTo>
                  <a:pt x="22248" y="8879"/>
                </a:lnTo>
                <a:lnTo>
                  <a:pt x="23750" y="8512"/>
                </a:lnTo>
                <a:lnTo>
                  <a:pt x="25301" y="8133"/>
                </a:lnTo>
                <a:lnTo>
                  <a:pt x="26804" y="7743"/>
                </a:lnTo>
                <a:lnTo>
                  <a:pt x="29712" y="6963"/>
                </a:lnTo>
                <a:lnTo>
                  <a:pt x="32572" y="6172"/>
                </a:lnTo>
                <a:lnTo>
                  <a:pt x="35334" y="5357"/>
                </a:lnTo>
                <a:lnTo>
                  <a:pt x="38049" y="4554"/>
                </a:lnTo>
                <a:lnTo>
                  <a:pt x="40666" y="3740"/>
                </a:lnTo>
                <a:lnTo>
                  <a:pt x="43186" y="2949"/>
                </a:lnTo>
                <a:lnTo>
                  <a:pt x="48033" y="1411"/>
                </a:lnTo>
                <a:lnTo>
                  <a:pt x="50166" y="712"/>
                </a:lnTo>
                <a:lnTo>
                  <a:pt x="522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title"/>
          </p:nvPr>
        </p:nvSpPr>
        <p:spPr>
          <a:xfrm>
            <a:off x="666750" y="454475"/>
            <a:ext cx="79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1"/>
          </p:nvPr>
        </p:nvSpPr>
        <p:spPr>
          <a:xfrm>
            <a:off x="666750" y="1152475"/>
            <a:ext cx="78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8" name="Google Shape;188;p4"/>
          <p:cNvGrpSpPr/>
          <p:nvPr/>
        </p:nvGrpSpPr>
        <p:grpSpPr>
          <a:xfrm rot="7320323">
            <a:off x="-1574109" y="-1481316"/>
            <a:ext cx="4031695" cy="3866827"/>
            <a:chOff x="-1361131" y="3033798"/>
            <a:chExt cx="4031687" cy="3866819"/>
          </a:xfrm>
        </p:grpSpPr>
        <p:sp>
          <p:nvSpPr>
            <p:cNvPr id="189" name="Google Shape;189;p4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 rot="-2700000">
            <a:off x="7127923" y="2341881"/>
            <a:ext cx="3569475" cy="3349948"/>
            <a:chOff x="6267770" y="3503895"/>
            <a:chExt cx="3569509" cy="3349980"/>
          </a:xfrm>
        </p:grpSpPr>
        <p:sp>
          <p:nvSpPr>
            <p:cNvPr id="197" name="Google Shape;197;p4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>
            <a:off x="8778600" y="964291"/>
            <a:ext cx="15489" cy="15206"/>
          </a:xfrm>
          <a:custGeom>
            <a:avLst/>
            <a:gdLst/>
            <a:ahLst/>
            <a:cxnLst/>
            <a:rect l="l" t="t" r="r" b="b"/>
            <a:pathLst>
              <a:path w="492" h="483" extrusionOk="0">
                <a:moveTo>
                  <a:pt x="197" y="0"/>
                </a:moveTo>
                <a:lnTo>
                  <a:pt x="81" y="63"/>
                </a:lnTo>
                <a:lnTo>
                  <a:pt x="0" y="232"/>
                </a:lnTo>
                <a:lnTo>
                  <a:pt x="27" y="357"/>
                </a:lnTo>
                <a:lnTo>
                  <a:pt x="89" y="438"/>
                </a:lnTo>
                <a:lnTo>
                  <a:pt x="143" y="464"/>
                </a:lnTo>
                <a:lnTo>
                  <a:pt x="188" y="482"/>
                </a:lnTo>
                <a:lnTo>
                  <a:pt x="286" y="482"/>
                </a:lnTo>
                <a:lnTo>
                  <a:pt x="411" y="420"/>
                </a:lnTo>
                <a:lnTo>
                  <a:pt x="491" y="259"/>
                </a:lnTo>
                <a:lnTo>
                  <a:pt x="465" y="125"/>
                </a:lnTo>
                <a:lnTo>
                  <a:pt x="402" y="45"/>
                </a:lnTo>
                <a:lnTo>
                  <a:pt x="348" y="18"/>
                </a:lnTo>
                <a:lnTo>
                  <a:pt x="2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>
            <a:off x="7943264" y="167206"/>
            <a:ext cx="1025923" cy="980736"/>
            <a:chOff x="272975" y="3808881"/>
            <a:chExt cx="877007" cy="838379"/>
          </a:xfrm>
        </p:grpSpPr>
        <p:sp>
          <p:nvSpPr>
            <p:cNvPr id="206" name="Google Shape;206;p4"/>
            <p:cNvSpPr/>
            <p:nvPr/>
          </p:nvSpPr>
          <p:spPr>
            <a:xfrm>
              <a:off x="272975" y="3808881"/>
              <a:ext cx="877007" cy="838379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2945" y="3885458"/>
              <a:ext cx="750102" cy="70147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789851" y="-69162"/>
            <a:ext cx="7636246" cy="7295266"/>
          </a:xfrm>
          <a:custGeom>
            <a:avLst/>
            <a:gdLst/>
            <a:ahLst/>
            <a:cxnLst/>
            <a:rect l="l" t="t" r="r" b="b"/>
            <a:pathLst>
              <a:path w="51598" h="49294" extrusionOk="0">
                <a:moveTo>
                  <a:pt x="18012" y="0"/>
                </a:moveTo>
                <a:lnTo>
                  <a:pt x="17387" y="27"/>
                </a:lnTo>
                <a:lnTo>
                  <a:pt x="16762" y="108"/>
                </a:lnTo>
                <a:lnTo>
                  <a:pt x="16155" y="259"/>
                </a:lnTo>
                <a:lnTo>
                  <a:pt x="15860" y="367"/>
                </a:lnTo>
                <a:lnTo>
                  <a:pt x="15583" y="465"/>
                </a:lnTo>
                <a:lnTo>
                  <a:pt x="15065" y="724"/>
                </a:lnTo>
                <a:lnTo>
                  <a:pt x="14574" y="1036"/>
                </a:lnTo>
                <a:lnTo>
                  <a:pt x="14119" y="1385"/>
                </a:lnTo>
                <a:lnTo>
                  <a:pt x="13690" y="1786"/>
                </a:lnTo>
                <a:lnTo>
                  <a:pt x="13315" y="2224"/>
                </a:lnTo>
                <a:lnTo>
                  <a:pt x="12976" y="2706"/>
                </a:lnTo>
                <a:lnTo>
                  <a:pt x="12690" y="3206"/>
                </a:lnTo>
                <a:lnTo>
                  <a:pt x="12565" y="3474"/>
                </a:lnTo>
                <a:lnTo>
                  <a:pt x="12449" y="3742"/>
                </a:lnTo>
                <a:lnTo>
                  <a:pt x="12261" y="4296"/>
                </a:lnTo>
                <a:lnTo>
                  <a:pt x="12127" y="4867"/>
                </a:lnTo>
                <a:lnTo>
                  <a:pt x="12056" y="5457"/>
                </a:lnTo>
                <a:lnTo>
                  <a:pt x="12047" y="5751"/>
                </a:lnTo>
                <a:lnTo>
                  <a:pt x="12047" y="6091"/>
                </a:lnTo>
                <a:lnTo>
                  <a:pt x="12101" y="6769"/>
                </a:lnTo>
                <a:lnTo>
                  <a:pt x="12172" y="7448"/>
                </a:lnTo>
                <a:lnTo>
                  <a:pt x="12217" y="8127"/>
                </a:lnTo>
                <a:lnTo>
                  <a:pt x="12208" y="8466"/>
                </a:lnTo>
                <a:lnTo>
                  <a:pt x="12172" y="8779"/>
                </a:lnTo>
                <a:lnTo>
                  <a:pt x="12029" y="9323"/>
                </a:lnTo>
                <a:lnTo>
                  <a:pt x="11779" y="9806"/>
                </a:lnTo>
                <a:lnTo>
                  <a:pt x="11449" y="10216"/>
                </a:lnTo>
                <a:lnTo>
                  <a:pt x="11038" y="10574"/>
                </a:lnTo>
                <a:lnTo>
                  <a:pt x="10573" y="10859"/>
                </a:lnTo>
                <a:lnTo>
                  <a:pt x="10064" y="11100"/>
                </a:lnTo>
                <a:lnTo>
                  <a:pt x="9529" y="11279"/>
                </a:lnTo>
                <a:lnTo>
                  <a:pt x="9243" y="11350"/>
                </a:lnTo>
                <a:lnTo>
                  <a:pt x="8904" y="11431"/>
                </a:lnTo>
                <a:lnTo>
                  <a:pt x="8198" y="11538"/>
                </a:lnTo>
                <a:lnTo>
                  <a:pt x="7135" y="11645"/>
                </a:lnTo>
                <a:lnTo>
                  <a:pt x="6073" y="11743"/>
                </a:lnTo>
                <a:lnTo>
                  <a:pt x="5367" y="11850"/>
                </a:lnTo>
                <a:lnTo>
                  <a:pt x="4680" y="12011"/>
                </a:lnTo>
                <a:lnTo>
                  <a:pt x="4010" y="12252"/>
                </a:lnTo>
                <a:lnTo>
                  <a:pt x="3688" y="12413"/>
                </a:lnTo>
                <a:lnTo>
                  <a:pt x="3385" y="12583"/>
                </a:lnTo>
                <a:lnTo>
                  <a:pt x="2831" y="12994"/>
                </a:lnTo>
                <a:lnTo>
                  <a:pt x="2331" y="13485"/>
                </a:lnTo>
                <a:lnTo>
                  <a:pt x="1938" y="14047"/>
                </a:lnTo>
                <a:lnTo>
                  <a:pt x="1786" y="14351"/>
                </a:lnTo>
                <a:lnTo>
                  <a:pt x="1554" y="14654"/>
                </a:lnTo>
                <a:lnTo>
                  <a:pt x="1349" y="14967"/>
                </a:lnTo>
                <a:lnTo>
                  <a:pt x="1063" y="15449"/>
                </a:lnTo>
                <a:lnTo>
                  <a:pt x="608" y="16476"/>
                </a:lnTo>
                <a:lnTo>
                  <a:pt x="277" y="17548"/>
                </a:lnTo>
                <a:lnTo>
                  <a:pt x="81" y="18646"/>
                </a:lnTo>
                <a:lnTo>
                  <a:pt x="27" y="19209"/>
                </a:lnTo>
                <a:lnTo>
                  <a:pt x="0" y="19718"/>
                </a:lnTo>
                <a:lnTo>
                  <a:pt x="18" y="20780"/>
                </a:lnTo>
                <a:lnTo>
                  <a:pt x="143" y="21861"/>
                </a:lnTo>
                <a:lnTo>
                  <a:pt x="393" y="22924"/>
                </a:lnTo>
                <a:lnTo>
                  <a:pt x="670" y="23692"/>
                </a:lnTo>
                <a:lnTo>
                  <a:pt x="902" y="24174"/>
                </a:lnTo>
                <a:lnTo>
                  <a:pt x="1170" y="24629"/>
                </a:lnTo>
                <a:lnTo>
                  <a:pt x="1474" y="25058"/>
                </a:lnTo>
                <a:lnTo>
                  <a:pt x="1813" y="25460"/>
                </a:lnTo>
                <a:lnTo>
                  <a:pt x="2206" y="25817"/>
                </a:lnTo>
                <a:lnTo>
                  <a:pt x="2635" y="26121"/>
                </a:lnTo>
                <a:lnTo>
                  <a:pt x="3108" y="26388"/>
                </a:lnTo>
                <a:lnTo>
                  <a:pt x="3367" y="26496"/>
                </a:lnTo>
                <a:lnTo>
                  <a:pt x="3680" y="26612"/>
                </a:lnTo>
                <a:lnTo>
                  <a:pt x="4323" y="26772"/>
                </a:lnTo>
                <a:lnTo>
                  <a:pt x="5305" y="26880"/>
                </a:lnTo>
                <a:lnTo>
                  <a:pt x="6635" y="26889"/>
                </a:lnTo>
                <a:lnTo>
                  <a:pt x="7627" y="26915"/>
                </a:lnTo>
                <a:lnTo>
                  <a:pt x="8287" y="26978"/>
                </a:lnTo>
                <a:lnTo>
                  <a:pt x="8609" y="27040"/>
                </a:lnTo>
                <a:lnTo>
                  <a:pt x="8877" y="27103"/>
                </a:lnTo>
                <a:lnTo>
                  <a:pt x="9404" y="27273"/>
                </a:lnTo>
                <a:lnTo>
                  <a:pt x="9904" y="27514"/>
                </a:lnTo>
                <a:lnTo>
                  <a:pt x="10350" y="27835"/>
                </a:lnTo>
                <a:lnTo>
                  <a:pt x="10547" y="28040"/>
                </a:lnTo>
                <a:lnTo>
                  <a:pt x="10716" y="28255"/>
                </a:lnTo>
                <a:lnTo>
                  <a:pt x="10949" y="28737"/>
                </a:lnTo>
                <a:lnTo>
                  <a:pt x="11038" y="29255"/>
                </a:lnTo>
                <a:lnTo>
                  <a:pt x="11011" y="29791"/>
                </a:lnTo>
                <a:lnTo>
                  <a:pt x="10949" y="30059"/>
                </a:lnTo>
                <a:lnTo>
                  <a:pt x="10859" y="30362"/>
                </a:lnTo>
                <a:lnTo>
                  <a:pt x="10609" y="30943"/>
                </a:lnTo>
                <a:lnTo>
                  <a:pt x="10127" y="31764"/>
                </a:lnTo>
                <a:lnTo>
                  <a:pt x="9779" y="32291"/>
                </a:lnTo>
                <a:lnTo>
                  <a:pt x="9430" y="32836"/>
                </a:lnTo>
                <a:lnTo>
                  <a:pt x="8930" y="33675"/>
                </a:lnTo>
                <a:lnTo>
                  <a:pt x="8654" y="34256"/>
                </a:lnTo>
                <a:lnTo>
                  <a:pt x="8529" y="34559"/>
                </a:lnTo>
                <a:lnTo>
                  <a:pt x="8421" y="34854"/>
                </a:lnTo>
                <a:lnTo>
                  <a:pt x="8252" y="35461"/>
                </a:lnTo>
                <a:lnTo>
                  <a:pt x="8136" y="36077"/>
                </a:lnTo>
                <a:lnTo>
                  <a:pt x="8082" y="36694"/>
                </a:lnTo>
                <a:lnTo>
                  <a:pt x="8091" y="37319"/>
                </a:lnTo>
                <a:lnTo>
                  <a:pt x="8171" y="37926"/>
                </a:lnTo>
                <a:lnTo>
                  <a:pt x="8332" y="38533"/>
                </a:lnTo>
                <a:lnTo>
                  <a:pt x="8564" y="39114"/>
                </a:lnTo>
                <a:lnTo>
                  <a:pt x="8725" y="39390"/>
                </a:lnTo>
                <a:lnTo>
                  <a:pt x="8868" y="39632"/>
                </a:lnTo>
                <a:lnTo>
                  <a:pt x="9216" y="40078"/>
                </a:lnTo>
                <a:lnTo>
                  <a:pt x="9618" y="40480"/>
                </a:lnTo>
                <a:lnTo>
                  <a:pt x="10064" y="40828"/>
                </a:lnTo>
                <a:lnTo>
                  <a:pt x="10556" y="41114"/>
                </a:lnTo>
                <a:lnTo>
                  <a:pt x="11074" y="41328"/>
                </a:lnTo>
                <a:lnTo>
                  <a:pt x="11618" y="41462"/>
                </a:lnTo>
                <a:lnTo>
                  <a:pt x="12190" y="41498"/>
                </a:lnTo>
                <a:lnTo>
                  <a:pt x="12476" y="41480"/>
                </a:lnTo>
                <a:lnTo>
                  <a:pt x="12726" y="41453"/>
                </a:lnTo>
                <a:lnTo>
                  <a:pt x="13217" y="41337"/>
                </a:lnTo>
                <a:lnTo>
                  <a:pt x="13690" y="41167"/>
                </a:lnTo>
                <a:lnTo>
                  <a:pt x="14145" y="40953"/>
                </a:lnTo>
                <a:lnTo>
                  <a:pt x="14806" y="40578"/>
                </a:lnTo>
                <a:lnTo>
                  <a:pt x="15637" y="39989"/>
                </a:lnTo>
                <a:lnTo>
                  <a:pt x="16039" y="39694"/>
                </a:lnTo>
                <a:lnTo>
                  <a:pt x="16396" y="39426"/>
                </a:lnTo>
                <a:lnTo>
                  <a:pt x="17182" y="38881"/>
                </a:lnTo>
                <a:lnTo>
                  <a:pt x="17807" y="38551"/>
                </a:lnTo>
                <a:lnTo>
                  <a:pt x="18235" y="38381"/>
                </a:lnTo>
                <a:lnTo>
                  <a:pt x="18691" y="38283"/>
                </a:lnTo>
                <a:lnTo>
                  <a:pt x="19146" y="38274"/>
                </a:lnTo>
                <a:lnTo>
                  <a:pt x="19378" y="38310"/>
                </a:lnTo>
                <a:lnTo>
                  <a:pt x="19682" y="38381"/>
                </a:lnTo>
                <a:lnTo>
                  <a:pt x="20200" y="38631"/>
                </a:lnTo>
                <a:lnTo>
                  <a:pt x="20629" y="39006"/>
                </a:lnTo>
                <a:lnTo>
                  <a:pt x="20977" y="39462"/>
                </a:lnTo>
                <a:lnTo>
                  <a:pt x="21254" y="39989"/>
                </a:lnTo>
                <a:lnTo>
                  <a:pt x="21459" y="40551"/>
                </a:lnTo>
                <a:lnTo>
                  <a:pt x="21673" y="41418"/>
                </a:lnTo>
                <a:lnTo>
                  <a:pt x="21754" y="41971"/>
                </a:lnTo>
                <a:lnTo>
                  <a:pt x="21843" y="42703"/>
                </a:lnTo>
                <a:lnTo>
                  <a:pt x="21977" y="43793"/>
                </a:lnTo>
                <a:lnTo>
                  <a:pt x="22102" y="44507"/>
                </a:lnTo>
                <a:lnTo>
                  <a:pt x="22191" y="44864"/>
                </a:lnTo>
                <a:lnTo>
                  <a:pt x="22281" y="45159"/>
                </a:lnTo>
                <a:lnTo>
                  <a:pt x="22495" y="45731"/>
                </a:lnTo>
                <a:lnTo>
                  <a:pt x="22763" y="46284"/>
                </a:lnTo>
                <a:lnTo>
                  <a:pt x="23075" y="46811"/>
                </a:lnTo>
                <a:lnTo>
                  <a:pt x="23254" y="47061"/>
                </a:lnTo>
                <a:lnTo>
                  <a:pt x="23442" y="47293"/>
                </a:lnTo>
                <a:lnTo>
                  <a:pt x="23843" y="47740"/>
                </a:lnTo>
                <a:lnTo>
                  <a:pt x="24290" y="48142"/>
                </a:lnTo>
                <a:lnTo>
                  <a:pt x="24772" y="48490"/>
                </a:lnTo>
                <a:lnTo>
                  <a:pt x="25290" y="48776"/>
                </a:lnTo>
                <a:lnTo>
                  <a:pt x="25835" y="49008"/>
                </a:lnTo>
                <a:lnTo>
                  <a:pt x="26406" y="49178"/>
                </a:lnTo>
                <a:lnTo>
                  <a:pt x="27005" y="49267"/>
                </a:lnTo>
                <a:lnTo>
                  <a:pt x="27308" y="49285"/>
                </a:lnTo>
                <a:lnTo>
                  <a:pt x="27621" y="49294"/>
                </a:lnTo>
                <a:lnTo>
                  <a:pt x="28228" y="49231"/>
                </a:lnTo>
                <a:lnTo>
                  <a:pt x="28817" y="49106"/>
                </a:lnTo>
                <a:lnTo>
                  <a:pt x="29371" y="48901"/>
                </a:lnTo>
                <a:lnTo>
                  <a:pt x="29898" y="48624"/>
                </a:lnTo>
                <a:lnTo>
                  <a:pt x="30380" y="48285"/>
                </a:lnTo>
                <a:lnTo>
                  <a:pt x="30818" y="47874"/>
                </a:lnTo>
                <a:lnTo>
                  <a:pt x="31202" y="47401"/>
                </a:lnTo>
                <a:lnTo>
                  <a:pt x="31371" y="47142"/>
                </a:lnTo>
                <a:lnTo>
                  <a:pt x="31550" y="46847"/>
                </a:lnTo>
                <a:lnTo>
                  <a:pt x="31863" y="46231"/>
                </a:lnTo>
                <a:lnTo>
                  <a:pt x="32255" y="45266"/>
                </a:lnTo>
                <a:lnTo>
                  <a:pt x="32505" y="44623"/>
                </a:lnTo>
                <a:lnTo>
                  <a:pt x="33059" y="43186"/>
                </a:lnTo>
                <a:lnTo>
                  <a:pt x="33613" y="41748"/>
                </a:lnTo>
                <a:lnTo>
                  <a:pt x="34122" y="40382"/>
                </a:lnTo>
                <a:lnTo>
                  <a:pt x="34658" y="39015"/>
                </a:lnTo>
                <a:lnTo>
                  <a:pt x="34783" y="38730"/>
                </a:lnTo>
                <a:lnTo>
                  <a:pt x="35068" y="38167"/>
                </a:lnTo>
                <a:lnTo>
                  <a:pt x="35435" y="37667"/>
                </a:lnTo>
                <a:lnTo>
                  <a:pt x="35774" y="37354"/>
                </a:lnTo>
                <a:lnTo>
                  <a:pt x="36033" y="37185"/>
                </a:lnTo>
                <a:lnTo>
                  <a:pt x="36176" y="37104"/>
                </a:lnTo>
                <a:lnTo>
                  <a:pt x="36479" y="36979"/>
                </a:lnTo>
                <a:lnTo>
                  <a:pt x="37104" y="36845"/>
                </a:lnTo>
                <a:lnTo>
                  <a:pt x="37747" y="36828"/>
                </a:lnTo>
                <a:lnTo>
                  <a:pt x="38390" y="36917"/>
                </a:lnTo>
                <a:lnTo>
                  <a:pt x="39364" y="37167"/>
                </a:lnTo>
                <a:lnTo>
                  <a:pt x="40605" y="37613"/>
                </a:lnTo>
                <a:lnTo>
                  <a:pt x="41194" y="37819"/>
                </a:lnTo>
                <a:lnTo>
                  <a:pt x="41498" y="37917"/>
                </a:lnTo>
                <a:lnTo>
                  <a:pt x="42132" y="38096"/>
                </a:lnTo>
                <a:lnTo>
                  <a:pt x="42757" y="38221"/>
                </a:lnTo>
                <a:lnTo>
                  <a:pt x="43391" y="38283"/>
                </a:lnTo>
                <a:lnTo>
                  <a:pt x="44016" y="38283"/>
                </a:lnTo>
                <a:lnTo>
                  <a:pt x="44632" y="38194"/>
                </a:lnTo>
                <a:lnTo>
                  <a:pt x="45240" y="38024"/>
                </a:lnTo>
                <a:lnTo>
                  <a:pt x="45829" y="37747"/>
                </a:lnTo>
                <a:lnTo>
                  <a:pt x="46115" y="37569"/>
                </a:lnTo>
                <a:lnTo>
                  <a:pt x="46356" y="37399"/>
                </a:lnTo>
                <a:lnTo>
                  <a:pt x="46802" y="37033"/>
                </a:lnTo>
                <a:lnTo>
                  <a:pt x="47204" y="36613"/>
                </a:lnTo>
                <a:lnTo>
                  <a:pt x="47579" y="36167"/>
                </a:lnTo>
                <a:lnTo>
                  <a:pt x="48088" y="35443"/>
                </a:lnTo>
                <a:lnTo>
                  <a:pt x="48669" y="34425"/>
                </a:lnTo>
                <a:lnTo>
                  <a:pt x="48919" y="33907"/>
                </a:lnTo>
                <a:lnTo>
                  <a:pt x="49205" y="33327"/>
                </a:lnTo>
                <a:lnTo>
                  <a:pt x="49589" y="32398"/>
                </a:lnTo>
                <a:lnTo>
                  <a:pt x="49794" y="31755"/>
                </a:lnTo>
                <a:lnTo>
                  <a:pt x="49937" y="31103"/>
                </a:lnTo>
                <a:lnTo>
                  <a:pt x="49990" y="30452"/>
                </a:lnTo>
                <a:lnTo>
                  <a:pt x="49928" y="29809"/>
                </a:lnTo>
                <a:lnTo>
                  <a:pt x="49740" y="29175"/>
                </a:lnTo>
                <a:lnTo>
                  <a:pt x="49580" y="28871"/>
                </a:lnTo>
                <a:lnTo>
                  <a:pt x="49401" y="28594"/>
                </a:lnTo>
                <a:lnTo>
                  <a:pt x="48981" y="28112"/>
                </a:lnTo>
                <a:lnTo>
                  <a:pt x="48517" y="27665"/>
                </a:lnTo>
                <a:lnTo>
                  <a:pt x="48061" y="27219"/>
                </a:lnTo>
                <a:lnTo>
                  <a:pt x="47847" y="26969"/>
                </a:lnTo>
                <a:lnTo>
                  <a:pt x="47686" y="26755"/>
                </a:lnTo>
                <a:lnTo>
                  <a:pt x="47401" y="26290"/>
                </a:lnTo>
                <a:lnTo>
                  <a:pt x="47186" y="25790"/>
                </a:lnTo>
                <a:lnTo>
                  <a:pt x="47026" y="25263"/>
                </a:lnTo>
                <a:lnTo>
                  <a:pt x="46981" y="24995"/>
                </a:lnTo>
                <a:lnTo>
                  <a:pt x="46936" y="24727"/>
                </a:lnTo>
                <a:lnTo>
                  <a:pt x="46918" y="24174"/>
                </a:lnTo>
                <a:lnTo>
                  <a:pt x="46954" y="23629"/>
                </a:lnTo>
                <a:lnTo>
                  <a:pt x="47061" y="23093"/>
                </a:lnTo>
                <a:lnTo>
                  <a:pt x="47142" y="22834"/>
                </a:lnTo>
                <a:lnTo>
                  <a:pt x="47249" y="22540"/>
                </a:lnTo>
                <a:lnTo>
                  <a:pt x="47535" y="22004"/>
                </a:lnTo>
                <a:lnTo>
                  <a:pt x="47892" y="21504"/>
                </a:lnTo>
                <a:lnTo>
                  <a:pt x="48303" y="21048"/>
                </a:lnTo>
                <a:lnTo>
                  <a:pt x="48526" y="20834"/>
                </a:lnTo>
                <a:lnTo>
                  <a:pt x="48999" y="20405"/>
                </a:lnTo>
                <a:lnTo>
                  <a:pt x="49955" y="19548"/>
                </a:lnTo>
                <a:lnTo>
                  <a:pt x="50598" y="18852"/>
                </a:lnTo>
                <a:lnTo>
                  <a:pt x="50973" y="18351"/>
                </a:lnTo>
                <a:lnTo>
                  <a:pt x="51276" y="17798"/>
                </a:lnTo>
                <a:lnTo>
                  <a:pt x="51491" y="17200"/>
                </a:lnTo>
                <a:lnTo>
                  <a:pt x="51553" y="16869"/>
                </a:lnTo>
                <a:lnTo>
                  <a:pt x="51598" y="16557"/>
                </a:lnTo>
                <a:lnTo>
                  <a:pt x="51571" y="15976"/>
                </a:lnTo>
                <a:lnTo>
                  <a:pt x="51437" y="15431"/>
                </a:lnTo>
                <a:lnTo>
                  <a:pt x="51187" y="14949"/>
                </a:lnTo>
                <a:lnTo>
                  <a:pt x="50857" y="14521"/>
                </a:lnTo>
                <a:lnTo>
                  <a:pt x="50437" y="14145"/>
                </a:lnTo>
                <a:lnTo>
                  <a:pt x="49955" y="13842"/>
                </a:lnTo>
                <a:lnTo>
                  <a:pt x="49428" y="13610"/>
                </a:lnTo>
                <a:lnTo>
                  <a:pt x="49142" y="13529"/>
                </a:lnTo>
                <a:lnTo>
                  <a:pt x="48812" y="13449"/>
                </a:lnTo>
                <a:lnTo>
                  <a:pt x="48142" y="13369"/>
                </a:lnTo>
                <a:lnTo>
                  <a:pt x="47133" y="13378"/>
                </a:lnTo>
                <a:lnTo>
                  <a:pt x="45784" y="13511"/>
                </a:lnTo>
                <a:lnTo>
                  <a:pt x="44784" y="13556"/>
                </a:lnTo>
                <a:lnTo>
                  <a:pt x="44114" y="13511"/>
                </a:lnTo>
                <a:lnTo>
                  <a:pt x="43775" y="13458"/>
                </a:lnTo>
                <a:lnTo>
                  <a:pt x="43507" y="13395"/>
                </a:lnTo>
                <a:lnTo>
                  <a:pt x="42980" y="13217"/>
                </a:lnTo>
                <a:lnTo>
                  <a:pt x="42480" y="12976"/>
                </a:lnTo>
                <a:lnTo>
                  <a:pt x="42016" y="12681"/>
                </a:lnTo>
                <a:lnTo>
                  <a:pt x="41587" y="12333"/>
                </a:lnTo>
                <a:lnTo>
                  <a:pt x="41203" y="11931"/>
                </a:lnTo>
                <a:lnTo>
                  <a:pt x="40873" y="11484"/>
                </a:lnTo>
                <a:lnTo>
                  <a:pt x="40596" y="11011"/>
                </a:lnTo>
                <a:lnTo>
                  <a:pt x="40489" y="10752"/>
                </a:lnTo>
                <a:lnTo>
                  <a:pt x="40355" y="10404"/>
                </a:lnTo>
                <a:lnTo>
                  <a:pt x="40176" y="9689"/>
                </a:lnTo>
                <a:lnTo>
                  <a:pt x="40033" y="8582"/>
                </a:lnTo>
                <a:lnTo>
                  <a:pt x="39971" y="7850"/>
                </a:lnTo>
                <a:lnTo>
                  <a:pt x="39900" y="7171"/>
                </a:lnTo>
                <a:lnTo>
                  <a:pt x="39712" y="6171"/>
                </a:lnTo>
                <a:lnTo>
                  <a:pt x="39524" y="5528"/>
                </a:lnTo>
                <a:lnTo>
                  <a:pt x="39399" y="5207"/>
                </a:lnTo>
                <a:lnTo>
                  <a:pt x="39274" y="4921"/>
                </a:lnTo>
                <a:lnTo>
                  <a:pt x="38980" y="4376"/>
                </a:lnTo>
                <a:lnTo>
                  <a:pt x="38640" y="3858"/>
                </a:lnTo>
                <a:lnTo>
                  <a:pt x="38247" y="3385"/>
                </a:lnTo>
                <a:lnTo>
                  <a:pt x="37801" y="2965"/>
                </a:lnTo>
                <a:lnTo>
                  <a:pt x="37319" y="2590"/>
                </a:lnTo>
                <a:lnTo>
                  <a:pt x="36783" y="2278"/>
                </a:lnTo>
                <a:lnTo>
                  <a:pt x="36211" y="2045"/>
                </a:lnTo>
                <a:lnTo>
                  <a:pt x="35908" y="1947"/>
                </a:lnTo>
                <a:lnTo>
                  <a:pt x="35604" y="1876"/>
                </a:lnTo>
                <a:lnTo>
                  <a:pt x="34988" y="1804"/>
                </a:lnTo>
                <a:lnTo>
                  <a:pt x="34390" y="1813"/>
                </a:lnTo>
                <a:lnTo>
                  <a:pt x="33809" y="1920"/>
                </a:lnTo>
                <a:lnTo>
                  <a:pt x="33247" y="2099"/>
                </a:lnTo>
                <a:lnTo>
                  <a:pt x="32720" y="2358"/>
                </a:lnTo>
                <a:lnTo>
                  <a:pt x="32220" y="2697"/>
                </a:lnTo>
                <a:lnTo>
                  <a:pt x="31764" y="3108"/>
                </a:lnTo>
                <a:lnTo>
                  <a:pt x="31559" y="3340"/>
                </a:lnTo>
                <a:lnTo>
                  <a:pt x="31237" y="3733"/>
                </a:lnTo>
                <a:lnTo>
                  <a:pt x="30621" y="4626"/>
                </a:lnTo>
                <a:lnTo>
                  <a:pt x="30112" y="5260"/>
                </a:lnTo>
                <a:lnTo>
                  <a:pt x="29746" y="5644"/>
                </a:lnTo>
                <a:lnTo>
                  <a:pt x="29326" y="5957"/>
                </a:lnTo>
                <a:lnTo>
                  <a:pt x="28862" y="6180"/>
                </a:lnTo>
                <a:lnTo>
                  <a:pt x="28594" y="6251"/>
                </a:lnTo>
                <a:lnTo>
                  <a:pt x="28282" y="6305"/>
                </a:lnTo>
                <a:lnTo>
                  <a:pt x="27674" y="6287"/>
                </a:lnTo>
                <a:lnTo>
                  <a:pt x="27076" y="6153"/>
                </a:lnTo>
                <a:lnTo>
                  <a:pt x="26496" y="5912"/>
                </a:lnTo>
                <a:lnTo>
                  <a:pt x="25951" y="5591"/>
                </a:lnTo>
                <a:lnTo>
                  <a:pt x="25433" y="5207"/>
                </a:lnTo>
                <a:lnTo>
                  <a:pt x="24727" y="4573"/>
                </a:lnTo>
                <a:lnTo>
                  <a:pt x="24326" y="4135"/>
                </a:lnTo>
                <a:lnTo>
                  <a:pt x="23513" y="3180"/>
                </a:lnTo>
                <a:lnTo>
                  <a:pt x="22236" y="1795"/>
                </a:lnTo>
                <a:lnTo>
                  <a:pt x="21522" y="1197"/>
                </a:lnTo>
                <a:lnTo>
                  <a:pt x="21004" y="849"/>
                </a:lnTo>
                <a:lnTo>
                  <a:pt x="20727" y="688"/>
                </a:lnTo>
                <a:lnTo>
                  <a:pt x="20450" y="545"/>
                </a:lnTo>
                <a:lnTo>
                  <a:pt x="19870" y="313"/>
                </a:lnTo>
                <a:lnTo>
                  <a:pt x="19262" y="143"/>
                </a:lnTo>
                <a:lnTo>
                  <a:pt x="18646" y="45"/>
                </a:lnTo>
                <a:lnTo>
                  <a:pt x="1801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"/>
          <p:cNvSpPr/>
          <p:nvPr/>
        </p:nvSpPr>
        <p:spPr>
          <a:xfrm>
            <a:off x="2457902" y="4198724"/>
            <a:ext cx="6762303" cy="1974673"/>
          </a:xfrm>
          <a:custGeom>
            <a:avLst/>
            <a:gdLst/>
            <a:ahLst/>
            <a:cxnLst/>
            <a:rect l="l" t="t" r="r" b="b"/>
            <a:pathLst>
              <a:path w="213642" h="62386" extrusionOk="0">
                <a:moveTo>
                  <a:pt x="194486" y="1"/>
                </a:moveTo>
                <a:lnTo>
                  <a:pt x="190227" y="63"/>
                </a:lnTo>
                <a:lnTo>
                  <a:pt x="185967" y="206"/>
                </a:lnTo>
                <a:lnTo>
                  <a:pt x="181725" y="420"/>
                </a:lnTo>
                <a:lnTo>
                  <a:pt x="177493" y="697"/>
                </a:lnTo>
                <a:lnTo>
                  <a:pt x="173269" y="1028"/>
                </a:lnTo>
                <a:lnTo>
                  <a:pt x="169072" y="1412"/>
                </a:lnTo>
                <a:lnTo>
                  <a:pt x="164901" y="1858"/>
                </a:lnTo>
                <a:lnTo>
                  <a:pt x="160758" y="2340"/>
                </a:lnTo>
                <a:lnTo>
                  <a:pt x="156641" y="2867"/>
                </a:lnTo>
                <a:lnTo>
                  <a:pt x="150533" y="3716"/>
                </a:lnTo>
                <a:lnTo>
                  <a:pt x="146514" y="4332"/>
                </a:lnTo>
                <a:lnTo>
                  <a:pt x="142192" y="5019"/>
                </a:lnTo>
                <a:lnTo>
                  <a:pt x="133620" y="6466"/>
                </a:lnTo>
                <a:lnTo>
                  <a:pt x="125118" y="8002"/>
                </a:lnTo>
                <a:lnTo>
                  <a:pt x="116724" y="9636"/>
                </a:lnTo>
                <a:lnTo>
                  <a:pt x="108419" y="11369"/>
                </a:lnTo>
                <a:lnTo>
                  <a:pt x="100230" y="13181"/>
                </a:lnTo>
                <a:lnTo>
                  <a:pt x="92149" y="15083"/>
                </a:lnTo>
                <a:lnTo>
                  <a:pt x="84192" y="17066"/>
                </a:lnTo>
                <a:lnTo>
                  <a:pt x="80272" y="18102"/>
                </a:lnTo>
                <a:lnTo>
                  <a:pt x="78147" y="18664"/>
                </a:lnTo>
                <a:lnTo>
                  <a:pt x="73941" y="19852"/>
                </a:lnTo>
                <a:lnTo>
                  <a:pt x="67672" y="21718"/>
                </a:lnTo>
                <a:lnTo>
                  <a:pt x="59349" y="24299"/>
                </a:lnTo>
                <a:lnTo>
                  <a:pt x="50982" y="26871"/>
                </a:lnTo>
                <a:lnTo>
                  <a:pt x="44606" y="28737"/>
                </a:lnTo>
                <a:lnTo>
                  <a:pt x="40301" y="29925"/>
                </a:lnTo>
                <a:lnTo>
                  <a:pt x="35926" y="31059"/>
                </a:lnTo>
                <a:lnTo>
                  <a:pt x="31479" y="32113"/>
                </a:lnTo>
                <a:lnTo>
                  <a:pt x="26942" y="33077"/>
                </a:lnTo>
                <a:lnTo>
                  <a:pt x="22299" y="33943"/>
                </a:lnTo>
                <a:lnTo>
                  <a:pt x="17557" y="34694"/>
                </a:lnTo>
                <a:lnTo>
                  <a:pt x="12681" y="35310"/>
                </a:lnTo>
                <a:lnTo>
                  <a:pt x="10190" y="35560"/>
                </a:lnTo>
                <a:lnTo>
                  <a:pt x="10029" y="35497"/>
                </a:lnTo>
                <a:lnTo>
                  <a:pt x="9654" y="35417"/>
                </a:lnTo>
                <a:lnTo>
                  <a:pt x="9225" y="35390"/>
                </a:lnTo>
                <a:lnTo>
                  <a:pt x="8770" y="35435"/>
                </a:lnTo>
                <a:lnTo>
                  <a:pt x="8529" y="35497"/>
                </a:lnTo>
                <a:lnTo>
                  <a:pt x="8064" y="35640"/>
                </a:lnTo>
                <a:lnTo>
                  <a:pt x="7627" y="35801"/>
                </a:lnTo>
                <a:lnTo>
                  <a:pt x="7421" y="35819"/>
                </a:lnTo>
                <a:lnTo>
                  <a:pt x="7225" y="35837"/>
                </a:lnTo>
                <a:lnTo>
                  <a:pt x="7064" y="35863"/>
                </a:lnTo>
                <a:lnTo>
                  <a:pt x="6939" y="35944"/>
                </a:lnTo>
                <a:lnTo>
                  <a:pt x="6912" y="36006"/>
                </a:lnTo>
                <a:lnTo>
                  <a:pt x="6921" y="36042"/>
                </a:lnTo>
                <a:lnTo>
                  <a:pt x="6412" y="36229"/>
                </a:lnTo>
                <a:lnTo>
                  <a:pt x="5475" y="36631"/>
                </a:lnTo>
                <a:lnTo>
                  <a:pt x="4635" y="37060"/>
                </a:lnTo>
                <a:lnTo>
                  <a:pt x="3894" y="37506"/>
                </a:lnTo>
                <a:lnTo>
                  <a:pt x="3233" y="37971"/>
                </a:lnTo>
                <a:lnTo>
                  <a:pt x="2653" y="38453"/>
                </a:lnTo>
                <a:lnTo>
                  <a:pt x="2144" y="38953"/>
                </a:lnTo>
                <a:lnTo>
                  <a:pt x="1706" y="39471"/>
                </a:lnTo>
                <a:lnTo>
                  <a:pt x="1331" y="39998"/>
                </a:lnTo>
                <a:lnTo>
                  <a:pt x="1019" y="40543"/>
                </a:lnTo>
                <a:lnTo>
                  <a:pt x="760" y="41087"/>
                </a:lnTo>
                <a:lnTo>
                  <a:pt x="554" y="41650"/>
                </a:lnTo>
                <a:lnTo>
                  <a:pt x="304" y="42498"/>
                </a:lnTo>
                <a:lnTo>
                  <a:pt x="117" y="43632"/>
                </a:lnTo>
                <a:lnTo>
                  <a:pt x="63" y="44213"/>
                </a:lnTo>
                <a:lnTo>
                  <a:pt x="27" y="44713"/>
                </a:lnTo>
                <a:lnTo>
                  <a:pt x="1" y="45704"/>
                </a:lnTo>
                <a:lnTo>
                  <a:pt x="36" y="46704"/>
                </a:lnTo>
                <a:lnTo>
                  <a:pt x="134" y="47695"/>
                </a:lnTo>
                <a:lnTo>
                  <a:pt x="295" y="48687"/>
                </a:lnTo>
                <a:lnTo>
                  <a:pt x="510" y="49678"/>
                </a:lnTo>
                <a:lnTo>
                  <a:pt x="786" y="50660"/>
                </a:lnTo>
                <a:lnTo>
                  <a:pt x="1108" y="51643"/>
                </a:lnTo>
                <a:lnTo>
                  <a:pt x="1492" y="52625"/>
                </a:lnTo>
                <a:lnTo>
                  <a:pt x="1929" y="53598"/>
                </a:lnTo>
                <a:lnTo>
                  <a:pt x="2421" y="54572"/>
                </a:lnTo>
                <a:lnTo>
                  <a:pt x="2956" y="55536"/>
                </a:lnTo>
                <a:lnTo>
                  <a:pt x="3546" y="56491"/>
                </a:lnTo>
                <a:lnTo>
                  <a:pt x="4189" y="57456"/>
                </a:lnTo>
                <a:lnTo>
                  <a:pt x="5242" y="58876"/>
                </a:lnTo>
                <a:lnTo>
                  <a:pt x="6010" y="59822"/>
                </a:lnTo>
                <a:lnTo>
                  <a:pt x="6082" y="59903"/>
                </a:lnTo>
                <a:lnTo>
                  <a:pt x="6260" y="60037"/>
                </a:lnTo>
                <a:lnTo>
                  <a:pt x="6600" y="60206"/>
                </a:lnTo>
                <a:lnTo>
                  <a:pt x="7171" y="60331"/>
                </a:lnTo>
                <a:lnTo>
                  <a:pt x="7859" y="60376"/>
                </a:lnTo>
                <a:lnTo>
                  <a:pt x="8243" y="60358"/>
                </a:lnTo>
                <a:lnTo>
                  <a:pt x="10359" y="60242"/>
                </a:lnTo>
                <a:lnTo>
                  <a:pt x="14601" y="60072"/>
                </a:lnTo>
                <a:lnTo>
                  <a:pt x="18843" y="59983"/>
                </a:lnTo>
                <a:lnTo>
                  <a:pt x="23076" y="59965"/>
                </a:lnTo>
                <a:lnTo>
                  <a:pt x="27299" y="60037"/>
                </a:lnTo>
                <a:lnTo>
                  <a:pt x="31514" y="60188"/>
                </a:lnTo>
                <a:lnTo>
                  <a:pt x="35720" y="60430"/>
                </a:lnTo>
                <a:lnTo>
                  <a:pt x="39909" y="60751"/>
                </a:lnTo>
                <a:lnTo>
                  <a:pt x="41998" y="60956"/>
                </a:lnTo>
                <a:lnTo>
                  <a:pt x="45499" y="61314"/>
                </a:lnTo>
                <a:lnTo>
                  <a:pt x="50473" y="61769"/>
                </a:lnTo>
                <a:lnTo>
                  <a:pt x="53723" y="62019"/>
                </a:lnTo>
                <a:lnTo>
                  <a:pt x="56965" y="62216"/>
                </a:lnTo>
                <a:lnTo>
                  <a:pt x="60251" y="62341"/>
                </a:lnTo>
                <a:lnTo>
                  <a:pt x="63618" y="62385"/>
                </a:lnTo>
                <a:lnTo>
                  <a:pt x="67127" y="62332"/>
                </a:lnTo>
                <a:lnTo>
                  <a:pt x="68958" y="62269"/>
                </a:lnTo>
                <a:lnTo>
                  <a:pt x="84130" y="61608"/>
                </a:lnTo>
                <a:lnTo>
                  <a:pt x="106883" y="60581"/>
                </a:lnTo>
                <a:lnTo>
                  <a:pt x="118278" y="60144"/>
                </a:lnTo>
                <a:lnTo>
                  <a:pt x="125877" y="59903"/>
                </a:lnTo>
                <a:lnTo>
                  <a:pt x="129681" y="59804"/>
                </a:lnTo>
                <a:lnTo>
                  <a:pt x="132271" y="59742"/>
                </a:lnTo>
                <a:lnTo>
                  <a:pt x="137468" y="59679"/>
                </a:lnTo>
                <a:lnTo>
                  <a:pt x="145291" y="59671"/>
                </a:lnTo>
                <a:lnTo>
                  <a:pt x="155784" y="59804"/>
                </a:lnTo>
                <a:lnTo>
                  <a:pt x="166321" y="60046"/>
                </a:lnTo>
                <a:lnTo>
                  <a:pt x="176876" y="60305"/>
                </a:lnTo>
                <a:lnTo>
                  <a:pt x="187432" y="60537"/>
                </a:lnTo>
                <a:lnTo>
                  <a:pt x="195326" y="60635"/>
                </a:lnTo>
                <a:lnTo>
                  <a:pt x="200577" y="60662"/>
                </a:lnTo>
                <a:lnTo>
                  <a:pt x="205818" y="60644"/>
                </a:lnTo>
                <a:lnTo>
                  <a:pt x="211042" y="60564"/>
                </a:lnTo>
                <a:lnTo>
                  <a:pt x="213641" y="60501"/>
                </a:lnTo>
                <a:lnTo>
                  <a:pt x="213641" y="715"/>
                </a:lnTo>
                <a:lnTo>
                  <a:pt x="211525" y="536"/>
                </a:lnTo>
                <a:lnTo>
                  <a:pt x="207274" y="269"/>
                </a:lnTo>
                <a:lnTo>
                  <a:pt x="203014" y="99"/>
                </a:lnTo>
                <a:lnTo>
                  <a:pt x="198755" y="10"/>
                </a:lnTo>
                <a:lnTo>
                  <a:pt x="1944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7"/>
          <p:cNvGrpSpPr/>
          <p:nvPr/>
        </p:nvGrpSpPr>
        <p:grpSpPr>
          <a:xfrm>
            <a:off x="7823699" y="-115423"/>
            <a:ext cx="2136965" cy="2060784"/>
            <a:chOff x="198099" y="215977"/>
            <a:chExt cx="2136965" cy="2060784"/>
          </a:xfrm>
        </p:grpSpPr>
        <p:sp>
          <p:nvSpPr>
            <p:cNvPr id="289" name="Google Shape;289;p7"/>
            <p:cNvSpPr/>
            <p:nvPr/>
          </p:nvSpPr>
          <p:spPr>
            <a:xfrm rot="-368034">
              <a:off x="292063" y="314773"/>
              <a:ext cx="1949037" cy="1863192"/>
            </a:xfrm>
            <a:custGeom>
              <a:avLst/>
              <a:gdLst/>
              <a:ahLst/>
              <a:cxnLst/>
              <a:rect l="l" t="t" r="r" b="b"/>
              <a:pathLst>
                <a:path w="60234" h="57581" extrusionOk="0">
                  <a:moveTo>
                    <a:pt x="41597" y="0"/>
                  </a:moveTo>
                  <a:lnTo>
                    <a:pt x="41043" y="1000"/>
                  </a:lnTo>
                  <a:lnTo>
                    <a:pt x="39837" y="3117"/>
                  </a:lnTo>
                  <a:lnTo>
                    <a:pt x="39123" y="4197"/>
                  </a:lnTo>
                  <a:lnTo>
                    <a:pt x="38623" y="4876"/>
                  </a:lnTo>
                  <a:lnTo>
                    <a:pt x="38096" y="5492"/>
                  </a:lnTo>
                  <a:lnTo>
                    <a:pt x="37551" y="6019"/>
                  </a:lnTo>
                  <a:lnTo>
                    <a:pt x="36989" y="6439"/>
                  </a:lnTo>
                  <a:lnTo>
                    <a:pt x="36426" y="6715"/>
                  </a:lnTo>
                  <a:lnTo>
                    <a:pt x="35989" y="6814"/>
                  </a:lnTo>
                  <a:lnTo>
                    <a:pt x="35703" y="6832"/>
                  </a:lnTo>
                  <a:lnTo>
                    <a:pt x="35417" y="6796"/>
                  </a:lnTo>
                  <a:lnTo>
                    <a:pt x="35122" y="6707"/>
                  </a:lnTo>
                  <a:lnTo>
                    <a:pt x="34837" y="6564"/>
                  </a:lnTo>
                  <a:lnTo>
                    <a:pt x="34551" y="6367"/>
                  </a:lnTo>
                  <a:lnTo>
                    <a:pt x="34265" y="6108"/>
                  </a:lnTo>
                  <a:lnTo>
                    <a:pt x="33979" y="5778"/>
                  </a:lnTo>
                  <a:lnTo>
                    <a:pt x="33845" y="5590"/>
                  </a:lnTo>
                  <a:lnTo>
                    <a:pt x="33738" y="5715"/>
                  </a:lnTo>
                  <a:lnTo>
                    <a:pt x="33577" y="6144"/>
                  </a:lnTo>
                  <a:lnTo>
                    <a:pt x="33417" y="7055"/>
                  </a:lnTo>
                  <a:lnTo>
                    <a:pt x="33301" y="8519"/>
                  </a:lnTo>
                  <a:lnTo>
                    <a:pt x="33211" y="9823"/>
                  </a:lnTo>
                  <a:lnTo>
                    <a:pt x="33149" y="10234"/>
                  </a:lnTo>
                  <a:lnTo>
                    <a:pt x="32988" y="10886"/>
                  </a:lnTo>
                  <a:lnTo>
                    <a:pt x="32479" y="12600"/>
                  </a:lnTo>
                  <a:lnTo>
                    <a:pt x="31854" y="14395"/>
                  </a:lnTo>
                  <a:lnTo>
                    <a:pt x="31282" y="15869"/>
                  </a:lnTo>
                  <a:lnTo>
                    <a:pt x="31068" y="16306"/>
                  </a:lnTo>
                  <a:lnTo>
                    <a:pt x="30863" y="16681"/>
                  </a:lnTo>
                  <a:lnTo>
                    <a:pt x="30515" y="17155"/>
                  </a:lnTo>
                  <a:lnTo>
                    <a:pt x="30291" y="17324"/>
                  </a:lnTo>
                  <a:lnTo>
                    <a:pt x="30148" y="17360"/>
                  </a:lnTo>
                  <a:lnTo>
                    <a:pt x="29961" y="17324"/>
                  </a:lnTo>
                  <a:lnTo>
                    <a:pt x="29747" y="17119"/>
                  </a:lnTo>
                  <a:lnTo>
                    <a:pt x="29541" y="16806"/>
                  </a:lnTo>
                  <a:lnTo>
                    <a:pt x="29264" y="16226"/>
                  </a:lnTo>
                  <a:lnTo>
                    <a:pt x="29059" y="15869"/>
                  </a:lnTo>
                  <a:lnTo>
                    <a:pt x="28764" y="15333"/>
                  </a:lnTo>
                  <a:lnTo>
                    <a:pt x="27925" y="13681"/>
                  </a:lnTo>
                  <a:lnTo>
                    <a:pt x="26594" y="10877"/>
                  </a:lnTo>
                  <a:lnTo>
                    <a:pt x="26076" y="9805"/>
                  </a:lnTo>
                  <a:lnTo>
                    <a:pt x="25916" y="9430"/>
                  </a:lnTo>
                  <a:lnTo>
                    <a:pt x="25648" y="8555"/>
                  </a:lnTo>
                  <a:lnTo>
                    <a:pt x="25460" y="7573"/>
                  </a:lnTo>
                  <a:lnTo>
                    <a:pt x="25362" y="6519"/>
                  </a:lnTo>
                  <a:lnTo>
                    <a:pt x="25353" y="5983"/>
                  </a:lnTo>
                  <a:lnTo>
                    <a:pt x="24996" y="6385"/>
                  </a:lnTo>
                  <a:lnTo>
                    <a:pt x="24308" y="7341"/>
                  </a:lnTo>
                  <a:lnTo>
                    <a:pt x="23603" y="8287"/>
                  </a:lnTo>
                  <a:lnTo>
                    <a:pt x="23022" y="8903"/>
                  </a:lnTo>
                  <a:lnTo>
                    <a:pt x="22594" y="9234"/>
                  </a:lnTo>
                  <a:lnTo>
                    <a:pt x="22370" y="9359"/>
                  </a:lnTo>
                  <a:lnTo>
                    <a:pt x="22281" y="9394"/>
                  </a:lnTo>
                  <a:lnTo>
                    <a:pt x="22085" y="9403"/>
                  </a:lnTo>
                  <a:lnTo>
                    <a:pt x="21879" y="9332"/>
                  </a:lnTo>
                  <a:lnTo>
                    <a:pt x="21674" y="9198"/>
                  </a:lnTo>
                  <a:lnTo>
                    <a:pt x="21335" y="8885"/>
                  </a:lnTo>
                  <a:lnTo>
                    <a:pt x="20879" y="8314"/>
                  </a:lnTo>
                  <a:lnTo>
                    <a:pt x="20191" y="7242"/>
                  </a:lnTo>
                  <a:lnTo>
                    <a:pt x="19388" y="5742"/>
                  </a:lnTo>
                  <a:lnTo>
                    <a:pt x="19084" y="5144"/>
                  </a:lnTo>
                  <a:lnTo>
                    <a:pt x="18959" y="5546"/>
                  </a:lnTo>
                  <a:lnTo>
                    <a:pt x="18700" y="6215"/>
                  </a:lnTo>
                  <a:lnTo>
                    <a:pt x="18441" y="6742"/>
                  </a:lnTo>
                  <a:lnTo>
                    <a:pt x="18173" y="7144"/>
                  </a:lnTo>
                  <a:lnTo>
                    <a:pt x="17870" y="7412"/>
                  </a:lnTo>
                  <a:lnTo>
                    <a:pt x="17539" y="7564"/>
                  </a:lnTo>
                  <a:lnTo>
                    <a:pt x="17164" y="7591"/>
                  </a:lnTo>
                  <a:lnTo>
                    <a:pt x="16736" y="7510"/>
                  </a:lnTo>
                  <a:lnTo>
                    <a:pt x="16494" y="7421"/>
                  </a:lnTo>
                  <a:lnTo>
                    <a:pt x="16227" y="7314"/>
                  </a:lnTo>
                  <a:lnTo>
                    <a:pt x="15673" y="7019"/>
                  </a:lnTo>
                  <a:lnTo>
                    <a:pt x="15110" y="6644"/>
                  </a:lnTo>
                  <a:lnTo>
                    <a:pt x="14566" y="6224"/>
                  </a:lnTo>
                  <a:lnTo>
                    <a:pt x="13771" y="5519"/>
                  </a:lnTo>
                  <a:lnTo>
                    <a:pt x="12833" y="4501"/>
                  </a:lnTo>
                  <a:lnTo>
                    <a:pt x="12449" y="4010"/>
                  </a:lnTo>
                  <a:lnTo>
                    <a:pt x="12458" y="4072"/>
                  </a:lnTo>
                  <a:lnTo>
                    <a:pt x="12485" y="4161"/>
                  </a:lnTo>
                  <a:lnTo>
                    <a:pt x="12467" y="4117"/>
                  </a:lnTo>
                  <a:lnTo>
                    <a:pt x="12449" y="4081"/>
                  </a:lnTo>
                  <a:lnTo>
                    <a:pt x="12547" y="4787"/>
                  </a:lnTo>
                  <a:lnTo>
                    <a:pt x="12824" y="6126"/>
                  </a:lnTo>
                  <a:lnTo>
                    <a:pt x="13128" y="7385"/>
                  </a:lnTo>
                  <a:lnTo>
                    <a:pt x="13369" y="8564"/>
                  </a:lnTo>
                  <a:lnTo>
                    <a:pt x="13440" y="9127"/>
                  </a:lnTo>
                  <a:lnTo>
                    <a:pt x="13458" y="9511"/>
                  </a:lnTo>
                  <a:lnTo>
                    <a:pt x="13414" y="9939"/>
                  </a:lnTo>
                  <a:lnTo>
                    <a:pt x="13351" y="10162"/>
                  </a:lnTo>
                  <a:lnTo>
                    <a:pt x="13253" y="10341"/>
                  </a:lnTo>
                  <a:lnTo>
                    <a:pt x="13128" y="10466"/>
                  </a:lnTo>
                  <a:lnTo>
                    <a:pt x="12896" y="10600"/>
                  </a:lnTo>
                  <a:lnTo>
                    <a:pt x="12512" y="10680"/>
                  </a:lnTo>
                  <a:lnTo>
                    <a:pt x="12056" y="10689"/>
                  </a:lnTo>
                  <a:lnTo>
                    <a:pt x="11556" y="10671"/>
                  </a:lnTo>
                  <a:lnTo>
                    <a:pt x="11011" y="10689"/>
                  </a:lnTo>
                  <a:lnTo>
                    <a:pt x="10735" y="10725"/>
                  </a:lnTo>
                  <a:lnTo>
                    <a:pt x="11145" y="11430"/>
                  </a:lnTo>
                  <a:lnTo>
                    <a:pt x="11878" y="12565"/>
                  </a:lnTo>
                  <a:lnTo>
                    <a:pt x="12297" y="13315"/>
                  </a:lnTo>
                  <a:lnTo>
                    <a:pt x="12449" y="13672"/>
                  </a:lnTo>
                  <a:lnTo>
                    <a:pt x="12610" y="14056"/>
                  </a:lnTo>
                  <a:lnTo>
                    <a:pt x="12985" y="14860"/>
                  </a:lnTo>
                  <a:lnTo>
                    <a:pt x="13226" y="15458"/>
                  </a:lnTo>
                  <a:lnTo>
                    <a:pt x="13396" y="16047"/>
                  </a:lnTo>
                  <a:lnTo>
                    <a:pt x="13440" y="16458"/>
                  </a:lnTo>
                  <a:lnTo>
                    <a:pt x="13431" y="16717"/>
                  </a:lnTo>
                  <a:lnTo>
                    <a:pt x="13369" y="16949"/>
                  </a:lnTo>
                  <a:lnTo>
                    <a:pt x="13262" y="17155"/>
                  </a:lnTo>
                  <a:lnTo>
                    <a:pt x="13092" y="17315"/>
                  </a:lnTo>
                  <a:lnTo>
                    <a:pt x="12860" y="17449"/>
                  </a:lnTo>
                  <a:lnTo>
                    <a:pt x="12708" y="17494"/>
                  </a:lnTo>
                  <a:lnTo>
                    <a:pt x="12235" y="17601"/>
                  </a:lnTo>
                  <a:lnTo>
                    <a:pt x="11199" y="17735"/>
                  </a:lnTo>
                  <a:lnTo>
                    <a:pt x="10083" y="17851"/>
                  </a:lnTo>
                  <a:lnTo>
                    <a:pt x="9190" y="18030"/>
                  </a:lnTo>
                  <a:lnTo>
                    <a:pt x="8591" y="18208"/>
                  </a:lnTo>
                  <a:lnTo>
                    <a:pt x="8288" y="18324"/>
                  </a:lnTo>
                  <a:lnTo>
                    <a:pt x="8520" y="18494"/>
                  </a:lnTo>
                  <a:lnTo>
                    <a:pt x="9083" y="18860"/>
                  </a:lnTo>
                  <a:lnTo>
                    <a:pt x="10065" y="19414"/>
                  </a:lnTo>
                  <a:lnTo>
                    <a:pt x="11485" y="20155"/>
                  </a:lnTo>
                  <a:lnTo>
                    <a:pt x="12797" y="20869"/>
                  </a:lnTo>
                  <a:lnTo>
                    <a:pt x="13306" y="21209"/>
                  </a:lnTo>
                  <a:lnTo>
                    <a:pt x="13619" y="21432"/>
                  </a:lnTo>
                  <a:lnTo>
                    <a:pt x="14369" y="22066"/>
                  </a:lnTo>
                  <a:lnTo>
                    <a:pt x="15209" y="22843"/>
                  </a:lnTo>
                  <a:lnTo>
                    <a:pt x="16066" y="23736"/>
                  </a:lnTo>
                  <a:lnTo>
                    <a:pt x="16878" y="24674"/>
                  </a:lnTo>
                  <a:lnTo>
                    <a:pt x="17593" y="25611"/>
                  </a:lnTo>
                  <a:lnTo>
                    <a:pt x="18138" y="26495"/>
                  </a:lnTo>
                  <a:lnTo>
                    <a:pt x="18388" y="27094"/>
                  </a:lnTo>
                  <a:lnTo>
                    <a:pt x="18477" y="27442"/>
                  </a:lnTo>
                  <a:lnTo>
                    <a:pt x="18486" y="27603"/>
                  </a:lnTo>
                  <a:lnTo>
                    <a:pt x="18459" y="27701"/>
                  </a:lnTo>
                  <a:lnTo>
                    <a:pt x="18280" y="27853"/>
                  </a:lnTo>
                  <a:lnTo>
                    <a:pt x="17995" y="27942"/>
                  </a:lnTo>
                  <a:lnTo>
                    <a:pt x="17629" y="27995"/>
                  </a:lnTo>
                  <a:lnTo>
                    <a:pt x="16557" y="28004"/>
                  </a:lnTo>
                  <a:lnTo>
                    <a:pt x="15869" y="27969"/>
                  </a:lnTo>
                  <a:lnTo>
                    <a:pt x="15414" y="27942"/>
                  </a:lnTo>
                  <a:lnTo>
                    <a:pt x="14119" y="27754"/>
                  </a:lnTo>
                  <a:lnTo>
                    <a:pt x="11967" y="27370"/>
                  </a:lnTo>
                  <a:lnTo>
                    <a:pt x="11011" y="27174"/>
                  </a:lnTo>
                  <a:lnTo>
                    <a:pt x="10243" y="26986"/>
                  </a:lnTo>
                  <a:lnTo>
                    <a:pt x="8743" y="26522"/>
                  </a:lnTo>
                  <a:lnTo>
                    <a:pt x="7841" y="26201"/>
                  </a:lnTo>
                  <a:lnTo>
                    <a:pt x="7493" y="26049"/>
                  </a:lnTo>
                  <a:lnTo>
                    <a:pt x="7698" y="26504"/>
                  </a:lnTo>
                  <a:lnTo>
                    <a:pt x="7940" y="27129"/>
                  </a:lnTo>
                  <a:lnTo>
                    <a:pt x="8038" y="27513"/>
                  </a:lnTo>
                  <a:lnTo>
                    <a:pt x="8056" y="27879"/>
                  </a:lnTo>
                  <a:lnTo>
                    <a:pt x="7975" y="28237"/>
                  </a:lnTo>
                  <a:lnTo>
                    <a:pt x="7788" y="28585"/>
                  </a:lnTo>
                  <a:lnTo>
                    <a:pt x="7457" y="28933"/>
                  </a:lnTo>
                  <a:lnTo>
                    <a:pt x="7234" y="29103"/>
                  </a:lnTo>
                  <a:lnTo>
                    <a:pt x="7073" y="29210"/>
                  </a:lnTo>
                  <a:lnTo>
                    <a:pt x="6680" y="29353"/>
                  </a:lnTo>
                  <a:lnTo>
                    <a:pt x="5975" y="29487"/>
                  </a:lnTo>
                  <a:lnTo>
                    <a:pt x="4903" y="29594"/>
                  </a:lnTo>
                  <a:lnTo>
                    <a:pt x="4135" y="29692"/>
                  </a:lnTo>
                  <a:lnTo>
                    <a:pt x="3689" y="29799"/>
                  </a:lnTo>
                  <a:lnTo>
                    <a:pt x="3492" y="29871"/>
                  </a:lnTo>
                  <a:lnTo>
                    <a:pt x="3859" y="30005"/>
                  </a:lnTo>
                  <a:lnTo>
                    <a:pt x="4341" y="30273"/>
                  </a:lnTo>
                  <a:lnTo>
                    <a:pt x="4528" y="30487"/>
                  </a:lnTo>
                  <a:lnTo>
                    <a:pt x="4600" y="30630"/>
                  </a:lnTo>
                  <a:lnTo>
                    <a:pt x="4609" y="30844"/>
                  </a:lnTo>
                  <a:lnTo>
                    <a:pt x="4466" y="31112"/>
                  </a:lnTo>
                  <a:lnTo>
                    <a:pt x="4198" y="31353"/>
                  </a:lnTo>
                  <a:lnTo>
                    <a:pt x="3850" y="31559"/>
                  </a:lnTo>
                  <a:lnTo>
                    <a:pt x="3448" y="31710"/>
                  </a:lnTo>
                  <a:lnTo>
                    <a:pt x="3233" y="31764"/>
                  </a:lnTo>
                  <a:lnTo>
                    <a:pt x="2885" y="31835"/>
                  </a:lnTo>
                  <a:lnTo>
                    <a:pt x="2064" y="31951"/>
                  </a:lnTo>
                  <a:lnTo>
                    <a:pt x="1197" y="31987"/>
                  </a:lnTo>
                  <a:lnTo>
                    <a:pt x="563" y="31943"/>
                  </a:lnTo>
                  <a:lnTo>
                    <a:pt x="179" y="31871"/>
                  </a:lnTo>
                  <a:lnTo>
                    <a:pt x="1" y="31818"/>
                  </a:lnTo>
                  <a:lnTo>
                    <a:pt x="269" y="32210"/>
                  </a:lnTo>
                  <a:lnTo>
                    <a:pt x="930" y="32969"/>
                  </a:lnTo>
                  <a:lnTo>
                    <a:pt x="1662" y="33666"/>
                  </a:lnTo>
                  <a:lnTo>
                    <a:pt x="2439" y="34309"/>
                  </a:lnTo>
                  <a:lnTo>
                    <a:pt x="2823" y="34604"/>
                  </a:lnTo>
                  <a:lnTo>
                    <a:pt x="3216" y="34836"/>
                  </a:lnTo>
                  <a:lnTo>
                    <a:pt x="4037" y="35309"/>
                  </a:lnTo>
                  <a:lnTo>
                    <a:pt x="4350" y="35622"/>
                  </a:lnTo>
                  <a:lnTo>
                    <a:pt x="4475" y="35863"/>
                  </a:lnTo>
                  <a:lnTo>
                    <a:pt x="4502" y="35997"/>
                  </a:lnTo>
                  <a:lnTo>
                    <a:pt x="4519" y="36113"/>
                  </a:lnTo>
                  <a:lnTo>
                    <a:pt x="4484" y="36318"/>
                  </a:lnTo>
                  <a:lnTo>
                    <a:pt x="4376" y="36497"/>
                  </a:lnTo>
                  <a:lnTo>
                    <a:pt x="4198" y="36658"/>
                  </a:lnTo>
                  <a:lnTo>
                    <a:pt x="3805" y="36899"/>
                  </a:lnTo>
                  <a:lnTo>
                    <a:pt x="3010" y="37274"/>
                  </a:lnTo>
                  <a:lnTo>
                    <a:pt x="2483" y="37506"/>
                  </a:lnTo>
                  <a:lnTo>
                    <a:pt x="2635" y="37586"/>
                  </a:lnTo>
                  <a:lnTo>
                    <a:pt x="2974" y="37711"/>
                  </a:lnTo>
                  <a:lnTo>
                    <a:pt x="3519" y="37836"/>
                  </a:lnTo>
                  <a:lnTo>
                    <a:pt x="4725" y="37961"/>
                  </a:lnTo>
                  <a:lnTo>
                    <a:pt x="5921" y="38068"/>
                  </a:lnTo>
                  <a:lnTo>
                    <a:pt x="6457" y="38193"/>
                  </a:lnTo>
                  <a:lnTo>
                    <a:pt x="6770" y="38310"/>
                  </a:lnTo>
                  <a:lnTo>
                    <a:pt x="7055" y="38461"/>
                  </a:lnTo>
                  <a:lnTo>
                    <a:pt x="7297" y="38667"/>
                  </a:lnTo>
                  <a:lnTo>
                    <a:pt x="7484" y="38926"/>
                  </a:lnTo>
                  <a:lnTo>
                    <a:pt x="7609" y="39247"/>
                  </a:lnTo>
                  <a:lnTo>
                    <a:pt x="7654" y="39435"/>
                  </a:lnTo>
                  <a:lnTo>
                    <a:pt x="7672" y="39613"/>
                  </a:lnTo>
                  <a:lnTo>
                    <a:pt x="7627" y="39962"/>
                  </a:lnTo>
                  <a:lnTo>
                    <a:pt x="7493" y="40283"/>
                  </a:lnTo>
                  <a:lnTo>
                    <a:pt x="7323" y="40542"/>
                  </a:lnTo>
                  <a:lnTo>
                    <a:pt x="7234" y="40649"/>
                  </a:lnTo>
                  <a:lnTo>
                    <a:pt x="6546" y="41355"/>
                  </a:lnTo>
                  <a:lnTo>
                    <a:pt x="5403" y="42391"/>
                  </a:lnTo>
                  <a:lnTo>
                    <a:pt x="4609" y="43025"/>
                  </a:lnTo>
                  <a:lnTo>
                    <a:pt x="6332" y="42873"/>
                  </a:lnTo>
                  <a:lnTo>
                    <a:pt x="8770" y="42748"/>
                  </a:lnTo>
                  <a:lnTo>
                    <a:pt x="10324" y="42792"/>
                  </a:lnTo>
                  <a:lnTo>
                    <a:pt x="11092" y="42873"/>
                  </a:lnTo>
                  <a:lnTo>
                    <a:pt x="12056" y="42998"/>
                  </a:lnTo>
                  <a:lnTo>
                    <a:pt x="13494" y="43239"/>
                  </a:lnTo>
                  <a:lnTo>
                    <a:pt x="14423" y="43480"/>
                  </a:lnTo>
                  <a:lnTo>
                    <a:pt x="14887" y="43650"/>
                  </a:lnTo>
                  <a:lnTo>
                    <a:pt x="15101" y="43748"/>
                  </a:lnTo>
                  <a:lnTo>
                    <a:pt x="15414" y="43989"/>
                  </a:lnTo>
                  <a:lnTo>
                    <a:pt x="15601" y="44284"/>
                  </a:lnTo>
                  <a:lnTo>
                    <a:pt x="15673" y="44614"/>
                  </a:lnTo>
                  <a:lnTo>
                    <a:pt x="15628" y="44989"/>
                  </a:lnTo>
                  <a:lnTo>
                    <a:pt x="15503" y="45382"/>
                  </a:lnTo>
                  <a:lnTo>
                    <a:pt x="15298" y="45793"/>
                  </a:lnTo>
                  <a:lnTo>
                    <a:pt x="15021" y="46221"/>
                  </a:lnTo>
                  <a:lnTo>
                    <a:pt x="14530" y="46847"/>
                  </a:lnTo>
                  <a:lnTo>
                    <a:pt x="13771" y="47632"/>
                  </a:lnTo>
                  <a:lnTo>
                    <a:pt x="12994" y="48293"/>
                  </a:lnTo>
                  <a:lnTo>
                    <a:pt x="12315" y="48758"/>
                  </a:lnTo>
                  <a:lnTo>
                    <a:pt x="12056" y="48883"/>
                  </a:lnTo>
                  <a:lnTo>
                    <a:pt x="12387" y="48999"/>
                  </a:lnTo>
                  <a:lnTo>
                    <a:pt x="12735" y="49195"/>
                  </a:lnTo>
                  <a:lnTo>
                    <a:pt x="12896" y="49356"/>
                  </a:lnTo>
                  <a:lnTo>
                    <a:pt x="13003" y="49535"/>
                  </a:lnTo>
                  <a:lnTo>
                    <a:pt x="13039" y="49758"/>
                  </a:lnTo>
                  <a:lnTo>
                    <a:pt x="13021" y="50017"/>
                  </a:lnTo>
                  <a:lnTo>
                    <a:pt x="12940" y="50320"/>
                  </a:lnTo>
                  <a:lnTo>
                    <a:pt x="12699" y="50883"/>
                  </a:lnTo>
                  <a:lnTo>
                    <a:pt x="12154" y="51874"/>
                  </a:lnTo>
                  <a:lnTo>
                    <a:pt x="10878" y="53910"/>
                  </a:lnTo>
                  <a:lnTo>
                    <a:pt x="9627" y="55866"/>
                  </a:lnTo>
                  <a:lnTo>
                    <a:pt x="10217" y="55553"/>
                  </a:lnTo>
                  <a:lnTo>
                    <a:pt x="11610" y="54857"/>
                  </a:lnTo>
                  <a:lnTo>
                    <a:pt x="12637" y="54419"/>
                  </a:lnTo>
                  <a:lnTo>
                    <a:pt x="13405" y="54178"/>
                  </a:lnTo>
                  <a:lnTo>
                    <a:pt x="13896" y="54080"/>
                  </a:lnTo>
                  <a:lnTo>
                    <a:pt x="14351" y="54035"/>
                  </a:lnTo>
                  <a:lnTo>
                    <a:pt x="14762" y="54071"/>
                  </a:lnTo>
                  <a:lnTo>
                    <a:pt x="15110" y="54196"/>
                  </a:lnTo>
                  <a:lnTo>
                    <a:pt x="15396" y="54419"/>
                  </a:lnTo>
                  <a:lnTo>
                    <a:pt x="15593" y="54750"/>
                  </a:lnTo>
                  <a:lnTo>
                    <a:pt x="15700" y="55205"/>
                  </a:lnTo>
                  <a:lnTo>
                    <a:pt x="15718" y="55491"/>
                  </a:lnTo>
                  <a:lnTo>
                    <a:pt x="15780" y="55428"/>
                  </a:lnTo>
                  <a:lnTo>
                    <a:pt x="16459" y="54794"/>
                  </a:lnTo>
                  <a:lnTo>
                    <a:pt x="17236" y="54223"/>
                  </a:lnTo>
                  <a:lnTo>
                    <a:pt x="17798" y="53919"/>
                  </a:lnTo>
                  <a:lnTo>
                    <a:pt x="18218" y="53785"/>
                  </a:lnTo>
                  <a:lnTo>
                    <a:pt x="18495" y="53749"/>
                  </a:lnTo>
                  <a:lnTo>
                    <a:pt x="18754" y="53767"/>
                  </a:lnTo>
                  <a:lnTo>
                    <a:pt x="18995" y="53857"/>
                  </a:lnTo>
                  <a:lnTo>
                    <a:pt x="19111" y="53937"/>
                  </a:lnTo>
                  <a:lnTo>
                    <a:pt x="19298" y="54089"/>
                  </a:lnTo>
                  <a:lnTo>
                    <a:pt x="19593" y="54455"/>
                  </a:lnTo>
                  <a:lnTo>
                    <a:pt x="19781" y="54892"/>
                  </a:lnTo>
                  <a:lnTo>
                    <a:pt x="19888" y="55357"/>
                  </a:lnTo>
                  <a:lnTo>
                    <a:pt x="19941" y="56098"/>
                  </a:lnTo>
                  <a:lnTo>
                    <a:pt x="19861" y="57080"/>
                  </a:lnTo>
                  <a:lnTo>
                    <a:pt x="19799" y="57500"/>
                  </a:lnTo>
                  <a:lnTo>
                    <a:pt x="20602" y="56812"/>
                  </a:lnTo>
                  <a:lnTo>
                    <a:pt x="21727" y="55768"/>
                  </a:lnTo>
                  <a:lnTo>
                    <a:pt x="22451" y="54955"/>
                  </a:lnTo>
                  <a:lnTo>
                    <a:pt x="24183" y="53098"/>
                  </a:lnTo>
                  <a:lnTo>
                    <a:pt x="24906" y="52392"/>
                  </a:lnTo>
                  <a:lnTo>
                    <a:pt x="25603" y="51794"/>
                  </a:lnTo>
                  <a:lnTo>
                    <a:pt x="26228" y="51356"/>
                  </a:lnTo>
                  <a:lnTo>
                    <a:pt x="26496" y="51231"/>
                  </a:lnTo>
                  <a:lnTo>
                    <a:pt x="26800" y="51124"/>
                  </a:lnTo>
                  <a:lnTo>
                    <a:pt x="27201" y="51053"/>
                  </a:lnTo>
                  <a:lnTo>
                    <a:pt x="27443" y="51070"/>
                  </a:lnTo>
                  <a:lnTo>
                    <a:pt x="27675" y="51124"/>
                  </a:lnTo>
                  <a:lnTo>
                    <a:pt x="27898" y="51231"/>
                  </a:lnTo>
                  <a:lnTo>
                    <a:pt x="28220" y="51481"/>
                  </a:lnTo>
                  <a:lnTo>
                    <a:pt x="28452" y="51713"/>
                  </a:lnTo>
                  <a:lnTo>
                    <a:pt x="28559" y="51856"/>
                  </a:lnTo>
                  <a:lnTo>
                    <a:pt x="28854" y="52365"/>
                  </a:lnTo>
                  <a:lnTo>
                    <a:pt x="29389" y="53473"/>
                  </a:lnTo>
                  <a:lnTo>
                    <a:pt x="29925" y="54839"/>
                  </a:lnTo>
                  <a:lnTo>
                    <a:pt x="30229" y="55750"/>
                  </a:lnTo>
                  <a:lnTo>
                    <a:pt x="30461" y="56598"/>
                  </a:lnTo>
                  <a:lnTo>
                    <a:pt x="30586" y="57304"/>
                  </a:lnTo>
                  <a:lnTo>
                    <a:pt x="30586" y="57580"/>
                  </a:lnTo>
                  <a:lnTo>
                    <a:pt x="30729" y="57295"/>
                  </a:lnTo>
                  <a:lnTo>
                    <a:pt x="30979" y="56714"/>
                  </a:lnTo>
                  <a:lnTo>
                    <a:pt x="31274" y="55821"/>
                  </a:lnTo>
                  <a:lnTo>
                    <a:pt x="31738" y="53999"/>
                  </a:lnTo>
                  <a:lnTo>
                    <a:pt x="32068" y="52803"/>
                  </a:lnTo>
                  <a:lnTo>
                    <a:pt x="32149" y="52472"/>
                  </a:lnTo>
                  <a:lnTo>
                    <a:pt x="32363" y="51740"/>
                  </a:lnTo>
                  <a:lnTo>
                    <a:pt x="32559" y="51240"/>
                  </a:lnTo>
                  <a:lnTo>
                    <a:pt x="32756" y="50928"/>
                  </a:lnTo>
                  <a:lnTo>
                    <a:pt x="32908" y="50758"/>
                  </a:lnTo>
                  <a:lnTo>
                    <a:pt x="33086" y="50633"/>
                  </a:lnTo>
                  <a:lnTo>
                    <a:pt x="33292" y="50561"/>
                  </a:lnTo>
                  <a:lnTo>
                    <a:pt x="33515" y="50561"/>
                  </a:lnTo>
                  <a:lnTo>
                    <a:pt x="33765" y="50642"/>
                  </a:lnTo>
                  <a:lnTo>
                    <a:pt x="34051" y="50803"/>
                  </a:lnTo>
                  <a:lnTo>
                    <a:pt x="34372" y="51062"/>
                  </a:lnTo>
                  <a:lnTo>
                    <a:pt x="34542" y="51240"/>
                  </a:lnTo>
                  <a:lnTo>
                    <a:pt x="34587" y="50999"/>
                  </a:lnTo>
                  <a:lnTo>
                    <a:pt x="34613" y="50490"/>
                  </a:lnTo>
                  <a:lnTo>
                    <a:pt x="34569" y="49686"/>
                  </a:lnTo>
                  <a:lnTo>
                    <a:pt x="34488" y="48588"/>
                  </a:lnTo>
                  <a:lnTo>
                    <a:pt x="34533" y="47802"/>
                  </a:lnTo>
                  <a:lnTo>
                    <a:pt x="34649" y="47311"/>
                  </a:lnTo>
                  <a:lnTo>
                    <a:pt x="34756" y="47088"/>
                  </a:lnTo>
                  <a:lnTo>
                    <a:pt x="34881" y="46873"/>
                  </a:lnTo>
                  <a:lnTo>
                    <a:pt x="35087" y="46677"/>
                  </a:lnTo>
                  <a:lnTo>
                    <a:pt x="35247" y="46597"/>
                  </a:lnTo>
                  <a:lnTo>
                    <a:pt x="35489" y="46552"/>
                  </a:lnTo>
                  <a:lnTo>
                    <a:pt x="35837" y="46623"/>
                  </a:lnTo>
                  <a:lnTo>
                    <a:pt x="36185" y="46811"/>
                  </a:lnTo>
                  <a:lnTo>
                    <a:pt x="36533" y="47070"/>
                  </a:lnTo>
                  <a:lnTo>
                    <a:pt x="37016" y="47543"/>
                  </a:lnTo>
                  <a:lnTo>
                    <a:pt x="37266" y="47865"/>
                  </a:lnTo>
                  <a:lnTo>
                    <a:pt x="37283" y="47248"/>
                  </a:lnTo>
                  <a:lnTo>
                    <a:pt x="37310" y="46123"/>
                  </a:lnTo>
                  <a:lnTo>
                    <a:pt x="37221" y="45230"/>
                  </a:lnTo>
                  <a:lnTo>
                    <a:pt x="37069" y="44561"/>
                  </a:lnTo>
                  <a:lnTo>
                    <a:pt x="36828" y="43801"/>
                  </a:lnTo>
                  <a:lnTo>
                    <a:pt x="36462" y="42908"/>
                  </a:lnTo>
                  <a:lnTo>
                    <a:pt x="36221" y="42408"/>
                  </a:lnTo>
                  <a:lnTo>
                    <a:pt x="35935" y="41712"/>
                  </a:lnTo>
                  <a:lnTo>
                    <a:pt x="35542" y="40739"/>
                  </a:lnTo>
                  <a:lnTo>
                    <a:pt x="35730" y="40899"/>
                  </a:lnTo>
                  <a:lnTo>
                    <a:pt x="36364" y="41364"/>
                  </a:lnTo>
                  <a:lnTo>
                    <a:pt x="37676" y="42248"/>
                  </a:lnTo>
                  <a:lnTo>
                    <a:pt x="39748" y="43507"/>
                  </a:lnTo>
                  <a:lnTo>
                    <a:pt x="41105" y="44248"/>
                  </a:lnTo>
                  <a:lnTo>
                    <a:pt x="41766" y="44552"/>
                  </a:lnTo>
                  <a:lnTo>
                    <a:pt x="41981" y="44605"/>
                  </a:lnTo>
                  <a:lnTo>
                    <a:pt x="41793" y="44096"/>
                  </a:lnTo>
                  <a:lnTo>
                    <a:pt x="41543" y="43355"/>
                  </a:lnTo>
                  <a:lnTo>
                    <a:pt x="41436" y="42900"/>
                  </a:lnTo>
                  <a:lnTo>
                    <a:pt x="41409" y="42498"/>
                  </a:lnTo>
                  <a:lnTo>
                    <a:pt x="41489" y="42149"/>
                  </a:lnTo>
                  <a:lnTo>
                    <a:pt x="41650" y="41944"/>
                  </a:lnTo>
                  <a:lnTo>
                    <a:pt x="41802" y="41828"/>
                  </a:lnTo>
                  <a:lnTo>
                    <a:pt x="42106" y="41703"/>
                  </a:lnTo>
                  <a:lnTo>
                    <a:pt x="42382" y="41649"/>
                  </a:lnTo>
                  <a:lnTo>
                    <a:pt x="42588" y="41632"/>
                  </a:lnTo>
                  <a:lnTo>
                    <a:pt x="42918" y="41623"/>
                  </a:lnTo>
                  <a:lnTo>
                    <a:pt x="43213" y="41685"/>
                  </a:lnTo>
                  <a:lnTo>
                    <a:pt x="43508" y="41819"/>
                  </a:lnTo>
                  <a:lnTo>
                    <a:pt x="44061" y="42203"/>
                  </a:lnTo>
                  <a:lnTo>
                    <a:pt x="45294" y="43141"/>
                  </a:lnTo>
                  <a:lnTo>
                    <a:pt x="46276" y="43855"/>
                  </a:lnTo>
                  <a:lnTo>
                    <a:pt x="46329" y="43525"/>
                  </a:lnTo>
                  <a:lnTo>
                    <a:pt x="46517" y="42971"/>
                  </a:lnTo>
                  <a:lnTo>
                    <a:pt x="46776" y="42525"/>
                  </a:lnTo>
                  <a:lnTo>
                    <a:pt x="47097" y="42176"/>
                  </a:lnTo>
                  <a:lnTo>
                    <a:pt x="47490" y="41926"/>
                  </a:lnTo>
                  <a:lnTo>
                    <a:pt x="47928" y="41748"/>
                  </a:lnTo>
                  <a:lnTo>
                    <a:pt x="48410" y="41632"/>
                  </a:lnTo>
                  <a:lnTo>
                    <a:pt x="48928" y="41560"/>
                  </a:lnTo>
                  <a:lnTo>
                    <a:pt x="50312" y="41533"/>
                  </a:lnTo>
                  <a:lnTo>
                    <a:pt x="52009" y="41560"/>
                  </a:lnTo>
                  <a:lnTo>
                    <a:pt x="52813" y="41489"/>
                  </a:lnTo>
                  <a:lnTo>
                    <a:pt x="53304" y="41390"/>
                  </a:lnTo>
                  <a:lnTo>
                    <a:pt x="53536" y="41310"/>
                  </a:lnTo>
                  <a:lnTo>
                    <a:pt x="53054" y="40837"/>
                  </a:lnTo>
                  <a:lnTo>
                    <a:pt x="52071" y="39988"/>
                  </a:lnTo>
                  <a:lnTo>
                    <a:pt x="51098" y="39256"/>
                  </a:lnTo>
                  <a:lnTo>
                    <a:pt x="50169" y="38622"/>
                  </a:lnTo>
                  <a:lnTo>
                    <a:pt x="48919" y="37863"/>
                  </a:lnTo>
                  <a:lnTo>
                    <a:pt x="47740" y="37184"/>
                  </a:lnTo>
                  <a:lnTo>
                    <a:pt x="47473" y="36988"/>
                  </a:lnTo>
                  <a:lnTo>
                    <a:pt x="47222" y="36774"/>
                  </a:lnTo>
                  <a:lnTo>
                    <a:pt x="46838" y="36425"/>
                  </a:lnTo>
                  <a:lnTo>
                    <a:pt x="46713" y="36175"/>
                  </a:lnTo>
                  <a:lnTo>
                    <a:pt x="46713" y="36015"/>
                  </a:lnTo>
                  <a:lnTo>
                    <a:pt x="46794" y="35836"/>
                  </a:lnTo>
                  <a:lnTo>
                    <a:pt x="46990" y="35648"/>
                  </a:lnTo>
                  <a:lnTo>
                    <a:pt x="47133" y="35541"/>
                  </a:lnTo>
                  <a:lnTo>
                    <a:pt x="47410" y="35345"/>
                  </a:lnTo>
                  <a:lnTo>
                    <a:pt x="48267" y="34836"/>
                  </a:lnTo>
                  <a:lnTo>
                    <a:pt x="49991" y="33880"/>
                  </a:lnTo>
                  <a:lnTo>
                    <a:pt x="52634" y="32523"/>
                  </a:lnTo>
                  <a:lnTo>
                    <a:pt x="54349" y="31737"/>
                  </a:lnTo>
                  <a:lnTo>
                    <a:pt x="55179" y="31407"/>
                  </a:lnTo>
                  <a:lnTo>
                    <a:pt x="55447" y="31326"/>
                  </a:lnTo>
                  <a:lnTo>
                    <a:pt x="54759" y="30916"/>
                  </a:lnTo>
                  <a:lnTo>
                    <a:pt x="53938" y="30362"/>
                  </a:lnTo>
                  <a:lnTo>
                    <a:pt x="53500" y="30005"/>
                  </a:lnTo>
                  <a:lnTo>
                    <a:pt x="53152" y="29674"/>
                  </a:lnTo>
                  <a:lnTo>
                    <a:pt x="52884" y="29353"/>
                  </a:lnTo>
                  <a:lnTo>
                    <a:pt x="52714" y="29049"/>
                  </a:lnTo>
                  <a:lnTo>
                    <a:pt x="52616" y="28746"/>
                  </a:lnTo>
                  <a:lnTo>
                    <a:pt x="52598" y="28451"/>
                  </a:lnTo>
                  <a:lnTo>
                    <a:pt x="52670" y="28156"/>
                  </a:lnTo>
                  <a:lnTo>
                    <a:pt x="52804" y="27862"/>
                  </a:lnTo>
                  <a:lnTo>
                    <a:pt x="53018" y="27567"/>
                  </a:lnTo>
                  <a:lnTo>
                    <a:pt x="53465" y="27102"/>
                  </a:lnTo>
                  <a:lnTo>
                    <a:pt x="54295" y="26451"/>
                  </a:lnTo>
                  <a:lnTo>
                    <a:pt x="54822" y="26102"/>
                  </a:lnTo>
                  <a:lnTo>
                    <a:pt x="55054" y="25959"/>
                  </a:lnTo>
                  <a:lnTo>
                    <a:pt x="55733" y="25647"/>
                  </a:lnTo>
                  <a:lnTo>
                    <a:pt x="56903" y="25165"/>
                  </a:lnTo>
                  <a:lnTo>
                    <a:pt x="57465" y="24897"/>
                  </a:lnTo>
                  <a:lnTo>
                    <a:pt x="57072" y="24700"/>
                  </a:lnTo>
                  <a:lnTo>
                    <a:pt x="56492" y="24307"/>
                  </a:lnTo>
                  <a:lnTo>
                    <a:pt x="56152" y="23932"/>
                  </a:lnTo>
                  <a:lnTo>
                    <a:pt x="56036" y="23656"/>
                  </a:lnTo>
                  <a:lnTo>
                    <a:pt x="56010" y="23477"/>
                  </a:lnTo>
                  <a:lnTo>
                    <a:pt x="56045" y="23209"/>
                  </a:lnTo>
                  <a:lnTo>
                    <a:pt x="56233" y="22870"/>
                  </a:lnTo>
                  <a:lnTo>
                    <a:pt x="56536" y="22530"/>
                  </a:lnTo>
                  <a:lnTo>
                    <a:pt x="56929" y="22191"/>
                  </a:lnTo>
                  <a:lnTo>
                    <a:pt x="57635" y="21691"/>
                  </a:lnTo>
                  <a:lnTo>
                    <a:pt x="58662" y="21012"/>
                  </a:lnTo>
                  <a:lnTo>
                    <a:pt x="59358" y="20485"/>
                  </a:lnTo>
                  <a:lnTo>
                    <a:pt x="59742" y="20128"/>
                  </a:lnTo>
                  <a:lnTo>
                    <a:pt x="60028" y="19753"/>
                  </a:lnTo>
                  <a:lnTo>
                    <a:pt x="60189" y="19369"/>
                  </a:lnTo>
                  <a:lnTo>
                    <a:pt x="60207" y="19173"/>
                  </a:lnTo>
                  <a:lnTo>
                    <a:pt x="60216" y="19155"/>
                  </a:lnTo>
                  <a:lnTo>
                    <a:pt x="60233" y="19146"/>
                  </a:lnTo>
                  <a:lnTo>
                    <a:pt x="59805" y="19351"/>
                  </a:lnTo>
                  <a:lnTo>
                    <a:pt x="58921" y="19682"/>
                  </a:lnTo>
                  <a:lnTo>
                    <a:pt x="58001" y="19941"/>
                  </a:lnTo>
                  <a:lnTo>
                    <a:pt x="57081" y="20128"/>
                  </a:lnTo>
                  <a:lnTo>
                    <a:pt x="56626" y="20191"/>
                  </a:lnTo>
                  <a:lnTo>
                    <a:pt x="56126" y="20262"/>
                  </a:lnTo>
                  <a:lnTo>
                    <a:pt x="55224" y="20369"/>
                  </a:lnTo>
                  <a:lnTo>
                    <a:pt x="54661" y="20396"/>
                  </a:lnTo>
                  <a:lnTo>
                    <a:pt x="54420" y="20387"/>
                  </a:lnTo>
                  <a:lnTo>
                    <a:pt x="54215" y="20360"/>
                  </a:lnTo>
                  <a:lnTo>
                    <a:pt x="53929" y="20218"/>
                  </a:lnTo>
                  <a:lnTo>
                    <a:pt x="53768" y="19994"/>
                  </a:lnTo>
                  <a:lnTo>
                    <a:pt x="53706" y="19682"/>
                  </a:lnTo>
                  <a:lnTo>
                    <a:pt x="53715" y="19101"/>
                  </a:lnTo>
                  <a:lnTo>
                    <a:pt x="53768" y="18396"/>
                  </a:lnTo>
                  <a:lnTo>
                    <a:pt x="53777" y="17878"/>
                  </a:lnTo>
                  <a:lnTo>
                    <a:pt x="53759" y="17619"/>
                  </a:lnTo>
                  <a:lnTo>
                    <a:pt x="53170" y="18208"/>
                  </a:lnTo>
                  <a:lnTo>
                    <a:pt x="51991" y="19262"/>
                  </a:lnTo>
                  <a:lnTo>
                    <a:pt x="51125" y="19905"/>
                  </a:lnTo>
                  <a:lnTo>
                    <a:pt x="50571" y="20253"/>
                  </a:lnTo>
                  <a:lnTo>
                    <a:pt x="50026" y="20539"/>
                  </a:lnTo>
                  <a:lnTo>
                    <a:pt x="49517" y="20735"/>
                  </a:lnTo>
                  <a:lnTo>
                    <a:pt x="49276" y="20798"/>
                  </a:lnTo>
                  <a:lnTo>
                    <a:pt x="49008" y="20860"/>
                  </a:lnTo>
                  <a:lnTo>
                    <a:pt x="48383" y="20977"/>
                  </a:lnTo>
                  <a:lnTo>
                    <a:pt x="47731" y="21003"/>
                  </a:lnTo>
                  <a:lnTo>
                    <a:pt x="47285" y="20932"/>
                  </a:lnTo>
                  <a:lnTo>
                    <a:pt x="47017" y="20825"/>
                  </a:lnTo>
                  <a:lnTo>
                    <a:pt x="46901" y="20753"/>
                  </a:lnTo>
                  <a:lnTo>
                    <a:pt x="46830" y="20691"/>
                  </a:lnTo>
                  <a:lnTo>
                    <a:pt x="46731" y="20503"/>
                  </a:lnTo>
                  <a:lnTo>
                    <a:pt x="46669" y="20092"/>
                  </a:lnTo>
                  <a:lnTo>
                    <a:pt x="46740" y="19360"/>
                  </a:lnTo>
                  <a:lnTo>
                    <a:pt x="46928" y="18485"/>
                  </a:lnTo>
                  <a:lnTo>
                    <a:pt x="47321" y="17074"/>
                  </a:lnTo>
                  <a:lnTo>
                    <a:pt x="47848" y="15431"/>
                  </a:lnTo>
                  <a:lnTo>
                    <a:pt x="47982" y="14940"/>
                  </a:lnTo>
                  <a:lnTo>
                    <a:pt x="48178" y="14109"/>
                  </a:lnTo>
                  <a:lnTo>
                    <a:pt x="48526" y="12770"/>
                  </a:lnTo>
                  <a:lnTo>
                    <a:pt x="48875" y="11654"/>
                  </a:lnTo>
                  <a:lnTo>
                    <a:pt x="49276" y="10564"/>
                  </a:lnTo>
                  <a:lnTo>
                    <a:pt x="49509" y="9966"/>
                  </a:lnTo>
                  <a:lnTo>
                    <a:pt x="49169" y="10118"/>
                  </a:lnTo>
                  <a:lnTo>
                    <a:pt x="48482" y="10529"/>
                  </a:lnTo>
                  <a:lnTo>
                    <a:pt x="47473" y="11252"/>
                  </a:lnTo>
                  <a:lnTo>
                    <a:pt x="46571" y="11868"/>
                  </a:lnTo>
                  <a:lnTo>
                    <a:pt x="46169" y="12047"/>
                  </a:lnTo>
                  <a:lnTo>
                    <a:pt x="45928" y="12109"/>
                  </a:lnTo>
                  <a:lnTo>
                    <a:pt x="45704" y="12100"/>
                  </a:lnTo>
                  <a:lnTo>
                    <a:pt x="45508" y="12011"/>
                  </a:lnTo>
                  <a:lnTo>
                    <a:pt x="45338" y="11850"/>
                  </a:lnTo>
                  <a:lnTo>
                    <a:pt x="45195" y="11582"/>
                  </a:lnTo>
                  <a:lnTo>
                    <a:pt x="45142" y="11413"/>
                  </a:lnTo>
                  <a:lnTo>
                    <a:pt x="45070" y="11145"/>
                  </a:lnTo>
                  <a:lnTo>
                    <a:pt x="44990" y="10609"/>
                  </a:lnTo>
                  <a:lnTo>
                    <a:pt x="44999" y="10055"/>
                  </a:lnTo>
                  <a:lnTo>
                    <a:pt x="45070" y="9457"/>
                  </a:lnTo>
                  <a:lnTo>
                    <a:pt x="45276" y="8475"/>
                  </a:lnTo>
                  <a:lnTo>
                    <a:pt x="45722" y="6903"/>
                  </a:lnTo>
                  <a:lnTo>
                    <a:pt x="45999" y="5965"/>
                  </a:lnTo>
                  <a:lnTo>
                    <a:pt x="45749" y="6162"/>
                  </a:lnTo>
                  <a:lnTo>
                    <a:pt x="45294" y="6465"/>
                  </a:lnTo>
                  <a:lnTo>
                    <a:pt x="44874" y="6689"/>
                  </a:lnTo>
                  <a:lnTo>
                    <a:pt x="44508" y="6832"/>
                  </a:lnTo>
                  <a:lnTo>
                    <a:pt x="44177" y="6903"/>
                  </a:lnTo>
                  <a:lnTo>
                    <a:pt x="43883" y="6912"/>
                  </a:lnTo>
                  <a:lnTo>
                    <a:pt x="43624" y="6840"/>
                  </a:lnTo>
                  <a:lnTo>
                    <a:pt x="43400" y="6707"/>
                  </a:lnTo>
                  <a:lnTo>
                    <a:pt x="43204" y="6519"/>
                  </a:lnTo>
                  <a:lnTo>
                    <a:pt x="43034" y="6269"/>
                  </a:lnTo>
                  <a:lnTo>
                    <a:pt x="42820" y="5796"/>
                  </a:lnTo>
                  <a:lnTo>
                    <a:pt x="42597" y="4983"/>
                  </a:lnTo>
                  <a:lnTo>
                    <a:pt x="42436" y="3992"/>
                  </a:lnTo>
                  <a:lnTo>
                    <a:pt x="42365" y="3438"/>
                  </a:lnTo>
                  <a:lnTo>
                    <a:pt x="42248" y="2768"/>
                  </a:lnTo>
                  <a:lnTo>
                    <a:pt x="41748" y="804"/>
                  </a:lnTo>
                  <a:lnTo>
                    <a:pt x="41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-368034">
              <a:off x="433088" y="423804"/>
              <a:ext cx="1667007" cy="1558932"/>
            </a:xfrm>
            <a:custGeom>
              <a:avLst/>
              <a:gdLst/>
              <a:ahLst/>
              <a:cxnLst/>
              <a:rect l="l" t="t" r="r" b="b"/>
              <a:pathLst>
                <a:path w="51518" h="48178" extrusionOk="0">
                  <a:moveTo>
                    <a:pt x="51518" y="15744"/>
                  </a:moveTo>
                  <a:lnTo>
                    <a:pt x="51375" y="1578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1518" y="15744"/>
                  </a:lnTo>
                  <a:close/>
                  <a:moveTo>
                    <a:pt x="35346" y="1"/>
                  </a:moveTo>
                  <a:lnTo>
                    <a:pt x="34962" y="2582"/>
                  </a:lnTo>
                  <a:lnTo>
                    <a:pt x="34461" y="6091"/>
                  </a:lnTo>
                  <a:lnTo>
                    <a:pt x="34104" y="8297"/>
                  </a:lnTo>
                  <a:lnTo>
                    <a:pt x="33899" y="9359"/>
                  </a:lnTo>
                  <a:lnTo>
                    <a:pt x="33631" y="10806"/>
                  </a:lnTo>
                  <a:lnTo>
                    <a:pt x="33372" y="12244"/>
                  </a:lnTo>
                  <a:lnTo>
                    <a:pt x="32908" y="11315"/>
                  </a:lnTo>
                  <a:lnTo>
                    <a:pt x="32015" y="9449"/>
                  </a:lnTo>
                  <a:lnTo>
                    <a:pt x="31604" y="8502"/>
                  </a:lnTo>
                  <a:lnTo>
                    <a:pt x="31175" y="7466"/>
                  </a:lnTo>
                  <a:lnTo>
                    <a:pt x="30613" y="5886"/>
                  </a:lnTo>
                  <a:lnTo>
                    <a:pt x="30309" y="4805"/>
                  </a:lnTo>
                  <a:lnTo>
                    <a:pt x="30184" y="4260"/>
                  </a:lnTo>
                  <a:lnTo>
                    <a:pt x="30291" y="4814"/>
                  </a:lnTo>
                  <a:lnTo>
                    <a:pt x="30568" y="5904"/>
                  </a:lnTo>
                  <a:lnTo>
                    <a:pt x="31086" y="7502"/>
                  </a:lnTo>
                  <a:lnTo>
                    <a:pt x="31488" y="8547"/>
                  </a:lnTo>
                  <a:lnTo>
                    <a:pt x="31916" y="9583"/>
                  </a:lnTo>
                  <a:lnTo>
                    <a:pt x="32827" y="11628"/>
                  </a:lnTo>
                  <a:lnTo>
                    <a:pt x="33299" y="12643"/>
                  </a:lnTo>
                  <a:lnTo>
                    <a:pt x="33299" y="12643"/>
                  </a:lnTo>
                  <a:lnTo>
                    <a:pt x="32845" y="15262"/>
                  </a:lnTo>
                  <a:lnTo>
                    <a:pt x="32417" y="17888"/>
                  </a:lnTo>
                  <a:lnTo>
                    <a:pt x="31881" y="21468"/>
                  </a:lnTo>
                  <a:lnTo>
                    <a:pt x="31256" y="20495"/>
                  </a:lnTo>
                  <a:lnTo>
                    <a:pt x="30050" y="18530"/>
                  </a:lnTo>
                  <a:lnTo>
                    <a:pt x="29470" y="17539"/>
                  </a:lnTo>
                  <a:lnTo>
                    <a:pt x="29157" y="16977"/>
                  </a:lnTo>
                  <a:lnTo>
                    <a:pt x="28568" y="15834"/>
                  </a:lnTo>
                  <a:lnTo>
                    <a:pt x="28014" y="14673"/>
                  </a:lnTo>
                  <a:lnTo>
                    <a:pt x="27523" y="13476"/>
                  </a:lnTo>
                  <a:lnTo>
                    <a:pt x="27309" y="12869"/>
                  </a:lnTo>
                  <a:lnTo>
                    <a:pt x="27505" y="13485"/>
                  </a:lnTo>
                  <a:lnTo>
                    <a:pt x="27969" y="14691"/>
                  </a:lnTo>
                  <a:lnTo>
                    <a:pt x="28496" y="15869"/>
                  </a:lnTo>
                  <a:lnTo>
                    <a:pt x="29068" y="17021"/>
                  </a:lnTo>
                  <a:lnTo>
                    <a:pt x="29371" y="17593"/>
                  </a:lnTo>
                  <a:lnTo>
                    <a:pt x="29952" y="18664"/>
                  </a:lnTo>
                  <a:lnTo>
                    <a:pt x="31193" y="20772"/>
                  </a:lnTo>
                  <a:lnTo>
                    <a:pt x="31827" y="21817"/>
                  </a:lnTo>
                  <a:lnTo>
                    <a:pt x="31131" y="26425"/>
                  </a:lnTo>
                  <a:lnTo>
                    <a:pt x="30800" y="28559"/>
                  </a:lnTo>
                  <a:lnTo>
                    <a:pt x="30443" y="30693"/>
                  </a:lnTo>
                  <a:lnTo>
                    <a:pt x="30264" y="31640"/>
                  </a:lnTo>
                  <a:lnTo>
                    <a:pt x="29979" y="33051"/>
                  </a:lnTo>
                  <a:lnTo>
                    <a:pt x="29746" y="33979"/>
                  </a:lnTo>
                  <a:lnTo>
                    <a:pt x="29613" y="34435"/>
                  </a:lnTo>
                  <a:lnTo>
                    <a:pt x="28916" y="33185"/>
                  </a:lnTo>
                  <a:lnTo>
                    <a:pt x="25621" y="27246"/>
                  </a:lnTo>
                  <a:lnTo>
                    <a:pt x="23263" y="23085"/>
                  </a:lnTo>
                  <a:lnTo>
                    <a:pt x="22281" y="21442"/>
                  </a:lnTo>
                  <a:lnTo>
                    <a:pt x="22424" y="20388"/>
                  </a:lnTo>
                  <a:lnTo>
                    <a:pt x="22647" y="18280"/>
                  </a:lnTo>
                  <a:lnTo>
                    <a:pt x="22701" y="17218"/>
                  </a:lnTo>
                  <a:lnTo>
                    <a:pt x="22710" y="16673"/>
                  </a:lnTo>
                  <a:lnTo>
                    <a:pt x="22683" y="15575"/>
                  </a:lnTo>
                  <a:lnTo>
                    <a:pt x="22576" y="14494"/>
                  </a:lnTo>
                  <a:lnTo>
                    <a:pt x="22370" y="13431"/>
                  </a:lnTo>
                  <a:lnTo>
                    <a:pt x="22210" y="12914"/>
                  </a:lnTo>
                  <a:lnTo>
                    <a:pt x="22352" y="13431"/>
                  </a:lnTo>
                  <a:lnTo>
                    <a:pt x="22531" y="14503"/>
                  </a:lnTo>
                  <a:lnTo>
                    <a:pt x="22602" y="15584"/>
                  </a:lnTo>
                  <a:lnTo>
                    <a:pt x="22602" y="16673"/>
                  </a:lnTo>
                  <a:lnTo>
                    <a:pt x="22585" y="17218"/>
                  </a:lnTo>
                  <a:lnTo>
                    <a:pt x="22513" y="18209"/>
                  </a:lnTo>
                  <a:lnTo>
                    <a:pt x="22263" y="20183"/>
                  </a:lnTo>
                  <a:lnTo>
                    <a:pt x="22111" y="21174"/>
                  </a:lnTo>
                  <a:lnTo>
                    <a:pt x="21665" y="20450"/>
                  </a:lnTo>
                  <a:lnTo>
                    <a:pt x="21218" y="19727"/>
                  </a:lnTo>
                  <a:lnTo>
                    <a:pt x="20191" y="18111"/>
                  </a:lnTo>
                  <a:lnTo>
                    <a:pt x="19665" y="17307"/>
                  </a:lnTo>
                  <a:lnTo>
                    <a:pt x="18432" y="15450"/>
                  </a:lnTo>
                  <a:lnTo>
                    <a:pt x="17155" y="13628"/>
                  </a:lnTo>
                  <a:lnTo>
                    <a:pt x="17128" y="13512"/>
                  </a:lnTo>
                  <a:lnTo>
                    <a:pt x="17075" y="12530"/>
                  </a:lnTo>
                  <a:lnTo>
                    <a:pt x="16977" y="11110"/>
                  </a:lnTo>
                  <a:lnTo>
                    <a:pt x="16878" y="10154"/>
                  </a:lnTo>
                  <a:lnTo>
                    <a:pt x="16798" y="9672"/>
                  </a:lnTo>
                  <a:lnTo>
                    <a:pt x="16709" y="9172"/>
                  </a:lnTo>
                  <a:lnTo>
                    <a:pt x="16494" y="8199"/>
                  </a:lnTo>
                  <a:lnTo>
                    <a:pt x="16218" y="7243"/>
                  </a:lnTo>
                  <a:lnTo>
                    <a:pt x="15869" y="6314"/>
                  </a:lnTo>
                  <a:lnTo>
                    <a:pt x="15655" y="5868"/>
                  </a:lnTo>
                  <a:lnTo>
                    <a:pt x="15655" y="5868"/>
                  </a:lnTo>
                  <a:lnTo>
                    <a:pt x="15860" y="6323"/>
                  </a:lnTo>
                  <a:lnTo>
                    <a:pt x="16182" y="7261"/>
                  </a:lnTo>
                  <a:lnTo>
                    <a:pt x="16423" y="8216"/>
                  </a:lnTo>
                  <a:lnTo>
                    <a:pt x="16610" y="9199"/>
                  </a:lnTo>
                  <a:lnTo>
                    <a:pt x="16682" y="9681"/>
                  </a:lnTo>
                  <a:lnTo>
                    <a:pt x="16798" y="10601"/>
                  </a:lnTo>
                  <a:lnTo>
                    <a:pt x="16932" y="12440"/>
                  </a:lnTo>
                  <a:lnTo>
                    <a:pt x="16968" y="13360"/>
                  </a:lnTo>
                  <a:lnTo>
                    <a:pt x="15619" y="11494"/>
                  </a:lnTo>
                  <a:lnTo>
                    <a:pt x="12521" y="7341"/>
                  </a:lnTo>
                  <a:lnTo>
                    <a:pt x="11163" y="5484"/>
                  </a:lnTo>
                  <a:lnTo>
                    <a:pt x="13164" y="8243"/>
                  </a:lnTo>
                  <a:lnTo>
                    <a:pt x="16334" y="12753"/>
                  </a:lnTo>
                  <a:lnTo>
                    <a:pt x="18334" y="15709"/>
                  </a:lnTo>
                  <a:lnTo>
                    <a:pt x="19227" y="17111"/>
                  </a:lnTo>
                  <a:lnTo>
                    <a:pt x="18254" y="16664"/>
                  </a:lnTo>
                  <a:lnTo>
                    <a:pt x="16325" y="15726"/>
                  </a:lnTo>
                  <a:lnTo>
                    <a:pt x="15378" y="15226"/>
                  </a:lnTo>
                  <a:lnTo>
                    <a:pt x="14851" y="14941"/>
                  </a:lnTo>
                  <a:lnTo>
                    <a:pt x="13815" y="14342"/>
                  </a:lnTo>
                  <a:lnTo>
                    <a:pt x="12806" y="13699"/>
                  </a:lnTo>
                  <a:lnTo>
                    <a:pt x="11833" y="13003"/>
                  </a:lnTo>
                  <a:lnTo>
                    <a:pt x="11369" y="12619"/>
                  </a:lnTo>
                  <a:lnTo>
                    <a:pt x="11824" y="13012"/>
                  </a:lnTo>
                  <a:lnTo>
                    <a:pt x="12780" y="13735"/>
                  </a:lnTo>
                  <a:lnTo>
                    <a:pt x="13780" y="14405"/>
                  </a:lnTo>
                  <a:lnTo>
                    <a:pt x="14798" y="15039"/>
                  </a:lnTo>
                  <a:lnTo>
                    <a:pt x="15325" y="15334"/>
                  </a:lnTo>
                  <a:lnTo>
                    <a:pt x="16334" y="15896"/>
                  </a:lnTo>
                  <a:lnTo>
                    <a:pt x="18370" y="16914"/>
                  </a:lnTo>
                  <a:lnTo>
                    <a:pt x="19406" y="17414"/>
                  </a:lnTo>
                  <a:lnTo>
                    <a:pt x="20191" y="18647"/>
                  </a:lnTo>
                  <a:lnTo>
                    <a:pt x="20950" y="19897"/>
                  </a:lnTo>
                  <a:lnTo>
                    <a:pt x="21674" y="21102"/>
                  </a:lnTo>
                  <a:lnTo>
                    <a:pt x="23067" y="23549"/>
                  </a:lnTo>
                  <a:lnTo>
                    <a:pt x="23754" y="24773"/>
                  </a:lnTo>
                  <a:lnTo>
                    <a:pt x="23219" y="24567"/>
                  </a:lnTo>
                  <a:lnTo>
                    <a:pt x="22156" y="24094"/>
                  </a:lnTo>
                  <a:lnTo>
                    <a:pt x="20602" y="23308"/>
                  </a:lnTo>
                  <a:lnTo>
                    <a:pt x="19593" y="22728"/>
                  </a:lnTo>
                  <a:lnTo>
                    <a:pt x="18504" y="22076"/>
                  </a:lnTo>
                  <a:lnTo>
                    <a:pt x="16378" y="20683"/>
                  </a:lnTo>
                  <a:lnTo>
                    <a:pt x="15325" y="19968"/>
                  </a:lnTo>
                  <a:lnTo>
                    <a:pt x="16360" y="20709"/>
                  </a:lnTo>
                  <a:lnTo>
                    <a:pt x="18459" y="22147"/>
                  </a:lnTo>
                  <a:lnTo>
                    <a:pt x="19531" y="22835"/>
                  </a:lnTo>
                  <a:lnTo>
                    <a:pt x="20057" y="23156"/>
                  </a:lnTo>
                  <a:lnTo>
                    <a:pt x="21129" y="23772"/>
                  </a:lnTo>
                  <a:lnTo>
                    <a:pt x="22227" y="24353"/>
                  </a:lnTo>
                  <a:lnTo>
                    <a:pt x="23362" y="24871"/>
                  </a:lnTo>
                  <a:lnTo>
                    <a:pt x="23933" y="25103"/>
                  </a:lnTo>
                  <a:lnTo>
                    <a:pt x="25353" y="27755"/>
                  </a:lnTo>
                  <a:lnTo>
                    <a:pt x="28469" y="33765"/>
                  </a:lnTo>
                  <a:lnTo>
                    <a:pt x="28934" y="34658"/>
                  </a:lnTo>
                  <a:lnTo>
                    <a:pt x="28532" y="34622"/>
                  </a:lnTo>
                  <a:lnTo>
                    <a:pt x="27862" y="34542"/>
                  </a:lnTo>
                  <a:lnTo>
                    <a:pt x="26925" y="34399"/>
                  </a:lnTo>
                  <a:lnTo>
                    <a:pt x="25996" y="34229"/>
                  </a:lnTo>
                  <a:lnTo>
                    <a:pt x="24121" y="33863"/>
                  </a:lnTo>
                  <a:lnTo>
                    <a:pt x="22263" y="33461"/>
                  </a:lnTo>
                  <a:lnTo>
                    <a:pt x="20638" y="33104"/>
                  </a:lnTo>
                  <a:lnTo>
                    <a:pt x="19013" y="32729"/>
                  </a:lnTo>
                  <a:lnTo>
                    <a:pt x="18191" y="31738"/>
                  </a:lnTo>
                  <a:lnTo>
                    <a:pt x="16530" y="29764"/>
                  </a:lnTo>
                  <a:lnTo>
                    <a:pt x="15673" y="28800"/>
                  </a:lnTo>
                  <a:lnTo>
                    <a:pt x="14807" y="27844"/>
                  </a:lnTo>
                  <a:lnTo>
                    <a:pt x="13449" y="26460"/>
                  </a:lnTo>
                  <a:lnTo>
                    <a:pt x="12503" y="25567"/>
                  </a:lnTo>
                  <a:lnTo>
                    <a:pt x="12020" y="25148"/>
                  </a:lnTo>
                  <a:lnTo>
                    <a:pt x="12494" y="25585"/>
                  </a:lnTo>
                  <a:lnTo>
                    <a:pt x="13414" y="26487"/>
                  </a:lnTo>
                  <a:lnTo>
                    <a:pt x="14735" y="27907"/>
                  </a:lnTo>
                  <a:lnTo>
                    <a:pt x="15584" y="28880"/>
                  </a:lnTo>
                  <a:lnTo>
                    <a:pt x="16360" y="29809"/>
                  </a:lnTo>
                  <a:lnTo>
                    <a:pt x="17887" y="31693"/>
                  </a:lnTo>
                  <a:lnTo>
                    <a:pt x="18638" y="32649"/>
                  </a:lnTo>
                  <a:lnTo>
                    <a:pt x="16736" y="32211"/>
                  </a:lnTo>
                  <a:lnTo>
                    <a:pt x="14833" y="31765"/>
                  </a:lnTo>
                  <a:lnTo>
                    <a:pt x="10172" y="30657"/>
                  </a:lnTo>
                  <a:lnTo>
                    <a:pt x="9529" y="29925"/>
                  </a:lnTo>
                  <a:lnTo>
                    <a:pt x="8207" y="28470"/>
                  </a:lnTo>
                  <a:lnTo>
                    <a:pt x="7529" y="27764"/>
                  </a:lnTo>
                  <a:lnTo>
                    <a:pt x="6823" y="27059"/>
                  </a:lnTo>
                  <a:lnTo>
                    <a:pt x="5725" y="26058"/>
                  </a:lnTo>
                  <a:lnTo>
                    <a:pt x="4957" y="25424"/>
                  </a:lnTo>
                  <a:lnTo>
                    <a:pt x="4555" y="25130"/>
                  </a:lnTo>
                  <a:lnTo>
                    <a:pt x="4948" y="25442"/>
                  </a:lnTo>
                  <a:lnTo>
                    <a:pt x="5689" y="26094"/>
                  </a:lnTo>
                  <a:lnTo>
                    <a:pt x="6761" y="27130"/>
                  </a:lnTo>
                  <a:lnTo>
                    <a:pt x="7439" y="27853"/>
                  </a:lnTo>
                  <a:lnTo>
                    <a:pt x="8047" y="28514"/>
                  </a:lnTo>
                  <a:lnTo>
                    <a:pt x="9208" y="29872"/>
                  </a:lnTo>
                  <a:lnTo>
                    <a:pt x="9788" y="30559"/>
                  </a:lnTo>
                  <a:lnTo>
                    <a:pt x="1" y="28228"/>
                  </a:lnTo>
                  <a:lnTo>
                    <a:pt x="1" y="28228"/>
                  </a:lnTo>
                  <a:lnTo>
                    <a:pt x="10065" y="30845"/>
                  </a:lnTo>
                  <a:lnTo>
                    <a:pt x="12512" y="31479"/>
                  </a:lnTo>
                  <a:lnTo>
                    <a:pt x="11529" y="31934"/>
                  </a:lnTo>
                  <a:lnTo>
                    <a:pt x="9547" y="32801"/>
                  </a:lnTo>
                  <a:lnTo>
                    <a:pt x="8538" y="33202"/>
                  </a:lnTo>
                  <a:lnTo>
                    <a:pt x="8002" y="33408"/>
                  </a:lnTo>
                  <a:lnTo>
                    <a:pt x="6913" y="33792"/>
                  </a:lnTo>
                  <a:lnTo>
                    <a:pt x="5805" y="34122"/>
                  </a:lnTo>
                  <a:lnTo>
                    <a:pt x="4689" y="34399"/>
                  </a:lnTo>
                  <a:lnTo>
                    <a:pt x="4117" y="34515"/>
                  </a:lnTo>
                  <a:lnTo>
                    <a:pt x="4117" y="34515"/>
                  </a:lnTo>
                  <a:lnTo>
                    <a:pt x="4689" y="34417"/>
                  </a:lnTo>
                  <a:lnTo>
                    <a:pt x="5814" y="34167"/>
                  </a:lnTo>
                  <a:lnTo>
                    <a:pt x="6930" y="33863"/>
                  </a:lnTo>
                  <a:lnTo>
                    <a:pt x="8029" y="33506"/>
                  </a:lnTo>
                  <a:lnTo>
                    <a:pt x="8574" y="33310"/>
                  </a:lnTo>
                  <a:lnTo>
                    <a:pt x="9663" y="32917"/>
                  </a:lnTo>
                  <a:lnTo>
                    <a:pt x="11806" y="32033"/>
                  </a:lnTo>
                  <a:lnTo>
                    <a:pt x="12869" y="31577"/>
                  </a:lnTo>
                  <a:lnTo>
                    <a:pt x="14753" y="32068"/>
                  </a:lnTo>
                  <a:lnTo>
                    <a:pt x="17950" y="32872"/>
                  </a:lnTo>
                  <a:lnTo>
                    <a:pt x="21156" y="33667"/>
                  </a:lnTo>
                  <a:lnTo>
                    <a:pt x="20075" y="34274"/>
                  </a:lnTo>
                  <a:lnTo>
                    <a:pt x="17905" y="35462"/>
                  </a:lnTo>
                  <a:lnTo>
                    <a:pt x="16789" y="36015"/>
                  </a:lnTo>
                  <a:lnTo>
                    <a:pt x="16173" y="36310"/>
                  </a:lnTo>
                  <a:lnTo>
                    <a:pt x="14932" y="36864"/>
                  </a:lnTo>
                  <a:lnTo>
                    <a:pt x="13664" y="37373"/>
                  </a:lnTo>
                  <a:lnTo>
                    <a:pt x="12369" y="37819"/>
                  </a:lnTo>
                  <a:lnTo>
                    <a:pt x="11717" y="38007"/>
                  </a:lnTo>
                  <a:lnTo>
                    <a:pt x="11717" y="38007"/>
                  </a:lnTo>
                  <a:lnTo>
                    <a:pt x="12378" y="37828"/>
                  </a:lnTo>
                  <a:lnTo>
                    <a:pt x="13673" y="37417"/>
                  </a:lnTo>
                  <a:lnTo>
                    <a:pt x="14958" y="36935"/>
                  </a:lnTo>
                  <a:lnTo>
                    <a:pt x="16218" y="36399"/>
                  </a:lnTo>
                  <a:lnTo>
                    <a:pt x="16843" y="36122"/>
                  </a:lnTo>
                  <a:lnTo>
                    <a:pt x="18021" y="35560"/>
                  </a:lnTo>
                  <a:lnTo>
                    <a:pt x="20334" y="34363"/>
                  </a:lnTo>
                  <a:lnTo>
                    <a:pt x="21486" y="33747"/>
                  </a:lnTo>
                  <a:lnTo>
                    <a:pt x="21817" y="33827"/>
                  </a:lnTo>
                  <a:lnTo>
                    <a:pt x="22156" y="33908"/>
                  </a:lnTo>
                  <a:lnTo>
                    <a:pt x="24013" y="34345"/>
                  </a:lnTo>
                  <a:lnTo>
                    <a:pt x="25880" y="34747"/>
                  </a:lnTo>
                  <a:lnTo>
                    <a:pt x="26817" y="34944"/>
                  </a:lnTo>
                  <a:lnTo>
                    <a:pt x="27764" y="35113"/>
                  </a:lnTo>
                  <a:lnTo>
                    <a:pt x="28541" y="35212"/>
                  </a:lnTo>
                  <a:lnTo>
                    <a:pt x="29130" y="35265"/>
                  </a:lnTo>
                  <a:lnTo>
                    <a:pt x="28612" y="35658"/>
                  </a:lnTo>
                  <a:lnTo>
                    <a:pt x="27505" y="36346"/>
                  </a:lnTo>
                  <a:lnTo>
                    <a:pt x="26344" y="36953"/>
                  </a:lnTo>
                  <a:lnTo>
                    <a:pt x="25139" y="37480"/>
                  </a:lnTo>
                  <a:lnTo>
                    <a:pt x="24522" y="37721"/>
                  </a:lnTo>
                  <a:lnTo>
                    <a:pt x="23094" y="38257"/>
                  </a:lnTo>
                  <a:lnTo>
                    <a:pt x="20200" y="39284"/>
                  </a:lnTo>
                  <a:lnTo>
                    <a:pt x="18763" y="39837"/>
                  </a:lnTo>
                  <a:lnTo>
                    <a:pt x="18084" y="40114"/>
                  </a:lnTo>
                  <a:lnTo>
                    <a:pt x="16736" y="40695"/>
                  </a:lnTo>
                  <a:lnTo>
                    <a:pt x="16075" y="41007"/>
                  </a:lnTo>
                  <a:lnTo>
                    <a:pt x="15182" y="41061"/>
                  </a:lnTo>
                  <a:lnTo>
                    <a:pt x="13414" y="41195"/>
                  </a:lnTo>
                  <a:lnTo>
                    <a:pt x="12529" y="41284"/>
                  </a:lnTo>
                  <a:lnTo>
                    <a:pt x="11645" y="41391"/>
                  </a:lnTo>
                  <a:lnTo>
                    <a:pt x="9868" y="41695"/>
                  </a:lnTo>
                  <a:lnTo>
                    <a:pt x="8993" y="41918"/>
                  </a:lnTo>
                  <a:lnTo>
                    <a:pt x="9877" y="41730"/>
                  </a:lnTo>
                  <a:lnTo>
                    <a:pt x="11645" y="41480"/>
                  </a:lnTo>
                  <a:lnTo>
                    <a:pt x="12538" y="41409"/>
                  </a:lnTo>
                  <a:lnTo>
                    <a:pt x="14048" y="41311"/>
                  </a:lnTo>
                  <a:lnTo>
                    <a:pt x="15548" y="41257"/>
                  </a:lnTo>
                  <a:lnTo>
                    <a:pt x="15548" y="41257"/>
                  </a:lnTo>
                  <a:lnTo>
                    <a:pt x="14958" y="41561"/>
                  </a:lnTo>
                  <a:lnTo>
                    <a:pt x="13780" y="42186"/>
                  </a:lnTo>
                  <a:lnTo>
                    <a:pt x="13208" y="42516"/>
                  </a:lnTo>
                  <a:lnTo>
                    <a:pt x="12815" y="42757"/>
                  </a:lnTo>
                  <a:lnTo>
                    <a:pt x="11967" y="43311"/>
                  </a:lnTo>
                  <a:lnTo>
                    <a:pt x="10672" y="44249"/>
                  </a:lnTo>
                  <a:lnTo>
                    <a:pt x="8475" y="45981"/>
                  </a:lnTo>
                  <a:lnTo>
                    <a:pt x="8100" y="46303"/>
                  </a:lnTo>
                  <a:lnTo>
                    <a:pt x="8100" y="46303"/>
                  </a:lnTo>
                  <a:lnTo>
                    <a:pt x="9788" y="45008"/>
                  </a:lnTo>
                  <a:lnTo>
                    <a:pt x="11529" y="43749"/>
                  </a:lnTo>
                  <a:lnTo>
                    <a:pt x="12646" y="43034"/>
                  </a:lnTo>
                  <a:lnTo>
                    <a:pt x="13289" y="42668"/>
                  </a:lnTo>
                  <a:lnTo>
                    <a:pt x="13958" y="42293"/>
                  </a:lnTo>
                  <a:lnTo>
                    <a:pt x="15333" y="41605"/>
                  </a:lnTo>
                  <a:lnTo>
                    <a:pt x="16727" y="40971"/>
                  </a:lnTo>
                  <a:lnTo>
                    <a:pt x="18146" y="40400"/>
                  </a:lnTo>
                  <a:lnTo>
                    <a:pt x="18870" y="40132"/>
                  </a:lnTo>
                  <a:lnTo>
                    <a:pt x="19022" y="40078"/>
                  </a:lnTo>
                  <a:lnTo>
                    <a:pt x="19182" y="40016"/>
                  </a:lnTo>
                  <a:lnTo>
                    <a:pt x="18700" y="40909"/>
                  </a:lnTo>
                  <a:lnTo>
                    <a:pt x="17709" y="42668"/>
                  </a:lnTo>
                  <a:lnTo>
                    <a:pt x="17182" y="43525"/>
                  </a:lnTo>
                  <a:lnTo>
                    <a:pt x="16602" y="44454"/>
                  </a:lnTo>
                  <a:lnTo>
                    <a:pt x="15646" y="45794"/>
                  </a:lnTo>
                  <a:lnTo>
                    <a:pt x="14958" y="46642"/>
                  </a:lnTo>
                  <a:lnTo>
                    <a:pt x="14592" y="47053"/>
                  </a:lnTo>
                  <a:lnTo>
                    <a:pt x="14967" y="46651"/>
                  </a:lnTo>
                  <a:lnTo>
                    <a:pt x="15682" y="45820"/>
                  </a:lnTo>
                  <a:lnTo>
                    <a:pt x="16673" y="44499"/>
                  </a:lnTo>
                  <a:lnTo>
                    <a:pt x="17280" y="43588"/>
                  </a:lnTo>
                  <a:lnTo>
                    <a:pt x="17870" y="42686"/>
                  </a:lnTo>
                  <a:lnTo>
                    <a:pt x="18977" y="40837"/>
                  </a:lnTo>
                  <a:lnTo>
                    <a:pt x="19504" y="39900"/>
                  </a:lnTo>
                  <a:lnTo>
                    <a:pt x="22085" y="39025"/>
                  </a:lnTo>
                  <a:lnTo>
                    <a:pt x="24674" y="38141"/>
                  </a:lnTo>
                  <a:lnTo>
                    <a:pt x="25210" y="37944"/>
                  </a:lnTo>
                  <a:lnTo>
                    <a:pt x="26291" y="37516"/>
                  </a:lnTo>
                  <a:lnTo>
                    <a:pt x="27344" y="37024"/>
                  </a:lnTo>
                  <a:lnTo>
                    <a:pt x="28380" y="36462"/>
                  </a:lnTo>
                  <a:lnTo>
                    <a:pt x="28871" y="36140"/>
                  </a:lnTo>
                  <a:lnTo>
                    <a:pt x="28166" y="37257"/>
                  </a:lnTo>
                  <a:lnTo>
                    <a:pt x="27478" y="38382"/>
                  </a:lnTo>
                  <a:lnTo>
                    <a:pt x="26683" y="39293"/>
                  </a:lnTo>
                  <a:lnTo>
                    <a:pt x="25862" y="40168"/>
                  </a:lnTo>
                  <a:lnTo>
                    <a:pt x="25406" y="40614"/>
                  </a:lnTo>
                  <a:lnTo>
                    <a:pt x="24460" y="41454"/>
                  </a:lnTo>
                  <a:lnTo>
                    <a:pt x="23951" y="41829"/>
                  </a:lnTo>
                  <a:lnTo>
                    <a:pt x="24478" y="41472"/>
                  </a:lnTo>
                  <a:lnTo>
                    <a:pt x="25469" y="40677"/>
                  </a:lnTo>
                  <a:lnTo>
                    <a:pt x="25942" y="40248"/>
                  </a:lnTo>
                  <a:lnTo>
                    <a:pt x="26469" y="39748"/>
                  </a:lnTo>
                  <a:lnTo>
                    <a:pt x="26987" y="39221"/>
                  </a:lnTo>
                  <a:lnTo>
                    <a:pt x="26496" y="40096"/>
                  </a:lnTo>
                  <a:lnTo>
                    <a:pt x="26041" y="40998"/>
                  </a:lnTo>
                  <a:lnTo>
                    <a:pt x="25683" y="41739"/>
                  </a:lnTo>
                  <a:lnTo>
                    <a:pt x="25219" y="42882"/>
                  </a:lnTo>
                  <a:lnTo>
                    <a:pt x="24951" y="43668"/>
                  </a:lnTo>
                  <a:lnTo>
                    <a:pt x="24835" y="44061"/>
                  </a:lnTo>
                  <a:lnTo>
                    <a:pt x="24728" y="44490"/>
                  </a:lnTo>
                  <a:lnTo>
                    <a:pt x="24576" y="45552"/>
                  </a:lnTo>
                  <a:lnTo>
                    <a:pt x="24442" y="47026"/>
                  </a:lnTo>
                  <a:lnTo>
                    <a:pt x="24433" y="47303"/>
                  </a:lnTo>
                  <a:lnTo>
                    <a:pt x="24505" y="46419"/>
                  </a:lnTo>
                  <a:lnTo>
                    <a:pt x="24683" y="45240"/>
                  </a:lnTo>
                  <a:lnTo>
                    <a:pt x="24853" y="44481"/>
                  </a:lnTo>
                  <a:lnTo>
                    <a:pt x="24969" y="44097"/>
                  </a:lnTo>
                  <a:lnTo>
                    <a:pt x="25103" y="43713"/>
                  </a:lnTo>
                  <a:lnTo>
                    <a:pt x="25389" y="42945"/>
                  </a:lnTo>
                  <a:lnTo>
                    <a:pt x="25889" y="41829"/>
                  </a:lnTo>
                  <a:lnTo>
                    <a:pt x="26264" y="41105"/>
                  </a:lnTo>
                  <a:lnTo>
                    <a:pt x="26639" y="40409"/>
                  </a:lnTo>
                  <a:lnTo>
                    <a:pt x="27451" y="39060"/>
                  </a:lnTo>
                  <a:lnTo>
                    <a:pt x="28755" y="37078"/>
                  </a:lnTo>
                  <a:lnTo>
                    <a:pt x="29657" y="35774"/>
                  </a:lnTo>
                  <a:lnTo>
                    <a:pt x="30041" y="36337"/>
                  </a:lnTo>
                  <a:lnTo>
                    <a:pt x="30845" y="37453"/>
                  </a:lnTo>
                  <a:lnTo>
                    <a:pt x="31282" y="37998"/>
                  </a:lnTo>
                  <a:lnTo>
                    <a:pt x="31675" y="38453"/>
                  </a:lnTo>
                  <a:lnTo>
                    <a:pt x="32488" y="39319"/>
                  </a:lnTo>
                  <a:lnTo>
                    <a:pt x="33765" y="40561"/>
                  </a:lnTo>
                  <a:lnTo>
                    <a:pt x="34622" y="41364"/>
                  </a:lnTo>
                  <a:lnTo>
                    <a:pt x="35480" y="42159"/>
                  </a:lnTo>
                  <a:lnTo>
                    <a:pt x="37158" y="43775"/>
                  </a:lnTo>
                  <a:lnTo>
                    <a:pt x="38355" y="45026"/>
                  </a:lnTo>
                  <a:lnTo>
                    <a:pt x="39114" y="45892"/>
                  </a:lnTo>
                  <a:lnTo>
                    <a:pt x="39837" y="46776"/>
                  </a:lnTo>
                  <a:lnTo>
                    <a:pt x="40507" y="47705"/>
                  </a:lnTo>
                  <a:lnTo>
                    <a:pt x="40820" y="48178"/>
                  </a:lnTo>
                  <a:lnTo>
                    <a:pt x="42025" y="47330"/>
                  </a:lnTo>
                  <a:lnTo>
                    <a:pt x="41668" y="46829"/>
                  </a:lnTo>
                  <a:lnTo>
                    <a:pt x="40918" y="45883"/>
                  </a:lnTo>
                  <a:lnTo>
                    <a:pt x="40123" y="44972"/>
                  </a:lnTo>
                  <a:lnTo>
                    <a:pt x="39293" y="44106"/>
                  </a:lnTo>
                  <a:lnTo>
                    <a:pt x="38864" y="43686"/>
                  </a:lnTo>
                  <a:lnTo>
                    <a:pt x="38007" y="42865"/>
                  </a:lnTo>
                  <a:lnTo>
                    <a:pt x="36247" y="41293"/>
                  </a:lnTo>
                  <a:lnTo>
                    <a:pt x="35354" y="40525"/>
                  </a:lnTo>
                  <a:lnTo>
                    <a:pt x="34461" y="39766"/>
                  </a:lnTo>
                  <a:lnTo>
                    <a:pt x="33158" y="38614"/>
                  </a:lnTo>
                  <a:lnTo>
                    <a:pt x="32327" y="37819"/>
                  </a:lnTo>
                  <a:lnTo>
                    <a:pt x="31934" y="37399"/>
                  </a:lnTo>
                  <a:lnTo>
                    <a:pt x="31497" y="36908"/>
                  </a:lnTo>
                  <a:lnTo>
                    <a:pt x="30657" y="35872"/>
                  </a:lnTo>
                  <a:lnTo>
                    <a:pt x="30264" y="35328"/>
                  </a:lnTo>
                  <a:lnTo>
                    <a:pt x="31122" y="35078"/>
                  </a:lnTo>
                  <a:lnTo>
                    <a:pt x="32845" y="34613"/>
                  </a:lnTo>
                  <a:lnTo>
                    <a:pt x="34578" y="34220"/>
                  </a:lnTo>
                  <a:lnTo>
                    <a:pt x="36337" y="33908"/>
                  </a:lnTo>
                  <a:lnTo>
                    <a:pt x="37212" y="33792"/>
                  </a:lnTo>
                  <a:lnTo>
                    <a:pt x="38123" y="33685"/>
                  </a:lnTo>
                  <a:lnTo>
                    <a:pt x="39944" y="33569"/>
                  </a:lnTo>
                  <a:lnTo>
                    <a:pt x="40855" y="33569"/>
                  </a:lnTo>
                  <a:lnTo>
                    <a:pt x="41284" y="33586"/>
                  </a:lnTo>
                  <a:lnTo>
                    <a:pt x="42061" y="33658"/>
                  </a:lnTo>
                  <a:lnTo>
                    <a:pt x="43275" y="33854"/>
                  </a:lnTo>
                  <a:lnTo>
                    <a:pt x="44436" y="34078"/>
                  </a:lnTo>
                  <a:lnTo>
                    <a:pt x="44142" y="34006"/>
                  </a:lnTo>
                  <a:lnTo>
                    <a:pt x="42525" y="33667"/>
                  </a:lnTo>
                  <a:lnTo>
                    <a:pt x="41346" y="33470"/>
                  </a:lnTo>
                  <a:lnTo>
                    <a:pt x="40855" y="33435"/>
                  </a:lnTo>
                  <a:lnTo>
                    <a:pt x="39944" y="33399"/>
                  </a:lnTo>
                  <a:lnTo>
                    <a:pt x="38114" y="33452"/>
                  </a:lnTo>
                  <a:lnTo>
                    <a:pt x="37194" y="33533"/>
                  </a:lnTo>
                  <a:lnTo>
                    <a:pt x="36087" y="33658"/>
                  </a:lnTo>
                  <a:lnTo>
                    <a:pt x="34979" y="33827"/>
                  </a:lnTo>
                  <a:lnTo>
                    <a:pt x="36024" y="33292"/>
                  </a:lnTo>
                  <a:lnTo>
                    <a:pt x="37051" y="32720"/>
                  </a:lnTo>
                  <a:lnTo>
                    <a:pt x="37703" y="32327"/>
                  </a:lnTo>
                  <a:lnTo>
                    <a:pt x="38667" y="31684"/>
                  </a:lnTo>
                  <a:lnTo>
                    <a:pt x="39275" y="31220"/>
                  </a:lnTo>
                  <a:lnTo>
                    <a:pt x="39569" y="30970"/>
                  </a:lnTo>
                  <a:lnTo>
                    <a:pt x="39266" y="31211"/>
                  </a:lnTo>
                  <a:lnTo>
                    <a:pt x="38641" y="31649"/>
                  </a:lnTo>
                  <a:lnTo>
                    <a:pt x="37667" y="32256"/>
                  </a:lnTo>
                  <a:lnTo>
                    <a:pt x="36989" y="32613"/>
                  </a:lnTo>
                  <a:lnTo>
                    <a:pt x="36310" y="32970"/>
                  </a:lnTo>
                  <a:lnTo>
                    <a:pt x="34935" y="33622"/>
                  </a:lnTo>
                  <a:lnTo>
                    <a:pt x="34247" y="33935"/>
                  </a:lnTo>
                  <a:lnTo>
                    <a:pt x="33158" y="34158"/>
                  </a:lnTo>
                  <a:lnTo>
                    <a:pt x="30997" y="34649"/>
                  </a:lnTo>
                  <a:lnTo>
                    <a:pt x="30997" y="34649"/>
                  </a:lnTo>
                  <a:lnTo>
                    <a:pt x="31479" y="34310"/>
                  </a:lnTo>
                  <a:lnTo>
                    <a:pt x="32372" y="33560"/>
                  </a:lnTo>
                  <a:lnTo>
                    <a:pt x="32801" y="33167"/>
                  </a:lnTo>
                  <a:lnTo>
                    <a:pt x="33399" y="32568"/>
                  </a:lnTo>
                  <a:lnTo>
                    <a:pt x="34533" y="31327"/>
                  </a:lnTo>
                  <a:lnTo>
                    <a:pt x="35078" y="30684"/>
                  </a:lnTo>
                  <a:lnTo>
                    <a:pt x="35997" y="29568"/>
                  </a:lnTo>
                  <a:lnTo>
                    <a:pt x="37783" y="27318"/>
                  </a:lnTo>
                  <a:lnTo>
                    <a:pt x="38667" y="26183"/>
                  </a:lnTo>
                  <a:lnTo>
                    <a:pt x="38703" y="26157"/>
                  </a:lnTo>
                  <a:lnTo>
                    <a:pt x="38739" y="26121"/>
                  </a:lnTo>
                  <a:lnTo>
                    <a:pt x="39686" y="25933"/>
                  </a:lnTo>
                  <a:lnTo>
                    <a:pt x="41570" y="25523"/>
                  </a:lnTo>
                  <a:lnTo>
                    <a:pt x="42507" y="25290"/>
                  </a:lnTo>
                  <a:lnTo>
                    <a:pt x="43463" y="25023"/>
                  </a:lnTo>
                  <a:lnTo>
                    <a:pt x="44865" y="24558"/>
                  </a:lnTo>
                  <a:lnTo>
                    <a:pt x="45785" y="24192"/>
                  </a:lnTo>
                  <a:lnTo>
                    <a:pt x="46240" y="23987"/>
                  </a:lnTo>
                  <a:lnTo>
                    <a:pt x="45785" y="24174"/>
                  </a:lnTo>
                  <a:lnTo>
                    <a:pt x="44856" y="24514"/>
                  </a:lnTo>
                  <a:lnTo>
                    <a:pt x="43436" y="24942"/>
                  </a:lnTo>
                  <a:lnTo>
                    <a:pt x="42481" y="25174"/>
                  </a:lnTo>
                  <a:lnTo>
                    <a:pt x="41597" y="25371"/>
                  </a:lnTo>
                  <a:lnTo>
                    <a:pt x="39828" y="25710"/>
                  </a:lnTo>
                  <a:lnTo>
                    <a:pt x="38935" y="25862"/>
                  </a:lnTo>
                  <a:lnTo>
                    <a:pt x="39096" y="25648"/>
                  </a:lnTo>
                  <a:lnTo>
                    <a:pt x="39257" y="25451"/>
                  </a:lnTo>
                  <a:lnTo>
                    <a:pt x="41025" y="23299"/>
                  </a:lnTo>
                  <a:lnTo>
                    <a:pt x="41927" y="22227"/>
                  </a:lnTo>
                  <a:lnTo>
                    <a:pt x="42338" y="21754"/>
                  </a:lnTo>
                  <a:lnTo>
                    <a:pt x="43168" y="20817"/>
                  </a:lnTo>
                  <a:lnTo>
                    <a:pt x="43615" y="20379"/>
                  </a:lnTo>
                  <a:lnTo>
                    <a:pt x="43927" y="20093"/>
                  </a:lnTo>
                  <a:lnTo>
                    <a:pt x="44570" y="19548"/>
                  </a:lnTo>
                  <a:lnTo>
                    <a:pt x="45570" y="18789"/>
                  </a:lnTo>
                  <a:lnTo>
                    <a:pt x="46919" y="17923"/>
                  </a:lnTo>
                  <a:lnTo>
                    <a:pt x="48214" y="17200"/>
                  </a:lnTo>
                  <a:lnTo>
                    <a:pt x="49928" y="16369"/>
                  </a:lnTo>
                  <a:lnTo>
                    <a:pt x="51355" y="15797"/>
                  </a:lnTo>
                  <a:lnTo>
                    <a:pt x="51355" y="15797"/>
                  </a:lnTo>
                  <a:lnTo>
                    <a:pt x="50910" y="15941"/>
                  </a:lnTo>
                  <a:lnTo>
                    <a:pt x="49714" y="16396"/>
                  </a:lnTo>
                  <a:lnTo>
                    <a:pt x="48544" y="16923"/>
                  </a:lnTo>
                  <a:lnTo>
                    <a:pt x="47428" y="17504"/>
                  </a:lnTo>
                  <a:lnTo>
                    <a:pt x="46374" y="18111"/>
                  </a:lnTo>
                  <a:lnTo>
                    <a:pt x="45410" y="18736"/>
                  </a:lnTo>
                  <a:lnTo>
                    <a:pt x="44552" y="19361"/>
                  </a:lnTo>
                  <a:lnTo>
                    <a:pt x="43820" y="19977"/>
                  </a:lnTo>
                  <a:lnTo>
                    <a:pt x="43508" y="20272"/>
                  </a:lnTo>
                  <a:lnTo>
                    <a:pt x="42766" y="21031"/>
                  </a:lnTo>
                  <a:lnTo>
                    <a:pt x="42043" y="21808"/>
                  </a:lnTo>
                  <a:lnTo>
                    <a:pt x="42222" y="21102"/>
                  </a:lnTo>
                  <a:lnTo>
                    <a:pt x="42623" y="19700"/>
                  </a:lnTo>
                  <a:lnTo>
                    <a:pt x="42838" y="19004"/>
                  </a:lnTo>
                  <a:lnTo>
                    <a:pt x="43106" y="18200"/>
                  </a:lnTo>
                  <a:lnTo>
                    <a:pt x="43579" y="17021"/>
                  </a:lnTo>
                  <a:lnTo>
                    <a:pt x="43936" y="16253"/>
                  </a:lnTo>
                  <a:lnTo>
                    <a:pt x="44133" y="15878"/>
                  </a:lnTo>
                  <a:lnTo>
                    <a:pt x="43918" y="16244"/>
                  </a:lnTo>
                  <a:lnTo>
                    <a:pt x="43534" y="17003"/>
                  </a:lnTo>
                  <a:lnTo>
                    <a:pt x="43025" y="18173"/>
                  </a:lnTo>
                  <a:lnTo>
                    <a:pt x="42731" y="18968"/>
                  </a:lnTo>
                  <a:lnTo>
                    <a:pt x="42445" y="19763"/>
                  </a:lnTo>
                  <a:lnTo>
                    <a:pt x="41936" y="21379"/>
                  </a:lnTo>
                  <a:lnTo>
                    <a:pt x="41695" y="22192"/>
                  </a:lnTo>
                  <a:lnTo>
                    <a:pt x="41016" y="22942"/>
                  </a:lnTo>
                  <a:lnTo>
                    <a:pt x="39694" y="24487"/>
                  </a:lnTo>
                  <a:lnTo>
                    <a:pt x="39043" y="25264"/>
                  </a:lnTo>
                  <a:lnTo>
                    <a:pt x="37498" y="27148"/>
                  </a:lnTo>
                  <a:lnTo>
                    <a:pt x="35944" y="29023"/>
                  </a:lnTo>
                  <a:lnTo>
                    <a:pt x="35890" y="27880"/>
                  </a:lnTo>
                  <a:lnTo>
                    <a:pt x="35810" y="25603"/>
                  </a:lnTo>
                  <a:lnTo>
                    <a:pt x="35801" y="24460"/>
                  </a:lnTo>
                  <a:lnTo>
                    <a:pt x="35819" y="23254"/>
                  </a:lnTo>
                  <a:lnTo>
                    <a:pt x="35953" y="21451"/>
                  </a:lnTo>
                  <a:lnTo>
                    <a:pt x="36105" y="20254"/>
                  </a:lnTo>
                  <a:lnTo>
                    <a:pt x="36212" y="19656"/>
                  </a:lnTo>
                  <a:lnTo>
                    <a:pt x="36087" y="20254"/>
                  </a:lnTo>
                  <a:lnTo>
                    <a:pt x="35908" y="21442"/>
                  </a:lnTo>
                  <a:lnTo>
                    <a:pt x="35738" y="23254"/>
                  </a:lnTo>
                  <a:lnTo>
                    <a:pt x="35685" y="24460"/>
                  </a:lnTo>
                  <a:lnTo>
                    <a:pt x="35658" y="25666"/>
                  </a:lnTo>
                  <a:lnTo>
                    <a:pt x="35685" y="28077"/>
                  </a:lnTo>
                  <a:lnTo>
                    <a:pt x="35721" y="29282"/>
                  </a:lnTo>
                  <a:lnTo>
                    <a:pt x="35730" y="29282"/>
                  </a:lnTo>
                  <a:lnTo>
                    <a:pt x="35247" y="29845"/>
                  </a:lnTo>
                  <a:lnTo>
                    <a:pt x="34765" y="30407"/>
                  </a:lnTo>
                  <a:lnTo>
                    <a:pt x="34211" y="31032"/>
                  </a:lnTo>
                  <a:lnTo>
                    <a:pt x="33068" y="32238"/>
                  </a:lnTo>
                  <a:lnTo>
                    <a:pt x="32470" y="32809"/>
                  </a:lnTo>
                  <a:lnTo>
                    <a:pt x="31934" y="33283"/>
                  </a:lnTo>
                  <a:lnTo>
                    <a:pt x="31095" y="33935"/>
                  </a:lnTo>
                  <a:lnTo>
                    <a:pt x="30514" y="34319"/>
                  </a:lnTo>
                  <a:lnTo>
                    <a:pt x="30211" y="34488"/>
                  </a:lnTo>
                  <a:lnTo>
                    <a:pt x="30452" y="33560"/>
                  </a:lnTo>
                  <a:lnTo>
                    <a:pt x="30809" y="31693"/>
                  </a:lnTo>
                  <a:lnTo>
                    <a:pt x="30961" y="30765"/>
                  </a:lnTo>
                  <a:lnTo>
                    <a:pt x="31282" y="28621"/>
                  </a:lnTo>
                  <a:lnTo>
                    <a:pt x="31577" y="26487"/>
                  </a:lnTo>
                  <a:lnTo>
                    <a:pt x="32720" y="17923"/>
                  </a:lnTo>
                  <a:lnTo>
                    <a:pt x="32961" y="16191"/>
                  </a:lnTo>
                  <a:lnTo>
                    <a:pt x="33095" y="15342"/>
                  </a:lnTo>
                  <a:lnTo>
                    <a:pt x="34006" y="14530"/>
                  </a:lnTo>
                  <a:lnTo>
                    <a:pt x="35828" y="12869"/>
                  </a:lnTo>
                  <a:lnTo>
                    <a:pt x="36694" y="12012"/>
                  </a:lnTo>
                  <a:lnTo>
                    <a:pt x="37123" y="11574"/>
                  </a:lnTo>
                  <a:lnTo>
                    <a:pt x="37944" y="10672"/>
                  </a:lnTo>
                  <a:lnTo>
                    <a:pt x="38739" y="9743"/>
                  </a:lnTo>
                  <a:lnTo>
                    <a:pt x="39480" y="8770"/>
                  </a:lnTo>
                  <a:lnTo>
                    <a:pt x="39819" y="8261"/>
                  </a:lnTo>
                  <a:lnTo>
                    <a:pt x="39462" y="8761"/>
                  </a:lnTo>
                  <a:lnTo>
                    <a:pt x="38703" y="9717"/>
                  </a:lnTo>
                  <a:lnTo>
                    <a:pt x="37891" y="10619"/>
                  </a:lnTo>
                  <a:lnTo>
                    <a:pt x="37042" y="11494"/>
                  </a:lnTo>
                  <a:lnTo>
                    <a:pt x="36614" y="11922"/>
                  </a:lnTo>
                  <a:lnTo>
                    <a:pt x="35765" y="12726"/>
                  </a:lnTo>
                  <a:lnTo>
                    <a:pt x="34033" y="14262"/>
                  </a:lnTo>
                  <a:lnTo>
                    <a:pt x="33149" y="15012"/>
                  </a:lnTo>
                  <a:lnTo>
                    <a:pt x="33568" y="12190"/>
                  </a:lnTo>
                  <a:lnTo>
                    <a:pt x="34051" y="9386"/>
                  </a:lnTo>
                  <a:lnTo>
                    <a:pt x="34229" y="8315"/>
                  </a:lnTo>
                  <a:lnTo>
                    <a:pt x="34542" y="6091"/>
                  </a:lnTo>
                  <a:lnTo>
                    <a:pt x="34970" y="2555"/>
                  </a:lnTo>
                  <a:lnTo>
                    <a:pt x="353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>
            <a:off x="7597755" y="2645775"/>
            <a:ext cx="1963343" cy="2497721"/>
            <a:chOff x="7799755" y="2857500"/>
            <a:chExt cx="1963343" cy="2497721"/>
          </a:xfrm>
        </p:grpSpPr>
        <p:sp>
          <p:nvSpPr>
            <p:cNvPr id="292" name="Google Shape;292;p7"/>
            <p:cNvSpPr/>
            <p:nvPr/>
          </p:nvSpPr>
          <p:spPr>
            <a:xfrm>
              <a:off x="8192480" y="3457836"/>
              <a:ext cx="1570618" cy="1897385"/>
            </a:xfrm>
            <a:custGeom>
              <a:avLst/>
              <a:gdLst/>
              <a:ahLst/>
              <a:cxnLst/>
              <a:rect l="l" t="t" r="r" b="b"/>
              <a:pathLst>
                <a:path w="44249" h="53455" extrusionOk="0">
                  <a:moveTo>
                    <a:pt x="215" y="0"/>
                  </a:moveTo>
                  <a:lnTo>
                    <a:pt x="81" y="9"/>
                  </a:lnTo>
                  <a:lnTo>
                    <a:pt x="0" y="72"/>
                  </a:lnTo>
                  <a:lnTo>
                    <a:pt x="9" y="134"/>
                  </a:lnTo>
                  <a:lnTo>
                    <a:pt x="670" y="1697"/>
                  </a:lnTo>
                  <a:lnTo>
                    <a:pt x="2081" y="4814"/>
                  </a:lnTo>
                  <a:lnTo>
                    <a:pt x="3608" y="7921"/>
                  </a:lnTo>
                  <a:lnTo>
                    <a:pt x="5260" y="11011"/>
                  </a:lnTo>
                  <a:lnTo>
                    <a:pt x="6135" y="12547"/>
                  </a:lnTo>
                  <a:lnTo>
                    <a:pt x="6939" y="13922"/>
                  </a:lnTo>
                  <a:lnTo>
                    <a:pt x="8609" y="16637"/>
                  </a:lnTo>
                  <a:lnTo>
                    <a:pt x="10377" y="19343"/>
                  </a:lnTo>
                  <a:lnTo>
                    <a:pt x="12234" y="22030"/>
                  </a:lnTo>
                  <a:lnTo>
                    <a:pt x="14181" y="24692"/>
                  </a:lnTo>
                  <a:lnTo>
                    <a:pt x="16217" y="27335"/>
                  </a:lnTo>
                  <a:lnTo>
                    <a:pt x="18343" y="29951"/>
                  </a:lnTo>
                  <a:lnTo>
                    <a:pt x="20548" y="32541"/>
                  </a:lnTo>
                  <a:lnTo>
                    <a:pt x="21691" y="33827"/>
                  </a:lnTo>
                  <a:lnTo>
                    <a:pt x="22852" y="35104"/>
                  </a:lnTo>
                  <a:lnTo>
                    <a:pt x="25236" y="37649"/>
                  </a:lnTo>
                  <a:lnTo>
                    <a:pt x="27701" y="40158"/>
                  </a:lnTo>
                  <a:lnTo>
                    <a:pt x="30255" y="42632"/>
                  </a:lnTo>
                  <a:lnTo>
                    <a:pt x="31568" y="43855"/>
                  </a:lnTo>
                  <a:lnTo>
                    <a:pt x="32970" y="45132"/>
                  </a:lnTo>
                  <a:lnTo>
                    <a:pt x="35158" y="47008"/>
                  </a:lnTo>
                  <a:lnTo>
                    <a:pt x="36658" y="48240"/>
                  </a:lnTo>
                  <a:lnTo>
                    <a:pt x="38203" y="49445"/>
                  </a:lnTo>
                  <a:lnTo>
                    <a:pt x="39783" y="50624"/>
                  </a:lnTo>
                  <a:lnTo>
                    <a:pt x="41418" y="51767"/>
                  </a:lnTo>
                  <a:lnTo>
                    <a:pt x="43105" y="52883"/>
                  </a:lnTo>
                  <a:lnTo>
                    <a:pt x="43972" y="53419"/>
                  </a:lnTo>
                  <a:lnTo>
                    <a:pt x="44043" y="53455"/>
                  </a:lnTo>
                  <a:lnTo>
                    <a:pt x="44168" y="53446"/>
                  </a:lnTo>
                  <a:lnTo>
                    <a:pt x="44248" y="53375"/>
                  </a:lnTo>
                  <a:lnTo>
                    <a:pt x="44230" y="53276"/>
                  </a:lnTo>
                  <a:lnTo>
                    <a:pt x="44168" y="53223"/>
                  </a:lnTo>
                  <a:lnTo>
                    <a:pt x="43195" y="52616"/>
                  </a:lnTo>
                  <a:lnTo>
                    <a:pt x="41301" y="51356"/>
                  </a:lnTo>
                  <a:lnTo>
                    <a:pt x="39480" y="50053"/>
                  </a:lnTo>
                  <a:lnTo>
                    <a:pt x="37712" y="48713"/>
                  </a:lnTo>
                  <a:lnTo>
                    <a:pt x="35997" y="47338"/>
                  </a:lnTo>
                  <a:lnTo>
                    <a:pt x="34336" y="45936"/>
                  </a:lnTo>
                  <a:lnTo>
                    <a:pt x="31925" y="43793"/>
                  </a:lnTo>
                  <a:lnTo>
                    <a:pt x="30371" y="42337"/>
                  </a:lnTo>
                  <a:lnTo>
                    <a:pt x="29103" y="41114"/>
                  </a:lnTo>
                  <a:lnTo>
                    <a:pt x="26621" y="38649"/>
                  </a:lnTo>
                  <a:lnTo>
                    <a:pt x="24218" y="36140"/>
                  </a:lnTo>
                  <a:lnTo>
                    <a:pt x="21897" y="33613"/>
                  </a:lnTo>
                  <a:lnTo>
                    <a:pt x="19664" y="31050"/>
                  </a:lnTo>
                  <a:lnTo>
                    <a:pt x="17512" y="28460"/>
                  </a:lnTo>
                  <a:lnTo>
                    <a:pt x="15449" y="25844"/>
                  </a:lnTo>
                  <a:lnTo>
                    <a:pt x="13467" y="23209"/>
                  </a:lnTo>
                  <a:lnTo>
                    <a:pt x="12520" y="21879"/>
                  </a:lnTo>
                  <a:lnTo>
                    <a:pt x="11583" y="20548"/>
                  </a:lnTo>
                  <a:lnTo>
                    <a:pt x="9788" y="17878"/>
                  </a:lnTo>
                  <a:lnTo>
                    <a:pt x="8082" y="15181"/>
                  </a:lnTo>
                  <a:lnTo>
                    <a:pt x="6475" y="12475"/>
                  </a:lnTo>
                  <a:lnTo>
                    <a:pt x="4948" y="9752"/>
                  </a:lnTo>
                  <a:lnTo>
                    <a:pt x="3528" y="7010"/>
                  </a:lnTo>
                  <a:lnTo>
                    <a:pt x="2188" y="4260"/>
                  </a:lnTo>
                  <a:lnTo>
                    <a:pt x="956" y="1501"/>
                  </a:lnTo>
                  <a:lnTo>
                    <a:pt x="375" y="116"/>
                  </a:lnTo>
                  <a:lnTo>
                    <a:pt x="340" y="5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8316715" y="3360827"/>
              <a:ext cx="381997" cy="464736"/>
            </a:xfrm>
            <a:custGeom>
              <a:avLst/>
              <a:gdLst/>
              <a:ahLst/>
              <a:cxnLst/>
              <a:rect l="l" t="t" r="r" b="b"/>
              <a:pathLst>
                <a:path w="10762" h="13093" extrusionOk="0">
                  <a:moveTo>
                    <a:pt x="10762" y="1"/>
                  </a:moveTo>
                  <a:lnTo>
                    <a:pt x="10083" y="161"/>
                  </a:lnTo>
                  <a:lnTo>
                    <a:pt x="8734" y="545"/>
                  </a:lnTo>
                  <a:lnTo>
                    <a:pt x="7431" y="992"/>
                  </a:lnTo>
                  <a:lnTo>
                    <a:pt x="6172" y="1510"/>
                  </a:lnTo>
                  <a:lnTo>
                    <a:pt x="4993" y="2099"/>
                  </a:lnTo>
                  <a:lnTo>
                    <a:pt x="3885" y="2769"/>
                  </a:lnTo>
                  <a:lnTo>
                    <a:pt x="2885" y="3519"/>
                  </a:lnTo>
                  <a:lnTo>
                    <a:pt x="2001" y="4341"/>
                  </a:lnTo>
                  <a:lnTo>
                    <a:pt x="1608" y="4796"/>
                  </a:lnTo>
                  <a:lnTo>
                    <a:pt x="1421" y="5019"/>
                  </a:lnTo>
                  <a:lnTo>
                    <a:pt x="1073" y="5493"/>
                  </a:lnTo>
                  <a:lnTo>
                    <a:pt x="778" y="5993"/>
                  </a:lnTo>
                  <a:lnTo>
                    <a:pt x="528" y="6502"/>
                  </a:lnTo>
                  <a:lnTo>
                    <a:pt x="322" y="7020"/>
                  </a:lnTo>
                  <a:lnTo>
                    <a:pt x="171" y="7555"/>
                  </a:lnTo>
                  <a:lnTo>
                    <a:pt x="63" y="8091"/>
                  </a:lnTo>
                  <a:lnTo>
                    <a:pt x="10" y="8636"/>
                  </a:lnTo>
                  <a:lnTo>
                    <a:pt x="1" y="9190"/>
                  </a:lnTo>
                  <a:lnTo>
                    <a:pt x="46" y="9734"/>
                  </a:lnTo>
                  <a:lnTo>
                    <a:pt x="144" y="10270"/>
                  </a:lnTo>
                  <a:lnTo>
                    <a:pt x="287" y="10806"/>
                  </a:lnTo>
                  <a:lnTo>
                    <a:pt x="483" y="11333"/>
                  </a:lnTo>
                  <a:lnTo>
                    <a:pt x="742" y="11851"/>
                  </a:lnTo>
                  <a:lnTo>
                    <a:pt x="1046" y="12342"/>
                  </a:lnTo>
                  <a:lnTo>
                    <a:pt x="1412" y="12824"/>
                  </a:lnTo>
                  <a:lnTo>
                    <a:pt x="1617" y="13056"/>
                  </a:lnTo>
                  <a:lnTo>
                    <a:pt x="1689" y="13092"/>
                  </a:lnTo>
                  <a:lnTo>
                    <a:pt x="2135" y="12753"/>
                  </a:lnTo>
                  <a:lnTo>
                    <a:pt x="2948" y="12047"/>
                  </a:lnTo>
                  <a:lnTo>
                    <a:pt x="3689" y="11315"/>
                  </a:lnTo>
                  <a:lnTo>
                    <a:pt x="4350" y="10556"/>
                  </a:lnTo>
                  <a:lnTo>
                    <a:pt x="4957" y="9770"/>
                  </a:lnTo>
                  <a:lnTo>
                    <a:pt x="5502" y="8966"/>
                  </a:lnTo>
                  <a:lnTo>
                    <a:pt x="6252" y="7734"/>
                  </a:lnTo>
                  <a:lnTo>
                    <a:pt x="6707" y="6904"/>
                  </a:lnTo>
                  <a:lnTo>
                    <a:pt x="7565" y="5216"/>
                  </a:lnTo>
                  <a:lnTo>
                    <a:pt x="8949" y="2599"/>
                  </a:lnTo>
                  <a:lnTo>
                    <a:pt x="9779" y="1296"/>
                  </a:lnTo>
                  <a:lnTo>
                    <a:pt x="10413" y="429"/>
                  </a:lnTo>
                  <a:lnTo>
                    <a:pt x="107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878662" y="2857500"/>
              <a:ext cx="350620" cy="619068"/>
            </a:xfrm>
            <a:custGeom>
              <a:avLst/>
              <a:gdLst/>
              <a:ahLst/>
              <a:cxnLst/>
              <a:rect l="l" t="t" r="r" b="b"/>
              <a:pathLst>
                <a:path w="9878" h="17441" extrusionOk="0">
                  <a:moveTo>
                    <a:pt x="1" y="0"/>
                  </a:moveTo>
                  <a:lnTo>
                    <a:pt x="36" y="1143"/>
                  </a:lnTo>
                  <a:lnTo>
                    <a:pt x="153" y="3447"/>
                  </a:lnTo>
                  <a:lnTo>
                    <a:pt x="358" y="5188"/>
                  </a:lnTo>
                  <a:lnTo>
                    <a:pt x="554" y="6340"/>
                  </a:lnTo>
                  <a:lnTo>
                    <a:pt x="831" y="7501"/>
                  </a:lnTo>
                  <a:lnTo>
                    <a:pt x="1188" y="8653"/>
                  </a:lnTo>
                  <a:lnTo>
                    <a:pt x="1412" y="9234"/>
                  </a:lnTo>
                  <a:lnTo>
                    <a:pt x="1653" y="9814"/>
                  </a:lnTo>
                  <a:lnTo>
                    <a:pt x="2233" y="10966"/>
                  </a:lnTo>
                  <a:lnTo>
                    <a:pt x="2930" y="12100"/>
                  </a:lnTo>
                  <a:lnTo>
                    <a:pt x="3751" y="13198"/>
                  </a:lnTo>
                  <a:lnTo>
                    <a:pt x="4698" y="14261"/>
                  </a:lnTo>
                  <a:lnTo>
                    <a:pt x="5769" y="15261"/>
                  </a:lnTo>
                  <a:lnTo>
                    <a:pt x="6966" y="16190"/>
                  </a:lnTo>
                  <a:lnTo>
                    <a:pt x="8297" y="17038"/>
                  </a:lnTo>
                  <a:lnTo>
                    <a:pt x="9011" y="17422"/>
                  </a:lnTo>
                  <a:lnTo>
                    <a:pt x="9109" y="17440"/>
                  </a:lnTo>
                  <a:lnTo>
                    <a:pt x="9243" y="17181"/>
                  </a:lnTo>
                  <a:lnTo>
                    <a:pt x="9475" y="16663"/>
                  </a:lnTo>
                  <a:lnTo>
                    <a:pt x="9645" y="16127"/>
                  </a:lnTo>
                  <a:lnTo>
                    <a:pt x="9770" y="15583"/>
                  </a:lnTo>
                  <a:lnTo>
                    <a:pt x="9850" y="15029"/>
                  </a:lnTo>
                  <a:lnTo>
                    <a:pt x="9877" y="14467"/>
                  </a:lnTo>
                  <a:lnTo>
                    <a:pt x="9850" y="13609"/>
                  </a:lnTo>
                  <a:lnTo>
                    <a:pt x="9654" y="12439"/>
                  </a:lnTo>
                  <a:lnTo>
                    <a:pt x="9306" y="11270"/>
                  </a:lnTo>
                  <a:lnTo>
                    <a:pt x="8815" y="10100"/>
                  </a:lnTo>
                  <a:lnTo>
                    <a:pt x="8198" y="8948"/>
                  </a:lnTo>
                  <a:lnTo>
                    <a:pt x="7850" y="8385"/>
                  </a:lnTo>
                  <a:lnTo>
                    <a:pt x="7475" y="7823"/>
                  </a:lnTo>
                  <a:lnTo>
                    <a:pt x="6662" y="6724"/>
                  </a:lnTo>
                  <a:lnTo>
                    <a:pt x="5769" y="5653"/>
                  </a:lnTo>
                  <a:lnTo>
                    <a:pt x="4805" y="4590"/>
                  </a:lnTo>
                  <a:lnTo>
                    <a:pt x="3278" y="3036"/>
                  </a:lnTo>
                  <a:lnTo>
                    <a:pt x="1108" y="10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7799755" y="3787164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62" y="1"/>
                  </a:moveTo>
                  <a:lnTo>
                    <a:pt x="6903" y="81"/>
                  </a:lnTo>
                  <a:lnTo>
                    <a:pt x="5689" y="259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76" y="1313"/>
                  </a:lnTo>
                  <a:lnTo>
                    <a:pt x="1375" y="1804"/>
                  </a:lnTo>
                  <a:lnTo>
                    <a:pt x="447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207" y="3831"/>
                  </a:lnTo>
                  <a:lnTo>
                    <a:pt x="10305" y="3992"/>
                  </a:lnTo>
                  <a:lnTo>
                    <a:pt x="12511" y="4242"/>
                  </a:lnTo>
                  <a:lnTo>
                    <a:pt x="14154" y="4340"/>
                  </a:lnTo>
                  <a:lnTo>
                    <a:pt x="15253" y="4349"/>
                  </a:lnTo>
                  <a:lnTo>
                    <a:pt x="16351" y="4314"/>
                  </a:lnTo>
                  <a:lnTo>
                    <a:pt x="17440" y="4215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77" y="902"/>
                  </a:lnTo>
                  <a:lnTo>
                    <a:pt x="12091" y="492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9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8139236" y="4288929"/>
              <a:ext cx="638413" cy="154403"/>
            </a:xfrm>
            <a:custGeom>
              <a:avLst/>
              <a:gdLst/>
              <a:ahLst/>
              <a:cxnLst/>
              <a:rect l="l" t="t" r="r" b="b"/>
              <a:pathLst>
                <a:path w="17986" h="4350" extrusionOk="0">
                  <a:moveTo>
                    <a:pt x="8153" y="1"/>
                  </a:moveTo>
                  <a:lnTo>
                    <a:pt x="6903" y="72"/>
                  </a:lnTo>
                  <a:lnTo>
                    <a:pt x="5689" y="260"/>
                  </a:lnTo>
                  <a:lnTo>
                    <a:pt x="4528" y="527"/>
                  </a:lnTo>
                  <a:lnTo>
                    <a:pt x="3420" y="885"/>
                  </a:lnTo>
                  <a:lnTo>
                    <a:pt x="2367" y="1313"/>
                  </a:lnTo>
                  <a:lnTo>
                    <a:pt x="1375" y="1804"/>
                  </a:lnTo>
                  <a:lnTo>
                    <a:pt x="438" y="2349"/>
                  </a:lnTo>
                  <a:lnTo>
                    <a:pt x="0" y="2644"/>
                  </a:lnTo>
                  <a:lnTo>
                    <a:pt x="607" y="2662"/>
                  </a:lnTo>
                  <a:lnTo>
                    <a:pt x="1804" y="2742"/>
                  </a:lnTo>
                  <a:lnTo>
                    <a:pt x="3572" y="2930"/>
                  </a:lnTo>
                  <a:lnTo>
                    <a:pt x="7001" y="3465"/>
                  </a:lnTo>
                  <a:lnTo>
                    <a:pt x="9198" y="3832"/>
                  </a:lnTo>
                  <a:lnTo>
                    <a:pt x="10305" y="3992"/>
                  </a:lnTo>
                  <a:lnTo>
                    <a:pt x="12502" y="4242"/>
                  </a:lnTo>
                  <a:lnTo>
                    <a:pt x="14154" y="4341"/>
                  </a:lnTo>
                  <a:lnTo>
                    <a:pt x="15253" y="4350"/>
                  </a:lnTo>
                  <a:lnTo>
                    <a:pt x="16342" y="4314"/>
                  </a:lnTo>
                  <a:lnTo>
                    <a:pt x="17440" y="4216"/>
                  </a:lnTo>
                  <a:lnTo>
                    <a:pt x="17985" y="4135"/>
                  </a:lnTo>
                  <a:lnTo>
                    <a:pt x="17967" y="4082"/>
                  </a:lnTo>
                  <a:lnTo>
                    <a:pt x="17789" y="3858"/>
                  </a:lnTo>
                  <a:lnTo>
                    <a:pt x="17396" y="3421"/>
                  </a:lnTo>
                  <a:lnTo>
                    <a:pt x="16735" y="2805"/>
                  </a:lnTo>
                  <a:lnTo>
                    <a:pt x="15726" y="2072"/>
                  </a:lnTo>
                  <a:lnTo>
                    <a:pt x="14592" y="1438"/>
                  </a:lnTo>
                  <a:lnTo>
                    <a:pt x="13368" y="903"/>
                  </a:lnTo>
                  <a:lnTo>
                    <a:pt x="12091" y="483"/>
                  </a:lnTo>
                  <a:lnTo>
                    <a:pt x="10779" y="197"/>
                  </a:lnTo>
                  <a:lnTo>
                    <a:pt x="9457" y="36"/>
                  </a:lnTo>
                  <a:lnTo>
                    <a:pt x="8805" y="10"/>
                  </a:lnTo>
                  <a:lnTo>
                    <a:pt x="81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8499305" y="4704475"/>
              <a:ext cx="638413" cy="154723"/>
            </a:xfrm>
            <a:custGeom>
              <a:avLst/>
              <a:gdLst/>
              <a:ahLst/>
              <a:cxnLst/>
              <a:rect l="l" t="t" r="r" b="b"/>
              <a:pathLst>
                <a:path w="17986" h="4359" extrusionOk="0">
                  <a:moveTo>
                    <a:pt x="8163" y="1"/>
                  </a:moveTo>
                  <a:lnTo>
                    <a:pt x="6903" y="81"/>
                  </a:lnTo>
                  <a:lnTo>
                    <a:pt x="5689" y="260"/>
                  </a:lnTo>
                  <a:lnTo>
                    <a:pt x="4537" y="528"/>
                  </a:lnTo>
                  <a:lnTo>
                    <a:pt x="3430" y="885"/>
                  </a:lnTo>
                  <a:lnTo>
                    <a:pt x="2376" y="1313"/>
                  </a:lnTo>
                  <a:lnTo>
                    <a:pt x="1376" y="1805"/>
                  </a:lnTo>
                  <a:lnTo>
                    <a:pt x="447" y="2349"/>
                  </a:lnTo>
                  <a:lnTo>
                    <a:pt x="1" y="2644"/>
                  </a:lnTo>
                  <a:lnTo>
                    <a:pt x="608" y="2662"/>
                  </a:lnTo>
                  <a:lnTo>
                    <a:pt x="1813" y="2742"/>
                  </a:lnTo>
                  <a:lnTo>
                    <a:pt x="3573" y="2930"/>
                  </a:lnTo>
                  <a:lnTo>
                    <a:pt x="7002" y="3466"/>
                  </a:lnTo>
                  <a:lnTo>
                    <a:pt x="9207" y="3832"/>
                  </a:lnTo>
                  <a:lnTo>
                    <a:pt x="10306" y="3992"/>
                  </a:lnTo>
                  <a:lnTo>
                    <a:pt x="12511" y="4251"/>
                  </a:lnTo>
                  <a:lnTo>
                    <a:pt x="14155" y="4341"/>
                  </a:lnTo>
                  <a:lnTo>
                    <a:pt x="15253" y="4359"/>
                  </a:lnTo>
                  <a:lnTo>
                    <a:pt x="16351" y="4314"/>
                  </a:lnTo>
                  <a:lnTo>
                    <a:pt x="17441" y="4216"/>
                  </a:lnTo>
                  <a:lnTo>
                    <a:pt x="17986" y="4135"/>
                  </a:lnTo>
                  <a:lnTo>
                    <a:pt x="17968" y="4082"/>
                  </a:lnTo>
                  <a:lnTo>
                    <a:pt x="17798" y="3859"/>
                  </a:lnTo>
                  <a:lnTo>
                    <a:pt x="17405" y="3421"/>
                  </a:lnTo>
                  <a:lnTo>
                    <a:pt x="16735" y="2814"/>
                  </a:lnTo>
                  <a:lnTo>
                    <a:pt x="15726" y="2073"/>
                  </a:lnTo>
                  <a:lnTo>
                    <a:pt x="14592" y="1439"/>
                  </a:lnTo>
                  <a:lnTo>
                    <a:pt x="13378" y="903"/>
                  </a:lnTo>
                  <a:lnTo>
                    <a:pt x="12092" y="492"/>
                  </a:lnTo>
                  <a:lnTo>
                    <a:pt x="10779" y="197"/>
                  </a:lnTo>
                  <a:lnTo>
                    <a:pt x="9457" y="37"/>
                  </a:lnTo>
                  <a:lnTo>
                    <a:pt x="8806" y="10"/>
                  </a:lnTo>
                  <a:lnTo>
                    <a:pt x="81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8903459" y="4201148"/>
              <a:ext cx="381962" cy="464701"/>
            </a:xfrm>
            <a:custGeom>
              <a:avLst/>
              <a:gdLst/>
              <a:ahLst/>
              <a:cxnLst/>
              <a:rect l="l" t="t" r="r" b="b"/>
              <a:pathLst>
                <a:path w="10761" h="13092" extrusionOk="0">
                  <a:moveTo>
                    <a:pt x="10761" y="0"/>
                  </a:moveTo>
                  <a:lnTo>
                    <a:pt x="10082" y="170"/>
                  </a:lnTo>
                  <a:lnTo>
                    <a:pt x="8734" y="545"/>
                  </a:lnTo>
                  <a:lnTo>
                    <a:pt x="7430" y="1000"/>
                  </a:lnTo>
                  <a:lnTo>
                    <a:pt x="6180" y="1518"/>
                  </a:lnTo>
                  <a:lnTo>
                    <a:pt x="4992" y="2108"/>
                  </a:lnTo>
                  <a:lnTo>
                    <a:pt x="3885" y="2768"/>
                  </a:lnTo>
                  <a:lnTo>
                    <a:pt x="2885" y="3518"/>
                  </a:lnTo>
                  <a:lnTo>
                    <a:pt x="2001" y="4349"/>
                  </a:lnTo>
                  <a:lnTo>
                    <a:pt x="1608" y="4795"/>
                  </a:lnTo>
                  <a:lnTo>
                    <a:pt x="1420" y="5028"/>
                  </a:lnTo>
                  <a:lnTo>
                    <a:pt x="1072" y="5501"/>
                  </a:lnTo>
                  <a:lnTo>
                    <a:pt x="777" y="5992"/>
                  </a:lnTo>
                  <a:lnTo>
                    <a:pt x="527" y="6501"/>
                  </a:lnTo>
                  <a:lnTo>
                    <a:pt x="331" y="7019"/>
                  </a:lnTo>
                  <a:lnTo>
                    <a:pt x="170" y="7555"/>
                  </a:lnTo>
                  <a:lnTo>
                    <a:pt x="63" y="8099"/>
                  </a:lnTo>
                  <a:lnTo>
                    <a:pt x="9" y="8644"/>
                  </a:lnTo>
                  <a:lnTo>
                    <a:pt x="0" y="9189"/>
                  </a:lnTo>
                  <a:lnTo>
                    <a:pt x="45" y="9734"/>
                  </a:lnTo>
                  <a:lnTo>
                    <a:pt x="143" y="10278"/>
                  </a:lnTo>
                  <a:lnTo>
                    <a:pt x="286" y="10814"/>
                  </a:lnTo>
                  <a:lnTo>
                    <a:pt x="483" y="11341"/>
                  </a:lnTo>
                  <a:lnTo>
                    <a:pt x="741" y="11850"/>
                  </a:lnTo>
                  <a:lnTo>
                    <a:pt x="1045" y="12350"/>
                  </a:lnTo>
                  <a:lnTo>
                    <a:pt x="1411" y="12823"/>
                  </a:lnTo>
                  <a:lnTo>
                    <a:pt x="1617" y="13056"/>
                  </a:lnTo>
                  <a:lnTo>
                    <a:pt x="1688" y="13091"/>
                  </a:lnTo>
                  <a:lnTo>
                    <a:pt x="2135" y="12752"/>
                  </a:lnTo>
                  <a:lnTo>
                    <a:pt x="2947" y="12055"/>
                  </a:lnTo>
                  <a:lnTo>
                    <a:pt x="3688" y="11323"/>
                  </a:lnTo>
                  <a:lnTo>
                    <a:pt x="4349" y="10555"/>
                  </a:lnTo>
                  <a:lnTo>
                    <a:pt x="4956" y="9778"/>
                  </a:lnTo>
                  <a:lnTo>
                    <a:pt x="5501" y="8975"/>
                  </a:lnTo>
                  <a:lnTo>
                    <a:pt x="6251" y="7742"/>
                  </a:lnTo>
                  <a:lnTo>
                    <a:pt x="6707" y="6903"/>
                  </a:lnTo>
                  <a:lnTo>
                    <a:pt x="7564" y="5215"/>
                  </a:lnTo>
                  <a:lnTo>
                    <a:pt x="8948" y="2599"/>
                  </a:lnTo>
                  <a:lnTo>
                    <a:pt x="9779" y="1295"/>
                  </a:lnTo>
                  <a:lnTo>
                    <a:pt x="10413" y="429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7"/>
          <p:cNvSpPr/>
          <p:nvPr/>
        </p:nvSpPr>
        <p:spPr>
          <a:xfrm>
            <a:off x="3785961" y="4369313"/>
            <a:ext cx="381634" cy="481656"/>
          </a:xfrm>
          <a:custGeom>
            <a:avLst/>
            <a:gdLst/>
            <a:ahLst/>
            <a:cxnLst/>
            <a:rect l="l" t="t" r="r" b="b"/>
            <a:pathLst>
              <a:path w="12057" h="15217" fill="none" extrusionOk="0">
                <a:moveTo>
                  <a:pt x="1" y="15101"/>
                </a:moveTo>
                <a:lnTo>
                  <a:pt x="55" y="14297"/>
                </a:lnTo>
                <a:lnTo>
                  <a:pt x="287" y="12770"/>
                </a:lnTo>
                <a:lnTo>
                  <a:pt x="644" y="11315"/>
                </a:lnTo>
                <a:lnTo>
                  <a:pt x="1108" y="9948"/>
                </a:lnTo>
                <a:lnTo>
                  <a:pt x="1689" y="8671"/>
                </a:lnTo>
                <a:lnTo>
                  <a:pt x="2350" y="7493"/>
                </a:lnTo>
                <a:lnTo>
                  <a:pt x="3091" y="6403"/>
                </a:lnTo>
                <a:lnTo>
                  <a:pt x="3894" y="5421"/>
                </a:lnTo>
                <a:lnTo>
                  <a:pt x="4314" y="4974"/>
                </a:lnTo>
                <a:lnTo>
                  <a:pt x="4752" y="4546"/>
                </a:lnTo>
                <a:lnTo>
                  <a:pt x="5645" y="3760"/>
                </a:lnTo>
                <a:lnTo>
                  <a:pt x="6573" y="3045"/>
                </a:lnTo>
                <a:lnTo>
                  <a:pt x="7538" y="2403"/>
                </a:lnTo>
                <a:lnTo>
                  <a:pt x="9020" y="1527"/>
                </a:lnTo>
                <a:lnTo>
                  <a:pt x="11038" y="491"/>
                </a:lnTo>
                <a:lnTo>
                  <a:pt x="12056" y="0"/>
                </a:lnTo>
                <a:lnTo>
                  <a:pt x="11601" y="1402"/>
                </a:lnTo>
                <a:lnTo>
                  <a:pt x="10646" y="4162"/>
                </a:lnTo>
                <a:lnTo>
                  <a:pt x="9860" y="6171"/>
                </a:lnTo>
                <a:lnTo>
                  <a:pt x="9288" y="7457"/>
                </a:lnTo>
                <a:lnTo>
                  <a:pt x="8681" y="8689"/>
                </a:lnTo>
                <a:lnTo>
                  <a:pt x="8020" y="9868"/>
                </a:lnTo>
                <a:lnTo>
                  <a:pt x="7663" y="10431"/>
                </a:lnTo>
                <a:lnTo>
                  <a:pt x="7297" y="10975"/>
                </a:lnTo>
                <a:lnTo>
                  <a:pt x="6502" y="11984"/>
                </a:lnTo>
                <a:lnTo>
                  <a:pt x="5645" y="12895"/>
                </a:lnTo>
                <a:lnTo>
                  <a:pt x="4734" y="13681"/>
                </a:lnTo>
                <a:lnTo>
                  <a:pt x="3769" y="14324"/>
                </a:lnTo>
                <a:lnTo>
                  <a:pt x="3001" y="14699"/>
                </a:lnTo>
                <a:lnTo>
                  <a:pt x="2484" y="14895"/>
                </a:lnTo>
                <a:lnTo>
                  <a:pt x="1957" y="15047"/>
                </a:lnTo>
                <a:lnTo>
                  <a:pt x="1412" y="15154"/>
                </a:lnTo>
                <a:lnTo>
                  <a:pt x="867" y="15208"/>
                </a:lnTo>
                <a:lnTo>
                  <a:pt x="305" y="15217"/>
                </a:lnTo>
                <a:lnTo>
                  <a:pt x="19" y="1519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title"/>
          </p:nvPr>
        </p:nvSpPr>
        <p:spPr>
          <a:xfrm>
            <a:off x="2515800" y="1631350"/>
            <a:ext cx="4112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1"/>
          </p:nvPr>
        </p:nvSpPr>
        <p:spPr>
          <a:xfrm>
            <a:off x="2515800" y="2387050"/>
            <a:ext cx="4112400" cy="18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 1">
  <p:cSld name="CUSTOM_2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5"/>
          <p:cNvSpPr txBox="1">
            <a:spLocks noGrp="1"/>
          </p:cNvSpPr>
          <p:nvPr>
            <p:ph type="title"/>
          </p:nvPr>
        </p:nvSpPr>
        <p:spPr>
          <a:xfrm>
            <a:off x="1909200" y="1415899"/>
            <a:ext cx="5325600" cy="11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subTitle" idx="1"/>
          </p:nvPr>
        </p:nvSpPr>
        <p:spPr>
          <a:xfrm>
            <a:off x="1909200" y="2892025"/>
            <a:ext cx="5325600" cy="8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7" name="Google Shape;537;p15"/>
          <p:cNvGrpSpPr/>
          <p:nvPr/>
        </p:nvGrpSpPr>
        <p:grpSpPr>
          <a:xfrm>
            <a:off x="-338962" y="3770118"/>
            <a:ext cx="9518393" cy="2316885"/>
            <a:chOff x="-373687" y="4651005"/>
            <a:chExt cx="9518393" cy="2316885"/>
          </a:xfrm>
        </p:grpSpPr>
        <p:sp>
          <p:nvSpPr>
            <p:cNvPr id="538" name="Google Shape;538;p15"/>
            <p:cNvSpPr/>
            <p:nvPr/>
          </p:nvSpPr>
          <p:spPr>
            <a:xfrm>
              <a:off x="-373687" y="4651005"/>
              <a:ext cx="6818550" cy="1704994"/>
            </a:xfrm>
            <a:custGeom>
              <a:avLst/>
              <a:gdLst/>
              <a:ahLst/>
              <a:cxnLst/>
              <a:rect l="l" t="t" r="r" b="b"/>
              <a:pathLst>
                <a:path w="215419" h="53866" extrusionOk="0">
                  <a:moveTo>
                    <a:pt x="44141" y="0"/>
                  </a:moveTo>
                  <a:lnTo>
                    <a:pt x="40257" y="45"/>
                  </a:lnTo>
                  <a:lnTo>
                    <a:pt x="36381" y="179"/>
                  </a:lnTo>
                  <a:lnTo>
                    <a:pt x="32506" y="384"/>
                  </a:lnTo>
                  <a:lnTo>
                    <a:pt x="28639" y="688"/>
                  </a:lnTo>
                  <a:lnTo>
                    <a:pt x="26710" y="875"/>
                  </a:lnTo>
                  <a:lnTo>
                    <a:pt x="24076" y="1152"/>
                  </a:lnTo>
                  <a:lnTo>
                    <a:pt x="19530" y="1715"/>
                  </a:lnTo>
                  <a:lnTo>
                    <a:pt x="16405" y="2179"/>
                  </a:lnTo>
                  <a:lnTo>
                    <a:pt x="13360" y="2742"/>
                  </a:lnTo>
                  <a:lnTo>
                    <a:pt x="11217" y="3233"/>
                  </a:lnTo>
                  <a:lnTo>
                    <a:pt x="9877" y="3590"/>
                  </a:lnTo>
                  <a:lnTo>
                    <a:pt x="8645" y="3983"/>
                  </a:lnTo>
                  <a:lnTo>
                    <a:pt x="7520" y="4394"/>
                  </a:lnTo>
                  <a:lnTo>
                    <a:pt x="6528" y="4849"/>
                  </a:lnTo>
                  <a:lnTo>
                    <a:pt x="5698" y="5331"/>
                  </a:lnTo>
                  <a:lnTo>
                    <a:pt x="5341" y="5590"/>
                  </a:lnTo>
                  <a:lnTo>
                    <a:pt x="5162" y="5733"/>
                  </a:lnTo>
                  <a:lnTo>
                    <a:pt x="4832" y="6046"/>
                  </a:lnTo>
                  <a:lnTo>
                    <a:pt x="4421" y="6528"/>
                  </a:lnTo>
                  <a:lnTo>
                    <a:pt x="4037" y="7207"/>
                  </a:lnTo>
                  <a:lnTo>
                    <a:pt x="3796" y="7912"/>
                  </a:lnTo>
                  <a:lnTo>
                    <a:pt x="3653" y="8635"/>
                  </a:lnTo>
                  <a:lnTo>
                    <a:pt x="3572" y="9359"/>
                  </a:lnTo>
                  <a:lnTo>
                    <a:pt x="3510" y="10412"/>
                  </a:lnTo>
                  <a:lnTo>
                    <a:pt x="3439" y="11082"/>
                  </a:lnTo>
                  <a:lnTo>
                    <a:pt x="3188" y="13020"/>
                  </a:lnTo>
                  <a:lnTo>
                    <a:pt x="2813" y="16904"/>
                  </a:lnTo>
                  <a:lnTo>
                    <a:pt x="2671" y="18851"/>
                  </a:lnTo>
                  <a:lnTo>
                    <a:pt x="2546" y="20762"/>
                  </a:lnTo>
                  <a:lnTo>
                    <a:pt x="2358" y="24575"/>
                  </a:lnTo>
                  <a:lnTo>
                    <a:pt x="2108" y="30308"/>
                  </a:lnTo>
                  <a:lnTo>
                    <a:pt x="1786" y="36032"/>
                  </a:lnTo>
                  <a:lnTo>
                    <a:pt x="1465" y="39845"/>
                  </a:lnTo>
                  <a:lnTo>
                    <a:pt x="1144" y="42703"/>
                  </a:lnTo>
                  <a:lnTo>
                    <a:pt x="876" y="44614"/>
                  </a:lnTo>
                  <a:lnTo>
                    <a:pt x="572" y="46516"/>
                  </a:lnTo>
                  <a:lnTo>
                    <a:pt x="206" y="48427"/>
                  </a:lnTo>
                  <a:lnTo>
                    <a:pt x="9" y="49374"/>
                  </a:lnTo>
                  <a:lnTo>
                    <a:pt x="0" y="49427"/>
                  </a:lnTo>
                  <a:lnTo>
                    <a:pt x="36" y="49526"/>
                  </a:lnTo>
                  <a:lnTo>
                    <a:pt x="170" y="49668"/>
                  </a:lnTo>
                  <a:lnTo>
                    <a:pt x="474" y="49820"/>
                  </a:lnTo>
                  <a:lnTo>
                    <a:pt x="876" y="49936"/>
                  </a:lnTo>
                  <a:lnTo>
                    <a:pt x="1090" y="49972"/>
                  </a:lnTo>
                  <a:lnTo>
                    <a:pt x="2608" y="50195"/>
                  </a:lnTo>
                  <a:lnTo>
                    <a:pt x="5680" y="50588"/>
                  </a:lnTo>
                  <a:lnTo>
                    <a:pt x="8761" y="50936"/>
                  </a:lnTo>
                  <a:lnTo>
                    <a:pt x="11851" y="51249"/>
                  </a:lnTo>
                  <a:lnTo>
                    <a:pt x="16521" y="51633"/>
                  </a:lnTo>
                  <a:lnTo>
                    <a:pt x="22790" y="51999"/>
                  </a:lnTo>
                  <a:lnTo>
                    <a:pt x="29094" y="52240"/>
                  </a:lnTo>
                  <a:lnTo>
                    <a:pt x="35444" y="52356"/>
                  </a:lnTo>
                  <a:lnTo>
                    <a:pt x="41820" y="52383"/>
                  </a:lnTo>
                  <a:lnTo>
                    <a:pt x="48213" y="52330"/>
                  </a:lnTo>
                  <a:lnTo>
                    <a:pt x="57840" y="52160"/>
                  </a:lnTo>
                  <a:lnTo>
                    <a:pt x="70690" y="51847"/>
                  </a:lnTo>
                  <a:lnTo>
                    <a:pt x="80299" y="51633"/>
                  </a:lnTo>
                  <a:lnTo>
                    <a:pt x="86693" y="51544"/>
                  </a:lnTo>
                  <a:lnTo>
                    <a:pt x="93051" y="51517"/>
                  </a:lnTo>
                  <a:lnTo>
                    <a:pt x="99382" y="51570"/>
                  </a:lnTo>
                  <a:lnTo>
                    <a:pt x="102534" y="51633"/>
                  </a:lnTo>
                  <a:lnTo>
                    <a:pt x="109160" y="51821"/>
                  </a:lnTo>
                  <a:lnTo>
                    <a:pt x="122386" y="52312"/>
                  </a:lnTo>
                  <a:lnTo>
                    <a:pt x="142192" y="53196"/>
                  </a:lnTo>
                  <a:lnTo>
                    <a:pt x="155391" y="53767"/>
                  </a:lnTo>
                  <a:lnTo>
                    <a:pt x="156989" y="53821"/>
                  </a:lnTo>
                  <a:lnTo>
                    <a:pt x="160043" y="53865"/>
                  </a:lnTo>
                  <a:lnTo>
                    <a:pt x="162972" y="53821"/>
                  </a:lnTo>
                  <a:lnTo>
                    <a:pt x="165830" y="53714"/>
                  </a:lnTo>
                  <a:lnTo>
                    <a:pt x="168652" y="53553"/>
                  </a:lnTo>
                  <a:lnTo>
                    <a:pt x="171483" y="53330"/>
                  </a:lnTo>
                  <a:lnTo>
                    <a:pt x="175814" y="52937"/>
                  </a:lnTo>
                  <a:lnTo>
                    <a:pt x="178868" y="52633"/>
                  </a:lnTo>
                  <a:lnTo>
                    <a:pt x="180680" y="52463"/>
                  </a:lnTo>
                  <a:lnTo>
                    <a:pt x="184333" y="52178"/>
                  </a:lnTo>
                  <a:lnTo>
                    <a:pt x="187994" y="51972"/>
                  </a:lnTo>
                  <a:lnTo>
                    <a:pt x="191655" y="51838"/>
                  </a:lnTo>
                  <a:lnTo>
                    <a:pt x="195335" y="51776"/>
                  </a:lnTo>
                  <a:lnTo>
                    <a:pt x="199023" y="51794"/>
                  </a:lnTo>
                  <a:lnTo>
                    <a:pt x="202711" y="51874"/>
                  </a:lnTo>
                  <a:lnTo>
                    <a:pt x="206399" y="52017"/>
                  </a:lnTo>
                  <a:lnTo>
                    <a:pt x="208247" y="52115"/>
                  </a:lnTo>
                  <a:lnTo>
                    <a:pt x="208578" y="52133"/>
                  </a:lnTo>
                  <a:lnTo>
                    <a:pt x="209185" y="52097"/>
                  </a:lnTo>
                  <a:lnTo>
                    <a:pt x="209685" y="51981"/>
                  </a:lnTo>
                  <a:lnTo>
                    <a:pt x="210060" y="51785"/>
                  </a:lnTo>
                  <a:lnTo>
                    <a:pt x="210194" y="51651"/>
                  </a:lnTo>
                  <a:lnTo>
                    <a:pt x="210864" y="50838"/>
                  </a:lnTo>
                  <a:lnTo>
                    <a:pt x="212060" y="49195"/>
                  </a:lnTo>
                  <a:lnTo>
                    <a:pt x="213096" y="47534"/>
                  </a:lnTo>
                  <a:lnTo>
                    <a:pt x="213739" y="46284"/>
                  </a:lnTo>
                  <a:lnTo>
                    <a:pt x="214123" y="45436"/>
                  </a:lnTo>
                  <a:lnTo>
                    <a:pt x="214454" y="44596"/>
                  </a:lnTo>
                  <a:lnTo>
                    <a:pt x="214739" y="43748"/>
                  </a:lnTo>
                  <a:lnTo>
                    <a:pt x="214980" y="42891"/>
                  </a:lnTo>
                  <a:lnTo>
                    <a:pt x="215168" y="42042"/>
                  </a:lnTo>
                  <a:lnTo>
                    <a:pt x="215302" y="41185"/>
                  </a:lnTo>
                  <a:lnTo>
                    <a:pt x="215391" y="40328"/>
                  </a:lnTo>
                  <a:lnTo>
                    <a:pt x="215418" y="39470"/>
                  </a:lnTo>
                  <a:lnTo>
                    <a:pt x="215400" y="38604"/>
                  </a:lnTo>
                  <a:lnTo>
                    <a:pt x="215373" y="38176"/>
                  </a:lnTo>
                  <a:lnTo>
                    <a:pt x="215320" y="37684"/>
                  </a:lnTo>
                  <a:lnTo>
                    <a:pt x="215150" y="36693"/>
                  </a:lnTo>
                  <a:lnTo>
                    <a:pt x="214864" y="35720"/>
                  </a:lnTo>
                  <a:lnTo>
                    <a:pt x="214534" y="35005"/>
                  </a:lnTo>
                  <a:lnTo>
                    <a:pt x="214257" y="34541"/>
                  </a:lnTo>
                  <a:lnTo>
                    <a:pt x="213936" y="34086"/>
                  </a:lnTo>
                  <a:lnTo>
                    <a:pt x="213561" y="33639"/>
                  </a:lnTo>
                  <a:lnTo>
                    <a:pt x="213114" y="33211"/>
                  </a:lnTo>
                  <a:lnTo>
                    <a:pt x="212614" y="32791"/>
                  </a:lnTo>
                  <a:lnTo>
                    <a:pt x="212034" y="32389"/>
                  </a:lnTo>
                  <a:lnTo>
                    <a:pt x="211382" y="32005"/>
                  </a:lnTo>
                  <a:lnTo>
                    <a:pt x="210658" y="31639"/>
                  </a:lnTo>
                  <a:lnTo>
                    <a:pt x="209846" y="31291"/>
                  </a:lnTo>
                  <a:lnTo>
                    <a:pt x="209399" y="31121"/>
                  </a:lnTo>
                  <a:lnTo>
                    <a:pt x="209408" y="31067"/>
                  </a:lnTo>
                  <a:lnTo>
                    <a:pt x="209274" y="30969"/>
                  </a:lnTo>
                  <a:lnTo>
                    <a:pt x="209131" y="30951"/>
                  </a:lnTo>
                  <a:lnTo>
                    <a:pt x="208962" y="30933"/>
                  </a:lnTo>
                  <a:lnTo>
                    <a:pt x="208783" y="30916"/>
                  </a:lnTo>
                  <a:lnTo>
                    <a:pt x="208399" y="30782"/>
                  </a:lnTo>
                  <a:lnTo>
                    <a:pt x="207997" y="30648"/>
                  </a:lnTo>
                  <a:lnTo>
                    <a:pt x="207792" y="30603"/>
                  </a:lnTo>
                  <a:lnTo>
                    <a:pt x="207390" y="30558"/>
                  </a:lnTo>
                  <a:lnTo>
                    <a:pt x="207015" y="30585"/>
                  </a:lnTo>
                  <a:lnTo>
                    <a:pt x="206693" y="30657"/>
                  </a:lnTo>
                  <a:lnTo>
                    <a:pt x="206551" y="30710"/>
                  </a:lnTo>
                  <a:lnTo>
                    <a:pt x="204381" y="30496"/>
                  </a:lnTo>
                  <a:lnTo>
                    <a:pt x="200139" y="29960"/>
                  </a:lnTo>
                  <a:lnTo>
                    <a:pt x="196004" y="29308"/>
                  </a:lnTo>
                  <a:lnTo>
                    <a:pt x="191968" y="28567"/>
                  </a:lnTo>
                  <a:lnTo>
                    <a:pt x="188021" y="27728"/>
                  </a:lnTo>
                  <a:lnTo>
                    <a:pt x="184145" y="26826"/>
                  </a:lnTo>
                  <a:lnTo>
                    <a:pt x="180341" y="25843"/>
                  </a:lnTo>
                  <a:lnTo>
                    <a:pt x="176591" y="24816"/>
                  </a:lnTo>
                  <a:lnTo>
                    <a:pt x="171045" y="23209"/>
                  </a:lnTo>
                  <a:lnTo>
                    <a:pt x="163758" y="20985"/>
                  </a:lnTo>
                  <a:lnTo>
                    <a:pt x="156516" y="18753"/>
                  </a:lnTo>
                  <a:lnTo>
                    <a:pt x="151060" y="17146"/>
                  </a:lnTo>
                  <a:lnTo>
                    <a:pt x="147390" y="16128"/>
                  </a:lnTo>
                  <a:lnTo>
                    <a:pt x="145550" y="15636"/>
                  </a:lnTo>
                  <a:lnTo>
                    <a:pt x="142130" y="14743"/>
                  </a:lnTo>
                  <a:lnTo>
                    <a:pt x="135209" y="13029"/>
                  </a:lnTo>
                  <a:lnTo>
                    <a:pt x="128172" y="11386"/>
                  </a:lnTo>
                  <a:lnTo>
                    <a:pt x="121046" y="9823"/>
                  </a:lnTo>
                  <a:lnTo>
                    <a:pt x="113813" y="8332"/>
                  </a:lnTo>
                  <a:lnTo>
                    <a:pt x="106499" y="6921"/>
                  </a:lnTo>
                  <a:lnTo>
                    <a:pt x="99105" y="5590"/>
                  </a:lnTo>
                  <a:lnTo>
                    <a:pt x="91640" y="4340"/>
                  </a:lnTo>
                  <a:lnTo>
                    <a:pt x="87880" y="3751"/>
                  </a:lnTo>
                  <a:lnTo>
                    <a:pt x="84219" y="3197"/>
                  </a:lnTo>
                  <a:lnTo>
                    <a:pt x="76780" y="2188"/>
                  </a:lnTo>
                  <a:lnTo>
                    <a:pt x="71119" y="1527"/>
                  </a:lnTo>
                  <a:lnTo>
                    <a:pt x="67315" y="1143"/>
                  </a:lnTo>
                  <a:lnTo>
                    <a:pt x="63484" y="804"/>
                  </a:lnTo>
                  <a:lnTo>
                    <a:pt x="59635" y="518"/>
                  </a:lnTo>
                  <a:lnTo>
                    <a:pt x="55777" y="295"/>
                  </a:lnTo>
                  <a:lnTo>
                    <a:pt x="51901" y="125"/>
                  </a:lnTo>
                  <a:lnTo>
                    <a:pt x="48026" y="27"/>
                  </a:lnTo>
                  <a:lnTo>
                    <a:pt x="441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2382402" y="4967237"/>
              <a:ext cx="6762303" cy="1974673"/>
            </a:xfrm>
            <a:custGeom>
              <a:avLst/>
              <a:gdLst/>
              <a:ahLst/>
              <a:cxnLst/>
              <a:rect l="l" t="t" r="r" b="b"/>
              <a:pathLst>
                <a:path w="213642" h="62386" extrusionOk="0">
                  <a:moveTo>
                    <a:pt x="194486" y="1"/>
                  </a:moveTo>
                  <a:lnTo>
                    <a:pt x="190227" y="63"/>
                  </a:lnTo>
                  <a:lnTo>
                    <a:pt x="185967" y="206"/>
                  </a:lnTo>
                  <a:lnTo>
                    <a:pt x="181725" y="420"/>
                  </a:lnTo>
                  <a:lnTo>
                    <a:pt x="177493" y="697"/>
                  </a:lnTo>
                  <a:lnTo>
                    <a:pt x="173269" y="1028"/>
                  </a:lnTo>
                  <a:lnTo>
                    <a:pt x="169072" y="1412"/>
                  </a:lnTo>
                  <a:lnTo>
                    <a:pt x="164901" y="1858"/>
                  </a:lnTo>
                  <a:lnTo>
                    <a:pt x="160758" y="2340"/>
                  </a:lnTo>
                  <a:lnTo>
                    <a:pt x="156641" y="2867"/>
                  </a:lnTo>
                  <a:lnTo>
                    <a:pt x="150533" y="3716"/>
                  </a:lnTo>
                  <a:lnTo>
                    <a:pt x="146514" y="4332"/>
                  </a:lnTo>
                  <a:lnTo>
                    <a:pt x="142192" y="5019"/>
                  </a:lnTo>
                  <a:lnTo>
                    <a:pt x="133620" y="6466"/>
                  </a:lnTo>
                  <a:lnTo>
                    <a:pt x="125118" y="8002"/>
                  </a:lnTo>
                  <a:lnTo>
                    <a:pt x="116724" y="9636"/>
                  </a:lnTo>
                  <a:lnTo>
                    <a:pt x="108419" y="11369"/>
                  </a:lnTo>
                  <a:lnTo>
                    <a:pt x="100230" y="13181"/>
                  </a:lnTo>
                  <a:lnTo>
                    <a:pt x="92149" y="15083"/>
                  </a:lnTo>
                  <a:lnTo>
                    <a:pt x="84192" y="17066"/>
                  </a:lnTo>
                  <a:lnTo>
                    <a:pt x="80272" y="18102"/>
                  </a:lnTo>
                  <a:lnTo>
                    <a:pt x="78147" y="18664"/>
                  </a:lnTo>
                  <a:lnTo>
                    <a:pt x="73941" y="19852"/>
                  </a:lnTo>
                  <a:lnTo>
                    <a:pt x="67672" y="21718"/>
                  </a:lnTo>
                  <a:lnTo>
                    <a:pt x="59349" y="24299"/>
                  </a:lnTo>
                  <a:lnTo>
                    <a:pt x="50982" y="26871"/>
                  </a:lnTo>
                  <a:lnTo>
                    <a:pt x="44606" y="28737"/>
                  </a:lnTo>
                  <a:lnTo>
                    <a:pt x="40301" y="29925"/>
                  </a:lnTo>
                  <a:lnTo>
                    <a:pt x="35926" y="31059"/>
                  </a:lnTo>
                  <a:lnTo>
                    <a:pt x="31479" y="32113"/>
                  </a:lnTo>
                  <a:lnTo>
                    <a:pt x="26942" y="33077"/>
                  </a:lnTo>
                  <a:lnTo>
                    <a:pt x="22299" y="33943"/>
                  </a:lnTo>
                  <a:lnTo>
                    <a:pt x="17557" y="34694"/>
                  </a:lnTo>
                  <a:lnTo>
                    <a:pt x="12681" y="35310"/>
                  </a:lnTo>
                  <a:lnTo>
                    <a:pt x="10190" y="35560"/>
                  </a:lnTo>
                  <a:lnTo>
                    <a:pt x="10029" y="35497"/>
                  </a:lnTo>
                  <a:lnTo>
                    <a:pt x="9654" y="35417"/>
                  </a:lnTo>
                  <a:lnTo>
                    <a:pt x="9225" y="35390"/>
                  </a:lnTo>
                  <a:lnTo>
                    <a:pt x="8770" y="35435"/>
                  </a:lnTo>
                  <a:lnTo>
                    <a:pt x="8529" y="35497"/>
                  </a:lnTo>
                  <a:lnTo>
                    <a:pt x="8064" y="35640"/>
                  </a:lnTo>
                  <a:lnTo>
                    <a:pt x="7627" y="35801"/>
                  </a:lnTo>
                  <a:lnTo>
                    <a:pt x="7421" y="35819"/>
                  </a:lnTo>
                  <a:lnTo>
                    <a:pt x="7225" y="35837"/>
                  </a:lnTo>
                  <a:lnTo>
                    <a:pt x="7064" y="35863"/>
                  </a:lnTo>
                  <a:lnTo>
                    <a:pt x="6939" y="35944"/>
                  </a:lnTo>
                  <a:lnTo>
                    <a:pt x="6912" y="36006"/>
                  </a:lnTo>
                  <a:lnTo>
                    <a:pt x="6921" y="36042"/>
                  </a:lnTo>
                  <a:lnTo>
                    <a:pt x="6412" y="36229"/>
                  </a:lnTo>
                  <a:lnTo>
                    <a:pt x="5475" y="36631"/>
                  </a:lnTo>
                  <a:lnTo>
                    <a:pt x="4635" y="37060"/>
                  </a:lnTo>
                  <a:lnTo>
                    <a:pt x="3894" y="37506"/>
                  </a:lnTo>
                  <a:lnTo>
                    <a:pt x="3233" y="37971"/>
                  </a:lnTo>
                  <a:lnTo>
                    <a:pt x="2653" y="38453"/>
                  </a:lnTo>
                  <a:lnTo>
                    <a:pt x="2144" y="38953"/>
                  </a:lnTo>
                  <a:lnTo>
                    <a:pt x="1706" y="39471"/>
                  </a:lnTo>
                  <a:lnTo>
                    <a:pt x="1331" y="39998"/>
                  </a:lnTo>
                  <a:lnTo>
                    <a:pt x="1019" y="40543"/>
                  </a:lnTo>
                  <a:lnTo>
                    <a:pt x="760" y="41087"/>
                  </a:lnTo>
                  <a:lnTo>
                    <a:pt x="554" y="41650"/>
                  </a:lnTo>
                  <a:lnTo>
                    <a:pt x="304" y="42498"/>
                  </a:lnTo>
                  <a:lnTo>
                    <a:pt x="117" y="43632"/>
                  </a:lnTo>
                  <a:lnTo>
                    <a:pt x="63" y="44213"/>
                  </a:lnTo>
                  <a:lnTo>
                    <a:pt x="27" y="44713"/>
                  </a:lnTo>
                  <a:lnTo>
                    <a:pt x="1" y="45704"/>
                  </a:lnTo>
                  <a:lnTo>
                    <a:pt x="36" y="46704"/>
                  </a:lnTo>
                  <a:lnTo>
                    <a:pt x="134" y="47695"/>
                  </a:lnTo>
                  <a:lnTo>
                    <a:pt x="295" y="48687"/>
                  </a:lnTo>
                  <a:lnTo>
                    <a:pt x="510" y="49678"/>
                  </a:lnTo>
                  <a:lnTo>
                    <a:pt x="786" y="50660"/>
                  </a:lnTo>
                  <a:lnTo>
                    <a:pt x="1108" y="51643"/>
                  </a:lnTo>
                  <a:lnTo>
                    <a:pt x="1492" y="52625"/>
                  </a:lnTo>
                  <a:lnTo>
                    <a:pt x="1929" y="53598"/>
                  </a:lnTo>
                  <a:lnTo>
                    <a:pt x="2421" y="54572"/>
                  </a:lnTo>
                  <a:lnTo>
                    <a:pt x="2956" y="55536"/>
                  </a:lnTo>
                  <a:lnTo>
                    <a:pt x="3546" y="56491"/>
                  </a:lnTo>
                  <a:lnTo>
                    <a:pt x="4189" y="57456"/>
                  </a:lnTo>
                  <a:lnTo>
                    <a:pt x="5242" y="58876"/>
                  </a:lnTo>
                  <a:lnTo>
                    <a:pt x="6010" y="59822"/>
                  </a:lnTo>
                  <a:lnTo>
                    <a:pt x="6082" y="59903"/>
                  </a:lnTo>
                  <a:lnTo>
                    <a:pt x="6260" y="60037"/>
                  </a:lnTo>
                  <a:lnTo>
                    <a:pt x="6600" y="60206"/>
                  </a:lnTo>
                  <a:lnTo>
                    <a:pt x="7171" y="60331"/>
                  </a:lnTo>
                  <a:lnTo>
                    <a:pt x="7859" y="60376"/>
                  </a:lnTo>
                  <a:lnTo>
                    <a:pt x="8243" y="60358"/>
                  </a:lnTo>
                  <a:lnTo>
                    <a:pt x="10359" y="60242"/>
                  </a:lnTo>
                  <a:lnTo>
                    <a:pt x="14601" y="60072"/>
                  </a:lnTo>
                  <a:lnTo>
                    <a:pt x="18843" y="59983"/>
                  </a:lnTo>
                  <a:lnTo>
                    <a:pt x="23076" y="59965"/>
                  </a:lnTo>
                  <a:lnTo>
                    <a:pt x="27299" y="60037"/>
                  </a:lnTo>
                  <a:lnTo>
                    <a:pt x="31514" y="60188"/>
                  </a:lnTo>
                  <a:lnTo>
                    <a:pt x="35720" y="60430"/>
                  </a:lnTo>
                  <a:lnTo>
                    <a:pt x="39909" y="60751"/>
                  </a:lnTo>
                  <a:lnTo>
                    <a:pt x="41998" y="60956"/>
                  </a:lnTo>
                  <a:lnTo>
                    <a:pt x="45499" y="61314"/>
                  </a:lnTo>
                  <a:lnTo>
                    <a:pt x="50473" y="61769"/>
                  </a:lnTo>
                  <a:lnTo>
                    <a:pt x="53723" y="62019"/>
                  </a:lnTo>
                  <a:lnTo>
                    <a:pt x="56965" y="62216"/>
                  </a:lnTo>
                  <a:lnTo>
                    <a:pt x="60251" y="62341"/>
                  </a:lnTo>
                  <a:lnTo>
                    <a:pt x="63618" y="62385"/>
                  </a:lnTo>
                  <a:lnTo>
                    <a:pt x="67127" y="62332"/>
                  </a:lnTo>
                  <a:lnTo>
                    <a:pt x="68958" y="62269"/>
                  </a:lnTo>
                  <a:lnTo>
                    <a:pt x="84130" y="61608"/>
                  </a:lnTo>
                  <a:lnTo>
                    <a:pt x="106883" y="60581"/>
                  </a:lnTo>
                  <a:lnTo>
                    <a:pt x="118278" y="60144"/>
                  </a:lnTo>
                  <a:lnTo>
                    <a:pt x="125877" y="59903"/>
                  </a:lnTo>
                  <a:lnTo>
                    <a:pt x="129681" y="59804"/>
                  </a:lnTo>
                  <a:lnTo>
                    <a:pt x="132271" y="59742"/>
                  </a:lnTo>
                  <a:lnTo>
                    <a:pt x="137468" y="59679"/>
                  </a:lnTo>
                  <a:lnTo>
                    <a:pt x="145291" y="59671"/>
                  </a:lnTo>
                  <a:lnTo>
                    <a:pt x="155784" y="59804"/>
                  </a:lnTo>
                  <a:lnTo>
                    <a:pt x="166321" y="60046"/>
                  </a:lnTo>
                  <a:lnTo>
                    <a:pt x="176876" y="60305"/>
                  </a:lnTo>
                  <a:lnTo>
                    <a:pt x="187432" y="60537"/>
                  </a:lnTo>
                  <a:lnTo>
                    <a:pt x="195326" y="60635"/>
                  </a:lnTo>
                  <a:lnTo>
                    <a:pt x="200577" y="60662"/>
                  </a:lnTo>
                  <a:lnTo>
                    <a:pt x="205818" y="60644"/>
                  </a:lnTo>
                  <a:lnTo>
                    <a:pt x="211042" y="60564"/>
                  </a:lnTo>
                  <a:lnTo>
                    <a:pt x="213641" y="60501"/>
                  </a:lnTo>
                  <a:lnTo>
                    <a:pt x="213641" y="715"/>
                  </a:lnTo>
                  <a:lnTo>
                    <a:pt x="211525" y="536"/>
                  </a:lnTo>
                  <a:lnTo>
                    <a:pt x="207274" y="269"/>
                  </a:lnTo>
                  <a:lnTo>
                    <a:pt x="203014" y="99"/>
                  </a:lnTo>
                  <a:lnTo>
                    <a:pt x="198755" y="10"/>
                  </a:lnTo>
                  <a:lnTo>
                    <a:pt x="1944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-103221" y="5017273"/>
              <a:ext cx="7182300" cy="1950617"/>
            </a:xfrm>
            <a:custGeom>
              <a:avLst/>
              <a:gdLst/>
              <a:ahLst/>
              <a:cxnLst/>
              <a:rect l="l" t="t" r="r" b="b"/>
              <a:pathLst>
                <a:path w="226911" h="61626" extrusionOk="0">
                  <a:moveTo>
                    <a:pt x="9573" y="0"/>
                  </a:moveTo>
                  <a:lnTo>
                    <a:pt x="8055" y="9"/>
                  </a:lnTo>
                  <a:lnTo>
                    <a:pt x="6555" y="72"/>
                  </a:lnTo>
                  <a:lnTo>
                    <a:pt x="5073" y="188"/>
                  </a:lnTo>
                  <a:lnTo>
                    <a:pt x="3626" y="349"/>
                  </a:lnTo>
                  <a:lnTo>
                    <a:pt x="2921" y="447"/>
                  </a:lnTo>
                  <a:lnTo>
                    <a:pt x="2492" y="518"/>
                  </a:lnTo>
                  <a:lnTo>
                    <a:pt x="1697" y="724"/>
                  </a:lnTo>
                  <a:lnTo>
                    <a:pt x="965" y="983"/>
                  </a:lnTo>
                  <a:lnTo>
                    <a:pt x="304" y="1304"/>
                  </a:lnTo>
                  <a:lnTo>
                    <a:pt x="0" y="1492"/>
                  </a:lnTo>
                  <a:lnTo>
                    <a:pt x="0" y="34372"/>
                  </a:lnTo>
                  <a:lnTo>
                    <a:pt x="822" y="37381"/>
                  </a:lnTo>
                  <a:lnTo>
                    <a:pt x="2036" y="41908"/>
                  </a:lnTo>
                  <a:lnTo>
                    <a:pt x="2796" y="44918"/>
                  </a:lnTo>
                  <a:lnTo>
                    <a:pt x="3456" y="47936"/>
                  </a:lnTo>
                  <a:lnTo>
                    <a:pt x="3992" y="50963"/>
                  </a:lnTo>
                  <a:lnTo>
                    <a:pt x="4278" y="53232"/>
                  </a:lnTo>
                  <a:lnTo>
                    <a:pt x="4421" y="54741"/>
                  </a:lnTo>
                  <a:lnTo>
                    <a:pt x="4501" y="56259"/>
                  </a:lnTo>
                  <a:lnTo>
                    <a:pt x="4528" y="57777"/>
                  </a:lnTo>
                  <a:lnTo>
                    <a:pt x="4519" y="58536"/>
                  </a:lnTo>
                  <a:lnTo>
                    <a:pt x="4519" y="58741"/>
                  </a:lnTo>
                  <a:lnTo>
                    <a:pt x="4599" y="59054"/>
                  </a:lnTo>
                  <a:lnTo>
                    <a:pt x="4742" y="59233"/>
                  </a:lnTo>
                  <a:lnTo>
                    <a:pt x="4867" y="59313"/>
                  </a:lnTo>
                  <a:lnTo>
                    <a:pt x="5010" y="59402"/>
                  </a:lnTo>
                  <a:lnTo>
                    <a:pt x="5385" y="59509"/>
                  </a:lnTo>
                  <a:lnTo>
                    <a:pt x="6028" y="59599"/>
                  </a:lnTo>
                  <a:lnTo>
                    <a:pt x="6475" y="59625"/>
                  </a:lnTo>
                  <a:lnTo>
                    <a:pt x="16405" y="60161"/>
                  </a:lnTo>
                  <a:lnTo>
                    <a:pt x="31318" y="60938"/>
                  </a:lnTo>
                  <a:lnTo>
                    <a:pt x="41266" y="61411"/>
                  </a:lnTo>
                  <a:lnTo>
                    <a:pt x="46240" y="61626"/>
                  </a:lnTo>
                  <a:lnTo>
                    <a:pt x="46918" y="61376"/>
                  </a:lnTo>
                  <a:lnTo>
                    <a:pt x="48392" y="60956"/>
                  </a:lnTo>
                  <a:lnTo>
                    <a:pt x="49981" y="60661"/>
                  </a:lnTo>
                  <a:lnTo>
                    <a:pt x="51660" y="60501"/>
                  </a:lnTo>
                  <a:lnTo>
                    <a:pt x="52535" y="60492"/>
                  </a:lnTo>
                  <a:lnTo>
                    <a:pt x="129485" y="60492"/>
                  </a:lnTo>
                  <a:lnTo>
                    <a:pt x="132994" y="60286"/>
                  </a:lnTo>
                  <a:lnTo>
                    <a:pt x="140022" y="59938"/>
                  </a:lnTo>
                  <a:lnTo>
                    <a:pt x="147059" y="59688"/>
                  </a:lnTo>
                  <a:lnTo>
                    <a:pt x="152346" y="59599"/>
                  </a:lnTo>
                  <a:lnTo>
                    <a:pt x="155882" y="59581"/>
                  </a:lnTo>
                  <a:lnTo>
                    <a:pt x="157650" y="59590"/>
                  </a:lnTo>
                  <a:lnTo>
                    <a:pt x="166312" y="59679"/>
                  </a:lnTo>
                  <a:lnTo>
                    <a:pt x="183610" y="59965"/>
                  </a:lnTo>
                  <a:lnTo>
                    <a:pt x="200907" y="60268"/>
                  </a:lnTo>
                  <a:lnTo>
                    <a:pt x="213900" y="60429"/>
                  </a:lnTo>
                  <a:lnTo>
                    <a:pt x="222571" y="60492"/>
                  </a:lnTo>
                  <a:lnTo>
                    <a:pt x="226911" y="60501"/>
                  </a:lnTo>
                  <a:lnTo>
                    <a:pt x="226911" y="60501"/>
                  </a:lnTo>
                  <a:lnTo>
                    <a:pt x="226607" y="59447"/>
                  </a:lnTo>
                  <a:lnTo>
                    <a:pt x="225955" y="57331"/>
                  </a:lnTo>
                  <a:lnTo>
                    <a:pt x="225196" y="55223"/>
                  </a:lnTo>
                  <a:lnTo>
                    <a:pt x="224518" y="53651"/>
                  </a:lnTo>
                  <a:lnTo>
                    <a:pt x="224009" y="52624"/>
                  </a:lnTo>
                  <a:lnTo>
                    <a:pt x="223437" y="51606"/>
                  </a:lnTo>
                  <a:lnTo>
                    <a:pt x="222803" y="50606"/>
                  </a:lnTo>
                  <a:lnTo>
                    <a:pt x="222107" y="49624"/>
                  </a:lnTo>
                  <a:lnTo>
                    <a:pt x="221321" y="48660"/>
                  </a:lnTo>
                  <a:lnTo>
                    <a:pt x="220463" y="47731"/>
                  </a:lnTo>
                  <a:lnTo>
                    <a:pt x="219508" y="46820"/>
                  </a:lnTo>
                  <a:lnTo>
                    <a:pt x="218454" y="45945"/>
                  </a:lnTo>
                  <a:lnTo>
                    <a:pt x="217293" y="45105"/>
                  </a:lnTo>
                  <a:lnTo>
                    <a:pt x="216668" y="44704"/>
                  </a:lnTo>
                  <a:lnTo>
                    <a:pt x="215990" y="44284"/>
                  </a:lnTo>
                  <a:lnTo>
                    <a:pt x="214552" y="43489"/>
                  </a:lnTo>
                  <a:lnTo>
                    <a:pt x="213034" y="42757"/>
                  </a:lnTo>
                  <a:lnTo>
                    <a:pt x="211426" y="42078"/>
                  </a:lnTo>
                  <a:lnTo>
                    <a:pt x="209756" y="41462"/>
                  </a:lnTo>
                  <a:lnTo>
                    <a:pt x="208024" y="40882"/>
                  </a:lnTo>
                  <a:lnTo>
                    <a:pt x="206229" y="40355"/>
                  </a:lnTo>
                  <a:lnTo>
                    <a:pt x="204381" y="39864"/>
                  </a:lnTo>
                  <a:lnTo>
                    <a:pt x="201532" y="39194"/>
                  </a:lnTo>
                  <a:lnTo>
                    <a:pt x="197621" y="38426"/>
                  </a:lnTo>
                  <a:lnTo>
                    <a:pt x="193620" y="37765"/>
                  </a:lnTo>
                  <a:lnTo>
                    <a:pt x="189593" y="37176"/>
                  </a:lnTo>
                  <a:lnTo>
                    <a:pt x="187583" y="36908"/>
                  </a:lnTo>
                  <a:lnTo>
                    <a:pt x="181949" y="36167"/>
                  </a:lnTo>
                  <a:lnTo>
                    <a:pt x="170634" y="34747"/>
                  </a:lnTo>
                  <a:lnTo>
                    <a:pt x="159293" y="33363"/>
                  </a:lnTo>
                  <a:lnTo>
                    <a:pt x="147979" y="31943"/>
                  </a:lnTo>
                  <a:lnTo>
                    <a:pt x="139531" y="30809"/>
                  </a:lnTo>
                  <a:lnTo>
                    <a:pt x="133932" y="30014"/>
                  </a:lnTo>
                  <a:lnTo>
                    <a:pt x="128360" y="29165"/>
                  </a:lnTo>
                  <a:lnTo>
                    <a:pt x="122814" y="28264"/>
                  </a:lnTo>
                  <a:lnTo>
                    <a:pt x="117313" y="27308"/>
                  </a:lnTo>
                  <a:lnTo>
                    <a:pt x="111857" y="26272"/>
                  </a:lnTo>
                  <a:lnTo>
                    <a:pt x="106455" y="25165"/>
                  </a:lnTo>
                  <a:lnTo>
                    <a:pt x="101106" y="23968"/>
                  </a:lnTo>
                  <a:lnTo>
                    <a:pt x="98453" y="23334"/>
                  </a:lnTo>
                  <a:lnTo>
                    <a:pt x="95355" y="22566"/>
                  </a:lnTo>
                  <a:lnTo>
                    <a:pt x="89264" y="20941"/>
                  </a:lnTo>
                  <a:lnTo>
                    <a:pt x="83255" y="19218"/>
                  </a:lnTo>
                  <a:lnTo>
                    <a:pt x="77325" y="17423"/>
                  </a:lnTo>
                  <a:lnTo>
                    <a:pt x="68502" y="14645"/>
                  </a:lnTo>
                  <a:lnTo>
                    <a:pt x="56795" y="10886"/>
                  </a:lnTo>
                  <a:lnTo>
                    <a:pt x="50901" y="9055"/>
                  </a:lnTo>
                  <a:lnTo>
                    <a:pt x="45990" y="7519"/>
                  </a:lnTo>
                  <a:lnTo>
                    <a:pt x="37328" y="4903"/>
                  </a:lnTo>
                  <a:lnTo>
                    <a:pt x="32693" y="3626"/>
                  </a:lnTo>
                  <a:lnTo>
                    <a:pt x="29523" y="2831"/>
                  </a:lnTo>
                  <a:lnTo>
                    <a:pt x="26317" y="2099"/>
                  </a:lnTo>
                  <a:lnTo>
                    <a:pt x="23084" y="1438"/>
                  </a:lnTo>
                  <a:lnTo>
                    <a:pt x="19852" y="884"/>
                  </a:lnTo>
                  <a:lnTo>
                    <a:pt x="16637" y="447"/>
                  </a:lnTo>
                  <a:lnTo>
                    <a:pt x="13458" y="152"/>
                  </a:lnTo>
                  <a:lnTo>
                    <a:pt x="11118" y="27"/>
                  </a:lnTo>
                  <a:lnTo>
                    <a:pt x="95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5"/>
          <p:cNvSpPr/>
          <p:nvPr/>
        </p:nvSpPr>
        <p:spPr>
          <a:xfrm>
            <a:off x="4382762" y="5008091"/>
            <a:ext cx="1456" cy="886"/>
          </a:xfrm>
          <a:custGeom>
            <a:avLst/>
            <a:gdLst/>
            <a:ahLst/>
            <a:cxnLst/>
            <a:rect l="l" t="t" r="r" b="b"/>
            <a:pathLst>
              <a:path w="46" h="28" extrusionOk="0">
                <a:moveTo>
                  <a:pt x="28" y="0"/>
                </a:moveTo>
                <a:lnTo>
                  <a:pt x="1" y="9"/>
                </a:lnTo>
                <a:lnTo>
                  <a:pt x="1" y="27"/>
                </a:lnTo>
                <a:lnTo>
                  <a:pt x="45" y="27"/>
                </a:lnTo>
                <a:lnTo>
                  <a:pt x="45" y="9"/>
                </a:lnTo>
                <a:lnTo>
                  <a:pt x="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4152141" y="4958909"/>
            <a:ext cx="154939" cy="41591"/>
          </a:xfrm>
          <a:custGeom>
            <a:avLst/>
            <a:gdLst/>
            <a:ahLst/>
            <a:cxnLst/>
            <a:rect l="l" t="t" r="r" b="b"/>
            <a:pathLst>
              <a:path w="4895" h="1314" extrusionOk="0">
                <a:moveTo>
                  <a:pt x="4716" y="0"/>
                </a:moveTo>
                <a:lnTo>
                  <a:pt x="4653" y="18"/>
                </a:lnTo>
                <a:lnTo>
                  <a:pt x="3555" y="376"/>
                </a:lnTo>
                <a:lnTo>
                  <a:pt x="2421" y="697"/>
                </a:lnTo>
                <a:lnTo>
                  <a:pt x="1233" y="965"/>
                </a:lnTo>
                <a:lnTo>
                  <a:pt x="46" y="1224"/>
                </a:lnTo>
                <a:lnTo>
                  <a:pt x="1" y="1242"/>
                </a:lnTo>
                <a:lnTo>
                  <a:pt x="37" y="1304"/>
                </a:lnTo>
                <a:lnTo>
                  <a:pt x="99" y="1313"/>
                </a:lnTo>
                <a:lnTo>
                  <a:pt x="421" y="1313"/>
                </a:lnTo>
                <a:lnTo>
                  <a:pt x="1081" y="1260"/>
                </a:lnTo>
                <a:lnTo>
                  <a:pt x="2064" y="1117"/>
                </a:lnTo>
                <a:lnTo>
                  <a:pt x="3323" y="804"/>
                </a:lnTo>
                <a:lnTo>
                  <a:pt x="4412" y="384"/>
                </a:lnTo>
                <a:lnTo>
                  <a:pt x="4859" y="143"/>
                </a:lnTo>
                <a:lnTo>
                  <a:pt x="4895" y="117"/>
                </a:lnTo>
                <a:lnTo>
                  <a:pt x="4895" y="63"/>
                </a:lnTo>
                <a:lnTo>
                  <a:pt x="4823" y="18"/>
                </a:lnTo>
                <a:lnTo>
                  <a:pt x="47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4308737" y="4958340"/>
            <a:ext cx="161997" cy="68148"/>
          </a:xfrm>
          <a:custGeom>
            <a:avLst/>
            <a:gdLst/>
            <a:ahLst/>
            <a:cxnLst/>
            <a:rect l="l" t="t" r="r" b="b"/>
            <a:pathLst>
              <a:path w="5118" h="2153" extrusionOk="0">
                <a:moveTo>
                  <a:pt x="4804" y="1"/>
                </a:moveTo>
                <a:lnTo>
                  <a:pt x="4715" y="36"/>
                </a:lnTo>
                <a:lnTo>
                  <a:pt x="3572" y="510"/>
                </a:lnTo>
                <a:lnTo>
                  <a:pt x="1206" y="1429"/>
                </a:lnTo>
                <a:lnTo>
                  <a:pt x="72" y="1921"/>
                </a:lnTo>
                <a:lnTo>
                  <a:pt x="18" y="1947"/>
                </a:lnTo>
                <a:lnTo>
                  <a:pt x="0" y="2037"/>
                </a:lnTo>
                <a:lnTo>
                  <a:pt x="89" y="2117"/>
                </a:lnTo>
                <a:lnTo>
                  <a:pt x="241" y="2153"/>
                </a:lnTo>
                <a:lnTo>
                  <a:pt x="331" y="2144"/>
                </a:lnTo>
                <a:lnTo>
                  <a:pt x="1036" y="1983"/>
                </a:lnTo>
                <a:lnTo>
                  <a:pt x="2340" y="1572"/>
                </a:lnTo>
                <a:lnTo>
                  <a:pt x="3519" y="1072"/>
                </a:lnTo>
                <a:lnTo>
                  <a:pt x="4572" y="501"/>
                </a:lnTo>
                <a:lnTo>
                  <a:pt x="5055" y="206"/>
                </a:lnTo>
                <a:lnTo>
                  <a:pt x="5117" y="161"/>
                </a:lnTo>
                <a:lnTo>
                  <a:pt x="5099" y="72"/>
                </a:lnTo>
                <a:lnTo>
                  <a:pt x="4983" y="10"/>
                </a:lnTo>
                <a:lnTo>
                  <a:pt x="48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4466155" y="4865072"/>
            <a:ext cx="109138" cy="26335"/>
          </a:xfrm>
          <a:custGeom>
            <a:avLst/>
            <a:gdLst/>
            <a:ahLst/>
            <a:cxnLst/>
            <a:rect l="l" t="t" r="r" b="b"/>
            <a:pathLst>
              <a:path w="3448" h="832" extrusionOk="0">
                <a:moveTo>
                  <a:pt x="3179" y="1"/>
                </a:moveTo>
                <a:lnTo>
                  <a:pt x="2786" y="19"/>
                </a:lnTo>
                <a:lnTo>
                  <a:pt x="1992" y="126"/>
                </a:lnTo>
                <a:lnTo>
                  <a:pt x="822" y="367"/>
                </a:lnTo>
                <a:lnTo>
                  <a:pt x="143" y="563"/>
                </a:lnTo>
                <a:lnTo>
                  <a:pt x="45" y="599"/>
                </a:lnTo>
                <a:lnTo>
                  <a:pt x="0" y="697"/>
                </a:lnTo>
                <a:lnTo>
                  <a:pt x="72" y="778"/>
                </a:lnTo>
                <a:lnTo>
                  <a:pt x="241" y="831"/>
                </a:lnTo>
                <a:lnTo>
                  <a:pt x="357" y="822"/>
                </a:lnTo>
                <a:lnTo>
                  <a:pt x="1107" y="751"/>
                </a:lnTo>
                <a:lnTo>
                  <a:pt x="2295" y="554"/>
                </a:lnTo>
                <a:lnTo>
                  <a:pt x="3010" y="376"/>
                </a:lnTo>
                <a:lnTo>
                  <a:pt x="3322" y="269"/>
                </a:lnTo>
                <a:lnTo>
                  <a:pt x="3385" y="233"/>
                </a:lnTo>
                <a:lnTo>
                  <a:pt x="3447" y="144"/>
                </a:lnTo>
                <a:lnTo>
                  <a:pt x="3420" y="63"/>
                </a:lnTo>
                <a:lnTo>
                  <a:pt x="3286" y="10"/>
                </a:lnTo>
                <a:lnTo>
                  <a:pt x="317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4565626" y="4976443"/>
            <a:ext cx="102364" cy="46086"/>
          </a:xfrm>
          <a:custGeom>
            <a:avLst/>
            <a:gdLst/>
            <a:ahLst/>
            <a:cxnLst/>
            <a:rect l="l" t="t" r="r" b="b"/>
            <a:pathLst>
              <a:path w="3234" h="1456" extrusionOk="0">
                <a:moveTo>
                  <a:pt x="2546" y="0"/>
                </a:moveTo>
                <a:lnTo>
                  <a:pt x="2296" y="18"/>
                </a:lnTo>
                <a:lnTo>
                  <a:pt x="1992" y="54"/>
                </a:lnTo>
                <a:lnTo>
                  <a:pt x="1465" y="223"/>
                </a:lnTo>
                <a:lnTo>
                  <a:pt x="1215" y="322"/>
                </a:lnTo>
                <a:lnTo>
                  <a:pt x="697" y="509"/>
                </a:lnTo>
                <a:lnTo>
                  <a:pt x="233" y="732"/>
                </a:lnTo>
                <a:lnTo>
                  <a:pt x="117" y="804"/>
                </a:lnTo>
                <a:lnTo>
                  <a:pt x="9" y="947"/>
                </a:lnTo>
                <a:lnTo>
                  <a:pt x="1" y="1090"/>
                </a:lnTo>
                <a:lnTo>
                  <a:pt x="99" y="1224"/>
                </a:lnTo>
                <a:lnTo>
                  <a:pt x="268" y="1340"/>
                </a:lnTo>
                <a:lnTo>
                  <a:pt x="501" y="1420"/>
                </a:lnTo>
                <a:lnTo>
                  <a:pt x="777" y="1456"/>
                </a:lnTo>
                <a:lnTo>
                  <a:pt x="1081" y="1429"/>
                </a:lnTo>
                <a:lnTo>
                  <a:pt x="1242" y="1402"/>
                </a:lnTo>
                <a:lnTo>
                  <a:pt x="1769" y="1232"/>
                </a:lnTo>
                <a:lnTo>
                  <a:pt x="2242" y="1036"/>
                </a:lnTo>
                <a:lnTo>
                  <a:pt x="2510" y="938"/>
                </a:lnTo>
                <a:lnTo>
                  <a:pt x="2876" y="777"/>
                </a:lnTo>
                <a:lnTo>
                  <a:pt x="3072" y="643"/>
                </a:lnTo>
                <a:lnTo>
                  <a:pt x="3153" y="572"/>
                </a:lnTo>
                <a:lnTo>
                  <a:pt x="3197" y="518"/>
                </a:lnTo>
                <a:lnTo>
                  <a:pt x="3233" y="402"/>
                </a:lnTo>
                <a:lnTo>
                  <a:pt x="3215" y="295"/>
                </a:lnTo>
                <a:lnTo>
                  <a:pt x="3144" y="197"/>
                </a:lnTo>
                <a:lnTo>
                  <a:pt x="2947" y="81"/>
                </a:lnTo>
                <a:lnTo>
                  <a:pt x="25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4782385" y="4851526"/>
            <a:ext cx="82296" cy="40990"/>
          </a:xfrm>
          <a:custGeom>
            <a:avLst/>
            <a:gdLst/>
            <a:ahLst/>
            <a:cxnLst/>
            <a:rect l="l" t="t" r="r" b="b"/>
            <a:pathLst>
              <a:path w="2600" h="1295" extrusionOk="0">
                <a:moveTo>
                  <a:pt x="2019" y="0"/>
                </a:moveTo>
                <a:lnTo>
                  <a:pt x="1867" y="36"/>
                </a:lnTo>
                <a:lnTo>
                  <a:pt x="1599" y="134"/>
                </a:lnTo>
                <a:lnTo>
                  <a:pt x="1099" y="357"/>
                </a:lnTo>
                <a:lnTo>
                  <a:pt x="429" y="732"/>
                </a:lnTo>
                <a:lnTo>
                  <a:pt x="63" y="1009"/>
                </a:lnTo>
                <a:lnTo>
                  <a:pt x="28" y="1036"/>
                </a:lnTo>
                <a:lnTo>
                  <a:pt x="1" y="1098"/>
                </a:lnTo>
                <a:lnTo>
                  <a:pt x="45" y="1188"/>
                </a:lnTo>
                <a:lnTo>
                  <a:pt x="215" y="1277"/>
                </a:lnTo>
                <a:lnTo>
                  <a:pt x="456" y="1295"/>
                </a:lnTo>
                <a:lnTo>
                  <a:pt x="581" y="1268"/>
                </a:lnTo>
                <a:lnTo>
                  <a:pt x="1135" y="1090"/>
                </a:lnTo>
                <a:lnTo>
                  <a:pt x="1885" y="750"/>
                </a:lnTo>
                <a:lnTo>
                  <a:pt x="2323" y="500"/>
                </a:lnTo>
                <a:lnTo>
                  <a:pt x="2519" y="366"/>
                </a:lnTo>
                <a:lnTo>
                  <a:pt x="2564" y="331"/>
                </a:lnTo>
                <a:lnTo>
                  <a:pt x="2599" y="250"/>
                </a:lnTo>
                <a:lnTo>
                  <a:pt x="2546" y="143"/>
                </a:lnTo>
                <a:lnTo>
                  <a:pt x="2323" y="27"/>
                </a:lnTo>
                <a:lnTo>
                  <a:pt x="20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4779568" y="4748352"/>
            <a:ext cx="127211" cy="49789"/>
          </a:xfrm>
          <a:custGeom>
            <a:avLst/>
            <a:gdLst/>
            <a:ahLst/>
            <a:cxnLst/>
            <a:rect l="l" t="t" r="r" b="b"/>
            <a:pathLst>
              <a:path w="4019" h="1573" extrusionOk="0">
                <a:moveTo>
                  <a:pt x="3510" y="1"/>
                </a:moveTo>
                <a:lnTo>
                  <a:pt x="3135" y="27"/>
                </a:lnTo>
                <a:lnTo>
                  <a:pt x="2938" y="72"/>
                </a:lnTo>
                <a:lnTo>
                  <a:pt x="2421" y="242"/>
                </a:lnTo>
                <a:lnTo>
                  <a:pt x="1938" y="429"/>
                </a:lnTo>
                <a:lnTo>
                  <a:pt x="1045" y="760"/>
                </a:lnTo>
                <a:lnTo>
                  <a:pt x="161" y="1108"/>
                </a:lnTo>
                <a:lnTo>
                  <a:pt x="81" y="1144"/>
                </a:lnTo>
                <a:lnTo>
                  <a:pt x="0" y="1224"/>
                </a:lnTo>
                <a:lnTo>
                  <a:pt x="0" y="1322"/>
                </a:lnTo>
                <a:lnTo>
                  <a:pt x="63" y="1412"/>
                </a:lnTo>
                <a:lnTo>
                  <a:pt x="251" y="1519"/>
                </a:lnTo>
                <a:lnTo>
                  <a:pt x="527" y="1572"/>
                </a:lnTo>
                <a:lnTo>
                  <a:pt x="715" y="1554"/>
                </a:lnTo>
                <a:lnTo>
                  <a:pt x="813" y="1528"/>
                </a:lnTo>
                <a:lnTo>
                  <a:pt x="1778" y="1206"/>
                </a:lnTo>
                <a:lnTo>
                  <a:pt x="2733" y="876"/>
                </a:lnTo>
                <a:lnTo>
                  <a:pt x="3153" y="733"/>
                </a:lnTo>
                <a:lnTo>
                  <a:pt x="3555" y="572"/>
                </a:lnTo>
                <a:lnTo>
                  <a:pt x="3733" y="492"/>
                </a:lnTo>
                <a:lnTo>
                  <a:pt x="3921" y="304"/>
                </a:lnTo>
                <a:lnTo>
                  <a:pt x="4001" y="188"/>
                </a:lnTo>
                <a:lnTo>
                  <a:pt x="4019" y="152"/>
                </a:lnTo>
                <a:lnTo>
                  <a:pt x="3992" y="90"/>
                </a:lnTo>
                <a:lnTo>
                  <a:pt x="3858" y="10"/>
                </a:lnTo>
                <a:lnTo>
                  <a:pt x="37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4656615" y="4831999"/>
            <a:ext cx="66755" cy="28867"/>
          </a:xfrm>
          <a:custGeom>
            <a:avLst/>
            <a:gdLst/>
            <a:ahLst/>
            <a:cxnLst/>
            <a:rect l="l" t="t" r="r" b="b"/>
            <a:pathLst>
              <a:path w="2109" h="912" extrusionOk="0">
                <a:moveTo>
                  <a:pt x="1921" y="1"/>
                </a:moveTo>
                <a:lnTo>
                  <a:pt x="1635" y="10"/>
                </a:lnTo>
                <a:lnTo>
                  <a:pt x="1198" y="153"/>
                </a:lnTo>
                <a:lnTo>
                  <a:pt x="1001" y="242"/>
                </a:lnTo>
                <a:lnTo>
                  <a:pt x="680" y="376"/>
                </a:lnTo>
                <a:lnTo>
                  <a:pt x="385" y="510"/>
                </a:lnTo>
                <a:lnTo>
                  <a:pt x="260" y="590"/>
                </a:lnTo>
                <a:lnTo>
                  <a:pt x="117" y="751"/>
                </a:lnTo>
                <a:lnTo>
                  <a:pt x="19" y="831"/>
                </a:lnTo>
                <a:lnTo>
                  <a:pt x="1" y="849"/>
                </a:lnTo>
                <a:lnTo>
                  <a:pt x="10" y="885"/>
                </a:lnTo>
                <a:lnTo>
                  <a:pt x="90" y="912"/>
                </a:lnTo>
                <a:lnTo>
                  <a:pt x="162" y="903"/>
                </a:lnTo>
                <a:lnTo>
                  <a:pt x="465" y="867"/>
                </a:lnTo>
                <a:lnTo>
                  <a:pt x="751" y="814"/>
                </a:lnTo>
                <a:lnTo>
                  <a:pt x="1099" y="689"/>
                </a:lnTo>
                <a:lnTo>
                  <a:pt x="1421" y="555"/>
                </a:lnTo>
                <a:lnTo>
                  <a:pt x="1635" y="465"/>
                </a:lnTo>
                <a:lnTo>
                  <a:pt x="2028" y="260"/>
                </a:lnTo>
                <a:lnTo>
                  <a:pt x="2108" y="153"/>
                </a:lnTo>
                <a:lnTo>
                  <a:pt x="2082" y="90"/>
                </a:lnTo>
                <a:lnTo>
                  <a:pt x="2037" y="55"/>
                </a:lnTo>
                <a:lnTo>
                  <a:pt x="19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4939518" y="4821555"/>
            <a:ext cx="102079" cy="77485"/>
          </a:xfrm>
          <a:custGeom>
            <a:avLst/>
            <a:gdLst/>
            <a:ahLst/>
            <a:cxnLst/>
            <a:rect l="l" t="t" r="r" b="b"/>
            <a:pathLst>
              <a:path w="3225" h="2448" extrusionOk="0">
                <a:moveTo>
                  <a:pt x="3108" y="1"/>
                </a:moveTo>
                <a:lnTo>
                  <a:pt x="3028" y="18"/>
                </a:lnTo>
                <a:lnTo>
                  <a:pt x="2796" y="108"/>
                </a:lnTo>
                <a:lnTo>
                  <a:pt x="2385" y="322"/>
                </a:lnTo>
                <a:lnTo>
                  <a:pt x="1849" y="679"/>
                </a:lnTo>
                <a:lnTo>
                  <a:pt x="1528" y="929"/>
                </a:lnTo>
                <a:lnTo>
                  <a:pt x="1126" y="1242"/>
                </a:lnTo>
                <a:lnTo>
                  <a:pt x="358" y="1885"/>
                </a:lnTo>
                <a:lnTo>
                  <a:pt x="28" y="2215"/>
                </a:lnTo>
                <a:lnTo>
                  <a:pt x="1" y="2269"/>
                </a:lnTo>
                <a:lnTo>
                  <a:pt x="54" y="2376"/>
                </a:lnTo>
                <a:lnTo>
                  <a:pt x="215" y="2447"/>
                </a:lnTo>
                <a:lnTo>
                  <a:pt x="412" y="2438"/>
                </a:lnTo>
                <a:lnTo>
                  <a:pt x="501" y="2403"/>
                </a:lnTo>
                <a:lnTo>
                  <a:pt x="921" y="2135"/>
                </a:lnTo>
                <a:lnTo>
                  <a:pt x="1689" y="1572"/>
                </a:lnTo>
                <a:lnTo>
                  <a:pt x="2055" y="1286"/>
                </a:lnTo>
                <a:lnTo>
                  <a:pt x="2421" y="1010"/>
                </a:lnTo>
                <a:lnTo>
                  <a:pt x="2903" y="563"/>
                </a:lnTo>
                <a:lnTo>
                  <a:pt x="3144" y="251"/>
                </a:lnTo>
                <a:lnTo>
                  <a:pt x="3225" y="90"/>
                </a:lnTo>
                <a:lnTo>
                  <a:pt x="3225" y="54"/>
                </a:lnTo>
                <a:lnTo>
                  <a:pt x="31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5054845" y="4720375"/>
            <a:ext cx="130060" cy="55993"/>
          </a:xfrm>
          <a:custGeom>
            <a:avLst/>
            <a:gdLst/>
            <a:ahLst/>
            <a:cxnLst/>
            <a:rect l="l" t="t" r="r" b="b"/>
            <a:pathLst>
              <a:path w="4109" h="1769" extrusionOk="0">
                <a:moveTo>
                  <a:pt x="3215" y="1"/>
                </a:moveTo>
                <a:lnTo>
                  <a:pt x="2965" y="45"/>
                </a:lnTo>
                <a:lnTo>
                  <a:pt x="2527" y="143"/>
                </a:lnTo>
                <a:lnTo>
                  <a:pt x="1724" y="420"/>
                </a:lnTo>
                <a:lnTo>
                  <a:pt x="1000" y="751"/>
                </a:lnTo>
                <a:lnTo>
                  <a:pt x="375" y="1135"/>
                </a:lnTo>
                <a:lnTo>
                  <a:pt x="107" y="1331"/>
                </a:lnTo>
                <a:lnTo>
                  <a:pt x="45" y="1394"/>
                </a:lnTo>
                <a:lnTo>
                  <a:pt x="0" y="1501"/>
                </a:lnTo>
                <a:lnTo>
                  <a:pt x="45" y="1599"/>
                </a:lnTo>
                <a:lnTo>
                  <a:pt x="170" y="1679"/>
                </a:lnTo>
                <a:lnTo>
                  <a:pt x="429" y="1769"/>
                </a:lnTo>
                <a:lnTo>
                  <a:pt x="866" y="1769"/>
                </a:lnTo>
                <a:lnTo>
                  <a:pt x="1063" y="1706"/>
                </a:lnTo>
                <a:lnTo>
                  <a:pt x="1956" y="1340"/>
                </a:lnTo>
                <a:lnTo>
                  <a:pt x="2885" y="1001"/>
                </a:lnTo>
                <a:lnTo>
                  <a:pt x="3313" y="858"/>
                </a:lnTo>
                <a:lnTo>
                  <a:pt x="3733" y="706"/>
                </a:lnTo>
                <a:lnTo>
                  <a:pt x="3840" y="661"/>
                </a:lnTo>
                <a:lnTo>
                  <a:pt x="3983" y="563"/>
                </a:lnTo>
                <a:lnTo>
                  <a:pt x="4081" y="411"/>
                </a:lnTo>
                <a:lnTo>
                  <a:pt x="4108" y="277"/>
                </a:lnTo>
                <a:lnTo>
                  <a:pt x="4099" y="224"/>
                </a:lnTo>
                <a:lnTo>
                  <a:pt x="3992" y="135"/>
                </a:lnTo>
                <a:lnTo>
                  <a:pt x="3912" y="108"/>
                </a:lnTo>
                <a:lnTo>
                  <a:pt x="3885" y="108"/>
                </a:lnTo>
                <a:lnTo>
                  <a:pt x="3662" y="27"/>
                </a:lnTo>
                <a:lnTo>
                  <a:pt x="3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5290244" y="4640684"/>
            <a:ext cx="108315" cy="25480"/>
          </a:xfrm>
          <a:custGeom>
            <a:avLst/>
            <a:gdLst/>
            <a:ahLst/>
            <a:cxnLst/>
            <a:rect l="l" t="t" r="r" b="b"/>
            <a:pathLst>
              <a:path w="3422" h="805" extrusionOk="0">
                <a:moveTo>
                  <a:pt x="2707" y="0"/>
                </a:moveTo>
                <a:lnTo>
                  <a:pt x="2108" y="72"/>
                </a:lnTo>
                <a:lnTo>
                  <a:pt x="1751" y="143"/>
                </a:lnTo>
                <a:lnTo>
                  <a:pt x="1332" y="215"/>
                </a:lnTo>
                <a:lnTo>
                  <a:pt x="546" y="402"/>
                </a:lnTo>
                <a:lnTo>
                  <a:pt x="162" y="518"/>
                </a:lnTo>
                <a:lnTo>
                  <a:pt x="63" y="563"/>
                </a:lnTo>
                <a:lnTo>
                  <a:pt x="1" y="661"/>
                </a:lnTo>
                <a:lnTo>
                  <a:pt x="90" y="750"/>
                </a:lnTo>
                <a:lnTo>
                  <a:pt x="278" y="804"/>
                </a:lnTo>
                <a:lnTo>
                  <a:pt x="394" y="804"/>
                </a:lnTo>
                <a:lnTo>
                  <a:pt x="867" y="768"/>
                </a:lnTo>
                <a:lnTo>
                  <a:pt x="1760" y="643"/>
                </a:lnTo>
                <a:lnTo>
                  <a:pt x="2207" y="563"/>
                </a:lnTo>
                <a:lnTo>
                  <a:pt x="2546" y="492"/>
                </a:lnTo>
                <a:lnTo>
                  <a:pt x="3028" y="375"/>
                </a:lnTo>
                <a:lnTo>
                  <a:pt x="3296" y="250"/>
                </a:lnTo>
                <a:lnTo>
                  <a:pt x="3394" y="179"/>
                </a:lnTo>
                <a:lnTo>
                  <a:pt x="3421" y="152"/>
                </a:lnTo>
                <a:lnTo>
                  <a:pt x="3421" y="108"/>
                </a:lnTo>
                <a:lnTo>
                  <a:pt x="3359" y="54"/>
                </a:lnTo>
                <a:lnTo>
                  <a:pt x="3278" y="36"/>
                </a:lnTo>
                <a:lnTo>
                  <a:pt x="3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5269357" y="4737338"/>
            <a:ext cx="112240" cy="53176"/>
          </a:xfrm>
          <a:custGeom>
            <a:avLst/>
            <a:gdLst/>
            <a:ahLst/>
            <a:cxnLst/>
            <a:rect l="l" t="t" r="r" b="b"/>
            <a:pathLst>
              <a:path w="3546" h="1680" extrusionOk="0">
                <a:moveTo>
                  <a:pt x="3197" y="0"/>
                </a:moveTo>
                <a:lnTo>
                  <a:pt x="3081" y="9"/>
                </a:lnTo>
                <a:lnTo>
                  <a:pt x="2813" y="36"/>
                </a:lnTo>
                <a:lnTo>
                  <a:pt x="2304" y="170"/>
                </a:lnTo>
                <a:lnTo>
                  <a:pt x="1625" y="456"/>
                </a:lnTo>
                <a:lnTo>
                  <a:pt x="1232" y="661"/>
                </a:lnTo>
                <a:lnTo>
                  <a:pt x="804" y="876"/>
                </a:lnTo>
                <a:lnTo>
                  <a:pt x="429" y="1108"/>
                </a:lnTo>
                <a:lnTo>
                  <a:pt x="295" y="1215"/>
                </a:lnTo>
                <a:lnTo>
                  <a:pt x="125" y="1438"/>
                </a:lnTo>
                <a:lnTo>
                  <a:pt x="18" y="1545"/>
                </a:lnTo>
                <a:lnTo>
                  <a:pt x="0" y="1572"/>
                </a:lnTo>
                <a:lnTo>
                  <a:pt x="27" y="1635"/>
                </a:lnTo>
                <a:lnTo>
                  <a:pt x="98" y="1670"/>
                </a:lnTo>
                <a:lnTo>
                  <a:pt x="206" y="1679"/>
                </a:lnTo>
                <a:lnTo>
                  <a:pt x="259" y="1670"/>
                </a:lnTo>
                <a:lnTo>
                  <a:pt x="661" y="1554"/>
                </a:lnTo>
                <a:lnTo>
                  <a:pt x="1072" y="1429"/>
                </a:lnTo>
                <a:lnTo>
                  <a:pt x="1518" y="1233"/>
                </a:lnTo>
                <a:lnTo>
                  <a:pt x="1965" y="1027"/>
                </a:lnTo>
                <a:lnTo>
                  <a:pt x="2375" y="867"/>
                </a:lnTo>
                <a:lnTo>
                  <a:pt x="3018" y="599"/>
                </a:lnTo>
                <a:lnTo>
                  <a:pt x="3367" y="393"/>
                </a:lnTo>
                <a:lnTo>
                  <a:pt x="3501" y="277"/>
                </a:lnTo>
                <a:lnTo>
                  <a:pt x="3545" y="224"/>
                </a:lnTo>
                <a:lnTo>
                  <a:pt x="3519" y="116"/>
                </a:lnTo>
                <a:lnTo>
                  <a:pt x="3402" y="36"/>
                </a:lnTo>
                <a:lnTo>
                  <a:pt x="319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5019525" y="4690689"/>
            <a:ext cx="94419" cy="29152"/>
          </a:xfrm>
          <a:custGeom>
            <a:avLst/>
            <a:gdLst/>
            <a:ahLst/>
            <a:cxnLst/>
            <a:rect l="l" t="t" r="r" b="b"/>
            <a:pathLst>
              <a:path w="2983" h="921" extrusionOk="0">
                <a:moveTo>
                  <a:pt x="2250" y="1"/>
                </a:moveTo>
                <a:lnTo>
                  <a:pt x="1750" y="28"/>
                </a:lnTo>
                <a:lnTo>
                  <a:pt x="1241" y="108"/>
                </a:lnTo>
                <a:lnTo>
                  <a:pt x="768" y="233"/>
                </a:lnTo>
                <a:lnTo>
                  <a:pt x="366" y="394"/>
                </a:lnTo>
                <a:lnTo>
                  <a:pt x="89" y="581"/>
                </a:lnTo>
                <a:lnTo>
                  <a:pt x="0" y="733"/>
                </a:lnTo>
                <a:lnTo>
                  <a:pt x="0" y="840"/>
                </a:lnTo>
                <a:lnTo>
                  <a:pt x="18" y="894"/>
                </a:lnTo>
                <a:lnTo>
                  <a:pt x="45" y="921"/>
                </a:lnTo>
                <a:lnTo>
                  <a:pt x="98" y="921"/>
                </a:lnTo>
                <a:lnTo>
                  <a:pt x="268" y="885"/>
                </a:lnTo>
                <a:lnTo>
                  <a:pt x="563" y="787"/>
                </a:lnTo>
                <a:lnTo>
                  <a:pt x="973" y="599"/>
                </a:lnTo>
                <a:lnTo>
                  <a:pt x="1286" y="501"/>
                </a:lnTo>
                <a:lnTo>
                  <a:pt x="1661" y="430"/>
                </a:lnTo>
                <a:lnTo>
                  <a:pt x="2411" y="385"/>
                </a:lnTo>
                <a:lnTo>
                  <a:pt x="2786" y="340"/>
                </a:lnTo>
                <a:lnTo>
                  <a:pt x="2867" y="322"/>
                </a:lnTo>
                <a:lnTo>
                  <a:pt x="2965" y="260"/>
                </a:lnTo>
                <a:lnTo>
                  <a:pt x="2983" y="188"/>
                </a:lnTo>
                <a:lnTo>
                  <a:pt x="2920" y="117"/>
                </a:lnTo>
                <a:lnTo>
                  <a:pt x="2849" y="90"/>
                </a:lnTo>
                <a:lnTo>
                  <a:pt x="2679" y="37"/>
                </a:lnTo>
                <a:lnTo>
                  <a:pt x="22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5515517" y="4657932"/>
            <a:ext cx="162820" cy="73782"/>
          </a:xfrm>
          <a:custGeom>
            <a:avLst/>
            <a:gdLst/>
            <a:ahLst/>
            <a:cxnLst/>
            <a:rect l="l" t="t" r="r" b="b"/>
            <a:pathLst>
              <a:path w="5144" h="2331" extrusionOk="0">
                <a:moveTo>
                  <a:pt x="4554" y="0"/>
                </a:moveTo>
                <a:lnTo>
                  <a:pt x="4331" y="18"/>
                </a:lnTo>
                <a:lnTo>
                  <a:pt x="3974" y="72"/>
                </a:lnTo>
                <a:lnTo>
                  <a:pt x="3286" y="250"/>
                </a:lnTo>
                <a:lnTo>
                  <a:pt x="2322" y="607"/>
                </a:lnTo>
                <a:lnTo>
                  <a:pt x="1759" y="857"/>
                </a:lnTo>
                <a:lnTo>
                  <a:pt x="1206" y="1107"/>
                </a:lnTo>
                <a:lnTo>
                  <a:pt x="464" y="1554"/>
                </a:lnTo>
                <a:lnTo>
                  <a:pt x="197" y="1795"/>
                </a:lnTo>
                <a:lnTo>
                  <a:pt x="63" y="1974"/>
                </a:lnTo>
                <a:lnTo>
                  <a:pt x="18" y="2063"/>
                </a:lnTo>
                <a:lnTo>
                  <a:pt x="0" y="2134"/>
                </a:lnTo>
                <a:lnTo>
                  <a:pt x="89" y="2242"/>
                </a:lnTo>
                <a:lnTo>
                  <a:pt x="268" y="2313"/>
                </a:lnTo>
                <a:lnTo>
                  <a:pt x="509" y="2331"/>
                </a:lnTo>
                <a:lnTo>
                  <a:pt x="634" y="2304"/>
                </a:lnTo>
                <a:lnTo>
                  <a:pt x="929" y="2215"/>
                </a:lnTo>
                <a:lnTo>
                  <a:pt x="1447" y="2009"/>
                </a:lnTo>
                <a:lnTo>
                  <a:pt x="2170" y="1652"/>
                </a:lnTo>
                <a:lnTo>
                  <a:pt x="2661" y="1411"/>
                </a:lnTo>
                <a:lnTo>
                  <a:pt x="3224" y="1197"/>
                </a:lnTo>
                <a:lnTo>
                  <a:pt x="4420" y="795"/>
                </a:lnTo>
                <a:lnTo>
                  <a:pt x="4956" y="563"/>
                </a:lnTo>
                <a:lnTo>
                  <a:pt x="5037" y="518"/>
                </a:lnTo>
                <a:lnTo>
                  <a:pt x="5126" y="420"/>
                </a:lnTo>
                <a:lnTo>
                  <a:pt x="5144" y="313"/>
                </a:lnTo>
                <a:lnTo>
                  <a:pt x="5090" y="214"/>
                </a:lnTo>
                <a:lnTo>
                  <a:pt x="4929" y="89"/>
                </a:lnTo>
                <a:lnTo>
                  <a:pt x="45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5570047" y="4585837"/>
            <a:ext cx="121862" cy="40737"/>
          </a:xfrm>
          <a:custGeom>
            <a:avLst/>
            <a:gdLst/>
            <a:ahLst/>
            <a:cxnLst/>
            <a:rect l="l" t="t" r="r" b="b"/>
            <a:pathLst>
              <a:path w="3850" h="1287" extrusionOk="0">
                <a:moveTo>
                  <a:pt x="3439" y="1"/>
                </a:moveTo>
                <a:lnTo>
                  <a:pt x="3162" y="19"/>
                </a:lnTo>
                <a:lnTo>
                  <a:pt x="2662" y="81"/>
                </a:lnTo>
                <a:lnTo>
                  <a:pt x="1965" y="260"/>
                </a:lnTo>
                <a:lnTo>
                  <a:pt x="1492" y="394"/>
                </a:lnTo>
                <a:lnTo>
                  <a:pt x="1019" y="546"/>
                </a:lnTo>
                <a:lnTo>
                  <a:pt x="545" y="697"/>
                </a:lnTo>
                <a:lnTo>
                  <a:pt x="313" y="787"/>
                </a:lnTo>
                <a:lnTo>
                  <a:pt x="117" y="912"/>
                </a:lnTo>
                <a:lnTo>
                  <a:pt x="45" y="1037"/>
                </a:lnTo>
                <a:lnTo>
                  <a:pt x="10" y="1117"/>
                </a:lnTo>
                <a:lnTo>
                  <a:pt x="1" y="1153"/>
                </a:lnTo>
                <a:lnTo>
                  <a:pt x="72" y="1224"/>
                </a:lnTo>
                <a:lnTo>
                  <a:pt x="143" y="1242"/>
                </a:lnTo>
                <a:lnTo>
                  <a:pt x="394" y="1278"/>
                </a:lnTo>
                <a:lnTo>
                  <a:pt x="795" y="1287"/>
                </a:lnTo>
                <a:lnTo>
                  <a:pt x="1036" y="1242"/>
                </a:lnTo>
                <a:lnTo>
                  <a:pt x="1599" y="1108"/>
                </a:lnTo>
                <a:lnTo>
                  <a:pt x="2144" y="956"/>
                </a:lnTo>
                <a:lnTo>
                  <a:pt x="2617" y="823"/>
                </a:lnTo>
                <a:lnTo>
                  <a:pt x="3260" y="608"/>
                </a:lnTo>
                <a:lnTo>
                  <a:pt x="3635" y="430"/>
                </a:lnTo>
                <a:lnTo>
                  <a:pt x="3796" y="314"/>
                </a:lnTo>
                <a:lnTo>
                  <a:pt x="3849" y="269"/>
                </a:lnTo>
                <a:lnTo>
                  <a:pt x="3840" y="162"/>
                </a:lnTo>
                <a:lnTo>
                  <a:pt x="3733" y="63"/>
                </a:lnTo>
                <a:lnTo>
                  <a:pt x="3555" y="10"/>
                </a:lnTo>
                <a:lnTo>
                  <a:pt x="3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5578244" y="4545422"/>
            <a:ext cx="110277" cy="18707"/>
          </a:xfrm>
          <a:custGeom>
            <a:avLst/>
            <a:gdLst/>
            <a:ahLst/>
            <a:cxnLst/>
            <a:rect l="l" t="t" r="r" b="b"/>
            <a:pathLst>
              <a:path w="3484" h="591" extrusionOk="0">
                <a:moveTo>
                  <a:pt x="2885" y="1"/>
                </a:moveTo>
                <a:lnTo>
                  <a:pt x="2099" y="19"/>
                </a:lnTo>
                <a:lnTo>
                  <a:pt x="920" y="144"/>
                </a:lnTo>
                <a:lnTo>
                  <a:pt x="206" y="269"/>
                </a:lnTo>
                <a:lnTo>
                  <a:pt x="99" y="305"/>
                </a:lnTo>
                <a:lnTo>
                  <a:pt x="1" y="394"/>
                </a:lnTo>
                <a:lnTo>
                  <a:pt x="18" y="492"/>
                </a:lnTo>
                <a:lnTo>
                  <a:pt x="161" y="555"/>
                </a:lnTo>
                <a:lnTo>
                  <a:pt x="286" y="572"/>
                </a:lnTo>
                <a:lnTo>
                  <a:pt x="1036" y="590"/>
                </a:lnTo>
                <a:lnTo>
                  <a:pt x="2242" y="528"/>
                </a:lnTo>
                <a:lnTo>
                  <a:pt x="2992" y="412"/>
                </a:lnTo>
                <a:lnTo>
                  <a:pt x="3331" y="331"/>
                </a:lnTo>
                <a:lnTo>
                  <a:pt x="3412" y="305"/>
                </a:lnTo>
                <a:lnTo>
                  <a:pt x="3483" y="215"/>
                </a:lnTo>
                <a:lnTo>
                  <a:pt x="3465" y="126"/>
                </a:lnTo>
                <a:lnTo>
                  <a:pt x="3349" y="55"/>
                </a:lnTo>
                <a:lnTo>
                  <a:pt x="3251" y="37"/>
                </a:lnTo>
                <a:lnTo>
                  <a:pt x="288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5781172" y="4606472"/>
            <a:ext cx="140790" cy="46687"/>
          </a:xfrm>
          <a:custGeom>
            <a:avLst/>
            <a:gdLst/>
            <a:ahLst/>
            <a:cxnLst/>
            <a:rect l="l" t="t" r="r" b="b"/>
            <a:pathLst>
              <a:path w="4448" h="1475" extrusionOk="0">
                <a:moveTo>
                  <a:pt x="3840" y="1"/>
                </a:moveTo>
                <a:lnTo>
                  <a:pt x="3269" y="19"/>
                </a:lnTo>
                <a:lnTo>
                  <a:pt x="2688" y="99"/>
                </a:lnTo>
                <a:lnTo>
                  <a:pt x="2117" y="224"/>
                </a:lnTo>
                <a:lnTo>
                  <a:pt x="1295" y="483"/>
                </a:lnTo>
                <a:lnTo>
                  <a:pt x="590" y="796"/>
                </a:lnTo>
                <a:lnTo>
                  <a:pt x="215" y="1010"/>
                </a:lnTo>
                <a:lnTo>
                  <a:pt x="72" y="1126"/>
                </a:lnTo>
                <a:lnTo>
                  <a:pt x="27" y="1162"/>
                </a:lnTo>
                <a:lnTo>
                  <a:pt x="0" y="1233"/>
                </a:lnTo>
                <a:lnTo>
                  <a:pt x="54" y="1340"/>
                </a:lnTo>
                <a:lnTo>
                  <a:pt x="259" y="1447"/>
                </a:lnTo>
                <a:lnTo>
                  <a:pt x="545" y="1474"/>
                </a:lnTo>
                <a:lnTo>
                  <a:pt x="697" y="1439"/>
                </a:lnTo>
                <a:lnTo>
                  <a:pt x="1572" y="1135"/>
                </a:lnTo>
                <a:lnTo>
                  <a:pt x="2492" y="849"/>
                </a:lnTo>
                <a:lnTo>
                  <a:pt x="2947" y="742"/>
                </a:lnTo>
                <a:lnTo>
                  <a:pt x="3885" y="546"/>
                </a:lnTo>
                <a:lnTo>
                  <a:pt x="4305" y="403"/>
                </a:lnTo>
                <a:lnTo>
                  <a:pt x="4394" y="358"/>
                </a:lnTo>
                <a:lnTo>
                  <a:pt x="4447" y="242"/>
                </a:lnTo>
                <a:lnTo>
                  <a:pt x="4385" y="126"/>
                </a:lnTo>
                <a:lnTo>
                  <a:pt x="4224" y="37"/>
                </a:lnTo>
                <a:lnTo>
                  <a:pt x="4108" y="19"/>
                </a:lnTo>
                <a:lnTo>
                  <a:pt x="3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5847855" y="4542605"/>
            <a:ext cx="134017" cy="28012"/>
          </a:xfrm>
          <a:custGeom>
            <a:avLst/>
            <a:gdLst/>
            <a:ahLst/>
            <a:cxnLst/>
            <a:rect l="l" t="t" r="r" b="b"/>
            <a:pathLst>
              <a:path w="4234" h="885" extrusionOk="0">
                <a:moveTo>
                  <a:pt x="4073" y="1"/>
                </a:moveTo>
                <a:lnTo>
                  <a:pt x="4010" y="10"/>
                </a:lnTo>
                <a:lnTo>
                  <a:pt x="3126" y="144"/>
                </a:lnTo>
                <a:lnTo>
                  <a:pt x="1358" y="349"/>
                </a:lnTo>
                <a:lnTo>
                  <a:pt x="447" y="411"/>
                </a:lnTo>
                <a:lnTo>
                  <a:pt x="242" y="429"/>
                </a:lnTo>
                <a:lnTo>
                  <a:pt x="63" y="528"/>
                </a:lnTo>
                <a:lnTo>
                  <a:pt x="1" y="617"/>
                </a:lnTo>
                <a:lnTo>
                  <a:pt x="1" y="697"/>
                </a:lnTo>
                <a:lnTo>
                  <a:pt x="54" y="778"/>
                </a:lnTo>
                <a:lnTo>
                  <a:pt x="162" y="840"/>
                </a:lnTo>
                <a:lnTo>
                  <a:pt x="340" y="876"/>
                </a:lnTo>
                <a:lnTo>
                  <a:pt x="447" y="885"/>
                </a:lnTo>
                <a:lnTo>
                  <a:pt x="965" y="876"/>
                </a:lnTo>
                <a:lnTo>
                  <a:pt x="1983" y="795"/>
                </a:lnTo>
                <a:lnTo>
                  <a:pt x="2939" y="617"/>
                </a:lnTo>
                <a:lnTo>
                  <a:pt x="3805" y="340"/>
                </a:lnTo>
                <a:lnTo>
                  <a:pt x="4189" y="161"/>
                </a:lnTo>
                <a:lnTo>
                  <a:pt x="4225" y="144"/>
                </a:lnTo>
                <a:lnTo>
                  <a:pt x="4234" y="81"/>
                </a:lnTo>
                <a:lnTo>
                  <a:pt x="4180" y="27"/>
                </a:lnTo>
                <a:lnTo>
                  <a:pt x="407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5668979" y="4698885"/>
            <a:ext cx="120723" cy="55170"/>
          </a:xfrm>
          <a:custGeom>
            <a:avLst/>
            <a:gdLst/>
            <a:ahLst/>
            <a:cxnLst/>
            <a:rect l="l" t="t" r="r" b="b"/>
            <a:pathLst>
              <a:path w="3814" h="1743" extrusionOk="0">
                <a:moveTo>
                  <a:pt x="3536" y="1"/>
                </a:moveTo>
                <a:lnTo>
                  <a:pt x="3465" y="19"/>
                </a:lnTo>
                <a:lnTo>
                  <a:pt x="2992" y="153"/>
                </a:lnTo>
                <a:lnTo>
                  <a:pt x="2108" y="483"/>
                </a:lnTo>
                <a:lnTo>
                  <a:pt x="866" y="1064"/>
                </a:lnTo>
                <a:lnTo>
                  <a:pt x="107" y="1465"/>
                </a:lnTo>
                <a:lnTo>
                  <a:pt x="54" y="1492"/>
                </a:lnTo>
                <a:lnTo>
                  <a:pt x="0" y="1555"/>
                </a:lnTo>
                <a:lnTo>
                  <a:pt x="27" y="1644"/>
                </a:lnTo>
                <a:lnTo>
                  <a:pt x="197" y="1724"/>
                </a:lnTo>
                <a:lnTo>
                  <a:pt x="447" y="1742"/>
                </a:lnTo>
                <a:lnTo>
                  <a:pt x="572" y="1698"/>
                </a:lnTo>
                <a:lnTo>
                  <a:pt x="1438" y="1367"/>
                </a:lnTo>
                <a:lnTo>
                  <a:pt x="2715" y="805"/>
                </a:lnTo>
                <a:lnTo>
                  <a:pt x="3465" y="394"/>
                </a:lnTo>
                <a:lnTo>
                  <a:pt x="3777" y="171"/>
                </a:lnTo>
                <a:lnTo>
                  <a:pt x="3813" y="135"/>
                </a:lnTo>
                <a:lnTo>
                  <a:pt x="3786" y="63"/>
                </a:lnTo>
                <a:lnTo>
                  <a:pt x="3679" y="19"/>
                </a:lnTo>
                <a:lnTo>
                  <a:pt x="35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6124556" y="4517160"/>
            <a:ext cx="128066" cy="41022"/>
          </a:xfrm>
          <a:custGeom>
            <a:avLst/>
            <a:gdLst/>
            <a:ahLst/>
            <a:cxnLst/>
            <a:rect l="l" t="t" r="r" b="b"/>
            <a:pathLst>
              <a:path w="4046" h="1296" extrusionOk="0">
                <a:moveTo>
                  <a:pt x="3420" y="1"/>
                </a:moveTo>
                <a:lnTo>
                  <a:pt x="2938" y="46"/>
                </a:lnTo>
                <a:lnTo>
                  <a:pt x="2224" y="206"/>
                </a:lnTo>
                <a:lnTo>
                  <a:pt x="1795" y="322"/>
                </a:lnTo>
                <a:lnTo>
                  <a:pt x="1331" y="456"/>
                </a:lnTo>
                <a:lnTo>
                  <a:pt x="491" y="769"/>
                </a:lnTo>
                <a:lnTo>
                  <a:pt x="116" y="956"/>
                </a:lnTo>
                <a:lnTo>
                  <a:pt x="63" y="983"/>
                </a:lnTo>
                <a:lnTo>
                  <a:pt x="0" y="1055"/>
                </a:lnTo>
                <a:lnTo>
                  <a:pt x="9" y="1153"/>
                </a:lnTo>
                <a:lnTo>
                  <a:pt x="179" y="1260"/>
                </a:lnTo>
                <a:lnTo>
                  <a:pt x="447" y="1296"/>
                </a:lnTo>
                <a:lnTo>
                  <a:pt x="590" y="1269"/>
                </a:lnTo>
                <a:lnTo>
                  <a:pt x="1465" y="1037"/>
                </a:lnTo>
                <a:lnTo>
                  <a:pt x="2340" y="796"/>
                </a:lnTo>
                <a:lnTo>
                  <a:pt x="2751" y="698"/>
                </a:lnTo>
                <a:lnTo>
                  <a:pt x="3394" y="537"/>
                </a:lnTo>
                <a:lnTo>
                  <a:pt x="3769" y="412"/>
                </a:lnTo>
                <a:lnTo>
                  <a:pt x="3938" y="331"/>
                </a:lnTo>
                <a:lnTo>
                  <a:pt x="4010" y="278"/>
                </a:lnTo>
                <a:lnTo>
                  <a:pt x="4045" y="171"/>
                </a:lnTo>
                <a:lnTo>
                  <a:pt x="3956" y="81"/>
                </a:lnTo>
                <a:lnTo>
                  <a:pt x="3787" y="10"/>
                </a:lnTo>
                <a:lnTo>
                  <a:pt x="36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6070849" y="4459528"/>
            <a:ext cx="143607" cy="34216"/>
          </a:xfrm>
          <a:custGeom>
            <a:avLst/>
            <a:gdLst/>
            <a:ahLst/>
            <a:cxnLst/>
            <a:rect l="l" t="t" r="r" b="b"/>
            <a:pathLst>
              <a:path w="4537" h="1081" extrusionOk="0">
                <a:moveTo>
                  <a:pt x="3492" y="0"/>
                </a:moveTo>
                <a:lnTo>
                  <a:pt x="2626" y="72"/>
                </a:lnTo>
                <a:lnTo>
                  <a:pt x="1492" y="295"/>
                </a:lnTo>
                <a:lnTo>
                  <a:pt x="483" y="625"/>
                </a:lnTo>
                <a:lnTo>
                  <a:pt x="81" y="804"/>
                </a:lnTo>
                <a:lnTo>
                  <a:pt x="1" y="858"/>
                </a:lnTo>
                <a:lnTo>
                  <a:pt x="1" y="965"/>
                </a:lnTo>
                <a:lnTo>
                  <a:pt x="134" y="1054"/>
                </a:lnTo>
                <a:lnTo>
                  <a:pt x="340" y="1081"/>
                </a:lnTo>
                <a:lnTo>
                  <a:pt x="456" y="1054"/>
                </a:lnTo>
                <a:lnTo>
                  <a:pt x="911" y="902"/>
                </a:lnTo>
                <a:lnTo>
                  <a:pt x="1867" y="643"/>
                </a:lnTo>
                <a:lnTo>
                  <a:pt x="2385" y="545"/>
                </a:lnTo>
                <a:lnTo>
                  <a:pt x="2867" y="465"/>
                </a:lnTo>
                <a:lnTo>
                  <a:pt x="3858" y="366"/>
                </a:lnTo>
                <a:lnTo>
                  <a:pt x="4340" y="304"/>
                </a:lnTo>
                <a:lnTo>
                  <a:pt x="4430" y="286"/>
                </a:lnTo>
                <a:lnTo>
                  <a:pt x="4528" y="206"/>
                </a:lnTo>
                <a:lnTo>
                  <a:pt x="4537" y="116"/>
                </a:lnTo>
                <a:lnTo>
                  <a:pt x="4439" y="45"/>
                </a:lnTo>
                <a:lnTo>
                  <a:pt x="4340" y="27"/>
                </a:lnTo>
                <a:lnTo>
                  <a:pt x="406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6016034" y="4613276"/>
            <a:ext cx="160573" cy="57101"/>
          </a:xfrm>
          <a:custGeom>
            <a:avLst/>
            <a:gdLst/>
            <a:ahLst/>
            <a:cxnLst/>
            <a:rect l="l" t="t" r="r" b="b"/>
            <a:pathLst>
              <a:path w="5073" h="1804" extrusionOk="0">
                <a:moveTo>
                  <a:pt x="4876" y="0"/>
                </a:moveTo>
                <a:lnTo>
                  <a:pt x="4465" y="54"/>
                </a:lnTo>
                <a:lnTo>
                  <a:pt x="3661" y="206"/>
                </a:lnTo>
                <a:lnTo>
                  <a:pt x="2500" y="518"/>
                </a:lnTo>
                <a:lnTo>
                  <a:pt x="1804" y="759"/>
                </a:lnTo>
                <a:lnTo>
                  <a:pt x="1259" y="947"/>
                </a:lnTo>
                <a:lnTo>
                  <a:pt x="438" y="1277"/>
                </a:lnTo>
                <a:lnTo>
                  <a:pt x="143" y="1474"/>
                </a:lnTo>
                <a:lnTo>
                  <a:pt x="27" y="1625"/>
                </a:lnTo>
                <a:lnTo>
                  <a:pt x="0" y="1706"/>
                </a:lnTo>
                <a:lnTo>
                  <a:pt x="0" y="1742"/>
                </a:lnTo>
                <a:lnTo>
                  <a:pt x="116" y="1795"/>
                </a:lnTo>
                <a:lnTo>
                  <a:pt x="188" y="1804"/>
                </a:lnTo>
                <a:lnTo>
                  <a:pt x="509" y="1786"/>
                </a:lnTo>
                <a:lnTo>
                  <a:pt x="1134" y="1634"/>
                </a:lnTo>
                <a:lnTo>
                  <a:pt x="2009" y="1268"/>
                </a:lnTo>
                <a:lnTo>
                  <a:pt x="2536" y="1054"/>
                </a:lnTo>
                <a:lnTo>
                  <a:pt x="3161" y="831"/>
                </a:lnTo>
                <a:lnTo>
                  <a:pt x="4438" y="375"/>
                </a:lnTo>
                <a:lnTo>
                  <a:pt x="5019" y="125"/>
                </a:lnTo>
                <a:lnTo>
                  <a:pt x="5063" y="107"/>
                </a:lnTo>
                <a:lnTo>
                  <a:pt x="5072" y="54"/>
                </a:lnTo>
                <a:lnTo>
                  <a:pt x="49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4653798" y="5076199"/>
            <a:ext cx="101794" cy="56278"/>
          </a:xfrm>
          <a:custGeom>
            <a:avLst/>
            <a:gdLst/>
            <a:ahLst/>
            <a:cxnLst/>
            <a:rect l="l" t="t" r="r" b="b"/>
            <a:pathLst>
              <a:path w="3216" h="1778" extrusionOk="0">
                <a:moveTo>
                  <a:pt x="3028" y="0"/>
                </a:moveTo>
                <a:lnTo>
                  <a:pt x="2751" y="27"/>
                </a:lnTo>
                <a:lnTo>
                  <a:pt x="2224" y="143"/>
                </a:lnTo>
                <a:lnTo>
                  <a:pt x="1742" y="313"/>
                </a:lnTo>
                <a:lnTo>
                  <a:pt x="1313" y="527"/>
                </a:lnTo>
                <a:lnTo>
                  <a:pt x="938" y="759"/>
                </a:lnTo>
                <a:lnTo>
                  <a:pt x="608" y="1018"/>
                </a:lnTo>
                <a:lnTo>
                  <a:pt x="197" y="1420"/>
                </a:lnTo>
                <a:lnTo>
                  <a:pt x="10" y="1679"/>
                </a:lnTo>
                <a:lnTo>
                  <a:pt x="1" y="1715"/>
                </a:lnTo>
                <a:lnTo>
                  <a:pt x="45" y="1760"/>
                </a:lnTo>
                <a:lnTo>
                  <a:pt x="206" y="1777"/>
                </a:lnTo>
                <a:lnTo>
                  <a:pt x="286" y="1742"/>
                </a:lnTo>
                <a:lnTo>
                  <a:pt x="590" y="1501"/>
                </a:lnTo>
                <a:lnTo>
                  <a:pt x="1296" y="1063"/>
                </a:lnTo>
                <a:lnTo>
                  <a:pt x="1679" y="858"/>
                </a:lnTo>
                <a:lnTo>
                  <a:pt x="2046" y="679"/>
                </a:lnTo>
                <a:lnTo>
                  <a:pt x="2840" y="322"/>
                </a:lnTo>
                <a:lnTo>
                  <a:pt x="3180" y="125"/>
                </a:lnTo>
                <a:lnTo>
                  <a:pt x="3207" y="108"/>
                </a:lnTo>
                <a:lnTo>
                  <a:pt x="3215" y="54"/>
                </a:lnTo>
                <a:lnTo>
                  <a:pt x="3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4986201" y="5034520"/>
            <a:ext cx="126072" cy="84259"/>
          </a:xfrm>
          <a:custGeom>
            <a:avLst/>
            <a:gdLst/>
            <a:ahLst/>
            <a:cxnLst/>
            <a:rect l="l" t="t" r="r" b="b"/>
            <a:pathLst>
              <a:path w="3983" h="2662" extrusionOk="0">
                <a:moveTo>
                  <a:pt x="3599" y="0"/>
                </a:moveTo>
                <a:lnTo>
                  <a:pt x="3465" y="18"/>
                </a:lnTo>
                <a:lnTo>
                  <a:pt x="3152" y="90"/>
                </a:lnTo>
                <a:lnTo>
                  <a:pt x="2527" y="286"/>
                </a:lnTo>
                <a:lnTo>
                  <a:pt x="1947" y="536"/>
                </a:lnTo>
                <a:lnTo>
                  <a:pt x="1411" y="831"/>
                </a:lnTo>
                <a:lnTo>
                  <a:pt x="947" y="1152"/>
                </a:lnTo>
                <a:lnTo>
                  <a:pt x="554" y="1501"/>
                </a:lnTo>
                <a:lnTo>
                  <a:pt x="250" y="1858"/>
                </a:lnTo>
                <a:lnTo>
                  <a:pt x="54" y="2215"/>
                </a:lnTo>
                <a:lnTo>
                  <a:pt x="9" y="2385"/>
                </a:lnTo>
                <a:lnTo>
                  <a:pt x="0" y="2438"/>
                </a:lnTo>
                <a:lnTo>
                  <a:pt x="54" y="2537"/>
                </a:lnTo>
                <a:lnTo>
                  <a:pt x="232" y="2626"/>
                </a:lnTo>
                <a:lnTo>
                  <a:pt x="581" y="2662"/>
                </a:lnTo>
                <a:lnTo>
                  <a:pt x="938" y="2599"/>
                </a:lnTo>
                <a:lnTo>
                  <a:pt x="1063" y="2528"/>
                </a:lnTo>
                <a:lnTo>
                  <a:pt x="1429" y="2251"/>
                </a:lnTo>
                <a:lnTo>
                  <a:pt x="2063" y="1670"/>
                </a:lnTo>
                <a:lnTo>
                  <a:pt x="2420" y="1385"/>
                </a:lnTo>
                <a:lnTo>
                  <a:pt x="2795" y="1126"/>
                </a:lnTo>
                <a:lnTo>
                  <a:pt x="3599" y="599"/>
                </a:lnTo>
                <a:lnTo>
                  <a:pt x="3938" y="331"/>
                </a:lnTo>
                <a:lnTo>
                  <a:pt x="3983" y="268"/>
                </a:lnTo>
                <a:lnTo>
                  <a:pt x="3956" y="143"/>
                </a:lnTo>
                <a:lnTo>
                  <a:pt x="3822" y="45"/>
                </a:lnTo>
                <a:lnTo>
                  <a:pt x="359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4919453" y="4959764"/>
            <a:ext cx="107175" cy="60520"/>
          </a:xfrm>
          <a:custGeom>
            <a:avLst/>
            <a:gdLst/>
            <a:ahLst/>
            <a:cxnLst/>
            <a:rect l="l" t="t" r="r" b="b"/>
            <a:pathLst>
              <a:path w="3386" h="1912" extrusionOk="0">
                <a:moveTo>
                  <a:pt x="2930" y="0"/>
                </a:moveTo>
                <a:lnTo>
                  <a:pt x="2662" y="18"/>
                </a:lnTo>
                <a:lnTo>
                  <a:pt x="2162" y="134"/>
                </a:lnTo>
                <a:lnTo>
                  <a:pt x="1492" y="429"/>
                </a:lnTo>
                <a:lnTo>
                  <a:pt x="1144" y="634"/>
                </a:lnTo>
                <a:lnTo>
                  <a:pt x="769" y="849"/>
                </a:lnTo>
                <a:lnTo>
                  <a:pt x="278" y="1197"/>
                </a:lnTo>
                <a:lnTo>
                  <a:pt x="63" y="1456"/>
                </a:lnTo>
                <a:lnTo>
                  <a:pt x="10" y="1590"/>
                </a:lnTo>
                <a:lnTo>
                  <a:pt x="1" y="1652"/>
                </a:lnTo>
                <a:lnTo>
                  <a:pt x="81" y="1768"/>
                </a:lnTo>
                <a:lnTo>
                  <a:pt x="340" y="1876"/>
                </a:lnTo>
                <a:lnTo>
                  <a:pt x="813" y="1911"/>
                </a:lnTo>
                <a:lnTo>
                  <a:pt x="1126" y="1840"/>
                </a:lnTo>
                <a:lnTo>
                  <a:pt x="1260" y="1742"/>
                </a:lnTo>
                <a:lnTo>
                  <a:pt x="1287" y="1679"/>
                </a:lnTo>
                <a:lnTo>
                  <a:pt x="1331" y="1581"/>
                </a:lnTo>
                <a:lnTo>
                  <a:pt x="1555" y="1384"/>
                </a:lnTo>
                <a:lnTo>
                  <a:pt x="2046" y="1117"/>
                </a:lnTo>
                <a:lnTo>
                  <a:pt x="2340" y="965"/>
                </a:lnTo>
                <a:lnTo>
                  <a:pt x="2635" y="822"/>
                </a:lnTo>
                <a:lnTo>
                  <a:pt x="3091" y="572"/>
                </a:lnTo>
                <a:lnTo>
                  <a:pt x="3314" y="393"/>
                </a:lnTo>
                <a:lnTo>
                  <a:pt x="3367" y="295"/>
                </a:lnTo>
                <a:lnTo>
                  <a:pt x="3385" y="241"/>
                </a:lnTo>
                <a:lnTo>
                  <a:pt x="3341" y="134"/>
                </a:lnTo>
                <a:lnTo>
                  <a:pt x="3225" y="54"/>
                </a:lnTo>
                <a:lnTo>
                  <a:pt x="3037" y="9"/>
                </a:lnTo>
                <a:lnTo>
                  <a:pt x="29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5180900" y="4900961"/>
            <a:ext cx="113348" cy="74383"/>
          </a:xfrm>
          <a:custGeom>
            <a:avLst/>
            <a:gdLst/>
            <a:ahLst/>
            <a:cxnLst/>
            <a:rect l="l" t="t" r="r" b="b"/>
            <a:pathLst>
              <a:path w="3581" h="2350" extrusionOk="0">
                <a:moveTo>
                  <a:pt x="2875" y="1"/>
                </a:moveTo>
                <a:lnTo>
                  <a:pt x="2545" y="28"/>
                </a:lnTo>
                <a:lnTo>
                  <a:pt x="2063" y="135"/>
                </a:lnTo>
                <a:lnTo>
                  <a:pt x="1482" y="367"/>
                </a:lnTo>
                <a:lnTo>
                  <a:pt x="991" y="644"/>
                </a:lnTo>
                <a:lnTo>
                  <a:pt x="804" y="769"/>
                </a:lnTo>
                <a:lnTo>
                  <a:pt x="598" y="921"/>
                </a:lnTo>
                <a:lnTo>
                  <a:pt x="286" y="1242"/>
                </a:lnTo>
                <a:lnTo>
                  <a:pt x="80" y="1581"/>
                </a:lnTo>
                <a:lnTo>
                  <a:pt x="0" y="1939"/>
                </a:lnTo>
                <a:lnTo>
                  <a:pt x="27" y="2117"/>
                </a:lnTo>
                <a:lnTo>
                  <a:pt x="45" y="2171"/>
                </a:lnTo>
                <a:lnTo>
                  <a:pt x="116" y="2242"/>
                </a:lnTo>
                <a:lnTo>
                  <a:pt x="286" y="2323"/>
                </a:lnTo>
                <a:lnTo>
                  <a:pt x="580" y="2349"/>
                </a:lnTo>
                <a:lnTo>
                  <a:pt x="839" y="2269"/>
                </a:lnTo>
                <a:lnTo>
                  <a:pt x="929" y="2180"/>
                </a:lnTo>
                <a:lnTo>
                  <a:pt x="1134" y="1912"/>
                </a:lnTo>
                <a:lnTo>
                  <a:pt x="1500" y="1528"/>
                </a:lnTo>
                <a:lnTo>
                  <a:pt x="1804" y="1287"/>
                </a:lnTo>
                <a:lnTo>
                  <a:pt x="1982" y="1171"/>
                </a:lnTo>
                <a:lnTo>
                  <a:pt x="2349" y="974"/>
                </a:lnTo>
                <a:lnTo>
                  <a:pt x="3001" y="715"/>
                </a:lnTo>
                <a:lnTo>
                  <a:pt x="3376" y="528"/>
                </a:lnTo>
                <a:lnTo>
                  <a:pt x="3510" y="421"/>
                </a:lnTo>
                <a:lnTo>
                  <a:pt x="3581" y="349"/>
                </a:lnTo>
                <a:lnTo>
                  <a:pt x="3572" y="206"/>
                </a:lnTo>
                <a:lnTo>
                  <a:pt x="3429" y="90"/>
                </a:lnTo>
                <a:lnTo>
                  <a:pt x="3188" y="19"/>
                </a:lnTo>
                <a:lnTo>
                  <a:pt x="3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5463234" y="4843329"/>
            <a:ext cx="50612" cy="36210"/>
          </a:xfrm>
          <a:custGeom>
            <a:avLst/>
            <a:gdLst/>
            <a:ahLst/>
            <a:cxnLst/>
            <a:rect l="l" t="t" r="r" b="b"/>
            <a:pathLst>
              <a:path w="1599" h="1144" extrusionOk="0">
                <a:moveTo>
                  <a:pt x="1357" y="0"/>
                </a:moveTo>
                <a:lnTo>
                  <a:pt x="1286" y="27"/>
                </a:lnTo>
                <a:lnTo>
                  <a:pt x="1072" y="107"/>
                </a:lnTo>
                <a:lnTo>
                  <a:pt x="598" y="339"/>
                </a:lnTo>
                <a:lnTo>
                  <a:pt x="197" y="607"/>
                </a:lnTo>
                <a:lnTo>
                  <a:pt x="27" y="831"/>
                </a:lnTo>
                <a:lnTo>
                  <a:pt x="0" y="974"/>
                </a:lnTo>
                <a:lnTo>
                  <a:pt x="18" y="1045"/>
                </a:lnTo>
                <a:lnTo>
                  <a:pt x="45" y="1081"/>
                </a:lnTo>
                <a:lnTo>
                  <a:pt x="134" y="1125"/>
                </a:lnTo>
                <a:lnTo>
                  <a:pt x="322" y="1143"/>
                </a:lnTo>
                <a:lnTo>
                  <a:pt x="420" y="1099"/>
                </a:lnTo>
                <a:lnTo>
                  <a:pt x="581" y="1000"/>
                </a:lnTo>
                <a:lnTo>
                  <a:pt x="768" y="759"/>
                </a:lnTo>
                <a:lnTo>
                  <a:pt x="875" y="643"/>
                </a:lnTo>
                <a:lnTo>
                  <a:pt x="1009" y="518"/>
                </a:lnTo>
                <a:lnTo>
                  <a:pt x="1349" y="295"/>
                </a:lnTo>
                <a:lnTo>
                  <a:pt x="1545" y="197"/>
                </a:lnTo>
                <a:lnTo>
                  <a:pt x="1599" y="161"/>
                </a:lnTo>
                <a:lnTo>
                  <a:pt x="1599" y="89"/>
                </a:lnTo>
                <a:lnTo>
                  <a:pt x="1500" y="18"/>
                </a:lnTo>
                <a:lnTo>
                  <a:pt x="135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5720442" y="5165905"/>
            <a:ext cx="74383" cy="50929"/>
          </a:xfrm>
          <a:custGeom>
            <a:avLst/>
            <a:gdLst/>
            <a:ahLst/>
            <a:cxnLst/>
            <a:rect l="l" t="t" r="r" b="b"/>
            <a:pathLst>
              <a:path w="2350" h="1609" extrusionOk="0">
                <a:moveTo>
                  <a:pt x="1832" y="1"/>
                </a:moveTo>
                <a:lnTo>
                  <a:pt x="1492" y="63"/>
                </a:lnTo>
                <a:lnTo>
                  <a:pt x="1073" y="224"/>
                </a:lnTo>
                <a:lnTo>
                  <a:pt x="724" y="421"/>
                </a:lnTo>
                <a:lnTo>
                  <a:pt x="608" y="501"/>
                </a:lnTo>
                <a:lnTo>
                  <a:pt x="465" y="608"/>
                </a:lnTo>
                <a:lnTo>
                  <a:pt x="206" y="849"/>
                </a:lnTo>
                <a:lnTo>
                  <a:pt x="117" y="974"/>
                </a:lnTo>
                <a:lnTo>
                  <a:pt x="46" y="1090"/>
                </a:lnTo>
                <a:lnTo>
                  <a:pt x="10" y="1198"/>
                </a:lnTo>
                <a:lnTo>
                  <a:pt x="1" y="1278"/>
                </a:lnTo>
                <a:lnTo>
                  <a:pt x="72" y="1403"/>
                </a:lnTo>
                <a:lnTo>
                  <a:pt x="126" y="1474"/>
                </a:lnTo>
                <a:lnTo>
                  <a:pt x="153" y="1519"/>
                </a:lnTo>
                <a:lnTo>
                  <a:pt x="296" y="1582"/>
                </a:lnTo>
                <a:lnTo>
                  <a:pt x="474" y="1608"/>
                </a:lnTo>
                <a:lnTo>
                  <a:pt x="653" y="1591"/>
                </a:lnTo>
                <a:lnTo>
                  <a:pt x="715" y="1555"/>
                </a:lnTo>
                <a:lnTo>
                  <a:pt x="903" y="1457"/>
                </a:lnTo>
                <a:lnTo>
                  <a:pt x="1064" y="1349"/>
                </a:lnTo>
                <a:lnTo>
                  <a:pt x="1153" y="1242"/>
                </a:lnTo>
                <a:lnTo>
                  <a:pt x="1242" y="1135"/>
                </a:lnTo>
                <a:lnTo>
                  <a:pt x="1367" y="1010"/>
                </a:lnTo>
                <a:lnTo>
                  <a:pt x="1644" y="778"/>
                </a:lnTo>
                <a:lnTo>
                  <a:pt x="1814" y="671"/>
                </a:lnTo>
                <a:lnTo>
                  <a:pt x="2019" y="546"/>
                </a:lnTo>
                <a:lnTo>
                  <a:pt x="2296" y="314"/>
                </a:lnTo>
                <a:lnTo>
                  <a:pt x="2350" y="224"/>
                </a:lnTo>
                <a:lnTo>
                  <a:pt x="2341" y="135"/>
                </a:lnTo>
                <a:lnTo>
                  <a:pt x="2251" y="63"/>
                </a:lnTo>
                <a:lnTo>
                  <a:pt x="2162" y="37"/>
                </a:lnTo>
                <a:lnTo>
                  <a:pt x="2055" y="10"/>
                </a:lnTo>
                <a:lnTo>
                  <a:pt x="18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5951851" y="5058380"/>
            <a:ext cx="104358" cy="31684"/>
          </a:xfrm>
          <a:custGeom>
            <a:avLst/>
            <a:gdLst/>
            <a:ahLst/>
            <a:cxnLst/>
            <a:rect l="l" t="t" r="r" b="b"/>
            <a:pathLst>
              <a:path w="3297" h="1001" extrusionOk="0">
                <a:moveTo>
                  <a:pt x="1975" y="1"/>
                </a:moveTo>
                <a:lnTo>
                  <a:pt x="1528" y="45"/>
                </a:lnTo>
                <a:lnTo>
                  <a:pt x="1099" y="135"/>
                </a:lnTo>
                <a:lnTo>
                  <a:pt x="715" y="260"/>
                </a:lnTo>
                <a:lnTo>
                  <a:pt x="385" y="429"/>
                </a:lnTo>
                <a:lnTo>
                  <a:pt x="117" y="635"/>
                </a:lnTo>
                <a:lnTo>
                  <a:pt x="19" y="742"/>
                </a:lnTo>
                <a:lnTo>
                  <a:pt x="1" y="778"/>
                </a:lnTo>
                <a:lnTo>
                  <a:pt x="1" y="849"/>
                </a:lnTo>
                <a:lnTo>
                  <a:pt x="99" y="938"/>
                </a:lnTo>
                <a:lnTo>
                  <a:pt x="331" y="1001"/>
                </a:lnTo>
                <a:lnTo>
                  <a:pt x="599" y="992"/>
                </a:lnTo>
                <a:lnTo>
                  <a:pt x="706" y="947"/>
                </a:lnTo>
                <a:lnTo>
                  <a:pt x="930" y="831"/>
                </a:lnTo>
                <a:lnTo>
                  <a:pt x="1448" y="644"/>
                </a:lnTo>
                <a:lnTo>
                  <a:pt x="2010" y="519"/>
                </a:lnTo>
                <a:lnTo>
                  <a:pt x="2626" y="447"/>
                </a:lnTo>
                <a:lnTo>
                  <a:pt x="2948" y="438"/>
                </a:lnTo>
                <a:lnTo>
                  <a:pt x="3064" y="429"/>
                </a:lnTo>
                <a:lnTo>
                  <a:pt x="3234" y="358"/>
                </a:lnTo>
                <a:lnTo>
                  <a:pt x="3296" y="260"/>
                </a:lnTo>
                <a:lnTo>
                  <a:pt x="3225" y="153"/>
                </a:lnTo>
                <a:lnTo>
                  <a:pt x="3118" y="117"/>
                </a:lnTo>
                <a:lnTo>
                  <a:pt x="2894" y="63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5512099" y="5086358"/>
            <a:ext cx="81727" cy="46687"/>
          </a:xfrm>
          <a:custGeom>
            <a:avLst/>
            <a:gdLst/>
            <a:ahLst/>
            <a:cxnLst/>
            <a:rect l="l" t="t" r="r" b="b"/>
            <a:pathLst>
              <a:path w="2582" h="1475" extrusionOk="0">
                <a:moveTo>
                  <a:pt x="2376" y="1"/>
                </a:moveTo>
                <a:lnTo>
                  <a:pt x="2144" y="19"/>
                </a:lnTo>
                <a:lnTo>
                  <a:pt x="1716" y="99"/>
                </a:lnTo>
                <a:lnTo>
                  <a:pt x="1135" y="313"/>
                </a:lnTo>
                <a:lnTo>
                  <a:pt x="823" y="483"/>
                </a:lnTo>
                <a:lnTo>
                  <a:pt x="662" y="572"/>
                </a:lnTo>
                <a:lnTo>
                  <a:pt x="403" y="778"/>
                </a:lnTo>
                <a:lnTo>
                  <a:pt x="206" y="1001"/>
                </a:lnTo>
                <a:lnTo>
                  <a:pt x="63" y="1233"/>
                </a:lnTo>
                <a:lnTo>
                  <a:pt x="10" y="1358"/>
                </a:lnTo>
                <a:lnTo>
                  <a:pt x="1" y="1394"/>
                </a:lnTo>
                <a:lnTo>
                  <a:pt x="72" y="1456"/>
                </a:lnTo>
                <a:lnTo>
                  <a:pt x="206" y="1474"/>
                </a:lnTo>
                <a:lnTo>
                  <a:pt x="322" y="1439"/>
                </a:lnTo>
                <a:lnTo>
                  <a:pt x="367" y="1403"/>
                </a:lnTo>
                <a:lnTo>
                  <a:pt x="528" y="1197"/>
                </a:lnTo>
                <a:lnTo>
                  <a:pt x="1010" y="831"/>
                </a:lnTo>
                <a:lnTo>
                  <a:pt x="1296" y="662"/>
                </a:lnTo>
                <a:lnTo>
                  <a:pt x="1591" y="528"/>
                </a:lnTo>
                <a:lnTo>
                  <a:pt x="2225" y="305"/>
                </a:lnTo>
                <a:lnTo>
                  <a:pt x="2519" y="179"/>
                </a:lnTo>
                <a:lnTo>
                  <a:pt x="2564" y="162"/>
                </a:lnTo>
                <a:lnTo>
                  <a:pt x="2582" y="99"/>
                </a:lnTo>
                <a:lnTo>
                  <a:pt x="2537" y="37"/>
                </a:lnTo>
                <a:lnTo>
                  <a:pt x="24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2539820" y="4831138"/>
            <a:ext cx="133732" cy="42446"/>
          </a:xfrm>
          <a:custGeom>
            <a:avLst/>
            <a:gdLst/>
            <a:ahLst/>
            <a:cxnLst/>
            <a:rect l="l" t="t" r="r" b="b"/>
            <a:pathLst>
              <a:path w="4225" h="1341" extrusionOk="0">
                <a:moveTo>
                  <a:pt x="411" y="1"/>
                </a:moveTo>
                <a:lnTo>
                  <a:pt x="170" y="36"/>
                </a:lnTo>
                <a:lnTo>
                  <a:pt x="9" y="144"/>
                </a:lnTo>
                <a:lnTo>
                  <a:pt x="1" y="233"/>
                </a:lnTo>
                <a:lnTo>
                  <a:pt x="54" y="295"/>
                </a:lnTo>
                <a:lnTo>
                  <a:pt x="99" y="322"/>
                </a:lnTo>
                <a:lnTo>
                  <a:pt x="554" y="519"/>
                </a:lnTo>
                <a:lnTo>
                  <a:pt x="1510" y="876"/>
                </a:lnTo>
                <a:lnTo>
                  <a:pt x="2010" y="1028"/>
                </a:lnTo>
                <a:lnTo>
                  <a:pt x="2465" y="1162"/>
                </a:lnTo>
                <a:lnTo>
                  <a:pt x="3224" y="1313"/>
                </a:lnTo>
                <a:lnTo>
                  <a:pt x="3742" y="1340"/>
                </a:lnTo>
                <a:lnTo>
                  <a:pt x="4001" y="1313"/>
                </a:lnTo>
                <a:lnTo>
                  <a:pt x="4090" y="1296"/>
                </a:lnTo>
                <a:lnTo>
                  <a:pt x="4198" y="1242"/>
                </a:lnTo>
                <a:lnTo>
                  <a:pt x="4224" y="1162"/>
                </a:lnTo>
                <a:lnTo>
                  <a:pt x="4189" y="1081"/>
                </a:lnTo>
                <a:lnTo>
                  <a:pt x="4135" y="1045"/>
                </a:lnTo>
                <a:lnTo>
                  <a:pt x="3974" y="965"/>
                </a:lnTo>
                <a:lnTo>
                  <a:pt x="3555" y="831"/>
                </a:lnTo>
                <a:lnTo>
                  <a:pt x="2840" y="679"/>
                </a:lnTo>
                <a:lnTo>
                  <a:pt x="2385" y="590"/>
                </a:lnTo>
                <a:lnTo>
                  <a:pt x="1894" y="474"/>
                </a:lnTo>
                <a:lnTo>
                  <a:pt x="974" y="197"/>
                </a:lnTo>
                <a:lnTo>
                  <a:pt x="536" y="36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2959793" y="4953523"/>
            <a:ext cx="184597" cy="39597"/>
          </a:xfrm>
          <a:custGeom>
            <a:avLst/>
            <a:gdLst/>
            <a:ahLst/>
            <a:cxnLst/>
            <a:rect l="l" t="t" r="r" b="b"/>
            <a:pathLst>
              <a:path w="5832" h="1251" extrusionOk="0">
                <a:moveTo>
                  <a:pt x="375" y="0"/>
                </a:moveTo>
                <a:lnTo>
                  <a:pt x="117" y="72"/>
                </a:lnTo>
                <a:lnTo>
                  <a:pt x="18" y="179"/>
                </a:lnTo>
                <a:lnTo>
                  <a:pt x="0" y="250"/>
                </a:lnTo>
                <a:lnTo>
                  <a:pt x="36" y="313"/>
                </a:lnTo>
                <a:lnTo>
                  <a:pt x="134" y="375"/>
                </a:lnTo>
                <a:lnTo>
                  <a:pt x="215" y="393"/>
                </a:lnTo>
                <a:lnTo>
                  <a:pt x="1519" y="661"/>
                </a:lnTo>
                <a:lnTo>
                  <a:pt x="2840" y="902"/>
                </a:lnTo>
                <a:lnTo>
                  <a:pt x="3483" y="1027"/>
                </a:lnTo>
                <a:lnTo>
                  <a:pt x="4492" y="1197"/>
                </a:lnTo>
                <a:lnTo>
                  <a:pt x="5180" y="1251"/>
                </a:lnTo>
                <a:lnTo>
                  <a:pt x="5528" y="1242"/>
                </a:lnTo>
                <a:lnTo>
                  <a:pt x="5617" y="1233"/>
                </a:lnTo>
                <a:lnTo>
                  <a:pt x="5760" y="1179"/>
                </a:lnTo>
                <a:lnTo>
                  <a:pt x="5832" y="1099"/>
                </a:lnTo>
                <a:lnTo>
                  <a:pt x="5805" y="1018"/>
                </a:lnTo>
                <a:lnTo>
                  <a:pt x="5742" y="974"/>
                </a:lnTo>
                <a:lnTo>
                  <a:pt x="5501" y="875"/>
                </a:lnTo>
                <a:lnTo>
                  <a:pt x="4965" y="715"/>
                </a:lnTo>
                <a:lnTo>
                  <a:pt x="4081" y="545"/>
                </a:lnTo>
                <a:lnTo>
                  <a:pt x="3483" y="447"/>
                </a:lnTo>
                <a:lnTo>
                  <a:pt x="2019" y="206"/>
                </a:lnTo>
                <a:lnTo>
                  <a:pt x="536" y="9"/>
                </a:lnTo>
                <a:lnTo>
                  <a:pt x="3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2951881" y="5035492"/>
            <a:ext cx="133732" cy="65299"/>
          </a:xfrm>
          <a:custGeom>
            <a:avLst/>
            <a:gdLst/>
            <a:ahLst/>
            <a:cxnLst/>
            <a:rect l="l" t="t" r="r" b="b"/>
            <a:pathLst>
              <a:path w="4225" h="2063" extrusionOk="0">
                <a:moveTo>
                  <a:pt x="197" y="0"/>
                </a:moveTo>
                <a:lnTo>
                  <a:pt x="36" y="63"/>
                </a:lnTo>
                <a:lnTo>
                  <a:pt x="0" y="170"/>
                </a:lnTo>
                <a:lnTo>
                  <a:pt x="72" y="277"/>
                </a:lnTo>
                <a:lnTo>
                  <a:pt x="152" y="313"/>
                </a:lnTo>
                <a:lnTo>
                  <a:pt x="697" y="509"/>
                </a:lnTo>
                <a:lnTo>
                  <a:pt x="1777" y="857"/>
                </a:lnTo>
                <a:lnTo>
                  <a:pt x="2278" y="1081"/>
                </a:lnTo>
                <a:lnTo>
                  <a:pt x="2706" y="1313"/>
                </a:lnTo>
                <a:lnTo>
                  <a:pt x="3492" y="1795"/>
                </a:lnTo>
                <a:lnTo>
                  <a:pt x="3894" y="2027"/>
                </a:lnTo>
                <a:lnTo>
                  <a:pt x="3992" y="2063"/>
                </a:lnTo>
                <a:lnTo>
                  <a:pt x="4153" y="2036"/>
                </a:lnTo>
                <a:lnTo>
                  <a:pt x="4224" y="1991"/>
                </a:lnTo>
                <a:lnTo>
                  <a:pt x="4224" y="1965"/>
                </a:lnTo>
                <a:lnTo>
                  <a:pt x="4180" y="1795"/>
                </a:lnTo>
                <a:lnTo>
                  <a:pt x="3956" y="1456"/>
                </a:lnTo>
                <a:lnTo>
                  <a:pt x="3608" y="1125"/>
                </a:lnTo>
                <a:lnTo>
                  <a:pt x="3153" y="822"/>
                </a:lnTo>
                <a:lnTo>
                  <a:pt x="2608" y="545"/>
                </a:lnTo>
                <a:lnTo>
                  <a:pt x="2001" y="313"/>
                </a:lnTo>
                <a:lnTo>
                  <a:pt x="1349" y="134"/>
                </a:lnTo>
                <a:lnTo>
                  <a:pt x="661" y="27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2811995" y="5092839"/>
            <a:ext cx="89038" cy="78910"/>
          </a:xfrm>
          <a:custGeom>
            <a:avLst/>
            <a:gdLst/>
            <a:ahLst/>
            <a:cxnLst/>
            <a:rect l="l" t="t" r="r" b="b"/>
            <a:pathLst>
              <a:path w="2813" h="2493" extrusionOk="0">
                <a:moveTo>
                  <a:pt x="330" y="1"/>
                </a:moveTo>
                <a:lnTo>
                  <a:pt x="98" y="45"/>
                </a:lnTo>
                <a:lnTo>
                  <a:pt x="0" y="126"/>
                </a:lnTo>
                <a:lnTo>
                  <a:pt x="0" y="188"/>
                </a:lnTo>
                <a:lnTo>
                  <a:pt x="18" y="224"/>
                </a:lnTo>
                <a:lnTo>
                  <a:pt x="563" y="849"/>
                </a:lnTo>
                <a:lnTo>
                  <a:pt x="1152" y="1456"/>
                </a:lnTo>
                <a:lnTo>
                  <a:pt x="1402" y="1733"/>
                </a:lnTo>
                <a:lnTo>
                  <a:pt x="1822" y="2153"/>
                </a:lnTo>
                <a:lnTo>
                  <a:pt x="2206" y="2385"/>
                </a:lnTo>
                <a:lnTo>
                  <a:pt x="2447" y="2465"/>
                </a:lnTo>
                <a:lnTo>
                  <a:pt x="2572" y="2492"/>
                </a:lnTo>
                <a:lnTo>
                  <a:pt x="2733" y="2448"/>
                </a:lnTo>
                <a:lnTo>
                  <a:pt x="2795" y="2394"/>
                </a:lnTo>
                <a:lnTo>
                  <a:pt x="2813" y="2358"/>
                </a:lnTo>
                <a:lnTo>
                  <a:pt x="2813" y="2296"/>
                </a:lnTo>
                <a:lnTo>
                  <a:pt x="2786" y="2153"/>
                </a:lnTo>
                <a:lnTo>
                  <a:pt x="2679" y="1948"/>
                </a:lnTo>
                <a:lnTo>
                  <a:pt x="2277" y="1546"/>
                </a:lnTo>
                <a:lnTo>
                  <a:pt x="2000" y="1305"/>
                </a:lnTo>
                <a:lnTo>
                  <a:pt x="1366" y="688"/>
                </a:lnTo>
                <a:lnTo>
                  <a:pt x="670" y="90"/>
                </a:lnTo>
                <a:lnTo>
                  <a:pt x="581" y="37"/>
                </a:lnTo>
                <a:lnTo>
                  <a:pt x="33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3500440" y="5246910"/>
            <a:ext cx="132307" cy="48650"/>
          </a:xfrm>
          <a:custGeom>
            <a:avLst/>
            <a:gdLst/>
            <a:ahLst/>
            <a:cxnLst/>
            <a:rect l="l" t="t" r="r" b="b"/>
            <a:pathLst>
              <a:path w="4180" h="1537" extrusionOk="0">
                <a:moveTo>
                  <a:pt x="358" y="0"/>
                </a:moveTo>
                <a:lnTo>
                  <a:pt x="125" y="36"/>
                </a:lnTo>
                <a:lnTo>
                  <a:pt x="0" y="152"/>
                </a:lnTo>
                <a:lnTo>
                  <a:pt x="18" y="250"/>
                </a:lnTo>
                <a:lnTo>
                  <a:pt x="90" y="313"/>
                </a:lnTo>
                <a:lnTo>
                  <a:pt x="152" y="339"/>
                </a:lnTo>
                <a:lnTo>
                  <a:pt x="1054" y="661"/>
                </a:lnTo>
                <a:lnTo>
                  <a:pt x="2447" y="1143"/>
                </a:lnTo>
                <a:lnTo>
                  <a:pt x="3430" y="1420"/>
                </a:lnTo>
                <a:lnTo>
                  <a:pt x="3939" y="1527"/>
                </a:lnTo>
                <a:lnTo>
                  <a:pt x="4010" y="1536"/>
                </a:lnTo>
                <a:lnTo>
                  <a:pt x="4117" y="1509"/>
                </a:lnTo>
                <a:lnTo>
                  <a:pt x="4180" y="1456"/>
                </a:lnTo>
                <a:lnTo>
                  <a:pt x="4171" y="1384"/>
                </a:lnTo>
                <a:lnTo>
                  <a:pt x="4135" y="1357"/>
                </a:lnTo>
                <a:lnTo>
                  <a:pt x="3742" y="1161"/>
                </a:lnTo>
                <a:lnTo>
                  <a:pt x="2867" y="804"/>
                </a:lnTo>
                <a:lnTo>
                  <a:pt x="1447" y="330"/>
                </a:lnTo>
                <a:lnTo>
                  <a:pt x="501" y="36"/>
                </a:lnTo>
                <a:lnTo>
                  <a:pt x="3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3397298" y="5291282"/>
            <a:ext cx="123825" cy="73782"/>
          </a:xfrm>
          <a:custGeom>
            <a:avLst/>
            <a:gdLst/>
            <a:ahLst/>
            <a:cxnLst/>
            <a:rect l="l" t="t" r="r" b="b"/>
            <a:pathLst>
              <a:path w="3912" h="2331" extrusionOk="0">
                <a:moveTo>
                  <a:pt x="438" y="0"/>
                </a:moveTo>
                <a:lnTo>
                  <a:pt x="188" y="36"/>
                </a:lnTo>
                <a:lnTo>
                  <a:pt x="18" y="143"/>
                </a:lnTo>
                <a:lnTo>
                  <a:pt x="0" y="250"/>
                </a:lnTo>
                <a:lnTo>
                  <a:pt x="54" y="313"/>
                </a:lnTo>
                <a:lnTo>
                  <a:pt x="107" y="339"/>
                </a:lnTo>
                <a:lnTo>
                  <a:pt x="589" y="581"/>
                </a:lnTo>
                <a:lnTo>
                  <a:pt x="1509" y="1090"/>
                </a:lnTo>
                <a:lnTo>
                  <a:pt x="1947" y="1357"/>
                </a:lnTo>
                <a:lnTo>
                  <a:pt x="2313" y="1607"/>
                </a:lnTo>
                <a:lnTo>
                  <a:pt x="2875" y="1991"/>
                </a:lnTo>
                <a:lnTo>
                  <a:pt x="3295" y="2224"/>
                </a:lnTo>
                <a:lnTo>
                  <a:pt x="3545" y="2313"/>
                </a:lnTo>
                <a:lnTo>
                  <a:pt x="3661" y="2331"/>
                </a:lnTo>
                <a:lnTo>
                  <a:pt x="3840" y="2295"/>
                </a:lnTo>
                <a:lnTo>
                  <a:pt x="3902" y="2242"/>
                </a:lnTo>
                <a:lnTo>
                  <a:pt x="3911" y="2206"/>
                </a:lnTo>
                <a:lnTo>
                  <a:pt x="3893" y="2125"/>
                </a:lnTo>
                <a:lnTo>
                  <a:pt x="3822" y="1965"/>
                </a:lnTo>
                <a:lnTo>
                  <a:pt x="3652" y="1741"/>
                </a:lnTo>
                <a:lnTo>
                  <a:pt x="3117" y="1313"/>
                </a:lnTo>
                <a:lnTo>
                  <a:pt x="2715" y="1063"/>
                </a:lnTo>
                <a:lnTo>
                  <a:pt x="2233" y="777"/>
                </a:lnTo>
                <a:lnTo>
                  <a:pt x="1161" y="268"/>
                </a:lnTo>
                <a:lnTo>
                  <a:pt x="572" y="36"/>
                </a:ln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3834203" y="4978833"/>
            <a:ext cx="152945" cy="29722"/>
          </a:xfrm>
          <a:custGeom>
            <a:avLst/>
            <a:gdLst/>
            <a:ahLst/>
            <a:cxnLst/>
            <a:rect l="l" t="t" r="r" b="b"/>
            <a:pathLst>
              <a:path w="4832" h="939" extrusionOk="0">
                <a:moveTo>
                  <a:pt x="1617" y="1"/>
                </a:moveTo>
                <a:lnTo>
                  <a:pt x="1224" y="37"/>
                </a:lnTo>
                <a:lnTo>
                  <a:pt x="947" y="90"/>
                </a:lnTo>
                <a:lnTo>
                  <a:pt x="465" y="242"/>
                </a:lnTo>
                <a:lnTo>
                  <a:pt x="188" y="394"/>
                </a:lnTo>
                <a:lnTo>
                  <a:pt x="63" y="519"/>
                </a:lnTo>
                <a:lnTo>
                  <a:pt x="1" y="653"/>
                </a:lnTo>
                <a:lnTo>
                  <a:pt x="1" y="796"/>
                </a:lnTo>
                <a:lnTo>
                  <a:pt x="36" y="876"/>
                </a:lnTo>
                <a:lnTo>
                  <a:pt x="63" y="912"/>
                </a:lnTo>
                <a:lnTo>
                  <a:pt x="188" y="939"/>
                </a:lnTo>
                <a:lnTo>
                  <a:pt x="331" y="930"/>
                </a:lnTo>
                <a:lnTo>
                  <a:pt x="420" y="885"/>
                </a:lnTo>
                <a:lnTo>
                  <a:pt x="420" y="849"/>
                </a:lnTo>
                <a:lnTo>
                  <a:pt x="412" y="787"/>
                </a:lnTo>
                <a:lnTo>
                  <a:pt x="447" y="689"/>
                </a:lnTo>
                <a:lnTo>
                  <a:pt x="590" y="581"/>
                </a:lnTo>
                <a:lnTo>
                  <a:pt x="921" y="519"/>
                </a:lnTo>
                <a:lnTo>
                  <a:pt x="1367" y="510"/>
                </a:lnTo>
                <a:lnTo>
                  <a:pt x="2653" y="653"/>
                </a:lnTo>
                <a:lnTo>
                  <a:pt x="3269" y="742"/>
                </a:lnTo>
                <a:lnTo>
                  <a:pt x="3519" y="769"/>
                </a:lnTo>
                <a:lnTo>
                  <a:pt x="4028" y="760"/>
                </a:lnTo>
                <a:lnTo>
                  <a:pt x="4475" y="680"/>
                </a:lnTo>
                <a:lnTo>
                  <a:pt x="4716" y="555"/>
                </a:lnTo>
                <a:lnTo>
                  <a:pt x="4814" y="439"/>
                </a:lnTo>
                <a:lnTo>
                  <a:pt x="4832" y="367"/>
                </a:lnTo>
                <a:lnTo>
                  <a:pt x="4832" y="331"/>
                </a:lnTo>
                <a:lnTo>
                  <a:pt x="4751" y="287"/>
                </a:lnTo>
                <a:lnTo>
                  <a:pt x="4689" y="269"/>
                </a:lnTo>
                <a:lnTo>
                  <a:pt x="4234" y="197"/>
                </a:lnTo>
                <a:lnTo>
                  <a:pt x="3242" y="144"/>
                </a:lnTo>
                <a:lnTo>
                  <a:pt x="2769" y="90"/>
                </a:lnTo>
                <a:lnTo>
                  <a:pt x="2376" y="37"/>
                </a:lnTo>
                <a:lnTo>
                  <a:pt x="16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3939338" y="5264412"/>
            <a:ext cx="124394" cy="30576"/>
          </a:xfrm>
          <a:custGeom>
            <a:avLst/>
            <a:gdLst/>
            <a:ahLst/>
            <a:cxnLst/>
            <a:rect l="l" t="t" r="r" b="b"/>
            <a:pathLst>
              <a:path w="3930" h="966" extrusionOk="0">
                <a:moveTo>
                  <a:pt x="304" y="1"/>
                </a:moveTo>
                <a:lnTo>
                  <a:pt x="126" y="28"/>
                </a:lnTo>
                <a:lnTo>
                  <a:pt x="1" y="108"/>
                </a:lnTo>
                <a:lnTo>
                  <a:pt x="1" y="197"/>
                </a:lnTo>
                <a:lnTo>
                  <a:pt x="72" y="242"/>
                </a:lnTo>
                <a:lnTo>
                  <a:pt x="456" y="394"/>
                </a:lnTo>
                <a:lnTo>
                  <a:pt x="1313" y="706"/>
                </a:lnTo>
                <a:lnTo>
                  <a:pt x="2019" y="876"/>
                </a:lnTo>
                <a:lnTo>
                  <a:pt x="2510" y="947"/>
                </a:lnTo>
                <a:lnTo>
                  <a:pt x="3001" y="965"/>
                </a:lnTo>
                <a:lnTo>
                  <a:pt x="3492" y="921"/>
                </a:lnTo>
                <a:lnTo>
                  <a:pt x="3742" y="867"/>
                </a:lnTo>
                <a:lnTo>
                  <a:pt x="3832" y="840"/>
                </a:lnTo>
                <a:lnTo>
                  <a:pt x="3930" y="742"/>
                </a:lnTo>
                <a:lnTo>
                  <a:pt x="3930" y="635"/>
                </a:lnTo>
                <a:lnTo>
                  <a:pt x="3832" y="537"/>
                </a:lnTo>
                <a:lnTo>
                  <a:pt x="3742" y="510"/>
                </a:lnTo>
                <a:lnTo>
                  <a:pt x="3367" y="429"/>
                </a:lnTo>
                <a:lnTo>
                  <a:pt x="2635" y="367"/>
                </a:lnTo>
                <a:lnTo>
                  <a:pt x="2233" y="340"/>
                </a:lnTo>
                <a:lnTo>
                  <a:pt x="1751" y="304"/>
                </a:lnTo>
                <a:lnTo>
                  <a:pt x="822" y="153"/>
                </a:lnTo>
                <a:lnTo>
                  <a:pt x="403" y="28"/>
                </a:lnTo>
                <a:lnTo>
                  <a:pt x="30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3360840" y="5112942"/>
            <a:ext cx="150381" cy="28582"/>
          </a:xfrm>
          <a:custGeom>
            <a:avLst/>
            <a:gdLst/>
            <a:ahLst/>
            <a:cxnLst/>
            <a:rect l="l" t="t" r="r" b="b"/>
            <a:pathLst>
              <a:path w="4751" h="903" extrusionOk="0">
                <a:moveTo>
                  <a:pt x="420" y="0"/>
                </a:moveTo>
                <a:lnTo>
                  <a:pt x="241" y="9"/>
                </a:lnTo>
                <a:lnTo>
                  <a:pt x="71" y="72"/>
                </a:lnTo>
                <a:lnTo>
                  <a:pt x="9" y="143"/>
                </a:lnTo>
                <a:lnTo>
                  <a:pt x="0" y="224"/>
                </a:lnTo>
                <a:lnTo>
                  <a:pt x="27" y="304"/>
                </a:lnTo>
                <a:lnTo>
                  <a:pt x="152" y="402"/>
                </a:lnTo>
                <a:lnTo>
                  <a:pt x="304" y="447"/>
                </a:lnTo>
                <a:lnTo>
                  <a:pt x="1268" y="625"/>
                </a:lnTo>
                <a:lnTo>
                  <a:pt x="2858" y="840"/>
                </a:lnTo>
                <a:lnTo>
                  <a:pt x="3920" y="902"/>
                </a:lnTo>
                <a:lnTo>
                  <a:pt x="4429" y="884"/>
                </a:lnTo>
                <a:lnTo>
                  <a:pt x="4536" y="875"/>
                </a:lnTo>
                <a:lnTo>
                  <a:pt x="4697" y="813"/>
                </a:lnTo>
                <a:lnTo>
                  <a:pt x="4751" y="715"/>
                </a:lnTo>
                <a:lnTo>
                  <a:pt x="4679" y="625"/>
                </a:lnTo>
                <a:lnTo>
                  <a:pt x="4590" y="590"/>
                </a:lnTo>
                <a:lnTo>
                  <a:pt x="4144" y="456"/>
                </a:lnTo>
                <a:lnTo>
                  <a:pt x="3126" y="250"/>
                </a:lnTo>
                <a:lnTo>
                  <a:pt x="1474" y="7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3617729" y="5016432"/>
            <a:ext cx="98408" cy="54316"/>
          </a:xfrm>
          <a:custGeom>
            <a:avLst/>
            <a:gdLst/>
            <a:ahLst/>
            <a:cxnLst/>
            <a:rect l="l" t="t" r="r" b="b"/>
            <a:pathLst>
              <a:path w="3109" h="1716" extrusionOk="0">
                <a:moveTo>
                  <a:pt x="125" y="1"/>
                </a:moveTo>
                <a:lnTo>
                  <a:pt x="27" y="27"/>
                </a:lnTo>
                <a:lnTo>
                  <a:pt x="0" y="63"/>
                </a:lnTo>
                <a:lnTo>
                  <a:pt x="9" y="81"/>
                </a:lnTo>
                <a:lnTo>
                  <a:pt x="242" y="349"/>
                </a:lnTo>
                <a:lnTo>
                  <a:pt x="634" y="733"/>
                </a:lnTo>
                <a:lnTo>
                  <a:pt x="938" y="974"/>
                </a:lnTo>
                <a:lnTo>
                  <a:pt x="1117" y="1090"/>
                </a:lnTo>
                <a:lnTo>
                  <a:pt x="1295" y="1197"/>
                </a:lnTo>
                <a:lnTo>
                  <a:pt x="1679" y="1385"/>
                </a:lnTo>
                <a:lnTo>
                  <a:pt x="2099" y="1537"/>
                </a:lnTo>
                <a:lnTo>
                  <a:pt x="2563" y="1662"/>
                </a:lnTo>
                <a:lnTo>
                  <a:pt x="2831" y="1715"/>
                </a:lnTo>
                <a:lnTo>
                  <a:pt x="2956" y="1715"/>
                </a:lnTo>
                <a:lnTo>
                  <a:pt x="3090" y="1644"/>
                </a:lnTo>
                <a:lnTo>
                  <a:pt x="3108" y="1581"/>
                </a:lnTo>
                <a:lnTo>
                  <a:pt x="3072" y="1554"/>
                </a:lnTo>
                <a:lnTo>
                  <a:pt x="2778" y="1358"/>
                </a:lnTo>
                <a:lnTo>
                  <a:pt x="2126" y="1001"/>
                </a:lnTo>
                <a:lnTo>
                  <a:pt x="1769" y="831"/>
                </a:lnTo>
                <a:lnTo>
                  <a:pt x="1358" y="635"/>
                </a:lnTo>
                <a:lnTo>
                  <a:pt x="554" y="251"/>
                </a:lnTo>
                <a:lnTo>
                  <a:pt x="197" y="27"/>
                </a:lnTo>
                <a:lnTo>
                  <a:pt x="12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2638721" y="5357674"/>
            <a:ext cx="198176" cy="69825"/>
          </a:xfrm>
          <a:custGeom>
            <a:avLst/>
            <a:gdLst/>
            <a:ahLst/>
            <a:cxnLst/>
            <a:rect l="l" t="t" r="r" b="b"/>
            <a:pathLst>
              <a:path w="6261" h="2206" extrusionOk="0">
                <a:moveTo>
                  <a:pt x="367" y="0"/>
                </a:moveTo>
                <a:lnTo>
                  <a:pt x="108" y="72"/>
                </a:lnTo>
                <a:lnTo>
                  <a:pt x="19" y="179"/>
                </a:lnTo>
                <a:lnTo>
                  <a:pt x="1" y="250"/>
                </a:lnTo>
                <a:lnTo>
                  <a:pt x="46" y="331"/>
                </a:lnTo>
                <a:lnTo>
                  <a:pt x="135" y="393"/>
                </a:lnTo>
                <a:lnTo>
                  <a:pt x="206" y="420"/>
                </a:lnTo>
                <a:lnTo>
                  <a:pt x="1555" y="866"/>
                </a:lnTo>
                <a:lnTo>
                  <a:pt x="3582" y="1581"/>
                </a:lnTo>
                <a:lnTo>
                  <a:pt x="4975" y="2009"/>
                </a:lnTo>
                <a:lnTo>
                  <a:pt x="5698" y="2188"/>
                </a:lnTo>
                <a:lnTo>
                  <a:pt x="5814" y="2206"/>
                </a:lnTo>
                <a:lnTo>
                  <a:pt x="6047" y="2188"/>
                </a:lnTo>
                <a:lnTo>
                  <a:pt x="6216" y="2108"/>
                </a:lnTo>
                <a:lnTo>
                  <a:pt x="6261" y="2027"/>
                </a:lnTo>
                <a:lnTo>
                  <a:pt x="6234" y="1965"/>
                </a:lnTo>
                <a:lnTo>
                  <a:pt x="6189" y="1938"/>
                </a:lnTo>
                <a:lnTo>
                  <a:pt x="5939" y="1768"/>
                </a:lnTo>
                <a:lnTo>
                  <a:pt x="5368" y="1447"/>
                </a:lnTo>
                <a:lnTo>
                  <a:pt x="4725" y="1161"/>
                </a:lnTo>
                <a:lnTo>
                  <a:pt x="4019" y="902"/>
                </a:lnTo>
                <a:lnTo>
                  <a:pt x="2885" y="554"/>
                </a:lnTo>
                <a:lnTo>
                  <a:pt x="1314" y="179"/>
                </a:lnTo>
                <a:lnTo>
                  <a:pt x="537" y="18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4327947" y="5285617"/>
            <a:ext cx="142500" cy="29152"/>
          </a:xfrm>
          <a:custGeom>
            <a:avLst/>
            <a:gdLst/>
            <a:ahLst/>
            <a:cxnLst/>
            <a:rect l="l" t="t" r="r" b="b"/>
            <a:pathLst>
              <a:path w="4502" h="921" extrusionOk="0">
                <a:moveTo>
                  <a:pt x="259" y="0"/>
                </a:moveTo>
                <a:lnTo>
                  <a:pt x="54" y="72"/>
                </a:lnTo>
                <a:lnTo>
                  <a:pt x="0" y="188"/>
                </a:lnTo>
                <a:lnTo>
                  <a:pt x="108" y="304"/>
                </a:lnTo>
                <a:lnTo>
                  <a:pt x="233" y="340"/>
                </a:lnTo>
                <a:lnTo>
                  <a:pt x="1197" y="536"/>
                </a:lnTo>
                <a:lnTo>
                  <a:pt x="2715" y="795"/>
                </a:lnTo>
                <a:lnTo>
                  <a:pt x="3742" y="902"/>
                </a:lnTo>
                <a:lnTo>
                  <a:pt x="4260" y="920"/>
                </a:lnTo>
                <a:lnTo>
                  <a:pt x="4349" y="920"/>
                </a:lnTo>
                <a:lnTo>
                  <a:pt x="4465" y="867"/>
                </a:lnTo>
                <a:lnTo>
                  <a:pt x="4501" y="795"/>
                </a:lnTo>
                <a:lnTo>
                  <a:pt x="4448" y="724"/>
                </a:lnTo>
                <a:lnTo>
                  <a:pt x="4385" y="697"/>
                </a:lnTo>
                <a:lnTo>
                  <a:pt x="3939" y="563"/>
                </a:lnTo>
                <a:lnTo>
                  <a:pt x="2974" y="358"/>
                </a:lnTo>
                <a:lnTo>
                  <a:pt x="1420" y="126"/>
                </a:lnTo>
                <a:lnTo>
                  <a:pt x="411" y="9"/>
                </a:lnTo>
                <a:lnTo>
                  <a:pt x="25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4360450" y="4965857"/>
            <a:ext cx="119583" cy="25164"/>
          </a:xfrm>
          <a:custGeom>
            <a:avLst/>
            <a:gdLst/>
            <a:ahLst/>
            <a:cxnLst/>
            <a:rect l="l" t="t" r="r" b="b"/>
            <a:pathLst>
              <a:path w="3778" h="795" extrusionOk="0">
                <a:moveTo>
                  <a:pt x="313" y="0"/>
                </a:moveTo>
                <a:lnTo>
                  <a:pt x="99" y="72"/>
                </a:lnTo>
                <a:lnTo>
                  <a:pt x="0" y="170"/>
                </a:lnTo>
                <a:lnTo>
                  <a:pt x="63" y="277"/>
                </a:lnTo>
                <a:lnTo>
                  <a:pt x="179" y="322"/>
                </a:lnTo>
                <a:lnTo>
                  <a:pt x="992" y="509"/>
                </a:lnTo>
                <a:lnTo>
                  <a:pt x="2331" y="741"/>
                </a:lnTo>
                <a:lnTo>
                  <a:pt x="3233" y="795"/>
                </a:lnTo>
                <a:lnTo>
                  <a:pt x="3671" y="759"/>
                </a:lnTo>
                <a:lnTo>
                  <a:pt x="3742" y="741"/>
                </a:lnTo>
                <a:lnTo>
                  <a:pt x="3778" y="661"/>
                </a:lnTo>
                <a:lnTo>
                  <a:pt x="3733" y="634"/>
                </a:lnTo>
                <a:lnTo>
                  <a:pt x="3421" y="482"/>
                </a:lnTo>
                <a:lnTo>
                  <a:pt x="2644" y="268"/>
                </a:lnTo>
                <a:lnTo>
                  <a:pt x="1295" y="81"/>
                </a:lnTo>
                <a:lnTo>
                  <a:pt x="438" y="9"/>
                </a:lnTo>
                <a:lnTo>
                  <a:pt x="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4725576" y="5003139"/>
            <a:ext cx="147311" cy="26620"/>
          </a:xfrm>
          <a:custGeom>
            <a:avLst/>
            <a:gdLst/>
            <a:ahLst/>
            <a:cxnLst/>
            <a:rect l="l" t="t" r="r" b="b"/>
            <a:pathLst>
              <a:path w="4654" h="841" extrusionOk="0">
                <a:moveTo>
                  <a:pt x="63" y="1"/>
                </a:moveTo>
                <a:lnTo>
                  <a:pt x="1" y="28"/>
                </a:lnTo>
                <a:lnTo>
                  <a:pt x="1" y="55"/>
                </a:lnTo>
                <a:lnTo>
                  <a:pt x="28" y="63"/>
                </a:lnTo>
                <a:lnTo>
                  <a:pt x="242" y="180"/>
                </a:lnTo>
                <a:lnTo>
                  <a:pt x="644" y="385"/>
                </a:lnTo>
                <a:lnTo>
                  <a:pt x="894" y="474"/>
                </a:lnTo>
                <a:lnTo>
                  <a:pt x="1197" y="564"/>
                </a:lnTo>
                <a:lnTo>
                  <a:pt x="1832" y="689"/>
                </a:lnTo>
                <a:lnTo>
                  <a:pt x="2171" y="733"/>
                </a:lnTo>
                <a:lnTo>
                  <a:pt x="2760" y="814"/>
                </a:lnTo>
                <a:lnTo>
                  <a:pt x="3671" y="840"/>
                </a:lnTo>
                <a:lnTo>
                  <a:pt x="4252" y="787"/>
                </a:lnTo>
                <a:lnTo>
                  <a:pt x="4528" y="715"/>
                </a:lnTo>
                <a:lnTo>
                  <a:pt x="4600" y="698"/>
                </a:lnTo>
                <a:lnTo>
                  <a:pt x="4653" y="635"/>
                </a:lnTo>
                <a:lnTo>
                  <a:pt x="4627" y="564"/>
                </a:lnTo>
                <a:lnTo>
                  <a:pt x="4537" y="510"/>
                </a:lnTo>
                <a:lnTo>
                  <a:pt x="4475" y="492"/>
                </a:lnTo>
                <a:lnTo>
                  <a:pt x="3939" y="412"/>
                </a:lnTo>
                <a:lnTo>
                  <a:pt x="2814" y="358"/>
                </a:lnTo>
                <a:lnTo>
                  <a:pt x="2260" y="305"/>
                </a:lnTo>
                <a:lnTo>
                  <a:pt x="1733" y="242"/>
                </a:lnTo>
                <a:lnTo>
                  <a:pt x="617" y="99"/>
                </a:lnTo>
                <a:lnTo>
                  <a:pt x="1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4797924" y="5355148"/>
            <a:ext cx="188016" cy="21207"/>
          </a:xfrm>
          <a:custGeom>
            <a:avLst/>
            <a:gdLst/>
            <a:ahLst/>
            <a:cxnLst/>
            <a:rect l="l" t="t" r="r" b="b"/>
            <a:pathLst>
              <a:path w="5940" h="670" extrusionOk="0">
                <a:moveTo>
                  <a:pt x="322" y="0"/>
                </a:moveTo>
                <a:lnTo>
                  <a:pt x="180" y="9"/>
                </a:lnTo>
                <a:lnTo>
                  <a:pt x="28" y="81"/>
                </a:lnTo>
                <a:lnTo>
                  <a:pt x="1" y="197"/>
                </a:lnTo>
                <a:lnTo>
                  <a:pt x="117" y="295"/>
                </a:lnTo>
                <a:lnTo>
                  <a:pt x="233" y="331"/>
                </a:lnTo>
                <a:lnTo>
                  <a:pt x="822" y="438"/>
                </a:lnTo>
                <a:lnTo>
                  <a:pt x="2269" y="607"/>
                </a:lnTo>
                <a:lnTo>
                  <a:pt x="3814" y="670"/>
                </a:lnTo>
                <a:lnTo>
                  <a:pt x="4903" y="616"/>
                </a:lnTo>
                <a:lnTo>
                  <a:pt x="5555" y="527"/>
                </a:lnTo>
                <a:lnTo>
                  <a:pt x="5841" y="465"/>
                </a:lnTo>
                <a:lnTo>
                  <a:pt x="5895" y="447"/>
                </a:lnTo>
                <a:lnTo>
                  <a:pt x="5939" y="393"/>
                </a:lnTo>
                <a:lnTo>
                  <a:pt x="5895" y="313"/>
                </a:lnTo>
                <a:lnTo>
                  <a:pt x="5796" y="277"/>
                </a:lnTo>
                <a:lnTo>
                  <a:pt x="5484" y="224"/>
                </a:lnTo>
                <a:lnTo>
                  <a:pt x="4850" y="179"/>
                </a:lnTo>
                <a:lnTo>
                  <a:pt x="3868" y="161"/>
                </a:lnTo>
                <a:lnTo>
                  <a:pt x="3225" y="152"/>
                </a:lnTo>
                <a:lnTo>
                  <a:pt x="1769" y="72"/>
                </a:lnTo>
                <a:lnTo>
                  <a:pt x="3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5313158" y="5011336"/>
            <a:ext cx="118444" cy="24626"/>
          </a:xfrm>
          <a:custGeom>
            <a:avLst/>
            <a:gdLst/>
            <a:ahLst/>
            <a:cxnLst/>
            <a:rect l="l" t="t" r="r" b="b"/>
            <a:pathLst>
              <a:path w="3742" h="778" extrusionOk="0">
                <a:moveTo>
                  <a:pt x="295" y="1"/>
                </a:moveTo>
                <a:lnTo>
                  <a:pt x="98" y="55"/>
                </a:lnTo>
                <a:lnTo>
                  <a:pt x="0" y="153"/>
                </a:lnTo>
                <a:lnTo>
                  <a:pt x="54" y="260"/>
                </a:lnTo>
                <a:lnTo>
                  <a:pt x="170" y="296"/>
                </a:lnTo>
                <a:lnTo>
                  <a:pt x="563" y="394"/>
                </a:lnTo>
                <a:lnTo>
                  <a:pt x="1402" y="590"/>
                </a:lnTo>
                <a:lnTo>
                  <a:pt x="2286" y="724"/>
                </a:lnTo>
                <a:lnTo>
                  <a:pt x="3188" y="778"/>
                </a:lnTo>
                <a:lnTo>
                  <a:pt x="3635" y="760"/>
                </a:lnTo>
                <a:lnTo>
                  <a:pt x="3706" y="742"/>
                </a:lnTo>
                <a:lnTo>
                  <a:pt x="3742" y="671"/>
                </a:lnTo>
                <a:lnTo>
                  <a:pt x="3697" y="635"/>
                </a:lnTo>
                <a:lnTo>
                  <a:pt x="3367" y="492"/>
                </a:lnTo>
                <a:lnTo>
                  <a:pt x="2590" y="278"/>
                </a:lnTo>
                <a:lnTo>
                  <a:pt x="1277" y="72"/>
                </a:lnTo>
                <a:lnTo>
                  <a:pt x="41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5620083" y="5079475"/>
            <a:ext cx="100370" cy="40705"/>
          </a:xfrm>
          <a:custGeom>
            <a:avLst/>
            <a:gdLst/>
            <a:ahLst/>
            <a:cxnLst/>
            <a:rect l="l" t="t" r="r" b="b"/>
            <a:pathLst>
              <a:path w="3171" h="1286" extrusionOk="0">
                <a:moveTo>
                  <a:pt x="456" y="0"/>
                </a:moveTo>
                <a:lnTo>
                  <a:pt x="188" y="36"/>
                </a:lnTo>
                <a:lnTo>
                  <a:pt x="18" y="152"/>
                </a:lnTo>
                <a:lnTo>
                  <a:pt x="0" y="250"/>
                </a:lnTo>
                <a:lnTo>
                  <a:pt x="63" y="313"/>
                </a:lnTo>
                <a:lnTo>
                  <a:pt x="116" y="348"/>
                </a:lnTo>
                <a:lnTo>
                  <a:pt x="804" y="652"/>
                </a:lnTo>
                <a:lnTo>
                  <a:pt x="1518" y="947"/>
                </a:lnTo>
                <a:lnTo>
                  <a:pt x="1822" y="1072"/>
                </a:lnTo>
                <a:lnTo>
                  <a:pt x="2322" y="1232"/>
                </a:lnTo>
                <a:lnTo>
                  <a:pt x="2688" y="1286"/>
                </a:lnTo>
                <a:lnTo>
                  <a:pt x="2885" y="1286"/>
                </a:lnTo>
                <a:lnTo>
                  <a:pt x="3019" y="1277"/>
                </a:lnTo>
                <a:lnTo>
                  <a:pt x="3144" y="1206"/>
                </a:lnTo>
                <a:lnTo>
                  <a:pt x="3170" y="1143"/>
                </a:lnTo>
                <a:lnTo>
                  <a:pt x="3161" y="1107"/>
                </a:lnTo>
                <a:lnTo>
                  <a:pt x="3099" y="1018"/>
                </a:lnTo>
                <a:lnTo>
                  <a:pt x="2894" y="857"/>
                </a:lnTo>
                <a:lnTo>
                  <a:pt x="2447" y="661"/>
                </a:lnTo>
                <a:lnTo>
                  <a:pt x="2126" y="545"/>
                </a:lnTo>
                <a:lnTo>
                  <a:pt x="1375" y="277"/>
                </a:lnTo>
                <a:lnTo>
                  <a:pt x="599" y="36"/>
                </a:lnTo>
                <a:lnTo>
                  <a:pt x="4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5309487" y="5121568"/>
            <a:ext cx="87931" cy="58557"/>
          </a:xfrm>
          <a:custGeom>
            <a:avLst/>
            <a:gdLst/>
            <a:ahLst/>
            <a:cxnLst/>
            <a:rect l="l" t="t" r="r" b="b"/>
            <a:pathLst>
              <a:path w="2778" h="1850" extrusionOk="0">
                <a:moveTo>
                  <a:pt x="357" y="1"/>
                </a:moveTo>
                <a:lnTo>
                  <a:pt x="134" y="36"/>
                </a:lnTo>
                <a:lnTo>
                  <a:pt x="27" y="108"/>
                </a:lnTo>
                <a:lnTo>
                  <a:pt x="0" y="170"/>
                </a:lnTo>
                <a:lnTo>
                  <a:pt x="18" y="206"/>
                </a:lnTo>
                <a:lnTo>
                  <a:pt x="89" y="358"/>
                </a:lnTo>
                <a:lnTo>
                  <a:pt x="286" y="653"/>
                </a:lnTo>
                <a:lnTo>
                  <a:pt x="536" y="929"/>
                </a:lnTo>
                <a:lnTo>
                  <a:pt x="857" y="1188"/>
                </a:lnTo>
                <a:lnTo>
                  <a:pt x="1045" y="1313"/>
                </a:lnTo>
                <a:lnTo>
                  <a:pt x="1340" y="1501"/>
                </a:lnTo>
                <a:lnTo>
                  <a:pt x="1983" y="1778"/>
                </a:lnTo>
                <a:lnTo>
                  <a:pt x="2331" y="1849"/>
                </a:lnTo>
                <a:lnTo>
                  <a:pt x="2572" y="1849"/>
                </a:lnTo>
                <a:lnTo>
                  <a:pt x="2679" y="1822"/>
                </a:lnTo>
                <a:lnTo>
                  <a:pt x="2760" y="1804"/>
                </a:lnTo>
                <a:lnTo>
                  <a:pt x="2777" y="1769"/>
                </a:lnTo>
                <a:lnTo>
                  <a:pt x="2768" y="1715"/>
                </a:lnTo>
                <a:lnTo>
                  <a:pt x="2715" y="1626"/>
                </a:lnTo>
                <a:lnTo>
                  <a:pt x="2554" y="1492"/>
                </a:lnTo>
                <a:lnTo>
                  <a:pt x="2072" y="1251"/>
                </a:lnTo>
                <a:lnTo>
                  <a:pt x="1786" y="1117"/>
                </a:lnTo>
                <a:lnTo>
                  <a:pt x="1420" y="894"/>
                </a:lnTo>
                <a:lnTo>
                  <a:pt x="974" y="519"/>
                </a:lnTo>
                <a:lnTo>
                  <a:pt x="741" y="251"/>
                </a:lnTo>
                <a:lnTo>
                  <a:pt x="643" y="117"/>
                </a:lnTo>
                <a:lnTo>
                  <a:pt x="581" y="54"/>
                </a:lnTo>
                <a:lnTo>
                  <a:pt x="35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4989269" y="5136253"/>
            <a:ext cx="110847" cy="50644"/>
          </a:xfrm>
          <a:custGeom>
            <a:avLst/>
            <a:gdLst/>
            <a:ahLst/>
            <a:cxnLst/>
            <a:rect l="l" t="t" r="r" b="b"/>
            <a:pathLst>
              <a:path w="3502" h="1600" extrusionOk="0">
                <a:moveTo>
                  <a:pt x="510" y="1"/>
                </a:moveTo>
                <a:lnTo>
                  <a:pt x="259" y="28"/>
                </a:lnTo>
                <a:lnTo>
                  <a:pt x="81" y="108"/>
                </a:lnTo>
                <a:lnTo>
                  <a:pt x="9" y="189"/>
                </a:lnTo>
                <a:lnTo>
                  <a:pt x="1" y="260"/>
                </a:lnTo>
                <a:lnTo>
                  <a:pt x="63" y="340"/>
                </a:lnTo>
                <a:lnTo>
                  <a:pt x="134" y="376"/>
                </a:lnTo>
                <a:lnTo>
                  <a:pt x="974" y="715"/>
                </a:lnTo>
                <a:lnTo>
                  <a:pt x="1787" y="1073"/>
                </a:lnTo>
                <a:lnTo>
                  <a:pt x="2135" y="1224"/>
                </a:lnTo>
                <a:lnTo>
                  <a:pt x="2858" y="1492"/>
                </a:lnTo>
                <a:lnTo>
                  <a:pt x="3278" y="1591"/>
                </a:lnTo>
                <a:lnTo>
                  <a:pt x="3385" y="1599"/>
                </a:lnTo>
                <a:lnTo>
                  <a:pt x="3483" y="1537"/>
                </a:lnTo>
                <a:lnTo>
                  <a:pt x="3501" y="1483"/>
                </a:lnTo>
                <a:lnTo>
                  <a:pt x="3474" y="1465"/>
                </a:lnTo>
                <a:lnTo>
                  <a:pt x="3358" y="1358"/>
                </a:lnTo>
                <a:lnTo>
                  <a:pt x="3081" y="1171"/>
                </a:lnTo>
                <a:lnTo>
                  <a:pt x="2590" y="921"/>
                </a:lnTo>
                <a:lnTo>
                  <a:pt x="2233" y="769"/>
                </a:lnTo>
                <a:lnTo>
                  <a:pt x="1483" y="421"/>
                </a:lnTo>
                <a:lnTo>
                  <a:pt x="751" y="63"/>
                </a:lnTo>
                <a:lnTo>
                  <a:pt x="670" y="28"/>
                </a:lnTo>
                <a:lnTo>
                  <a:pt x="5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4623289" y="5085394"/>
            <a:ext cx="98661" cy="38205"/>
          </a:xfrm>
          <a:custGeom>
            <a:avLst/>
            <a:gdLst/>
            <a:ahLst/>
            <a:cxnLst/>
            <a:rect l="l" t="t" r="r" b="b"/>
            <a:pathLst>
              <a:path w="3117" h="1207" extrusionOk="0">
                <a:moveTo>
                  <a:pt x="447" y="1"/>
                </a:moveTo>
                <a:lnTo>
                  <a:pt x="179" y="36"/>
                </a:lnTo>
                <a:lnTo>
                  <a:pt x="9" y="143"/>
                </a:lnTo>
                <a:lnTo>
                  <a:pt x="0" y="251"/>
                </a:lnTo>
                <a:lnTo>
                  <a:pt x="54" y="313"/>
                </a:lnTo>
                <a:lnTo>
                  <a:pt x="116" y="340"/>
                </a:lnTo>
                <a:lnTo>
                  <a:pt x="768" y="599"/>
                </a:lnTo>
                <a:lnTo>
                  <a:pt x="1429" y="849"/>
                </a:lnTo>
                <a:lnTo>
                  <a:pt x="1733" y="974"/>
                </a:lnTo>
                <a:lnTo>
                  <a:pt x="2054" y="1081"/>
                </a:lnTo>
                <a:lnTo>
                  <a:pt x="2456" y="1161"/>
                </a:lnTo>
                <a:lnTo>
                  <a:pt x="2876" y="1206"/>
                </a:lnTo>
                <a:lnTo>
                  <a:pt x="2983" y="1206"/>
                </a:lnTo>
                <a:lnTo>
                  <a:pt x="3108" y="1144"/>
                </a:lnTo>
                <a:lnTo>
                  <a:pt x="3117" y="1090"/>
                </a:lnTo>
                <a:lnTo>
                  <a:pt x="3090" y="1063"/>
                </a:lnTo>
                <a:lnTo>
                  <a:pt x="2902" y="903"/>
                </a:lnTo>
                <a:lnTo>
                  <a:pt x="2679" y="760"/>
                </a:lnTo>
                <a:lnTo>
                  <a:pt x="2376" y="626"/>
                </a:lnTo>
                <a:lnTo>
                  <a:pt x="2045" y="519"/>
                </a:lnTo>
                <a:lnTo>
                  <a:pt x="1322" y="268"/>
                </a:lnTo>
                <a:lnTo>
                  <a:pt x="590" y="27"/>
                </a:lnTo>
                <a:lnTo>
                  <a:pt x="4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5562704" y="4985922"/>
            <a:ext cx="141360" cy="28867"/>
          </a:xfrm>
          <a:custGeom>
            <a:avLst/>
            <a:gdLst/>
            <a:ahLst/>
            <a:cxnLst/>
            <a:rect l="l" t="t" r="r" b="b"/>
            <a:pathLst>
              <a:path w="4466" h="912" extrusionOk="0">
                <a:moveTo>
                  <a:pt x="1340" y="0"/>
                </a:moveTo>
                <a:lnTo>
                  <a:pt x="724" y="45"/>
                </a:lnTo>
                <a:lnTo>
                  <a:pt x="331" y="152"/>
                </a:lnTo>
                <a:lnTo>
                  <a:pt x="108" y="268"/>
                </a:lnTo>
                <a:lnTo>
                  <a:pt x="9" y="349"/>
                </a:lnTo>
                <a:lnTo>
                  <a:pt x="0" y="366"/>
                </a:lnTo>
                <a:lnTo>
                  <a:pt x="27" y="393"/>
                </a:lnTo>
                <a:lnTo>
                  <a:pt x="242" y="500"/>
                </a:lnTo>
                <a:lnTo>
                  <a:pt x="724" y="616"/>
                </a:lnTo>
                <a:lnTo>
                  <a:pt x="1519" y="679"/>
                </a:lnTo>
                <a:lnTo>
                  <a:pt x="2099" y="715"/>
                </a:lnTo>
                <a:lnTo>
                  <a:pt x="2626" y="786"/>
                </a:lnTo>
                <a:lnTo>
                  <a:pt x="3403" y="902"/>
                </a:lnTo>
                <a:lnTo>
                  <a:pt x="3930" y="911"/>
                </a:lnTo>
                <a:lnTo>
                  <a:pt x="4198" y="875"/>
                </a:lnTo>
                <a:lnTo>
                  <a:pt x="4323" y="849"/>
                </a:lnTo>
                <a:lnTo>
                  <a:pt x="4439" y="759"/>
                </a:lnTo>
                <a:lnTo>
                  <a:pt x="4465" y="697"/>
                </a:lnTo>
                <a:lnTo>
                  <a:pt x="4439" y="661"/>
                </a:lnTo>
                <a:lnTo>
                  <a:pt x="4376" y="581"/>
                </a:lnTo>
                <a:lnTo>
                  <a:pt x="4198" y="438"/>
                </a:lnTo>
                <a:lnTo>
                  <a:pt x="3858" y="286"/>
                </a:lnTo>
                <a:lnTo>
                  <a:pt x="3278" y="161"/>
                </a:lnTo>
                <a:lnTo>
                  <a:pt x="2635" y="81"/>
                </a:lnTo>
                <a:lnTo>
                  <a:pt x="2322" y="63"/>
                </a:lnTo>
                <a:lnTo>
                  <a:pt x="1992" y="36"/>
                </a:lnTo>
                <a:lnTo>
                  <a:pt x="13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6073951" y="5094730"/>
            <a:ext cx="180103" cy="38458"/>
          </a:xfrm>
          <a:custGeom>
            <a:avLst/>
            <a:gdLst/>
            <a:ahLst/>
            <a:cxnLst/>
            <a:rect l="l" t="t" r="r" b="b"/>
            <a:pathLst>
              <a:path w="5690" h="1215" extrusionOk="0">
                <a:moveTo>
                  <a:pt x="537" y="0"/>
                </a:moveTo>
                <a:lnTo>
                  <a:pt x="349" y="9"/>
                </a:lnTo>
                <a:lnTo>
                  <a:pt x="81" y="125"/>
                </a:lnTo>
                <a:lnTo>
                  <a:pt x="1" y="250"/>
                </a:lnTo>
                <a:lnTo>
                  <a:pt x="10" y="340"/>
                </a:lnTo>
                <a:lnTo>
                  <a:pt x="63" y="420"/>
                </a:lnTo>
                <a:lnTo>
                  <a:pt x="179" y="491"/>
                </a:lnTo>
                <a:lnTo>
                  <a:pt x="269" y="518"/>
                </a:lnTo>
                <a:lnTo>
                  <a:pt x="929" y="688"/>
                </a:lnTo>
                <a:lnTo>
                  <a:pt x="2367" y="929"/>
                </a:lnTo>
                <a:lnTo>
                  <a:pt x="3082" y="1027"/>
                </a:lnTo>
                <a:lnTo>
                  <a:pt x="3689" y="1125"/>
                </a:lnTo>
                <a:lnTo>
                  <a:pt x="4582" y="1215"/>
                </a:lnTo>
                <a:lnTo>
                  <a:pt x="5180" y="1179"/>
                </a:lnTo>
                <a:lnTo>
                  <a:pt x="5493" y="1117"/>
                </a:lnTo>
                <a:lnTo>
                  <a:pt x="5555" y="1099"/>
                </a:lnTo>
                <a:lnTo>
                  <a:pt x="5644" y="1036"/>
                </a:lnTo>
                <a:lnTo>
                  <a:pt x="5689" y="956"/>
                </a:lnTo>
                <a:lnTo>
                  <a:pt x="5671" y="875"/>
                </a:lnTo>
                <a:lnTo>
                  <a:pt x="5636" y="840"/>
                </a:lnTo>
                <a:lnTo>
                  <a:pt x="5439" y="706"/>
                </a:lnTo>
                <a:lnTo>
                  <a:pt x="4957" y="527"/>
                </a:lnTo>
                <a:lnTo>
                  <a:pt x="4100" y="375"/>
                </a:lnTo>
                <a:lnTo>
                  <a:pt x="3474" y="295"/>
                </a:lnTo>
                <a:lnTo>
                  <a:pt x="2760" y="197"/>
                </a:lnTo>
                <a:lnTo>
                  <a:pt x="1287" y="36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3640325" y="5165511"/>
            <a:ext cx="125249" cy="51752"/>
          </a:xfrm>
          <a:custGeom>
            <a:avLst/>
            <a:gdLst/>
            <a:ahLst/>
            <a:cxnLst/>
            <a:rect l="l" t="t" r="r" b="b"/>
            <a:pathLst>
              <a:path w="3957" h="1635" extrusionOk="0">
                <a:moveTo>
                  <a:pt x="367" y="0"/>
                </a:moveTo>
                <a:lnTo>
                  <a:pt x="162" y="54"/>
                </a:lnTo>
                <a:lnTo>
                  <a:pt x="81" y="107"/>
                </a:lnTo>
                <a:lnTo>
                  <a:pt x="37" y="143"/>
                </a:lnTo>
                <a:lnTo>
                  <a:pt x="1" y="232"/>
                </a:lnTo>
                <a:lnTo>
                  <a:pt x="37" y="322"/>
                </a:lnTo>
                <a:lnTo>
                  <a:pt x="144" y="393"/>
                </a:lnTo>
                <a:lnTo>
                  <a:pt x="224" y="411"/>
                </a:lnTo>
                <a:lnTo>
                  <a:pt x="269" y="411"/>
                </a:lnTo>
                <a:lnTo>
                  <a:pt x="278" y="393"/>
                </a:lnTo>
                <a:lnTo>
                  <a:pt x="269" y="349"/>
                </a:lnTo>
                <a:lnTo>
                  <a:pt x="376" y="322"/>
                </a:lnTo>
                <a:lnTo>
                  <a:pt x="626" y="349"/>
                </a:lnTo>
                <a:lnTo>
                  <a:pt x="715" y="375"/>
                </a:lnTo>
                <a:lnTo>
                  <a:pt x="930" y="465"/>
                </a:lnTo>
                <a:lnTo>
                  <a:pt x="1126" y="563"/>
                </a:lnTo>
                <a:lnTo>
                  <a:pt x="1626" y="804"/>
                </a:lnTo>
                <a:lnTo>
                  <a:pt x="2135" y="1045"/>
                </a:lnTo>
                <a:lnTo>
                  <a:pt x="2465" y="1233"/>
                </a:lnTo>
                <a:lnTo>
                  <a:pt x="3055" y="1527"/>
                </a:lnTo>
                <a:lnTo>
                  <a:pt x="3501" y="1634"/>
                </a:lnTo>
                <a:lnTo>
                  <a:pt x="3742" y="1634"/>
                </a:lnTo>
                <a:lnTo>
                  <a:pt x="3823" y="1626"/>
                </a:lnTo>
                <a:lnTo>
                  <a:pt x="3939" y="1572"/>
                </a:lnTo>
                <a:lnTo>
                  <a:pt x="3957" y="1527"/>
                </a:lnTo>
                <a:lnTo>
                  <a:pt x="3948" y="1465"/>
                </a:lnTo>
                <a:lnTo>
                  <a:pt x="3885" y="1349"/>
                </a:lnTo>
                <a:lnTo>
                  <a:pt x="3680" y="1197"/>
                </a:lnTo>
                <a:lnTo>
                  <a:pt x="3055" y="929"/>
                </a:lnTo>
                <a:lnTo>
                  <a:pt x="2662" y="777"/>
                </a:lnTo>
                <a:lnTo>
                  <a:pt x="2260" y="590"/>
                </a:lnTo>
                <a:lnTo>
                  <a:pt x="1617" y="295"/>
                </a:lnTo>
                <a:lnTo>
                  <a:pt x="1171" y="116"/>
                </a:lnTo>
                <a:lnTo>
                  <a:pt x="930" y="54"/>
                </a:lnTo>
                <a:lnTo>
                  <a:pt x="715" y="9"/>
                </a:lnTo>
                <a:lnTo>
                  <a:pt x="3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3131042" y="4256028"/>
            <a:ext cx="159180" cy="39059"/>
          </a:xfrm>
          <a:custGeom>
            <a:avLst/>
            <a:gdLst/>
            <a:ahLst/>
            <a:cxnLst/>
            <a:rect l="l" t="t" r="r" b="b"/>
            <a:pathLst>
              <a:path w="5029" h="1234" extrusionOk="0">
                <a:moveTo>
                  <a:pt x="492" y="1"/>
                </a:moveTo>
                <a:lnTo>
                  <a:pt x="197" y="36"/>
                </a:lnTo>
                <a:lnTo>
                  <a:pt x="55" y="126"/>
                </a:lnTo>
                <a:lnTo>
                  <a:pt x="1" y="197"/>
                </a:lnTo>
                <a:lnTo>
                  <a:pt x="1" y="278"/>
                </a:lnTo>
                <a:lnTo>
                  <a:pt x="64" y="358"/>
                </a:lnTo>
                <a:lnTo>
                  <a:pt x="117" y="394"/>
                </a:lnTo>
                <a:lnTo>
                  <a:pt x="322" y="501"/>
                </a:lnTo>
                <a:lnTo>
                  <a:pt x="814" y="715"/>
                </a:lnTo>
                <a:lnTo>
                  <a:pt x="1394" y="912"/>
                </a:lnTo>
                <a:lnTo>
                  <a:pt x="2028" y="1063"/>
                </a:lnTo>
                <a:lnTo>
                  <a:pt x="2698" y="1179"/>
                </a:lnTo>
                <a:lnTo>
                  <a:pt x="3368" y="1233"/>
                </a:lnTo>
                <a:lnTo>
                  <a:pt x="4028" y="1224"/>
                </a:lnTo>
                <a:lnTo>
                  <a:pt x="4645" y="1135"/>
                </a:lnTo>
                <a:lnTo>
                  <a:pt x="4921" y="1054"/>
                </a:lnTo>
                <a:lnTo>
                  <a:pt x="4975" y="1037"/>
                </a:lnTo>
                <a:lnTo>
                  <a:pt x="5029" y="983"/>
                </a:lnTo>
                <a:lnTo>
                  <a:pt x="5029" y="929"/>
                </a:lnTo>
                <a:lnTo>
                  <a:pt x="4975" y="876"/>
                </a:lnTo>
                <a:lnTo>
                  <a:pt x="4921" y="858"/>
                </a:lnTo>
                <a:lnTo>
                  <a:pt x="4448" y="742"/>
                </a:lnTo>
                <a:lnTo>
                  <a:pt x="3439" y="599"/>
                </a:lnTo>
                <a:lnTo>
                  <a:pt x="2921" y="537"/>
                </a:lnTo>
                <a:lnTo>
                  <a:pt x="2332" y="438"/>
                </a:lnTo>
                <a:lnTo>
                  <a:pt x="1215" y="179"/>
                </a:lnTo>
                <a:lnTo>
                  <a:pt x="671" y="36"/>
                </a:lnTo>
                <a:lnTo>
                  <a:pt x="4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3190414" y="4127156"/>
            <a:ext cx="143038" cy="36495"/>
          </a:xfrm>
          <a:custGeom>
            <a:avLst/>
            <a:gdLst/>
            <a:ahLst/>
            <a:cxnLst/>
            <a:rect l="l" t="t" r="r" b="b"/>
            <a:pathLst>
              <a:path w="4519" h="1153" extrusionOk="0">
                <a:moveTo>
                  <a:pt x="1215" y="1"/>
                </a:moveTo>
                <a:lnTo>
                  <a:pt x="590" y="27"/>
                </a:lnTo>
                <a:lnTo>
                  <a:pt x="295" y="63"/>
                </a:lnTo>
                <a:lnTo>
                  <a:pt x="134" y="90"/>
                </a:lnTo>
                <a:lnTo>
                  <a:pt x="18" y="179"/>
                </a:lnTo>
                <a:lnTo>
                  <a:pt x="0" y="242"/>
                </a:lnTo>
                <a:lnTo>
                  <a:pt x="54" y="340"/>
                </a:lnTo>
                <a:lnTo>
                  <a:pt x="250" y="438"/>
                </a:lnTo>
                <a:lnTo>
                  <a:pt x="402" y="456"/>
                </a:lnTo>
                <a:lnTo>
                  <a:pt x="920" y="501"/>
                </a:lnTo>
                <a:lnTo>
                  <a:pt x="1893" y="644"/>
                </a:lnTo>
                <a:lnTo>
                  <a:pt x="3304" y="938"/>
                </a:lnTo>
                <a:lnTo>
                  <a:pt x="4242" y="1144"/>
                </a:lnTo>
                <a:lnTo>
                  <a:pt x="4358" y="1153"/>
                </a:lnTo>
                <a:lnTo>
                  <a:pt x="4483" y="1090"/>
                </a:lnTo>
                <a:lnTo>
                  <a:pt x="4519" y="1037"/>
                </a:lnTo>
                <a:lnTo>
                  <a:pt x="4510" y="1010"/>
                </a:lnTo>
                <a:lnTo>
                  <a:pt x="4394" y="849"/>
                </a:lnTo>
                <a:lnTo>
                  <a:pt x="4046" y="581"/>
                </a:lnTo>
                <a:lnTo>
                  <a:pt x="3599" y="367"/>
                </a:lnTo>
                <a:lnTo>
                  <a:pt x="3072" y="197"/>
                </a:lnTo>
                <a:lnTo>
                  <a:pt x="2483" y="81"/>
                </a:lnTo>
                <a:lnTo>
                  <a:pt x="1858" y="19"/>
                </a:lnTo>
                <a:lnTo>
                  <a:pt x="121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3405210" y="4270745"/>
            <a:ext cx="115057" cy="43269"/>
          </a:xfrm>
          <a:custGeom>
            <a:avLst/>
            <a:gdLst/>
            <a:ahLst/>
            <a:cxnLst/>
            <a:rect l="l" t="t" r="r" b="b"/>
            <a:pathLst>
              <a:path w="3635" h="1367" extrusionOk="0">
                <a:moveTo>
                  <a:pt x="616" y="0"/>
                </a:moveTo>
                <a:lnTo>
                  <a:pt x="250" y="45"/>
                </a:lnTo>
                <a:lnTo>
                  <a:pt x="63" y="152"/>
                </a:lnTo>
                <a:lnTo>
                  <a:pt x="0" y="232"/>
                </a:lnTo>
                <a:lnTo>
                  <a:pt x="0" y="322"/>
                </a:lnTo>
                <a:lnTo>
                  <a:pt x="80" y="411"/>
                </a:lnTo>
                <a:lnTo>
                  <a:pt x="161" y="456"/>
                </a:lnTo>
                <a:lnTo>
                  <a:pt x="527" y="616"/>
                </a:lnTo>
                <a:lnTo>
                  <a:pt x="1322" y="911"/>
                </a:lnTo>
                <a:lnTo>
                  <a:pt x="1732" y="1045"/>
                </a:lnTo>
                <a:lnTo>
                  <a:pt x="2116" y="1179"/>
                </a:lnTo>
                <a:lnTo>
                  <a:pt x="2697" y="1322"/>
                </a:lnTo>
                <a:lnTo>
                  <a:pt x="3126" y="1366"/>
                </a:lnTo>
                <a:lnTo>
                  <a:pt x="3358" y="1366"/>
                </a:lnTo>
                <a:lnTo>
                  <a:pt x="3483" y="1357"/>
                </a:lnTo>
                <a:lnTo>
                  <a:pt x="3608" y="1286"/>
                </a:lnTo>
                <a:lnTo>
                  <a:pt x="3635" y="1232"/>
                </a:lnTo>
                <a:lnTo>
                  <a:pt x="3617" y="1197"/>
                </a:lnTo>
                <a:lnTo>
                  <a:pt x="3545" y="1090"/>
                </a:lnTo>
                <a:lnTo>
                  <a:pt x="3322" y="911"/>
                </a:lnTo>
                <a:lnTo>
                  <a:pt x="2893" y="706"/>
                </a:lnTo>
                <a:lnTo>
                  <a:pt x="2527" y="572"/>
                </a:lnTo>
                <a:lnTo>
                  <a:pt x="2116" y="429"/>
                </a:lnTo>
                <a:lnTo>
                  <a:pt x="1259" y="152"/>
                </a:lnTo>
                <a:lnTo>
                  <a:pt x="813" y="27"/>
                </a:lnTo>
                <a:lnTo>
                  <a:pt x="6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3567977" y="4225234"/>
            <a:ext cx="152660" cy="39597"/>
          </a:xfrm>
          <a:custGeom>
            <a:avLst/>
            <a:gdLst/>
            <a:ahLst/>
            <a:cxnLst/>
            <a:rect l="l" t="t" r="r" b="b"/>
            <a:pathLst>
              <a:path w="4823" h="1251" extrusionOk="0">
                <a:moveTo>
                  <a:pt x="644" y="0"/>
                </a:moveTo>
                <a:lnTo>
                  <a:pt x="313" y="36"/>
                </a:lnTo>
                <a:lnTo>
                  <a:pt x="197" y="54"/>
                </a:lnTo>
                <a:lnTo>
                  <a:pt x="36" y="152"/>
                </a:lnTo>
                <a:lnTo>
                  <a:pt x="1" y="277"/>
                </a:lnTo>
                <a:lnTo>
                  <a:pt x="99" y="393"/>
                </a:lnTo>
                <a:lnTo>
                  <a:pt x="215" y="429"/>
                </a:lnTo>
                <a:lnTo>
                  <a:pt x="733" y="545"/>
                </a:lnTo>
                <a:lnTo>
                  <a:pt x="1822" y="724"/>
                </a:lnTo>
                <a:lnTo>
                  <a:pt x="2349" y="822"/>
                </a:lnTo>
                <a:lnTo>
                  <a:pt x="2858" y="956"/>
                </a:lnTo>
                <a:lnTo>
                  <a:pt x="3367" y="1072"/>
                </a:lnTo>
                <a:lnTo>
                  <a:pt x="3698" y="1117"/>
                </a:lnTo>
                <a:lnTo>
                  <a:pt x="4359" y="1179"/>
                </a:lnTo>
                <a:lnTo>
                  <a:pt x="4689" y="1242"/>
                </a:lnTo>
                <a:lnTo>
                  <a:pt x="4751" y="1251"/>
                </a:lnTo>
                <a:lnTo>
                  <a:pt x="4823" y="1215"/>
                </a:lnTo>
                <a:lnTo>
                  <a:pt x="4805" y="1188"/>
                </a:lnTo>
                <a:lnTo>
                  <a:pt x="4644" y="1045"/>
                </a:lnTo>
                <a:lnTo>
                  <a:pt x="4341" y="742"/>
                </a:lnTo>
                <a:lnTo>
                  <a:pt x="4144" y="608"/>
                </a:lnTo>
                <a:lnTo>
                  <a:pt x="3894" y="483"/>
                </a:lnTo>
                <a:lnTo>
                  <a:pt x="3269" y="295"/>
                </a:lnTo>
                <a:lnTo>
                  <a:pt x="2948" y="224"/>
                </a:lnTo>
                <a:lnTo>
                  <a:pt x="2323" y="108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3826006" y="4277233"/>
            <a:ext cx="165954" cy="46371"/>
          </a:xfrm>
          <a:custGeom>
            <a:avLst/>
            <a:gdLst/>
            <a:ahLst/>
            <a:cxnLst/>
            <a:rect l="l" t="t" r="r" b="b"/>
            <a:pathLst>
              <a:path w="5243" h="1465" extrusionOk="0">
                <a:moveTo>
                  <a:pt x="1608" y="0"/>
                </a:moveTo>
                <a:lnTo>
                  <a:pt x="840" y="9"/>
                </a:lnTo>
                <a:lnTo>
                  <a:pt x="447" y="36"/>
                </a:lnTo>
                <a:lnTo>
                  <a:pt x="322" y="54"/>
                </a:lnTo>
                <a:lnTo>
                  <a:pt x="144" y="117"/>
                </a:lnTo>
                <a:lnTo>
                  <a:pt x="37" y="206"/>
                </a:lnTo>
                <a:lnTo>
                  <a:pt x="1" y="313"/>
                </a:lnTo>
                <a:lnTo>
                  <a:pt x="37" y="420"/>
                </a:lnTo>
                <a:lnTo>
                  <a:pt x="126" y="527"/>
                </a:lnTo>
                <a:lnTo>
                  <a:pt x="278" y="599"/>
                </a:lnTo>
                <a:lnTo>
                  <a:pt x="492" y="643"/>
                </a:lnTo>
                <a:lnTo>
                  <a:pt x="617" y="652"/>
                </a:lnTo>
                <a:lnTo>
                  <a:pt x="930" y="643"/>
                </a:lnTo>
                <a:lnTo>
                  <a:pt x="1564" y="679"/>
                </a:lnTo>
                <a:lnTo>
                  <a:pt x="2189" y="751"/>
                </a:lnTo>
                <a:lnTo>
                  <a:pt x="2778" y="867"/>
                </a:lnTo>
                <a:lnTo>
                  <a:pt x="3064" y="938"/>
                </a:lnTo>
                <a:lnTo>
                  <a:pt x="3519" y="1063"/>
                </a:lnTo>
                <a:lnTo>
                  <a:pt x="4484" y="1304"/>
                </a:lnTo>
                <a:lnTo>
                  <a:pt x="4903" y="1447"/>
                </a:lnTo>
                <a:lnTo>
                  <a:pt x="4966" y="1465"/>
                </a:lnTo>
                <a:lnTo>
                  <a:pt x="5091" y="1456"/>
                </a:lnTo>
                <a:lnTo>
                  <a:pt x="5198" y="1411"/>
                </a:lnTo>
                <a:lnTo>
                  <a:pt x="5243" y="1349"/>
                </a:lnTo>
                <a:lnTo>
                  <a:pt x="5234" y="1322"/>
                </a:lnTo>
                <a:lnTo>
                  <a:pt x="5127" y="1143"/>
                </a:lnTo>
                <a:lnTo>
                  <a:pt x="4975" y="902"/>
                </a:lnTo>
                <a:lnTo>
                  <a:pt x="4823" y="742"/>
                </a:lnTo>
                <a:lnTo>
                  <a:pt x="4707" y="670"/>
                </a:lnTo>
                <a:lnTo>
                  <a:pt x="4439" y="527"/>
                </a:lnTo>
                <a:lnTo>
                  <a:pt x="3805" y="304"/>
                </a:lnTo>
                <a:lnTo>
                  <a:pt x="3457" y="224"/>
                </a:lnTo>
                <a:lnTo>
                  <a:pt x="3091" y="143"/>
                </a:lnTo>
                <a:lnTo>
                  <a:pt x="2349" y="45"/>
                </a:lnTo>
                <a:lnTo>
                  <a:pt x="16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3922660" y="4359772"/>
            <a:ext cx="106890" cy="52322"/>
          </a:xfrm>
          <a:custGeom>
            <a:avLst/>
            <a:gdLst/>
            <a:ahLst/>
            <a:cxnLst/>
            <a:rect l="l" t="t" r="r" b="b"/>
            <a:pathLst>
              <a:path w="3377" h="1653" extrusionOk="0">
                <a:moveTo>
                  <a:pt x="483" y="0"/>
                </a:moveTo>
                <a:lnTo>
                  <a:pt x="197" y="36"/>
                </a:lnTo>
                <a:lnTo>
                  <a:pt x="19" y="161"/>
                </a:lnTo>
                <a:lnTo>
                  <a:pt x="1" y="286"/>
                </a:lnTo>
                <a:lnTo>
                  <a:pt x="54" y="357"/>
                </a:lnTo>
                <a:lnTo>
                  <a:pt x="108" y="393"/>
                </a:lnTo>
                <a:lnTo>
                  <a:pt x="680" y="741"/>
                </a:lnTo>
                <a:lnTo>
                  <a:pt x="1296" y="1072"/>
                </a:lnTo>
                <a:lnTo>
                  <a:pt x="1599" y="1223"/>
                </a:lnTo>
                <a:lnTo>
                  <a:pt x="2251" y="1527"/>
                </a:lnTo>
                <a:lnTo>
                  <a:pt x="2626" y="1625"/>
                </a:lnTo>
                <a:lnTo>
                  <a:pt x="2805" y="1652"/>
                </a:lnTo>
                <a:lnTo>
                  <a:pt x="3108" y="1625"/>
                </a:lnTo>
                <a:lnTo>
                  <a:pt x="3323" y="1527"/>
                </a:lnTo>
                <a:lnTo>
                  <a:pt x="3376" y="1411"/>
                </a:lnTo>
                <a:lnTo>
                  <a:pt x="3350" y="1331"/>
                </a:lnTo>
                <a:lnTo>
                  <a:pt x="3314" y="1286"/>
                </a:lnTo>
                <a:lnTo>
                  <a:pt x="3207" y="1179"/>
                </a:lnTo>
                <a:lnTo>
                  <a:pt x="2921" y="1000"/>
                </a:lnTo>
                <a:lnTo>
                  <a:pt x="2421" y="759"/>
                </a:lnTo>
                <a:lnTo>
                  <a:pt x="2082" y="607"/>
                </a:lnTo>
                <a:lnTo>
                  <a:pt x="1376" y="313"/>
                </a:lnTo>
                <a:lnTo>
                  <a:pt x="644" y="45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3720870" y="4352683"/>
            <a:ext cx="109708" cy="58272"/>
          </a:xfrm>
          <a:custGeom>
            <a:avLst/>
            <a:gdLst/>
            <a:ahLst/>
            <a:cxnLst/>
            <a:rect l="l" t="t" r="r" b="b"/>
            <a:pathLst>
              <a:path w="3466" h="1841" extrusionOk="0">
                <a:moveTo>
                  <a:pt x="403" y="1"/>
                </a:moveTo>
                <a:lnTo>
                  <a:pt x="162" y="99"/>
                </a:lnTo>
                <a:lnTo>
                  <a:pt x="54" y="179"/>
                </a:lnTo>
                <a:lnTo>
                  <a:pt x="1" y="287"/>
                </a:lnTo>
                <a:lnTo>
                  <a:pt x="19" y="394"/>
                </a:lnTo>
                <a:lnTo>
                  <a:pt x="63" y="447"/>
                </a:lnTo>
                <a:lnTo>
                  <a:pt x="188" y="581"/>
                </a:lnTo>
                <a:lnTo>
                  <a:pt x="510" y="840"/>
                </a:lnTo>
                <a:lnTo>
                  <a:pt x="1072" y="1188"/>
                </a:lnTo>
                <a:lnTo>
                  <a:pt x="1483" y="1403"/>
                </a:lnTo>
                <a:lnTo>
                  <a:pt x="1671" y="1501"/>
                </a:lnTo>
                <a:lnTo>
                  <a:pt x="2082" y="1671"/>
                </a:lnTo>
                <a:lnTo>
                  <a:pt x="2528" y="1796"/>
                </a:lnTo>
                <a:lnTo>
                  <a:pt x="3028" y="1840"/>
                </a:lnTo>
                <a:lnTo>
                  <a:pt x="3296" y="1805"/>
                </a:lnTo>
                <a:lnTo>
                  <a:pt x="3367" y="1796"/>
                </a:lnTo>
                <a:lnTo>
                  <a:pt x="3457" y="1733"/>
                </a:lnTo>
                <a:lnTo>
                  <a:pt x="3466" y="1697"/>
                </a:lnTo>
                <a:lnTo>
                  <a:pt x="3457" y="1635"/>
                </a:lnTo>
                <a:lnTo>
                  <a:pt x="3412" y="1510"/>
                </a:lnTo>
                <a:lnTo>
                  <a:pt x="3278" y="1349"/>
                </a:lnTo>
                <a:lnTo>
                  <a:pt x="2832" y="1072"/>
                </a:lnTo>
                <a:lnTo>
                  <a:pt x="2474" y="912"/>
                </a:lnTo>
                <a:lnTo>
                  <a:pt x="1724" y="501"/>
                </a:lnTo>
                <a:lnTo>
                  <a:pt x="992" y="90"/>
                </a:lnTo>
                <a:lnTo>
                  <a:pt x="894" y="45"/>
                </a:lnTo>
                <a:lnTo>
                  <a:pt x="69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3578168" y="4411201"/>
            <a:ext cx="145601" cy="68148"/>
          </a:xfrm>
          <a:custGeom>
            <a:avLst/>
            <a:gdLst/>
            <a:ahLst/>
            <a:cxnLst/>
            <a:rect l="l" t="t" r="r" b="b"/>
            <a:pathLst>
              <a:path w="4600" h="2153" extrusionOk="0">
                <a:moveTo>
                  <a:pt x="215" y="0"/>
                </a:moveTo>
                <a:lnTo>
                  <a:pt x="45" y="63"/>
                </a:lnTo>
                <a:lnTo>
                  <a:pt x="0" y="125"/>
                </a:lnTo>
                <a:lnTo>
                  <a:pt x="27" y="179"/>
                </a:lnTo>
                <a:lnTo>
                  <a:pt x="63" y="206"/>
                </a:lnTo>
                <a:lnTo>
                  <a:pt x="536" y="536"/>
                </a:lnTo>
                <a:lnTo>
                  <a:pt x="1545" y="1161"/>
                </a:lnTo>
                <a:lnTo>
                  <a:pt x="2108" y="1456"/>
                </a:lnTo>
                <a:lnTo>
                  <a:pt x="2697" y="1742"/>
                </a:lnTo>
                <a:lnTo>
                  <a:pt x="3331" y="2001"/>
                </a:lnTo>
                <a:lnTo>
                  <a:pt x="3626" y="2099"/>
                </a:lnTo>
                <a:lnTo>
                  <a:pt x="4108" y="2152"/>
                </a:lnTo>
                <a:lnTo>
                  <a:pt x="4447" y="2143"/>
                </a:lnTo>
                <a:lnTo>
                  <a:pt x="4519" y="2135"/>
                </a:lnTo>
                <a:lnTo>
                  <a:pt x="4599" y="2081"/>
                </a:lnTo>
                <a:lnTo>
                  <a:pt x="4599" y="2045"/>
                </a:lnTo>
                <a:lnTo>
                  <a:pt x="4537" y="1902"/>
                </a:lnTo>
                <a:lnTo>
                  <a:pt x="4421" y="1742"/>
                </a:lnTo>
                <a:lnTo>
                  <a:pt x="4278" y="1634"/>
                </a:lnTo>
                <a:lnTo>
                  <a:pt x="4162" y="1581"/>
                </a:lnTo>
                <a:lnTo>
                  <a:pt x="3536" y="1313"/>
                </a:lnTo>
                <a:lnTo>
                  <a:pt x="2894" y="1054"/>
                </a:lnTo>
                <a:lnTo>
                  <a:pt x="1679" y="554"/>
                </a:lnTo>
                <a:lnTo>
                  <a:pt x="509" y="27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3427522" y="4419968"/>
            <a:ext cx="130060" cy="79733"/>
          </a:xfrm>
          <a:custGeom>
            <a:avLst/>
            <a:gdLst/>
            <a:ahLst/>
            <a:cxnLst/>
            <a:rect l="l" t="t" r="r" b="b"/>
            <a:pathLst>
              <a:path w="4109" h="2519" extrusionOk="0">
                <a:moveTo>
                  <a:pt x="349" y="0"/>
                </a:moveTo>
                <a:lnTo>
                  <a:pt x="117" y="45"/>
                </a:lnTo>
                <a:lnTo>
                  <a:pt x="18" y="125"/>
                </a:lnTo>
                <a:lnTo>
                  <a:pt x="1" y="197"/>
                </a:lnTo>
                <a:lnTo>
                  <a:pt x="18" y="232"/>
                </a:lnTo>
                <a:lnTo>
                  <a:pt x="72" y="339"/>
                </a:lnTo>
                <a:lnTo>
                  <a:pt x="126" y="536"/>
                </a:lnTo>
                <a:lnTo>
                  <a:pt x="197" y="643"/>
                </a:lnTo>
                <a:lnTo>
                  <a:pt x="376" y="831"/>
                </a:lnTo>
                <a:lnTo>
                  <a:pt x="581" y="1009"/>
                </a:lnTo>
                <a:lnTo>
                  <a:pt x="1036" y="1366"/>
                </a:lnTo>
                <a:lnTo>
                  <a:pt x="1545" y="1697"/>
                </a:lnTo>
                <a:lnTo>
                  <a:pt x="1760" y="1840"/>
                </a:lnTo>
                <a:lnTo>
                  <a:pt x="2260" y="2134"/>
                </a:lnTo>
                <a:lnTo>
                  <a:pt x="2831" y="2384"/>
                </a:lnTo>
                <a:lnTo>
                  <a:pt x="3322" y="2492"/>
                </a:lnTo>
                <a:lnTo>
                  <a:pt x="3671" y="2518"/>
                </a:lnTo>
                <a:lnTo>
                  <a:pt x="3858" y="2509"/>
                </a:lnTo>
                <a:lnTo>
                  <a:pt x="3957" y="2492"/>
                </a:lnTo>
                <a:lnTo>
                  <a:pt x="4099" y="2402"/>
                </a:lnTo>
                <a:lnTo>
                  <a:pt x="4108" y="2349"/>
                </a:lnTo>
                <a:lnTo>
                  <a:pt x="4090" y="2259"/>
                </a:lnTo>
                <a:lnTo>
                  <a:pt x="3992" y="2108"/>
                </a:lnTo>
                <a:lnTo>
                  <a:pt x="3742" y="1902"/>
                </a:lnTo>
                <a:lnTo>
                  <a:pt x="3001" y="1527"/>
                </a:lnTo>
                <a:lnTo>
                  <a:pt x="2546" y="1295"/>
                </a:lnTo>
                <a:lnTo>
                  <a:pt x="2019" y="982"/>
                </a:lnTo>
                <a:lnTo>
                  <a:pt x="1554" y="643"/>
                </a:lnTo>
                <a:lnTo>
                  <a:pt x="1340" y="464"/>
                </a:lnTo>
                <a:lnTo>
                  <a:pt x="1108" y="286"/>
                </a:lnTo>
                <a:lnTo>
                  <a:pt x="894" y="188"/>
                </a:lnTo>
                <a:lnTo>
                  <a:pt x="697" y="89"/>
                </a:lnTo>
                <a:lnTo>
                  <a:pt x="599" y="36"/>
                </a:lnTo>
                <a:lnTo>
                  <a:pt x="34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3966461" y="4523964"/>
            <a:ext cx="137404" cy="73814"/>
          </a:xfrm>
          <a:custGeom>
            <a:avLst/>
            <a:gdLst/>
            <a:ahLst/>
            <a:cxnLst/>
            <a:rect l="l" t="t" r="r" b="b"/>
            <a:pathLst>
              <a:path w="4341" h="2332" extrusionOk="0">
                <a:moveTo>
                  <a:pt x="296" y="0"/>
                </a:moveTo>
                <a:lnTo>
                  <a:pt x="81" y="54"/>
                </a:lnTo>
                <a:lnTo>
                  <a:pt x="1" y="134"/>
                </a:lnTo>
                <a:lnTo>
                  <a:pt x="1" y="197"/>
                </a:lnTo>
                <a:lnTo>
                  <a:pt x="28" y="232"/>
                </a:lnTo>
                <a:lnTo>
                  <a:pt x="144" y="384"/>
                </a:lnTo>
                <a:lnTo>
                  <a:pt x="349" y="679"/>
                </a:lnTo>
                <a:lnTo>
                  <a:pt x="519" y="822"/>
                </a:lnTo>
                <a:lnTo>
                  <a:pt x="876" y="1108"/>
                </a:lnTo>
                <a:lnTo>
                  <a:pt x="1260" y="1376"/>
                </a:lnTo>
                <a:lnTo>
                  <a:pt x="1546" y="1599"/>
                </a:lnTo>
                <a:lnTo>
                  <a:pt x="2046" y="1947"/>
                </a:lnTo>
                <a:lnTo>
                  <a:pt x="2430" y="2143"/>
                </a:lnTo>
                <a:lnTo>
                  <a:pt x="2644" y="2224"/>
                </a:lnTo>
                <a:lnTo>
                  <a:pt x="2823" y="2277"/>
                </a:lnTo>
                <a:lnTo>
                  <a:pt x="3198" y="2331"/>
                </a:lnTo>
                <a:lnTo>
                  <a:pt x="3582" y="2331"/>
                </a:lnTo>
                <a:lnTo>
                  <a:pt x="3930" y="2260"/>
                </a:lnTo>
                <a:lnTo>
                  <a:pt x="4073" y="2179"/>
                </a:lnTo>
                <a:lnTo>
                  <a:pt x="4162" y="2117"/>
                </a:lnTo>
                <a:lnTo>
                  <a:pt x="4287" y="1983"/>
                </a:lnTo>
                <a:lnTo>
                  <a:pt x="4341" y="1840"/>
                </a:lnTo>
                <a:lnTo>
                  <a:pt x="4305" y="1697"/>
                </a:lnTo>
                <a:lnTo>
                  <a:pt x="4243" y="1626"/>
                </a:lnTo>
                <a:lnTo>
                  <a:pt x="4198" y="1590"/>
                </a:lnTo>
                <a:lnTo>
                  <a:pt x="4091" y="1572"/>
                </a:lnTo>
                <a:lnTo>
                  <a:pt x="3984" y="1590"/>
                </a:lnTo>
                <a:lnTo>
                  <a:pt x="3903" y="1643"/>
                </a:lnTo>
                <a:lnTo>
                  <a:pt x="3886" y="1670"/>
                </a:lnTo>
                <a:lnTo>
                  <a:pt x="3859" y="1697"/>
                </a:lnTo>
                <a:lnTo>
                  <a:pt x="3841" y="1715"/>
                </a:lnTo>
                <a:lnTo>
                  <a:pt x="3635" y="1679"/>
                </a:lnTo>
                <a:lnTo>
                  <a:pt x="3305" y="1563"/>
                </a:lnTo>
                <a:lnTo>
                  <a:pt x="2894" y="1331"/>
                </a:lnTo>
                <a:lnTo>
                  <a:pt x="2626" y="1143"/>
                </a:lnTo>
                <a:lnTo>
                  <a:pt x="2180" y="849"/>
                </a:lnTo>
                <a:lnTo>
                  <a:pt x="1724" y="554"/>
                </a:lnTo>
                <a:lnTo>
                  <a:pt x="1474" y="402"/>
                </a:lnTo>
                <a:lnTo>
                  <a:pt x="948" y="170"/>
                </a:lnTo>
                <a:lnTo>
                  <a:pt x="653" y="45"/>
                </a:lnTo>
                <a:lnTo>
                  <a:pt x="546" y="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4087452" y="4473358"/>
            <a:ext cx="172443" cy="48080"/>
          </a:xfrm>
          <a:custGeom>
            <a:avLst/>
            <a:gdLst/>
            <a:ahLst/>
            <a:cxnLst/>
            <a:rect l="l" t="t" r="r" b="b"/>
            <a:pathLst>
              <a:path w="5448" h="1519" extrusionOk="0">
                <a:moveTo>
                  <a:pt x="679" y="1"/>
                </a:moveTo>
                <a:lnTo>
                  <a:pt x="447" y="10"/>
                </a:lnTo>
                <a:lnTo>
                  <a:pt x="250" y="72"/>
                </a:lnTo>
                <a:lnTo>
                  <a:pt x="107" y="153"/>
                </a:lnTo>
                <a:lnTo>
                  <a:pt x="18" y="260"/>
                </a:lnTo>
                <a:lnTo>
                  <a:pt x="0" y="367"/>
                </a:lnTo>
                <a:lnTo>
                  <a:pt x="54" y="474"/>
                </a:lnTo>
                <a:lnTo>
                  <a:pt x="196" y="572"/>
                </a:lnTo>
                <a:lnTo>
                  <a:pt x="313" y="608"/>
                </a:lnTo>
                <a:lnTo>
                  <a:pt x="1652" y="956"/>
                </a:lnTo>
                <a:lnTo>
                  <a:pt x="3036" y="1251"/>
                </a:lnTo>
                <a:lnTo>
                  <a:pt x="3572" y="1385"/>
                </a:lnTo>
                <a:lnTo>
                  <a:pt x="4376" y="1519"/>
                </a:lnTo>
                <a:lnTo>
                  <a:pt x="4929" y="1519"/>
                </a:lnTo>
                <a:lnTo>
                  <a:pt x="5215" y="1456"/>
                </a:lnTo>
                <a:lnTo>
                  <a:pt x="5340" y="1412"/>
                </a:lnTo>
                <a:lnTo>
                  <a:pt x="5438" y="1305"/>
                </a:lnTo>
                <a:lnTo>
                  <a:pt x="5447" y="1224"/>
                </a:lnTo>
                <a:lnTo>
                  <a:pt x="5429" y="1189"/>
                </a:lnTo>
                <a:lnTo>
                  <a:pt x="5376" y="1117"/>
                </a:lnTo>
                <a:lnTo>
                  <a:pt x="5224" y="992"/>
                </a:lnTo>
                <a:lnTo>
                  <a:pt x="4938" y="849"/>
                </a:lnTo>
                <a:lnTo>
                  <a:pt x="4179" y="653"/>
                </a:lnTo>
                <a:lnTo>
                  <a:pt x="3626" y="555"/>
                </a:lnTo>
                <a:lnTo>
                  <a:pt x="2232" y="260"/>
                </a:lnTo>
                <a:lnTo>
                  <a:pt x="804" y="19"/>
                </a:lnTo>
                <a:lnTo>
                  <a:pt x="6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4203316" y="4407245"/>
            <a:ext cx="117621" cy="35641"/>
          </a:xfrm>
          <a:custGeom>
            <a:avLst/>
            <a:gdLst/>
            <a:ahLst/>
            <a:cxnLst/>
            <a:rect l="l" t="t" r="r" b="b"/>
            <a:pathLst>
              <a:path w="3716" h="1126" extrusionOk="0">
                <a:moveTo>
                  <a:pt x="331" y="0"/>
                </a:moveTo>
                <a:lnTo>
                  <a:pt x="99" y="72"/>
                </a:lnTo>
                <a:lnTo>
                  <a:pt x="18" y="161"/>
                </a:lnTo>
                <a:lnTo>
                  <a:pt x="0" y="223"/>
                </a:lnTo>
                <a:lnTo>
                  <a:pt x="63" y="322"/>
                </a:lnTo>
                <a:lnTo>
                  <a:pt x="188" y="375"/>
                </a:lnTo>
                <a:lnTo>
                  <a:pt x="206" y="384"/>
                </a:lnTo>
                <a:lnTo>
                  <a:pt x="215" y="384"/>
                </a:lnTo>
                <a:lnTo>
                  <a:pt x="277" y="438"/>
                </a:lnTo>
                <a:lnTo>
                  <a:pt x="438" y="527"/>
                </a:lnTo>
                <a:lnTo>
                  <a:pt x="768" y="634"/>
                </a:lnTo>
                <a:lnTo>
                  <a:pt x="1018" y="706"/>
                </a:lnTo>
                <a:lnTo>
                  <a:pt x="1742" y="893"/>
                </a:lnTo>
                <a:lnTo>
                  <a:pt x="2456" y="1081"/>
                </a:lnTo>
                <a:lnTo>
                  <a:pt x="2635" y="1125"/>
                </a:lnTo>
                <a:lnTo>
                  <a:pt x="3010" y="1125"/>
                </a:lnTo>
                <a:lnTo>
                  <a:pt x="3188" y="1081"/>
                </a:lnTo>
                <a:lnTo>
                  <a:pt x="3331" y="1036"/>
                </a:lnTo>
                <a:lnTo>
                  <a:pt x="3554" y="911"/>
                </a:lnTo>
                <a:lnTo>
                  <a:pt x="3688" y="768"/>
                </a:lnTo>
                <a:lnTo>
                  <a:pt x="3715" y="599"/>
                </a:lnTo>
                <a:lnTo>
                  <a:pt x="3688" y="509"/>
                </a:lnTo>
                <a:lnTo>
                  <a:pt x="3653" y="456"/>
                </a:lnTo>
                <a:lnTo>
                  <a:pt x="3528" y="357"/>
                </a:lnTo>
                <a:lnTo>
                  <a:pt x="3242" y="268"/>
                </a:lnTo>
                <a:lnTo>
                  <a:pt x="3010" y="250"/>
                </a:lnTo>
                <a:lnTo>
                  <a:pt x="2911" y="259"/>
                </a:lnTo>
                <a:lnTo>
                  <a:pt x="2849" y="259"/>
                </a:lnTo>
                <a:lnTo>
                  <a:pt x="2724" y="268"/>
                </a:lnTo>
                <a:lnTo>
                  <a:pt x="2778" y="268"/>
                </a:lnTo>
                <a:lnTo>
                  <a:pt x="2652" y="286"/>
                </a:lnTo>
                <a:lnTo>
                  <a:pt x="2572" y="331"/>
                </a:lnTo>
                <a:lnTo>
                  <a:pt x="2081" y="232"/>
                </a:lnTo>
                <a:lnTo>
                  <a:pt x="1599" y="134"/>
                </a:lnTo>
                <a:lnTo>
                  <a:pt x="1331" y="81"/>
                </a:lnTo>
                <a:lnTo>
                  <a:pt x="920" y="9"/>
                </a:lnTo>
                <a:lnTo>
                  <a:pt x="652" y="0"/>
                </a:lnTo>
                <a:lnTo>
                  <a:pt x="518" y="18"/>
                </a:lnTo>
                <a:lnTo>
                  <a:pt x="483" y="18"/>
                </a:lnTo>
                <a:lnTo>
                  <a:pt x="33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4117676" y="4339422"/>
            <a:ext cx="137119" cy="46656"/>
          </a:xfrm>
          <a:custGeom>
            <a:avLst/>
            <a:gdLst/>
            <a:ahLst/>
            <a:cxnLst/>
            <a:rect l="l" t="t" r="r" b="b"/>
            <a:pathLst>
              <a:path w="4332" h="1474" extrusionOk="0">
                <a:moveTo>
                  <a:pt x="277" y="0"/>
                </a:moveTo>
                <a:lnTo>
                  <a:pt x="81" y="54"/>
                </a:lnTo>
                <a:lnTo>
                  <a:pt x="1" y="125"/>
                </a:lnTo>
                <a:lnTo>
                  <a:pt x="1" y="179"/>
                </a:lnTo>
                <a:lnTo>
                  <a:pt x="18" y="205"/>
                </a:lnTo>
                <a:lnTo>
                  <a:pt x="143" y="366"/>
                </a:lnTo>
                <a:lnTo>
                  <a:pt x="393" y="634"/>
                </a:lnTo>
                <a:lnTo>
                  <a:pt x="599" y="777"/>
                </a:lnTo>
                <a:lnTo>
                  <a:pt x="849" y="920"/>
                </a:lnTo>
                <a:lnTo>
                  <a:pt x="1429" y="1161"/>
                </a:lnTo>
                <a:lnTo>
                  <a:pt x="1760" y="1259"/>
                </a:lnTo>
                <a:lnTo>
                  <a:pt x="2045" y="1331"/>
                </a:lnTo>
                <a:lnTo>
                  <a:pt x="2706" y="1447"/>
                </a:lnTo>
                <a:lnTo>
                  <a:pt x="3385" y="1473"/>
                </a:lnTo>
                <a:lnTo>
                  <a:pt x="3849" y="1402"/>
                </a:lnTo>
                <a:lnTo>
                  <a:pt x="4126" y="1313"/>
                </a:lnTo>
                <a:lnTo>
                  <a:pt x="4251" y="1241"/>
                </a:lnTo>
                <a:lnTo>
                  <a:pt x="4314" y="1197"/>
                </a:lnTo>
                <a:lnTo>
                  <a:pt x="4332" y="1107"/>
                </a:lnTo>
                <a:lnTo>
                  <a:pt x="4296" y="1054"/>
                </a:lnTo>
                <a:lnTo>
                  <a:pt x="4251" y="1027"/>
                </a:lnTo>
                <a:lnTo>
                  <a:pt x="4055" y="956"/>
                </a:lnTo>
                <a:lnTo>
                  <a:pt x="3635" y="848"/>
                </a:lnTo>
                <a:lnTo>
                  <a:pt x="2938" y="750"/>
                </a:lnTo>
                <a:lnTo>
                  <a:pt x="2474" y="679"/>
                </a:lnTo>
                <a:lnTo>
                  <a:pt x="1956" y="572"/>
                </a:lnTo>
                <a:lnTo>
                  <a:pt x="1188" y="339"/>
                </a:lnTo>
                <a:lnTo>
                  <a:pt x="751" y="152"/>
                </a:lnTo>
                <a:lnTo>
                  <a:pt x="572" y="45"/>
                </a:lnTo>
                <a:lnTo>
                  <a:pt x="492" y="9"/>
                </a:lnTo>
                <a:lnTo>
                  <a:pt x="2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4328517" y="4617232"/>
            <a:ext cx="113094" cy="58525"/>
          </a:xfrm>
          <a:custGeom>
            <a:avLst/>
            <a:gdLst/>
            <a:ahLst/>
            <a:cxnLst/>
            <a:rect l="l" t="t" r="r" b="b"/>
            <a:pathLst>
              <a:path w="3573" h="1849" extrusionOk="0">
                <a:moveTo>
                  <a:pt x="715" y="0"/>
                </a:moveTo>
                <a:lnTo>
                  <a:pt x="313" y="27"/>
                </a:lnTo>
                <a:lnTo>
                  <a:pt x="90" y="125"/>
                </a:lnTo>
                <a:lnTo>
                  <a:pt x="9" y="223"/>
                </a:lnTo>
                <a:lnTo>
                  <a:pt x="0" y="286"/>
                </a:lnTo>
                <a:lnTo>
                  <a:pt x="18" y="465"/>
                </a:lnTo>
                <a:lnTo>
                  <a:pt x="170" y="804"/>
                </a:lnTo>
                <a:lnTo>
                  <a:pt x="465" y="1116"/>
                </a:lnTo>
                <a:lnTo>
                  <a:pt x="893" y="1393"/>
                </a:lnTo>
                <a:lnTo>
                  <a:pt x="1152" y="1518"/>
                </a:lnTo>
                <a:lnTo>
                  <a:pt x="1393" y="1608"/>
                </a:lnTo>
                <a:lnTo>
                  <a:pt x="2010" y="1777"/>
                </a:lnTo>
                <a:lnTo>
                  <a:pt x="2679" y="1849"/>
                </a:lnTo>
                <a:lnTo>
                  <a:pt x="3144" y="1804"/>
                </a:lnTo>
                <a:lnTo>
                  <a:pt x="3412" y="1715"/>
                </a:lnTo>
                <a:lnTo>
                  <a:pt x="3519" y="1643"/>
                </a:lnTo>
                <a:lnTo>
                  <a:pt x="3572" y="1599"/>
                </a:lnTo>
                <a:lnTo>
                  <a:pt x="3563" y="1491"/>
                </a:lnTo>
                <a:lnTo>
                  <a:pt x="3519" y="1438"/>
                </a:lnTo>
                <a:lnTo>
                  <a:pt x="3412" y="1349"/>
                </a:lnTo>
                <a:lnTo>
                  <a:pt x="3072" y="1224"/>
                </a:lnTo>
                <a:lnTo>
                  <a:pt x="2465" y="1072"/>
                </a:lnTo>
                <a:lnTo>
                  <a:pt x="2099" y="965"/>
                </a:lnTo>
                <a:lnTo>
                  <a:pt x="1920" y="884"/>
                </a:lnTo>
                <a:lnTo>
                  <a:pt x="1617" y="724"/>
                </a:lnTo>
                <a:lnTo>
                  <a:pt x="1375" y="527"/>
                </a:lnTo>
                <a:lnTo>
                  <a:pt x="1197" y="322"/>
                </a:lnTo>
                <a:lnTo>
                  <a:pt x="1143" y="206"/>
                </a:lnTo>
                <a:lnTo>
                  <a:pt x="1108" y="152"/>
                </a:lnTo>
                <a:lnTo>
                  <a:pt x="983" y="63"/>
                </a:lnTo>
                <a:lnTo>
                  <a:pt x="7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4449192" y="4523680"/>
            <a:ext cx="181780" cy="53999"/>
          </a:xfrm>
          <a:custGeom>
            <a:avLst/>
            <a:gdLst/>
            <a:ahLst/>
            <a:cxnLst/>
            <a:rect l="l" t="t" r="r" b="b"/>
            <a:pathLst>
              <a:path w="5743" h="1706" extrusionOk="0">
                <a:moveTo>
                  <a:pt x="483" y="0"/>
                </a:moveTo>
                <a:lnTo>
                  <a:pt x="286" y="27"/>
                </a:lnTo>
                <a:lnTo>
                  <a:pt x="134" y="99"/>
                </a:lnTo>
                <a:lnTo>
                  <a:pt x="36" y="188"/>
                </a:lnTo>
                <a:lnTo>
                  <a:pt x="0" y="286"/>
                </a:lnTo>
                <a:lnTo>
                  <a:pt x="36" y="393"/>
                </a:lnTo>
                <a:lnTo>
                  <a:pt x="161" y="492"/>
                </a:lnTo>
                <a:lnTo>
                  <a:pt x="259" y="527"/>
                </a:lnTo>
                <a:lnTo>
                  <a:pt x="625" y="661"/>
                </a:lnTo>
                <a:lnTo>
                  <a:pt x="2099" y="1143"/>
                </a:lnTo>
                <a:lnTo>
                  <a:pt x="3447" y="1492"/>
                </a:lnTo>
                <a:lnTo>
                  <a:pt x="4296" y="1652"/>
                </a:lnTo>
                <a:lnTo>
                  <a:pt x="5028" y="1706"/>
                </a:lnTo>
                <a:lnTo>
                  <a:pt x="5439" y="1635"/>
                </a:lnTo>
                <a:lnTo>
                  <a:pt x="5635" y="1545"/>
                </a:lnTo>
                <a:lnTo>
                  <a:pt x="5698" y="1474"/>
                </a:lnTo>
                <a:lnTo>
                  <a:pt x="5742" y="1411"/>
                </a:lnTo>
                <a:lnTo>
                  <a:pt x="5733" y="1286"/>
                </a:lnTo>
                <a:lnTo>
                  <a:pt x="5546" y="1134"/>
                </a:lnTo>
                <a:lnTo>
                  <a:pt x="4805" y="911"/>
                </a:lnTo>
                <a:lnTo>
                  <a:pt x="4367" y="831"/>
                </a:lnTo>
                <a:lnTo>
                  <a:pt x="3456" y="661"/>
                </a:lnTo>
                <a:lnTo>
                  <a:pt x="1679" y="268"/>
                </a:lnTo>
                <a:lnTo>
                  <a:pt x="822" y="45"/>
                </a:lnTo>
                <a:lnTo>
                  <a:pt x="706" y="9"/>
                </a:lnTo>
                <a:lnTo>
                  <a:pt x="4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4487043" y="4445666"/>
            <a:ext cx="151837" cy="56278"/>
          </a:xfrm>
          <a:custGeom>
            <a:avLst/>
            <a:gdLst/>
            <a:ahLst/>
            <a:cxnLst/>
            <a:rect l="l" t="t" r="r" b="b"/>
            <a:pathLst>
              <a:path w="4797" h="1778" extrusionOk="0">
                <a:moveTo>
                  <a:pt x="465" y="1"/>
                </a:moveTo>
                <a:lnTo>
                  <a:pt x="197" y="36"/>
                </a:lnTo>
                <a:lnTo>
                  <a:pt x="19" y="153"/>
                </a:lnTo>
                <a:lnTo>
                  <a:pt x="1" y="269"/>
                </a:lnTo>
                <a:lnTo>
                  <a:pt x="55" y="340"/>
                </a:lnTo>
                <a:lnTo>
                  <a:pt x="108" y="376"/>
                </a:lnTo>
                <a:lnTo>
                  <a:pt x="590" y="626"/>
                </a:lnTo>
                <a:lnTo>
                  <a:pt x="1599" y="1099"/>
                </a:lnTo>
                <a:lnTo>
                  <a:pt x="2162" y="1313"/>
                </a:lnTo>
                <a:lnTo>
                  <a:pt x="2644" y="1492"/>
                </a:lnTo>
                <a:lnTo>
                  <a:pt x="3555" y="1733"/>
                </a:lnTo>
                <a:lnTo>
                  <a:pt x="4019" y="1778"/>
                </a:lnTo>
                <a:lnTo>
                  <a:pt x="4314" y="1769"/>
                </a:lnTo>
                <a:lnTo>
                  <a:pt x="4457" y="1742"/>
                </a:lnTo>
                <a:lnTo>
                  <a:pt x="4618" y="1706"/>
                </a:lnTo>
                <a:lnTo>
                  <a:pt x="4770" y="1599"/>
                </a:lnTo>
                <a:lnTo>
                  <a:pt x="4796" y="1510"/>
                </a:lnTo>
                <a:lnTo>
                  <a:pt x="4770" y="1465"/>
                </a:lnTo>
                <a:lnTo>
                  <a:pt x="4716" y="1394"/>
                </a:lnTo>
                <a:lnTo>
                  <a:pt x="4564" y="1278"/>
                </a:lnTo>
                <a:lnTo>
                  <a:pt x="4252" y="1126"/>
                </a:lnTo>
                <a:lnTo>
                  <a:pt x="3448" y="912"/>
                </a:lnTo>
                <a:lnTo>
                  <a:pt x="2921" y="778"/>
                </a:lnTo>
                <a:lnTo>
                  <a:pt x="2323" y="617"/>
                </a:lnTo>
                <a:lnTo>
                  <a:pt x="1162" y="251"/>
                </a:lnTo>
                <a:lnTo>
                  <a:pt x="608" y="45"/>
                </a:lnTo>
                <a:lnTo>
                  <a:pt x="46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4132646" y="4646602"/>
            <a:ext cx="58557" cy="61374"/>
          </a:xfrm>
          <a:custGeom>
            <a:avLst/>
            <a:gdLst/>
            <a:ahLst/>
            <a:cxnLst/>
            <a:rect l="l" t="t" r="r" b="b"/>
            <a:pathLst>
              <a:path w="1850" h="1939" extrusionOk="0">
                <a:moveTo>
                  <a:pt x="688" y="1"/>
                </a:moveTo>
                <a:lnTo>
                  <a:pt x="367" y="37"/>
                </a:lnTo>
                <a:lnTo>
                  <a:pt x="179" y="99"/>
                </a:lnTo>
                <a:lnTo>
                  <a:pt x="54" y="197"/>
                </a:lnTo>
                <a:lnTo>
                  <a:pt x="1" y="313"/>
                </a:lnTo>
                <a:lnTo>
                  <a:pt x="10" y="385"/>
                </a:lnTo>
                <a:lnTo>
                  <a:pt x="162" y="814"/>
                </a:lnTo>
                <a:lnTo>
                  <a:pt x="340" y="1242"/>
                </a:lnTo>
                <a:lnTo>
                  <a:pt x="421" y="1448"/>
                </a:lnTo>
                <a:lnTo>
                  <a:pt x="581" y="1689"/>
                </a:lnTo>
                <a:lnTo>
                  <a:pt x="796" y="1832"/>
                </a:lnTo>
                <a:lnTo>
                  <a:pt x="956" y="1903"/>
                </a:lnTo>
                <a:lnTo>
                  <a:pt x="1046" y="1930"/>
                </a:lnTo>
                <a:lnTo>
                  <a:pt x="1260" y="1939"/>
                </a:lnTo>
                <a:lnTo>
                  <a:pt x="1474" y="1912"/>
                </a:lnTo>
                <a:lnTo>
                  <a:pt x="1653" y="1840"/>
                </a:lnTo>
                <a:lnTo>
                  <a:pt x="1706" y="1796"/>
                </a:lnTo>
                <a:lnTo>
                  <a:pt x="1796" y="1707"/>
                </a:lnTo>
                <a:lnTo>
                  <a:pt x="1849" y="1519"/>
                </a:lnTo>
                <a:lnTo>
                  <a:pt x="1760" y="1260"/>
                </a:lnTo>
                <a:lnTo>
                  <a:pt x="1653" y="1064"/>
                </a:lnTo>
                <a:lnTo>
                  <a:pt x="1430" y="644"/>
                </a:lnTo>
                <a:lnTo>
                  <a:pt x="1188" y="224"/>
                </a:lnTo>
                <a:lnTo>
                  <a:pt x="1144" y="153"/>
                </a:lnTo>
                <a:lnTo>
                  <a:pt x="992" y="63"/>
                </a:lnTo>
                <a:lnTo>
                  <a:pt x="68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2924188" y="4361443"/>
            <a:ext cx="93312" cy="62197"/>
          </a:xfrm>
          <a:custGeom>
            <a:avLst/>
            <a:gdLst/>
            <a:ahLst/>
            <a:cxnLst/>
            <a:rect l="l" t="t" r="r" b="b"/>
            <a:pathLst>
              <a:path w="2948" h="1965" extrusionOk="0">
                <a:moveTo>
                  <a:pt x="563" y="0"/>
                </a:moveTo>
                <a:lnTo>
                  <a:pt x="357" y="45"/>
                </a:lnTo>
                <a:lnTo>
                  <a:pt x="188" y="116"/>
                </a:lnTo>
                <a:lnTo>
                  <a:pt x="63" y="214"/>
                </a:lnTo>
                <a:lnTo>
                  <a:pt x="0" y="339"/>
                </a:lnTo>
                <a:lnTo>
                  <a:pt x="9" y="456"/>
                </a:lnTo>
                <a:lnTo>
                  <a:pt x="54" y="518"/>
                </a:lnTo>
                <a:lnTo>
                  <a:pt x="402" y="884"/>
                </a:lnTo>
                <a:lnTo>
                  <a:pt x="813" y="1224"/>
                </a:lnTo>
                <a:lnTo>
                  <a:pt x="1009" y="1393"/>
                </a:lnTo>
                <a:lnTo>
                  <a:pt x="1429" y="1733"/>
                </a:lnTo>
                <a:lnTo>
                  <a:pt x="1697" y="1875"/>
                </a:lnTo>
                <a:lnTo>
                  <a:pt x="1804" y="1911"/>
                </a:lnTo>
                <a:lnTo>
                  <a:pt x="2018" y="1956"/>
                </a:lnTo>
                <a:lnTo>
                  <a:pt x="2367" y="1965"/>
                </a:lnTo>
                <a:lnTo>
                  <a:pt x="2679" y="1884"/>
                </a:lnTo>
                <a:lnTo>
                  <a:pt x="2831" y="1804"/>
                </a:lnTo>
                <a:lnTo>
                  <a:pt x="2929" y="1706"/>
                </a:lnTo>
                <a:lnTo>
                  <a:pt x="2947" y="1581"/>
                </a:lnTo>
                <a:lnTo>
                  <a:pt x="2911" y="1518"/>
                </a:lnTo>
                <a:lnTo>
                  <a:pt x="2849" y="1411"/>
                </a:lnTo>
                <a:lnTo>
                  <a:pt x="2661" y="1224"/>
                </a:lnTo>
                <a:lnTo>
                  <a:pt x="2322" y="956"/>
                </a:lnTo>
                <a:lnTo>
                  <a:pt x="2090" y="786"/>
                </a:lnTo>
                <a:lnTo>
                  <a:pt x="1626" y="438"/>
                </a:lnTo>
                <a:lnTo>
                  <a:pt x="1108" y="107"/>
                </a:lnTo>
                <a:lnTo>
                  <a:pt x="1000" y="54"/>
                </a:lnTo>
                <a:lnTo>
                  <a:pt x="7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3053060" y="4559563"/>
            <a:ext cx="83404" cy="92172"/>
          </a:xfrm>
          <a:custGeom>
            <a:avLst/>
            <a:gdLst/>
            <a:ahLst/>
            <a:cxnLst/>
            <a:rect l="l" t="t" r="r" b="b"/>
            <a:pathLst>
              <a:path w="2635" h="2912" extrusionOk="0">
                <a:moveTo>
                  <a:pt x="581" y="0"/>
                </a:moveTo>
                <a:lnTo>
                  <a:pt x="295" y="36"/>
                </a:lnTo>
                <a:lnTo>
                  <a:pt x="206" y="98"/>
                </a:lnTo>
                <a:lnTo>
                  <a:pt x="125" y="179"/>
                </a:lnTo>
                <a:lnTo>
                  <a:pt x="36" y="339"/>
                </a:lnTo>
                <a:lnTo>
                  <a:pt x="0" y="509"/>
                </a:lnTo>
                <a:lnTo>
                  <a:pt x="18" y="679"/>
                </a:lnTo>
                <a:lnTo>
                  <a:pt x="206" y="1098"/>
                </a:lnTo>
                <a:lnTo>
                  <a:pt x="420" y="1429"/>
                </a:lnTo>
                <a:lnTo>
                  <a:pt x="616" y="1795"/>
                </a:lnTo>
                <a:lnTo>
                  <a:pt x="983" y="2358"/>
                </a:lnTo>
                <a:lnTo>
                  <a:pt x="1349" y="2688"/>
                </a:lnTo>
                <a:lnTo>
                  <a:pt x="1608" y="2822"/>
                </a:lnTo>
                <a:lnTo>
                  <a:pt x="1733" y="2875"/>
                </a:lnTo>
                <a:lnTo>
                  <a:pt x="2027" y="2911"/>
                </a:lnTo>
                <a:lnTo>
                  <a:pt x="2322" y="2875"/>
                </a:lnTo>
                <a:lnTo>
                  <a:pt x="2536" y="2777"/>
                </a:lnTo>
                <a:lnTo>
                  <a:pt x="2590" y="2697"/>
                </a:lnTo>
                <a:lnTo>
                  <a:pt x="2617" y="2599"/>
                </a:lnTo>
                <a:lnTo>
                  <a:pt x="2635" y="2411"/>
                </a:lnTo>
                <a:lnTo>
                  <a:pt x="2581" y="2125"/>
                </a:lnTo>
                <a:lnTo>
                  <a:pt x="2269" y="1572"/>
                </a:lnTo>
                <a:lnTo>
                  <a:pt x="2027" y="1206"/>
                </a:lnTo>
                <a:lnTo>
                  <a:pt x="1840" y="875"/>
                </a:lnTo>
                <a:lnTo>
                  <a:pt x="1438" y="384"/>
                </a:lnTo>
                <a:lnTo>
                  <a:pt x="1009" y="125"/>
                </a:lnTo>
                <a:lnTo>
                  <a:pt x="715" y="27"/>
                </a:lnTo>
                <a:lnTo>
                  <a:pt x="5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3499016" y="4813643"/>
            <a:ext cx="160858" cy="110277"/>
          </a:xfrm>
          <a:custGeom>
            <a:avLst/>
            <a:gdLst/>
            <a:ahLst/>
            <a:cxnLst/>
            <a:rect l="l" t="t" r="r" b="b"/>
            <a:pathLst>
              <a:path w="5082" h="3484" extrusionOk="0">
                <a:moveTo>
                  <a:pt x="840" y="0"/>
                </a:moveTo>
                <a:lnTo>
                  <a:pt x="412" y="45"/>
                </a:lnTo>
                <a:lnTo>
                  <a:pt x="153" y="152"/>
                </a:lnTo>
                <a:lnTo>
                  <a:pt x="45" y="259"/>
                </a:lnTo>
                <a:lnTo>
                  <a:pt x="28" y="322"/>
                </a:lnTo>
                <a:lnTo>
                  <a:pt x="10" y="474"/>
                </a:lnTo>
                <a:lnTo>
                  <a:pt x="1" y="768"/>
                </a:lnTo>
                <a:lnTo>
                  <a:pt x="45" y="1054"/>
                </a:lnTo>
                <a:lnTo>
                  <a:pt x="144" y="1331"/>
                </a:lnTo>
                <a:lnTo>
                  <a:pt x="295" y="1599"/>
                </a:lnTo>
                <a:lnTo>
                  <a:pt x="492" y="1858"/>
                </a:lnTo>
                <a:lnTo>
                  <a:pt x="894" y="2233"/>
                </a:lnTo>
                <a:lnTo>
                  <a:pt x="1260" y="2483"/>
                </a:lnTo>
                <a:lnTo>
                  <a:pt x="1555" y="2679"/>
                </a:lnTo>
                <a:lnTo>
                  <a:pt x="2323" y="3090"/>
                </a:lnTo>
                <a:lnTo>
                  <a:pt x="3001" y="3340"/>
                </a:lnTo>
                <a:lnTo>
                  <a:pt x="3483" y="3447"/>
                </a:lnTo>
                <a:lnTo>
                  <a:pt x="3975" y="3483"/>
                </a:lnTo>
                <a:lnTo>
                  <a:pt x="4466" y="3439"/>
                </a:lnTo>
                <a:lnTo>
                  <a:pt x="4707" y="3376"/>
                </a:lnTo>
                <a:lnTo>
                  <a:pt x="4805" y="3340"/>
                </a:lnTo>
                <a:lnTo>
                  <a:pt x="4957" y="3251"/>
                </a:lnTo>
                <a:lnTo>
                  <a:pt x="5046" y="3144"/>
                </a:lnTo>
                <a:lnTo>
                  <a:pt x="5082" y="3028"/>
                </a:lnTo>
                <a:lnTo>
                  <a:pt x="5064" y="2912"/>
                </a:lnTo>
                <a:lnTo>
                  <a:pt x="4984" y="2804"/>
                </a:lnTo>
                <a:lnTo>
                  <a:pt x="4841" y="2715"/>
                </a:lnTo>
                <a:lnTo>
                  <a:pt x="4635" y="2653"/>
                </a:lnTo>
                <a:lnTo>
                  <a:pt x="4510" y="2635"/>
                </a:lnTo>
                <a:lnTo>
                  <a:pt x="4180" y="2599"/>
                </a:lnTo>
                <a:lnTo>
                  <a:pt x="3555" y="2429"/>
                </a:lnTo>
                <a:lnTo>
                  <a:pt x="3001" y="2170"/>
                </a:lnTo>
                <a:lnTo>
                  <a:pt x="2510" y="1849"/>
                </a:lnTo>
                <a:lnTo>
                  <a:pt x="2099" y="1492"/>
                </a:lnTo>
                <a:lnTo>
                  <a:pt x="1760" y="1117"/>
                </a:lnTo>
                <a:lnTo>
                  <a:pt x="1501" y="742"/>
                </a:lnTo>
                <a:lnTo>
                  <a:pt x="1322" y="393"/>
                </a:lnTo>
                <a:lnTo>
                  <a:pt x="1269" y="233"/>
                </a:lnTo>
                <a:lnTo>
                  <a:pt x="1233" y="170"/>
                </a:lnTo>
                <a:lnTo>
                  <a:pt x="1117" y="72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15"/>
          <p:cNvGrpSpPr/>
          <p:nvPr/>
        </p:nvGrpSpPr>
        <p:grpSpPr>
          <a:xfrm rot="287066" flipH="1">
            <a:off x="-2040092" y="1047162"/>
            <a:ext cx="3879929" cy="4077050"/>
            <a:chOff x="-3670355" y="1813497"/>
            <a:chExt cx="2874013" cy="3157192"/>
          </a:xfrm>
        </p:grpSpPr>
        <p:sp>
          <p:nvSpPr>
            <p:cNvPr id="615" name="Google Shape;615;p15"/>
            <p:cNvSpPr/>
            <p:nvPr/>
          </p:nvSpPr>
          <p:spPr>
            <a:xfrm rot="-1037617">
              <a:off x="-3340002" y="2082681"/>
              <a:ext cx="2213305" cy="2479780"/>
            </a:xfrm>
            <a:custGeom>
              <a:avLst/>
              <a:gdLst/>
              <a:ahLst/>
              <a:cxnLst/>
              <a:rect l="l" t="t" r="r" b="b"/>
              <a:pathLst>
                <a:path w="51634" h="62332" extrusionOk="0">
                  <a:moveTo>
                    <a:pt x="45722" y="1"/>
                  </a:moveTo>
                  <a:lnTo>
                    <a:pt x="45240" y="19"/>
                  </a:lnTo>
                  <a:lnTo>
                    <a:pt x="44766" y="99"/>
                  </a:lnTo>
                  <a:lnTo>
                    <a:pt x="44293" y="233"/>
                  </a:lnTo>
                  <a:lnTo>
                    <a:pt x="44061" y="322"/>
                  </a:lnTo>
                  <a:lnTo>
                    <a:pt x="43811" y="438"/>
                  </a:lnTo>
                  <a:lnTo>
                    <a:pt x="43337" y="715"/>
                  </a:lnTo>
                  <a:lnTo>
                    <a:pt x="42900" y="1046"/>
                  </a:lnTo>
                  <a:lnTo>
                    <a:pt x="42480" y="1430"/>
                  </a:lnTo>
                  <a:lnTo>
                    <a:pt x="41882" y="2055"/>
                  </a:lnTo>
                  <a:lnTo>
                    <a:pt x="41123" y="2975"/>
                  </a:lnTo>
                  <a:lnTo>
                    <a:pt x="40382" y="3921"/>
                  </a:lnTo>
                  <a:lnTo>
                    <a:pt x="39623" y="4814"/>
                  </a:lnTo>
                  <a:lnTo>
                    <a:pt x="39024" y="5412"/>
                  </a:lnTo>
                  <a:lnTo>
                    <a:pt x="38596" y="5770"/>
                  </a:lnTo>
                  <a:lnTo>
                    <a:pt x="38140" y="6073"/>
                  </a:lnTo>
                  <a:lnTo>
                    <a:pt x="37667" y="6314"/>
                  </a:lnTo>
                  <a:lnTo>
                    <a:pt x="37417" y="6404"/>
                  </a:lnTo>
                  <a:lnTo>
                    <a:pt x="37042" y="6520"/>
                  </a:lnTo>
                  <a:lnTo>
                    <a:pt x="36301" y="6618"/>
                  </a:lnTo>
                  <a:lnTo>
                    <a:pt x="35559" y="6591"/>
                  </a:lnTo>
                  <a:lnTo>
                    <a:pt x="34818" y="6493"/>
                  </a:lnTo>
                  <a:lnTo>
                    <a:pt x="33702" y="6279"/>
                  </a:lnTo>
                  <a:lnTo>
                    <a:pt x="32586" y="6136"/>
                  </a:lnTo>
                  <a:lnTo>
                    <a:pt x="31827" y="6136"/>
                  </a:lnTo>
                  <a:lnTo>
                    <a:pt x="31452" y="6198"/>
                  </a:lnTo>
                  <a:lnTo>
                    <a:pt x="31086" y="6270"/>
                  </a:lnTo>
                  <a:lnTo>
                    <a:pt x="30398" y="6520"/>
                  </a:lnTo>
                  <a:lnTo>
                    <a:pt x="29728" y="6886"/>
                  </a:lnTo>
                  <a:lnTo>
                    <a:pt x="29103" y="7350"/>
                  </a:lnTo>
                  <a:lnTo>
                    <a:pt x="28523" y="7895"/>
                  </a:lnTo>
                  <a:lnTo>
                    <a:pt x="27978" y="8502"/>
                  </a:lnTo>
                  <a:lnTo>
                    <a:pt x="27487" y="9154"/>
                  </a:lnTo>
                  <a:lnTo>
                    <a:pt x="27049" y="9851"/>
                  </a:lnTo>
                  <a:lnTo>
                    <a:pt x="26853" y="10208"/>
                  </a:lnTo>
                  <a:lnTo>
                    <a:pt x="26487" y="10931"/>
                  </a:lnTo>
                  <a:lnTo>
                    <a:pt x="25870" y="12431"/>
                  </a:lnTo>
                  <a:lnTo>
                    <a:pt x="25067" y="14726"/>
                  </a:lnTo>
                  <a:lnTo>
                    <a:pt x="24495" y="16236"/>
                  </a:lnTo>
                  <a:lnTo>
                    <a:pt x="24183" y="16995"/>
                  </a:lnTo>
                  <a:lnTo>
                    <a:pt x="23620" y="18093"/>
                  </a:lnTo>
                  <a:lnTo>
                    <a:pt x="23200" y="18798"/>
                  </a:lnTo>
                  <a:lnTo>
                    <a:pt x="22745" y="19459"/>
                  </a:lnTo>
                  <a:lnTo>
                    <a:pt x="22227" y="20075"/>
                  </a:lnTo>
                  <a:lnTo>
                    <a:pt x="21673" y="20629"/>
                  </a:lnTo>
                  <a:lnTo>
                    <a:pt x="21057" y="21111"/>
                  </a:lnTo>
                  <a:lnTo>
                    <a:pt x="20727" y="21317"/>
                  </a:lnTo>
                  <a:lnTo>
                    <a:pt x="20486" y="21460"/>
                  </a:lnTo>
                  <a:lnTo>
                    <a:pt x="19986" y="21701"/>
                  </a:lnTo>
                  <a:lnTo>
                    <a:pt x="19200" y="21995"/>
                  </a:lnTo>
                  <a:lnTo>
                    <a:pt x="17583" y="22397"/>
                  </a:lnTo>
                  <a:lnTo>
                    <a:pt x="15958" y="22745"/>
                  </a:lnTo>
                  <a:lnTo>
                    <a:pt x="14922" y="23049"/>
                  </a:lnTo>
                  <a:lnTo>
                    <a:pt x="14190" y="23371"/>
                  </a:lnTo>
                  <a:lnTo>
                    <a:pt x="13726" y="23630"/>
                  </a:lnTo>
                  <a:lnTo>
                    <a:pt x="13288" y="23951"/>
                  </a:lnTo>
                  <a:lnTo>
                    <a:pt x="12868" y="24326"/>
                  </a:lnTo>
                  <a:lnTo>
                    <a:pt x="12681" y="24540"/>
                  </a:lnTo>
                  <a:lnTo>
                    <a:pt x="12475" y="24799"/>
                  </a:lnTo>
                  <a:lnTo>
                    <a:pt x="12127" y="25335"/>
                  </a:lnTo>
                  <a:lnTo>
                    <a:pt x="11850" y="25925"/>
                  </a:lnTo>
                  <a:lnTo>
                    <a:pt x="11636" y="26532"/>
                  </a:lnTo>
                  <a:lnTo>
                    <a:pt x="11475" y="27166"/>
                  </a:lnTo>
                  <a:lnTo>
                    <a:pt x="11359" y="27818"/>
                  </a:lnTo>
                  <a:lnTo>
                    <a:pt x="11270" y="28791"/>
                  </a:lnTo>
                  <a:lnTo>
                    <a:pt x="11252" y="29434"/>
                  </a:lnTo>
                  <a:lnTo>
                    <a:pt x="11261" y="30711"/>
                  </a:lnTo>
                  <a:lnTo>
                    <a:pt x="11234" y="32622"/>
                  </a:lnTo>
                  <a:lnTo>
                    <a:pt x="11118" y="33577"/>
                  </a:lnTo>
                  <a:lnTo>
                    <a:pt x="10984" y="34211"/>
                  </a:lnTo>
                  <a:lnTo>
                    <a:pt x="10895" y="34524"/>
                  </a:lnTo>
                  <a:lnTo>
                    <a:pt x="10797" y="34837"/>
                  </a:lnTo>
                  <a:lnTo>
                    <a:pt x="10529" y="35453"/>
                  </a:lnTo>
                  <a:lnTo>
                    <a:pt x="10180" y="36033"/>
                  </a:lnTo>
                  <a:lnTo>
                    <a:pt x="9779" y="36560"/>
                  </a:lnTo>
                  <a:lnTo>
                    <a:pt x="9314" y="37015"/>
                  </a:lnTo>
                  <a:lnTo>
                    <a:pt x="8814" y="37382"/>
                  </a:lnTo>
                  <a:lnTo>
                    <a:pt x="8269" y="37632"/>
                  </a:lnTo>
                  <a:lnTo>
                    <a:pt x="7707" y="37757"/>
                  </a:lnTo>
                  <a:lnTo>
                    <a:pt x="7412" y="37757"/>
                  </a:lnTo>
                  <a:lnTo>
                    <a:pt x="7046" y="37712"/>
                  </a:lnTo>
                  <a:lnTo>
                    <a:pt x="6323" y="37524"/>
                  </a:lnTo>
                  <a:lnTo>
                    <a:pt x="5957" y="37462"/>
                  </a:lnTo>
                  <a:lnTo>
                    <a:pt x="5707" y="37435"/>
                  </a:lnTo>
                  <a:lnTo>
                    <a:pt x="5189" y="37453"/>
                  </a:lnTo>
                  <a:lnTo>
                    <a:pt x="4671" y="37569"/>
                  </a:lnTo>
                  <a:lnTo>
                    <a:pt x="4171" y="37757"/>
                  </a:lnTo>
                  <a:lnTo>
                    <a:pt x="3679" y="38025"/>
                  </a:lnTo>
                  <a:lnTo>
                    <a:pt x="3215" y="38346"/>
                  </a:lnTo>
                  <a:lnTo>
                    <a:pt x="2778" y="38730"/>
                  </a:lnTo>
                  <a:lnTo>
                    <a:pt x="2385" y="39159"/>
                  </a:lnTo>
                  <a:lnTo>
                    <a:pt x="2206" y="39391"/>
                  </a:lnTo>
                  <a:lnTo>
                    <a:pt x="1867" y="39855"/>
                  </a:lnTo>
                  <a:lnTo>
                    <a:pt x="1313" y="40775"/>
                  </a:lnTo>
                  <a:lnTo>
                    <a:pt x="974" y="41543"/>
                  </a:lnTo>
                  <a:lnTo>
                    <a:pt x="786" y="42114"/>
                  </a:lnTo>
                  <a:lnTo>
                    <a:pt x="545" y="43079"/>
                  </a:lnTo>
                  <a:lnTo>
                    <a:pt x="420" y="43856"/>
                  </a:lnTo>
                  <a:lnTo>
                    <a:pt x="268" y="44927"/>
                  </a:lnTo>
                  <a:lnTo>
                    <a:pt x="81" y="46981"/>
                  </a:lnTo>
                  <a:lnTo>
                    <a:pt x="0" y="48928"/>
                  </a:lnTo>
                  <a:lnTo>
                    <a:pt x="18" y="50750"/>
                  </a:lnTo>
                  <a:lnTo>
                    <a:pt x="107" y="52455"/>
                  </a:lnTo>
                  <a:lnTo>
                    <a:pt x="268" y="54036"/>
                  </a:lnTo>
                  <a:lnTo>
                    <a:pt x="491" y="55492"/>
                  </a:lnTo>
                  <a:lnTo>
                    <a:pt x="750" y="56813"/>
                  </a:lnTo>
                  <a:lnTo>
                    <a:pt x="1027" y="58010"/>
                  </a:lnTo>
                  <a:lnTo>
                    <a:pt x="1331" y="59064"/>
                  </a:lnTo>
                  <a:lnTo>
                    <a:pt x="1768" y="60394"/>
                  </a:lnTo>
                  <a:lnTo>
                    <a:pt x="2492" y="62118"/>
                  </a:lnTo>
                  <a:lnTo>
                    <a:pt x="2608" y="62332"/>
                  </a:lnTo>
                  <a:lnTo>
                    <a:pt x="3019" y="61957"/>
                  </a:lnTo>
                  <a:lnTo>
                    <a:pt x="3956" y="60992"/>
                  </a:lnTo>
                  <a:lnTo>
                    <a:pt x="4974" y="59840"/>
                  </a:lnTo>
                  <a:lnTo>
                    <a:pt x="6019" y="58563"/>
                  </a:lnTo>
                  <a:lnTo>
                    <a:pt x="7046" y="57233"/>
                  </a:lnTo>
                  <a:lnTo>
                    <a:pt x="8002" y="55911"/>
                  </a:lnTo>
                  <a:lnTo>
                    <a:pt x="8814" y="54670"/>
                  </a:lnTo>
                  <a:lnTo>
                    <a:pt x="9457" y="53563"/>
                  </a:lnTo>
                  <a:lnTo>
                    <a:pt x="9671" y="53098"/>
                  </a:lnTo>
                  <a:lnTo>
                    <a:pt x="9850" y="52714"/>
                  </a:lnTo>
                  <a:lnTo>
                    <a:pt x="10270" y="52009"/>
                  </a:lnTo>
                  <a:lnTo>
                    <a:pt x="10752" y="51357"/>
                  </a:lnTo>
                  <a:lnTo>
                    <a:pt x="11297" y="50777"/>
                  </a:lnTo>
                  <a:lnTo>
                    <a:pt x="11895" y="50241"/>
                  </a:lnTo>
                  <a:lnTo>
                    <a:pt x="12538" y="49759"/>
                  </a:lnTo>
                  <a:lnTo>
                    <a:pt x="13226" y="49321"/>
                  </a:lnTo>
                  <a:lnTo>
                    <a:pt x="13940" y="48928"/>
                  </a:lnTo>
                  <a:lnTo>
                    <a:pt x="15074" y="48392"/>
                  </a:lnTo>
                  <a:lnTo>
                    <a:pt x="16646" y="47794"/>
                  </a:lnTo>
                  <a:lnTo>
                    <a:pt x="19039" y="47017"/>
                  </a:lnTo>
                  <a:lnTo>
                    <a:pt x="20575" y="46544"/>
                  </a:lnTo>
                  <a:lnTo>
                    <a:pt x="21370" y="46294"/>
                  </a:lnTo>
                  <a:lnTo>
                    <a:pt x="22557" y="45865"/>
                  </a:lnTo>
                  <a:lnTo>
                    <a:pt x="23325" y="45499"/>
                  </a:lnTo>
                  <a:lnTo>
                    <a:pt x="23700" y="45285"/>
                  </a:lnTo>
                  <a:lnTo>
                    <a:pt x="23986" y="45097"/>
                  </a:lnTo>
                  <a:lnTo>
                    <a:pt x="24531" y="44668"/>
                  </a:lnTo>
                  <a:lnTo>
                    <a:pt x="25040" y="44186"/>
                  </a:lnTo>
                  <a:lnTo>
                    <a:pt x="25504" y="43650"/>
                  </a:lnTo>
                  <a:lnTo>
                    <a:pt x="25915" y="43070"/>
                  </a:lnTo>
                  <a:lnTo>
                    <a:pt x="26272" y="42454"/>
                  </a:lnTo>
                  <a:lnTo>
                    <a:pt x="26576" y="41802"/>
                  </a:lnTo>
                  <a:lnTo>
                    <a:pt x="26808" y="41132"/>
                  </a:lnTo>
                  <a:lnTo>
                    <a:pt x="26897" y="40793"/>
                  </a:lnTo>
                  <a:lnTo>
                    <a:pt x="26969" y="40454"/>
                  </a:lnTo>
                  <a:lnTo>
                    <a:pt x="27067" y="39784"/>
                  </a:lnTo>
                  <a:lnTo>
                    <a:pt x="27156" y="38766"/>
                  </a:lnTo>
                  <a:lnTo>
                    <a:pt x="27219" y="37417"/>
                  </a:lnTo>
                  <a:lnTo>
                    <a:pt x="27308" y="36399"/>
                  </a:lnTo>
                  <a:lnTo>
                    <a:pt x="27415" y="35730"/>
                  </a:lnTo>
                  <a:lnTo>
                    <a:pt x="27487" y="35390"/>
                  </a:lnTo>
                  <a:lnTo>
                    <a:pt x="27612" y="34944"/>
                  </a:lnTo>
                  <a:lnTo>
                    <a:pt x="27960" y="34078"/>
                  </a:lnTo>
                  <a:lnTo>
                    <a:pt x="28407" y="33256"/>
                  </a:lnTo>
                  <a:lnTo>
                    <a:pt x="28951" y="32488"/>
                  </a:lnTo>
                  <a:lnTo>
                    <a:pt x="29576" y="31791"/>
                  </a:lnTo>
                  <a:lnTo>
                    <a:pt x="30255" y="31157"/>
                  </a:lnTo>
                  <a:lnTo>
                    <a:pt x="30996" y="30604"/>
                  </a:lnTo>
                  <a:lnTo>
                    <a:pt x="31782" y="30139"/>
                  </a:lnTo>
                  <a:lnTo>
                    <a:pt x="32184" y="29943"/>
                  </a:lnTo>
                  <a:lnTo>
                    <a:pt x="32720" y="29711"/>
                  </a:lnTo>
                  <a:lnTo>
                    <a:pt x="33818" y="29327"/>
                  </a:lnTo>
                  <a:lnTo>
                    <a:pt x="34934" y="28979"/>
                  </a:lnTo>
                  <a:lnTo>
                    <a:pt x="36033" y="28603"/>
                  </a:lnTo>
                  <a:lnTo>
                    <a:pt x="36577" y="28362"/>
                  </a:lnTo>
                  <a:lnTo>
                    <a:pt x="36845" y="28237"/>
                  </a:lnTo>
                  <a:lnTo>
                    <a:pt x="37372" y="27943"/>
                  </a:lnTo>
                  <a:lnTo>
                    <a:pt x="37890" y="27594"/>
                  </a:lnTo>
                  <a:lnTo>
                    <a:pt x="38372" y="27201"/>
                  </a:lnTo>
                  <a:lnTo>
                    <a:pt x="38810" y="26764"/>
                  </a:lnTo>
                  <a:lnTo>
                    <a:pt x="39185" y="26273"/>
                  </a:lnTo>
                  <a:lnTo>
                    <a:pt x="39498" y="25746"/>
                  </a:lnTo>
                  <a:lnTo>
                    <a:pt x="39730" y="25183"/>
                  </a:lnTo>
                  <a:lnTo>
                    <a:pt x="39801" y="24880"/>
                  </a:lnTo>
                  <a:lnTo>
                    <a:pt x="39855" y="24621"/>
                  </a:lnTo>
                  <a:lnTo>
                    <a:pt x="39899" y="24103"/>
                  </a:lnTo>
                  <a:lnTo>
                    <a:pt x="39873" y="23326"/>
                  </a:lnTo>
                  <a:lnTo>
                    <a:pt x="39739" y="22308"/>
                  </a:lnTo>
                  <a:lnTo>
                    <a:pt x="39614" y="21272"/>
                  </a:lnTo>
                  <a:lnTo>
                    <a:pt x="39605" y="20745"/>
                  </a:lnTo>
                  <a:lnTo>
                    <a:pt x="39631" y="20325"/>
                  </a:lnTo>
                  <a:lnTo>
                    <a:pt x="39783" y="19495"/>
                  </a:lnTo>
                  <a:lnTo>
                    <a:pt x="40069" y="18682"/>
                  </a:lnTo>
                  <a:lnTo>
                    <a:pt x="40444" y="17896"/>
                  </a:lnTo>
                  <a:lnTo>
                    <a:pt x="40917" y="17155"/>
                  </a:lnTo>
                  <a:lnTo>
                    <a:pt x="41462" y="16450"/>
                  </a:lnTo>
                  <a:lnTo>
                    <a:pt x="42060" y="15798"/>
                  </a:lnTo>
                  <a:lnTo>
                    <a:pt x="42694" y="15191"/>
                  </a:lnTo>
                  <a:lnTo>
                    <a:pt x="43025" y="14914"/>
                  </a:lnTo>
                  <a:lnTo>
                    <a:pt x="43695" y="14378"/>
                  </a:lnTo>
                  <a:lnTo>
                    <a:pt x="45097" y="13414"/>
                  </a:lnTo>
                  <a:lnTo>
                    <a:pt x="46508" y="12467"/>
                  </a:lnTo>
                  <a:lnTo>
                    <a:pt x="47892" y="11476"/>
                  </a:lnTo>
                  <a:lnTo>
                    <a:pt x="48544" y="10922"/>
                  </a:lnTo>
                  <a:lnTo>
                    <a:pt x="48874" y="10636"/>
                  </a:lnTo>
                  <a:lnTo>
                    <a:pt x="49490" y="10002"/>
                  </a:lnTo>
                  <a:lnTo>
                    <a:pt x="50062" y="9315"/>
                  </a:lnTo>
                  <a:lnTo>
                    <a:pt x="50562" y="8583"/>
                  </a:lnTo>
                  <a:lnTo>
                    <a:pt x="50990" y="7815"/>
                  </a:lnTo>
                  <a:lnTo>
                    <a:pt x="51321" y="7011"/>
                  </a:lnTo>
                  <a:lnTo>
                    <a:pt x="51544" y="6189"/>
                  </a:lnTo>
                  <a:lnTo>
                    <a:pt x="51633" y="5359"/>
                  </a:lnTo>
                  <a:lnTo>
                    <a:pt x="51616" y="4939"/>
                  </a:lnTo>
                  <a:lnTo>
                    <a:pt x="51571" y="4519"/>
                  </a:lnTo>
                  <a:lnTo>
                    <a:pt x="51374" y="3743"/>
                  </a:lnTo>
                  <a:lnTo>
                    <a:pt x="51053" y="3028"/>
                  </a:lnTo>
                  <a:lnTo>
                    <a:pt x="50624" y="2385"/>
                  </a:lnTo>
                  <a:lnTo>
                    <a:pt x="50097" y="1814"/>
                  </a:lnTo>
                  <a:lnTo>
                    <a:pt x="49508" y="1323"/>
                  </a:lnTo>
                  <a:lnTo>
                    <a:pt x="48856" y="903"/>
                  </a:lnTo>
                  <a:lnTo>
                    <a:pt x="48160" y="555"/>
                  </a:lnTo>
                  <a:lnTo>
                    <a:pt x="47802" y="412"/>
                  </a:lnTo>
                  <a:lnTo>
                    <a:pt x="47356" y="260"/>
                  </a:lnTo>
                  <a:lnTo>
                    <a:pt x="46436" y="46"/>
                  </a:lnTo>
                  <a:lnTo>
                    <a:pt x="4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1037617">
              <a:off x="-3235929" y="2190264"/>
              <a:ext cx="2009653" cy="2543036"/>
            </a:xfrm>
            <a:custGeom>
              <a:avLst/>
              <a:gdLst/>
              <a:ahLst/>
              <a:cxnLst/>
              <a:rect l="l" t="t" r="r" b="b"/>
              <a:pathLst>
                <a:path w="46883" h="63922" extrusionOk="0">
                  <a:moveTo>
                    <a:pt x="42685" y="1"/>
                  </a:moveTo>
                  <a:lnTo>
                    <a:pt x="42587" y="36"/>
                  </a:lnTo>
                  <a:lnTo>
                    <a:pt x="42551" y="99"/>
                  </a:lnTo>
                  <a:lnTo>
                    <a:pt x="42212" y="813"/>
                  </a:lnTo>
                  <a:lnTo>
                    <a:pt x="41587" y="2260"/>
                  </a:lnTo>
                  <a:lnTo>
                    <a:pt x="40703" y="4466"/>
                  </a:lnTo>
                  <a:lnTo>
                    <a:pt x="40167" y="5948"/>
                  </a:lnTo>
                  <a:lnTo>
                    <a:pt x="38292" y="7582"/>
                  </a:lnTo>
                  <a:lnTo>
                    <a:pt x="34622" y="10940"/>
                  </a:lnTo>
                  <a:lnTo>
                    <a:pt x="32818" y="12672"/>
                  </a:lnTo>
                  <a:lnTo>
                    <a:pt x="32836" y="11851"/>
                  </a:lnTo>
                  <a:lnTo>
                    <a:pt x="32961" y="10190"/>
                  </a:lnTo>
                  <a:lnTo>
                    <a:pt x="33202" y="8538"/>
                  </a:lnTo>
                  <a:lnTo>
                    <a:pt x="33577" y="6886"/>
                  </a:lnTo>
                  <a:lnTo>
                    <a:pt x="33818" y="6073"/>
                  </a:lnTo>
                  <a:lnTo>
                    <a:pt x="33836" y="6011"/>
                  </a:lnTo>
                  <a:lnTo>
                    <a:pt x="33782" y="5912"/>
                  </a:lnTo>
                  <a:lnTo>
                    <a:pt x="33693" y="5877"/>
                  </a:lnTo>
                  <a:lnTo>
                    <a:pt x="33604" y="5921"/>
                  </a:lnTo>
                  <a:lnTo>
                    <a:pt x="33577" y="5984"/>
                  </a:lnTo>
                  <a:lnTo>
                    <a:pt x="33327" y="6841"/>
                  </a:lnTo>
                  <a:lnTo>
                    <a:pt x="32934" y="8574"/>
                  </a:lnTo>
                  <a:lnTo>
                    <a:pt x="32675" y="10324"/>
                  </a:lnTo>
                  <a:lnTo>
                    <a:pt x="32559" y="12065"/>
                  </a:lnTo>
                  <a:lnTo>
                    <a:pt x="32550" y="12931"/>
                  </a:lnTo>
                  <a:lnTo>
                    <a:pt x="32210" y="13262"/>
                  </a:lnTo>
                  <a:lnTo>
                    <a:pt x="31871" y="13601"/>
                  </a:lnTo>
                  <a:lnTo>
                    <a:pt x="30871" y="14592"/>
                  </a:lnTo>
                  <a:lnTo>
                    <a:pt x="29880" y="15592"/>
                  </a:lnTo>
                  <a:lnTo>
                    <a:pt x="29862" y="15592"/>
                  </a:lnTo>
                  <a:lnTo>
                    <a:pt x="29853" y="15601"/>
                  </a:lnTo>
                  <a:lnTo>
                    <a:pt x="29782" y="15646"/>
                  </a:lnTo>
                  <a:lnTo>
                    <a:pt x="29764" y="15709"/>
                  </a:lnTo>
                  <a:lnTo>
                    <a:pt x="28317" y="17191"/>
                  </a:lnTo>
                  <a:lnTo>
                    <a:pt x="26879" y="18709"/>
                  </a:lnTo>
                  <a:lnTo>
                    <a:pt x="26879" y="18289"/>
                  </a:lnTo>
                  <a:lnTo>
                    <a:pt x="26924" y="17459"/>
                  </a:lnTo>
                  <a:lnTo>
                    <a:pt x="27022" y="16628"/>
                  </a:lnTo>
                  <a:lnTo>
                    <a:pt x="27156" y="15807"/>
                  </a:lnTo>
                  <a:lnTo>
                    <a:pt x="27433" y="14574"/>
                  </a:lnTo>
                  <a:lnTo>
                    <a:pt x="27951" y="12949"/>
                  </a:lnTo>
                  <a:lnTo>
                    <a:pt x="28263" y="12154"/>
                  </a:lnTo>
                  <a:lnTo>
                    <a:pt x="28281" y="12083"/>
                  </a:lnTo>
                  <a:lnTo>
                    <a:pt x="28237" y="11994"/>
                  </a:lnTo>
                  <a:lnTo>
                    <a:pt x="28147" y="11958"/>
                  </a:lnTo>
                  <a:lnTo>
                    <a:pt x="28049" y="12003"/>
                  </a:lnTo>
                  <a:lnTo>
                    <a:pt x="28013" y="12056"/>
                  </a:lnTo>
                  <a:lnTo>
                    <a:pt x="27692" y="12905"/>
                  </a:lnTo>
                  <a:lnTo>
                    <a:pt x="27281" y="14190"/>
                  </a:lnTo>
                  <a:lnTo>
                    <a:pt x="27049" y="15057"/>
                  </a:lnTo>
                  <a:lnTo>
                    <a:pt x="26870" y="15923"/>
                  </a:lnTo>
                  <a:lnTo>
                    <a:pt x="26736" y="16798"/>
                  </a:lnTo>
                  <a:lnTo>
                    <a:pt x="26647" y="17673"/>
                  </a:lnTo>
                  <a:lnTo>
                    <a:pt x="26611" y="18548"/>
                  </a:lnTo>
                  <a:lnTo>
                    <a:pt x="26611" y="18995"/>
                  </a:lnTo>
                  <a:lnTo>
                    <a:pt x="25424" y="20272"/>
                  </a:lnTo>
                  <a:lnTo>
                    <a:pt x="24254" y="21567"/>
                  </a:lnTo>
                  <a:lnTo>
                    <a:pt x="24191" y="21602"/>
                  </a:lnTo>
                  <a:lnTo>
                    <a:pt x="24156" y="21674"/>
                  </a:lnTo>
                  <a:lnTo>
                    <a:pt x="22977" y="22995"/>
                  </a:lnTo>
                  <a:lnTo>
                    <a:pt x="21807" y="24335"/>
                  </a:lnTo>
                  <a:lnTo>
                    <a:pt x="21012" y="25255"/>
                  </a:lnTo>
                  <a:lnTo>
                    <a:pt x="20218" y="26183"/>
                  </a:lnTo>
                  <a:lnTo>
                    <a:pt x="20164" y="25674"/>
                  </a:lnTo>
                  <a:lnTo>
                    <a:pt x="20128" y="24683"/>
                  </a:lnTo>
                  <a:lnTo>
                    <a:pt x="20146" y="23692"/>
                  </a:lnTo>
                  <a:lnTo>
                    <a:pt x="20226" y="22701"/>
                  </a:lnTo>
                  <a:lnTo>
                    <a:pt x="20360" y="21709"/>
                  </a:lnTo>
                  <a:lnTo>
                    <a:pt x="20539" y="20727"/>
                  </a:lnTo>
                  <a:lnTo>
                    <a:pt x="20905" y="19227"/>
                  </a:lnTo>
                  <a:lnTo>
                    <a:pt x="21200" y="18227"/>
                  </a:lnTo>
                  <a:lnTo>
                    <a:pt x="21218" y="18155"/>
                  </a:lnTo>
                  <a:lnTo>
                    <a:pt x="21173" y="18066"/>
                  </a:lnTo>
                  <a:lnTo>
                    <a:pt x="21075" y="18030"/>
                  </a:lnTo>
                  <a:lnTo>
                    <a:pt x="20986" y="18066"/>
                  </a:lnTo>
                  <a:lnTo>
                    <a:pt x="20959" y="18129"/>
                  </a:lnTo>
                  <a:lnTo>
                    <a:pt x="20646" y="19182"/>
                  </a:lnTo>
                  <a:lnTo>
                    <a:pt x="20271" y="20745"/>
                  </a:lnTo>
                  <a:lnTo>
                    <a:pt x="20084" y="21781"/>
                  </a:lnTo>
                  <a:lnTo>
                    <a:pt x="19950" y="22817"/>
                  </a:lnTo>
                  <a:lnTo>
                    <a:pt x="19869" y="23853"/>
                  </a:lnTo>
                  <a:lnTo>
                    <a:pt x="19860" y="24889"/>
                  </a:lnTo>
                  <a:lnTo>
                    <a:pt x="19914" y="25933"/>
                  </a:lnTo>
                  <a:lnTo>
                    <a:pt x="19967" y="26460"/>
                  </a:lnTo>
                  <a:lnTo>
                    <a:pt x="18137" y="28594"/>
                  </a:lnTo>
                  <a:lnTo>
                    <a:pt x="15431" y="31845"/>
                  </a:lnTo>
                  <a:lnTo>
                    <a:pt x="13690" y="34060"/>
                  </a:lnTo>
                  <a:lnTo>
                    <a:pt x="12850" y="35185"/>
                  </a:lnTo>
                  <a:lnTo>
                    <a:pt x="12770" y="34176"/>
                  </a:lnTo>
                  <a:lnTo>
                    <a:pt x="12699" y="32140"/>
                  </a:lnTo>
                  <a:lnTo>
                    <a:pt x="12734" y="30095"/>
                  </a:lnTo>
                  <a:lnTo>
                    <a:pt x="12868" y="28041"/>
                  </a:lnTo>
                  <a:lnTo>
                    <a:pt x="12975" y="27005"/>
                  </a:lnTo>
                  <a:lnTo>
                    <a:pt x="12975" y="26942"/>
                  </a:lnTo>
                  <a:lnTo>
                    <a:pt x="12904" y="26871"/>
                  </a:lnTo>
                  <a:lnTo>
                    <a:pt x="12806" y="26862"/>
                  </a:lnTo>
                  <a:lnTo>
                    <a:pt x="12725" y="26925"/>
                  </a:lnTo>
                  <a:lnTo>
                    <a:pt x="12707" y="26996"/>
                  </a:lnTo>
                  <a:lnTo>
                    <a:pt x="12591" y="28068"/>
                  </a:lnTo>
                  <a:lnTo>
                    <a:pt x="12457" y="30220"/>
                  </a:lnTo>
                  <a:lnTo>
                    <a:pt x="12431" y="32354"/>
                  </a:lnTo>
                  <a:lnTo>
                    <a:pt x="12511" y="34470"/>
                  </a:lnTo>
                  <a:lnTo>
                    <a:pt x="12600" y="35524"/>
                  </a:lnTo>
                  <a:lnTo>
                    <a:pt x="12395" y="35819"/>
                  </a:lnTo>
                  <a:lnTo>
                    <a:pt x="12181" y="36105"/>
                  </a:lnTo>
                  <a:lnTo>
                    <a:pt x="11761" y="36703"/>
                  </a:lnTo>
                  <a:lnTo>
                    <a:pt x="10957" y="37917"/>
                  </a:lnTo>
                  <a:lnTo>
                    <a:pt x="9814" y="39784"/>
                  </a:lnTo>
                  <a:lnTo>
                    <a:pt x="8394" y="42347"/>
                  </a:lnTo>
                  <a:lnTo>
                    <a:pt x="7064" y="44963"/>
                  </a:lnTo>
                  <a:lnTo>
                    <a:pt x="6430" y="46276"/>
                  </a:lnTo>
                  <a:lnTo>
                    <a:pt x="6331" y="45713"/>
                  </a:lnTo>
                  <a:lnTo>
                    <a:pt x="6108" y="44588"/>
                  </a:lnTo>
                  <a:lnTo>
                    <a:pt x="5822" y="43499"/>
                  </a:lnTo>
                  <a:lnTo>
                    <a:pt x="5483" y="42436"/>
                  </a:lnTo>
                  <a:lnTo>
                    <a:pt x="5081" y="41409"/>
                  </a:lnTo>
                  <a:lnTo>
                    <a:pt x="4617" y="40427"/>
                  </a:lnTo>
                  <a:lnTo>
                    <a:pt x="4081" y="39480"/>
                  </a:lnTo>
                  <a:lnTo>
                    <a:pt x="3465" y="38587"/>
                  </a:lnTo>
                  <a:lnTo>
                    <a:pt x="3126" y="38167"/>
                  </a:lnTo>
                  <a:lnTo>
                    <a:pt x="3081" y="38123"/>
                  </a:lnTo>
                  <a:lnTo>
                    <a:pt x="2983" y="38132"/>
                  </a:lnTo>
                  <a:lnTo>
                    <a:pt x="2893" y="38203"/>
                  </a:lnTo>
                  <a:lnTo>
                    <a:pt x="2876" y="38310"/>
                  </a:lnTo>
                  <a:lnTo>
                    <a:pt x="2902" y="38364"/>
                  </a:lnTo>
                  <a:lnTo>
                    <a:pt x="3251" y="38792"/>
                  </a:lnTo>
                  <a:lnTo>
                    <a:pt x="3876" y="39712"/>
                  </a:lnTo>
                  <a:lnTo>
                    <a:pt x="4420" y="40686"/>
                  </a:lnTo>
                  <a:lnTo>
                    <a:pt x="4894" y="41695"/>
                  </a:lnTo>
                  <a:lnTo>
                    <a:pt x="5296" y="42757"/>
                  </a:lnTo>
                  <a:lnTo>
                    <a:pt x="5635" y="43847"/>
                  </a:lnTo>
                  <a:lnTo>
                    <a:pt x="5903" y="44972"/>
                  </a:lnTo>
                  <a:lnTo>
                    <a:pt x="6126" y="46133"/>
                  </a:lnTo>
                  <a:lnTo>
                    <a:pt x="6215" y="46722"/>
                  </a:lnTo>
                  <a:lnTo>
                    <a:pt x="5563" y="48089"/>
                  </a:lnTo>
                  <a:lnTo>
                    <a:pt x="4921" y="49446"/>
                  </a:lnTo>
                  <a:lnTo>
                    <a:pt x="4108" y="51178"/>
                  </a:lnTo>
                  <a:lnTo>
                    <a:pt x="2965" y="53804"/>
                  </a:lnTo>
                  <a:lnTo>
                    <a:pt x="2259" y="55572"/>
                  </a:lnTo>
                  <a:lnTo>
                    <a:pt x="1616" y="57367"/>
                  </a:lnTo>
                  <a:lnTo>
                    <a:pt x="1045" y="59171"/>
                  </a:lnTo>
                  <a:lnTo>
                    <a:pt x="554" y="60992"/>
                  </a:lnTo>
                  <a:lnTo>
                    <a:pt x="152" y="62841"/>
                  </a:lnTo>
                  <a:lnTo>
                    <a:pt x="0" y="63778"/>
                  </a:lnTo>
                  <a:lnTo>
                    <a:pt x="0" y="63841"/>
                  </a:lnTo>
                  <a:lnTo>
                    <a:pt x="63" y="63912"/>
                  </a:lnTo>
                  <a:lnTo>
                    <a:pt x="161" y="63921"/>
                  </a:lnTo>
                  <a:lnTo>
                    <a:pt x="250" y="63859"/>
                  </a:lnTo>
                  <a:lnTo>
                    <a:pt x="268" y="63787"/>
                  </a:lnTo>
                  <a:lnTo>
                    <a:pt x="447" y="62725"/>
                  </a:lnTo>
                  <a:lnTo>
                    <a:pt x="920" y="60608"/>
                  </a:lnTo>
                  <a:lnTo>
                    <a:pt x="1509" y="58528"/>
                  </a:lnTo>
                  <a:lnTo>
                    <a:pt x="2206" y="56465"/>
                  </a:lnTo>
                  <a:lnTo>
                    <a:pt x="2983" y="54438"/>
                  </a:lnTo>
                  <a:lnTo>
                    <a:pt x="3840" y="52420"/>
                  </a:lnTo>
                  <a:lnTo>
                    <a:pt x="5206" y="49437"/>
                  </a:lnTo>
                  <a:lnTo>
                    <a:pt x="6162" y="47463"/>
                  </a:lnTo>
                  <a:lnTo>
                    <a:pt x="6314" y="47160"/>
                  </a:lnTo>
                  <a:lnTo>
                    <a:pt x="6465" y="46856"/>
                  </a:lnTo>
                  <a:lnTo>
                    <a:pt x="6483" y="46829"/>
                  </a:lnTo>
                  <a:lnTo>
                    <a:pt x="6492" y="46794"/>
                  </a:lnTo>
                  <a:lnTo>
                    <a:pt x="7090" y="45588"/>
                  </a:lnTo>
                  <a:lnTo>
                    <a:pt x="8296" y="43213"/>
                  </a:lnTo>
                  <a:lnTo>
                    <a:pt x="8921" y="42034"/>
                  </a:lnTo>
                  <a:lnTo>
                    <a:pt x="9537" y="41739"/>
                  </a:lnTo>
                  <a:lnTo>
                    <a:pt x="10761" y="41257"/>
                  </a:lnTo>
                  <a:lnTo>
                    <a:pt x="11984" y="40891"/>
                  </a:lnTo>
                  <a:lnTo>
                    <a:pt x="13208" y="40632"/>
                  </a:lnTo>
                  <a:lnTo>
                    <a:pt x="14431" y="40471"/>
                  </a:lnTo>
                  <a:lnTo>
                    <a:pt x="15663" y="40382"/>
                  </a:lnTo>
                  <a:lnTo>
                    <a:pt x="16896" y="40382"/>
                  </a:lnTo>
                  <a:lnTo>
                    <a:pt x="18146" y="40436"/>
                  </a:lnTo>
                  <a:lnTo>
                    <a:pt x="18771" y="40489"/>
                  </a:lnTo>
                  <a:lnTo>
                    <a:pt x="18833" y="40489"/>
                  </a:lnTo>
                  <a:lnTo>
                    <a:pt x="18914" y="40409"/>
                  </a:lnTo>
                  <a:lnTo>
                    <a:pt x="18932" y="40302"/>
                  </a:lnTo>
                  <a:lnTo>
                    <a:pt x="18878" y="40212"/>
                  </a:lnTo>
                  <a:lnTo>
                    <a:pt x="18824" y="40194"/>
                  </a:lnTo>
                  <a:lnTo>
                    <a:pt x="18199" y="40150"/>
                  </a:lnTo>
                  <a:lnTo>
                    <a:pt x="16976" y="40087"/>
                  </a:lnTo>
                  <a:lnTo>
                    <a:pt x="15761" y="40087"/>
                  </a:lnTo>
                  <a:lnTo>
                    <a:pt x="14556" y="40168"/>
                  </a:lnTo>
                  <a:lnTo>
                    <a:pt x="13350" y="40319"/>
                  </a:lnTo>
                  <a:lnTo>
                    <a:pt x="12154" y="40561"/>
                  </a:lnTo>
                  <a:lnTo>
                    <a:pt x="10948" y="40909"/>
                  </a:lnTo>
                  <a:lnTo>
                    <a:pt x="9743" y="41355"/>
                  </a:lnTo>
                  <a:lnTo>
                    <a:pt x="9144" y="41623"/>
                  </a:lnTo>
                  <a:lnTo>
                    <a:pt x="9644" y="40703"/>
                  </a:lnTo>
                  <a:lnTo>
                    <a:pt x="10707" y="38882"/>
                  </a:lnTo>
                  <a:lnTo>
                    <a:pt x="11841" y="37096"/>
                  </a:lnTo>
                  <a:lnTo>
                    <a:pt x="13047" y="35363"/>
                  </a:lnTo>
                  <a:lnTo>
                    <a:pt x="13699" y="34515"/>
                  </a:lnTo>
                  <a:lnTo>
                    <a:pt x="15172" y="32622"/>
                  </a:lnTo>
                  <a:lnTo>
                    <a:pt x="16690" y="30755"/>
                  </a:lnTo>
                  <a:lnTo>
                    <a:pt x="17217" y="30648"/>
                  </a:lnTo>
                  <a:lnTo>
                    <a:pt x="18262" y="30470"/>
                  </a:lnTo>
                  <a:lnTo>
                    <a:pt x="19307" y="30345"/>
                  </a:lnTo>
                  <a:lnTo>
                    <a:pt x="20343" y="30273"/>
                  </a:lnTo>
                  <a:lnTo>
                    <a:pt x="21378" y="30246"/>
                  </a:lnTo>
                  <a:lnTo>
                    <a:pt x="22405" y="30273"/>
                  </a:lnTo>
                  <a:lnTo>
                    <a:pt x="23432" y="30354"/>
                  </a:lnTo>
                  <a:lnTo>
                    <a:pt x="24450" y="30470"/>
                  </a:lnTo>
                  <a:lnTo>
                    <a:pt x="24950" y="30550"/>
                  </a:lnTo>
                  <a:lnTo>
                    <a:pt x="25013" y="30550"/>
                  </a:lnTo>
                  <a:lnTo>
                    <a:pt x="25084" y="30479"/>
                  </a:lnTo>
                  <a:lnTo>
                    <a:pt x="25102" y="30372"/>
                  </a:lnTo>
                  <a:lnTo>
                    <a:pt x="25058" y="30273"/>
                  </a:lnTo>
                  <a:lnTo>
                    <a:pt x="25004" y="30255"/>
                  </a:lnTo>
                  <a:lnTo>
                    <a:pt x="24513" y="30184"/>
                  </a:lnTo>
                  <a:lnTo>
                    <a:pt x="23522" y="30059"/>
                  </a:lnTo>
                  <a:lnTo>
                    <a:pt x="22530" y="29988"/>
                  </a:lnTo>
                  <a:lnTo>
                    <a:pt x="21530" y="29952"/>
                  </a:lnTo>
                  <a:lnTo>
                    <a:pt x="20521" y="29970"/>
                  </a:lnTo>
                  <a:lnTo>
                    <a:pt x="19512" y="30032"/>
                  </a:lnTo>
                  <a:lnTo>
                    <a:pt x="18503" y="30139"/>
                  </a:lnTo>
                  <a:lnTo>
                    <a:pt x="17494" y="30300"/>
                  </a:lnTo>
                  <a:lnTo>
                    <a:pt x="16985" y="30407"/>
                  </a:lnTo>
                  <a:lnTo>
                    <a:pt x="16985" y="30407"/>
                  </a:lnTo>
                  <a:lnTo>
                    <a:pt x="18583" y="28469"/>
                  </a:lnTo>
                  <a:lnTo>
                    <a:pt x="21861" y="24656"/>
                  </a:lnTo>
                  <a:lnTo>
                    <a:pt x="23513" y="22781"/>
                  </a:lnTo>
                  <a:lnTo>
                    <a:pt x="23923" y="22317"/>
                  </a:lnTo>
                  <a:lnTo>
                    <a:pt x="24343" y="21861"/>
                  </a:lnTo>
                  <a:lnTo>
                    <a:pt x="25477" y="21933"/>
                  </a:lnTo>
                  <a:lnTo>
                    <a:pt x="27728" y="22004"/>
                  </a:lnTo>
                  <a:lnTo>
                    <a:pt x="29406" y="21951"/>
                  </a:lnTo>
                  <a:lnTo>
                    <a:pt x="30532" y="21852"/>
                  </a:lnTo>
                  <a:lnTo>
                    <a:pt x="31666" y="21674"/>
                  </a:lnTo>
                  <a:lnTo>
                    <a:pt x="32800" y="21415"/>
                  </a:lnTo>
                  <a:lnTo>
                    <a:pt x="33371" y="21245"/>
                  </a:lnTo>
                  <a:lnTo>
                    <a:pt x="33434" y="21218"/>
                  </a:lnTo>
                  <a:lnTo>
                    <a:pt x="33487" y="21120"/>
                  </a:lnTo>
                  <a:lnTo>
                    <a:pt x="33479" y="21013"/>
                  </a:lnTo>
                  <a:lnTo>
                    <a:pt x="33407" y="20950"/>
                  </a:lnTo>
                  <a:lnTo>
                    <a:pt x="33354" y="20959"/>
                  </a:lnTo>
                  <a:lnTo>
                    <a:pt x="32800" y="21129"/>
                  </a:lnTo>
                  <a:lnTo>
                    <a:pt x="31693" y="21379"/>
                  </a:lnTo>
                  <a:lnTo>
                    <a:pt x="30594" y="21549"/>
                  </a:lnTo>
                  <a:lnTo>
                    <a:pt x="29505" y="21656"/>
                  </a:lnTo>
                  <a:lnTo>
                    <a:pt x="27871" y="21709"/>
                  </a:lnTo>
                  <a:lnTo>
                    <a:pt x="25692" y="21647"/>
                  </a:lnTo>
                  <a:lnTo>
                    <a:pt x="24593" y="21576"/>
                  </a:lnTo>
                  <a:lnTo>
                    <a:pt x="25924" y="20111"/>
                  </a:lnTo>
                  <a:lnTo>
                    <a:pt x="28630" y="17244"/>
                  </a:lnTo>
                  <a:lnTo>
                    <a:pt x="30005" y="15834"/>
                  </a:lnTo>
                  <a:lnTo>
                    <a:pt x="30755" y="15530"/>
                  </a:lnTo>
                  <a:lnTo>
                    <a:pt x="32255" y="15003"/>
                  </a:lnTo>
                  <a:lnTo>
                    <a:pt x="33773" y="14601"/>
                  </a:lnTo>
                  <a:lnTo>
                    <a:pt x="35300" y="14342"/>
                  </a:lnTo>
                  <a:lnTo>
                    <a:pt x="36077" y="14280"/>
                  </a:lnTo>
                  <a:lnTo>
                    <a:pt x="36131" y="14271"/>
                  </a:lnTo>
                  <a:lnTo>
                    <a:pt x="36211" y="14182"/>
                  </a:lnTo>
                  <a:lnTo>
                    <a:pt x="36229" y="14074"/>
                  </a:lnTo>
                  <a:lnTo>
                    <a:pt x="36175" y="13994"/>
                  </a:lnTo>
                  <a:lnTo>
                    <a:pt x="36122" y="13985"/>
                  </a:lnTo>
                  <a:lnTo>
                    <a:pt x="35407" y="14039"/>
                  </a:lnTo>
                  <a:lnTo>
                    <a:pt x="33996" y="14262"/>
                  </a:lnTo>
                  <a:lnTo>
                    <a:pt x="32586" y="14610"/>
                  </a:lnTo>
                  <a:lnTo>
                    <a:pt x="31201" y="15066"/>
                  </a:lnTo>
                  <a:lnTo>
                    <a:pt x="30505" y="15333"/>
                  </a:lnTo>
                  <a:lnTo>
                    <a:pt x="30505" y="15333"/>
                  </a:lnTo>
                  <a:lnTo>
                    <a:pt x="31666" y="14164"/>
                  </a:lnTo>
                  <a:lnTo>
                    <a:pt x="34032" y="11878"/>
                  </a:lnTo>
                  <a:lnTo>
                    <a:pt x="35220" y="10752"/>
                  </a:lnTo>
                  <a:lnTo>
                    <a:pt x="35738" y="10467"/>
                  </a:lnTo>
                  <a:lnTo>
                    <a:pt x="36774" y="9976"/>
                  </a:lnTo>
                  <a:lnTo>
                    <a:pt x="37810" y="9565"/>
                  </a:lnTo>
                  <a:lnTo>
                    <a:pt x="38863" y="9216"/>
                  </a:lnTo>
                  <a:lnTo>
                    <a:pt x="40444" y="8779"/>
                  </a:lnTo>
                  <a:lnTo>
                    <a:pt x="42587" y="8315"/>
                  </a:lnTo>
                  <a:lnTo>
                    <a:pt x="43677" y="8100"/>
                  </a:lnTo>
                  <a:lnTo>
                    <a:pt x="43739" y="8082"/>
                  </a:lnTo>
                  <a:lnTo>
                    <a:pt x="43793" y="7984"/>
                  </a:lnTo>
                  <a:lnTo>
                    <a:pt x="43784" y="7877"/>
                  </a:lnTo>
                  <a:lnTo>
                    <a:pt x="43712" y="7814"/>
                  </a:lnTo>
                  <a:lnTo>
                    <a:pt x="43650" y="7814"/>
                  </a:lnTo>
                  <a:lnTo>
                    <a:pt x="42667" y="8011"/>
                  </a:lnTo>
                  <a:lnTo>
                    <a:pt x="40721" y="8422"/>
                  </a:lnTo>
                  <a:lnTo>
                    <a:pt x="39283" y="8797"/>
                  </a:lnTo>
                  <a:lnTo>
                    <a:pt x="38336" y="9083"/>
                  </a:lnTo>
                  <a:lnTo>
                    <a:pt x="37390" y="9422"/>
                  </a:lnTo>
                  <a:lnTo>
                    <a:pt x="36452" y="9815"/>
                  </a:lnTo>
                  <a:lnTo>
                    <a:pt x="35988" y="10038"/>
                  </a:lnTo>
                  <a:lnTo>
                    <a:pt x="36997" y="9109"/>
                  </a:lnTo>
                  <a:lnTo>
                    <a:pt x="39042" y="7270"/>
                  </a:lnTo>
                  <a:lnTo>
                    <a:pt x="41114" y="5475"/>
                  </a:lnTo>
                  <a:lnTo>
                    <a:pt x="43212" y="3707"/>
                  </a:lnTo>
                  <a:lnTo>
                    <a:pt x="44266" y="2832"/>
                  </a:lnTo>
                  <a:lnTo>
                    <a:pt x="45498" y="2823"/>
                  </a:lnTo>
                  <a:lnTo>
                    <a:pt x="46731" y="2805"/>
                  </a:lnTo>
                  <a:lnTo>
                    <a:pt x="46793" y="2796"/>
                  </a:lnTo>
                  <a:lnTo>
                    <a:pt x="46865" y="2715"/>
                  </a:lnTo>
                  <a:lnTo>
                    <a:pt x="46882" y="2599"/>
                  </a:lnTo>
                  <a:lnTo>
                    <a:pt x="46838" y="2519"/>
                  </a:lnTo>
                  <a:lnTo>
                    <a:pt x="46775" y="2510"/>
                  </a:lnTo>
                  <a:lnTo>
                    <a:pt x="45623" y="2528"/>
                  </a:lnTo>
                  <a:lnTo>
                    <a:pt x="44462" y="2537"/>
                  </a:lnTo>
                  <a:lnTo>
                    <a:pt x="44436" y="2492"/>
                  </a:lnTo>
                  <a:lnTo>
                    <a:pt x="44382" y="2465"/>
                  </a:lnTo>
                  <a:lnTo>
                    <a:pt x="44400" y="2099"/>
                  </a:lnTo>
                  <a:lnTo>
                    <a:pt x="44534" y="1367"/>
                  </a:lnTo>
                  <a:lnTo>
                    <a:pt x="44659" y="1001"/>
                  </a:lnTo>
                  <a:lnTo>
                    <a:pt x="44677" y="938"/>
                  </a:lnTo>
                  <a:lnTo>
                    <a:pt x="44632" y="840"/>
                  </a:lnTo>
                  <a:lnTo>
                    <a:pt x="44543" y="804"/>
                  </a:lnTo>
                  <a:lnTo>
                    <a:pt x="44445" y="849"/>
                  </a:lnTo>
                  <a:lnTo>
                    <a:pt x="44418" y="903"/>
                  </a:lnTo>
                  <a:lnTo>
                    <a:pt x="44275" y="1331"/>
                  </a:lnTo>
                  <a:lnTo>
                    <a:pt x="44123" y="2180"/>
                  </a:lnTo>
                  <a:lnTo>
                    <a:pt x="44105" y="2608"/>
                  </a:lnTo>
                  <a:lnTo>
                    <a:pt x="44105" y="2626"/>
                  </a:lnTo>
                  <a:lnTo>
                    <a:pt x="44096" y="2635"/>
                  </a:lnTo>
                  <a:lnTo>
                    <a:pt x="42319" y="4100"/>
                  </a:lnTo>
                  <a:lnTo>
                    <a:pt x="40569" y="5591"/>
                  </a:lnTo>
                  <a:lnTo>
                    <a:pt x="40569" y="5591"/>
                  </a:lnTo>
                  <a:lnTo>
                    <a:pt x="41078" y="4225"/>
                  </a:lnTo>
                  <a:lnTo>
                    <a:pt x="42176" y="1519"/>
                  </a:lnTo>
                  <a:lnTo>
                    <a:pt x="42792" y="188"/>
                  </a:lnTo>
                  <a:lnTo>
                    <a:pt x="42810" y="126"/>
                  </a:lnTo>
                  <a:lnTo>
                    <a:pt x="42775" y="36"/>
                  </a:lnTo>
                  <a:lnTo>
                    <a:pt x="426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5"/>
          <p:cNvGrpSpPr/>
          <p:nvPr/>
        </p:nvGrpSpPr>
        <p:grpSpPr>
          <a:xfrm>
            <a:off x="5688765" y="2703391"/>
            <a:ext cx="4135901" cy="3999999"/>
            <a:chOff x="5688765" y="2703391"/>
            <a:chExt cx="4135901" cy="3999999"/>
          </a:xfrm>
        </p:grpSpPr>
        <p:sp>
          <p:nvSpPr>
            <p:cNvPr id="618" name="Google Shape;618;p15"/>
            <p:cNvSpPr/>
            <p:nvPr/>
          </p:nvSpPr>
          <p:spPr>
            <a:xfrm rot="-1277941">
              <a:off x="6126229" y="3192440"/>
              <a:ext cx="3260972" cy="3021902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1277941">
              <a:off x="6341576" y="4003265"/>
              <a:ext cx="2615457" cy="1616638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1277941">
              <a:off x="8149705" y="4737664"/>
              <a:ext cx="474628" cy="251527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1277941">
              <a:off x="8502265" y="3951611"/>
              <a:ext cx="269881" cy="57515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1277941">
              <a:off x="8156518" y="3934598"/>
              <a:ext cx="62749" cy="445009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1277941">
              <a:off x="7283955" y="5015887"/>
              <a:ext cx="91772" cy="44381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1277941">
              <a:off x="7735428" y="4445769"/>
              <a:ext cx="137359" cy="571634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15"/>
          <p:cNvSpPr/>
          <p:nvPr/>
        </p:nvSpPr>
        <p:spPr>
          <a:xfrm rot="5188430" flipH="1">
            <a:off x="1353896" y="250442"/>
            <a:ext cx="594160" cy="795015"/>
          </a:xfrm>
          <a:custGeom>
            <a:avLst/>
            <a:gdLst/>
            <a:ahLst/>
            <a:cxnLst/>
            <a:rect l="l" t="t" r="r" b="b"/>
            <a:pathLst>
              <a:path w="49214" h="65859" extrusionOk="0">
                <a:moveTo>
                  <a:pt x="42033" y="1"/>
                </a:moveTo>
                <a:lnTo>
                  <a:pt x="41658" y="18"/>
                </a:lnTo>
                <a:lnTo>
                  <a:pt x="41283" y="108"/>
                </a:lnTo>
                <a:lnTo>
                  <a:pt x="40926" y="277"/>
                </a:lnTo>
                <a:lnTo>
                  <a:pt x="40596" y="519"/>
                </a:lnTo>
                <a:lnTo>
                  <a:pt x="40292" y="822"/>
                </a:lnTo>
                <a:lnTo>
                  <a:pt x="40033" y="1188"/>
                </a:lnTo>
                <a:lnTo>
                  <a:pt x="39828" y="1608"/>
                </a:lnTo>
                <a:lnTo>
                  <a:pt x="39676" y="2081"/>
                </a:lnTo>
                <a:lnTo>
                  <a:pt x="39596" y="2590"/>
                </a:lnTo>
                <a:lnTo>
                  <a:pt x="39587" y="2867"/>
                </a:lnTo>
                <a:lnTo>
                  <a:pt x="39596" y="3394"/>
                </a:lnTo>
                <a:lnTo>
                  <a:pt x="39676" y="4332"/>
                </a:lnTo>
                <a:lnTo>
                  <a:pt x="39863" y="5484"/>
                </a:lnTo>
                <a:lnTo>
                  <a:pt x="39980" y="6341"/>
                </a:lnTo>
                <a:lnTo>
                  <a:pt x="39953" y="6689"/>
                </a:lnTo>
                <a:lnTo>
                  <a:pt x="39899" y="6895"/>
                </a:lnTo>
                <a:lnTo>
                  <a:pt x="39801" y="7073"/>
                </a:lnTo>
                <a:lnTo>
                  <a:pt x="39658" y="7234"/>
                </a:lnTo>
                <a:lnTo>
                  <a:pt x="39462" y="7377"/>
                </a:lnTo>
                <a:lnTo>
                  <a:pt x="39212" y="7502"/>
                </a:lnTo>
                <a:lnTo>
                  <a:pt x="39051" y="7555"/>
                </a:lnTo>
                <a:lnTo>
                  <a:pt x="38944" y="7591"/>
                </a:lnTo>
                <a:lnTo>
                  <a:pt x="38720" y="7600"/>
                </a:lnTo>
                <a:lnTo>
                  <a:pt x="38390" y="7529"/>
                </a:lnTo>
                <a:lnTo>
                  <a:pt x="37729" y="7154"/>
                </a:lnTo>
                <a:lnTo>
                  <a:pt x="37015" y="6662"/>
                </a:lnTo>
                <a:lnTo>
                  <a:pt x="36506" y="6412"/>
                </a:lnTo>
                <a:lnTo>
                  <a:pt x="36095" y="6323"/>
                </a:lnTo>
                <a:lnTo>
                  <a:pt x="35800" y="6323"/>
                </a:lnTo>
                <a:lnTo>
                  <a:pt x="35497" y="6386"/>
                </a:lnTo>
                <a:lnTo>
                  <a:pt x="35175" y="6511"/>
                </a:lnTo>
                <a:lnTo>
                  <a:pt x="35006" y="6609"/>
                </a:lnTo>
                <a:lnTo>
                  <a:pt x="34881" y="6689"/>
                </a:lnTo>
                <a:lnTo>
                  <a:pt x="34675" y="6886"/>
                </a:lnTo>
                <a:lnTo>
                  <a:pt x="34514" y="7127"/>
                </a:lnTo>
                <a:lnTo>
                  <a:pt x="34389" y="7395"/>
                </a:lnTo>
                <a:lnTo>
                  <a:pt x="34273" y="7841"/>
                </a:lnTo>
                <a:lnTo>
                  <a:pt x="34247" y="8529"/>
                </a:lnTo>
                <a:lnTo>
                  <a:pt x="34327" y="9288"/>
                </a:lnTo>
                <a:lnTo>
                  <a:pt x="34479" y="10091"/>
                </a:lnTo>
                <a:lnTo>
                  <a:pt x="34800" y="11315"/>
                </a:lnTo>
                <a:lnTo>
                  <a:pt x="35023" y="12092"/>
                </a:lnTo>
                <a:lnTo>
                  <a:pt x="35140" y="12494"/>
                </a:lnTo>
                <a:lnTo>
                  <a:pt x="35318" y="13458"/>
                </a:lnTo>
                <a:lnTo>
                  <a:pt x="35434" y="14539"/>
                </a:lnTo>
                <a:lnTo>
                  <a:pt x="35461" y="15619"/>
                </a:lnTo>
                <a:lnTo>
                  <a:pt x="35407" y="16619"/>
                </a:lnTo>
                <a:lnTo>
                  <a:pt x="35282" y="17253"/>
                </a:lnTo>
                <a:lnTo>
                  <a:pt x="35175" y="17602"/>
                </a:lnTo>
                <a:lnTo>
                  <a:pt x="35032" y="17878"/>
                </a:lnTo>
                <a:lnTo>
                  <a:pt x="34854" y="18066"/>
                </a:lnTo>
                <a:lnTo>
                  <a:pt x="34648" y="18155"/>
                </a:lnTo>
                <a:lnTo>
                  <a:pt x="34398" y="18137"/>
                </a:lnTo>
                <a:lnTo>
                  <a:pt x="34264" y="18084"/>
                </a:lnTo>
                <a:lnTo>
                  <a:pt x="33988" y="17941"/>
                </a:lnTo>
                <a:lnTo>
                  <a:pt x="33505" y="17602"/>
                </a:lnTo>
                <a:lnTo>
                  <a:pt x="33086" y="17218"/>
                </a:lnTo>
                <a:lnTo>
                  <a:pt x="32728" y="16789"/>
                </a:lnTo>
                <a:lnTo>
                  <a:pt x="32425" y="16325"/>
                </a:lnTo>
                <a:lnTo>
                  <a:pt x="32157" y="15833"/>
                </a:lnTo>
                <a:lnTo>
                  <a:pt x="31818" y="15074"/>
                </a:lnTo>
                <a:lnTo>
                  <a:pt x="31425" y="14047"/>
                </a:lnTo>
                <a:lnTo>
                  <a:pt x="31041" y="13074"/>
                </a:lnTo>
                <a:lnTo>
                  <a:pt x="30701" y="12431"/>
                </a:lnTo>
                <a:lnTo>
                  <a:pt x="30433" y="12047"/>
                </a:lnTo>
                <a:lnTo>
                  <a:pt x="30139" y="11726"/>
                </a:lnTo>
                <a:lnTo>
                  <a:pt x="29782" y="11458"/>
                </a:lnTo>
                <a:lnTo>
                  <a:pt x="29585" y="11360"/>
                </a:lnTo>
                <a:lnTo>
                  <a:pt x="29380" y="11279"/>
                </a:lnTo>
                <a:lnTo>
                  <a:pt x="28960" y="11172"/>
                </a:lnTo>
                <a:lnTo>
                  <a:pt x="28522" y="11118"/>
                </a:lnTo>
                <a:lnTo>
                  <a:pt x="28067" y="11127"/>
                </a:lnTo>
                <a:lnTo>
                  <a:pt x="27612" y="11199"/>
                </a:lnTo>
                <a:lnTo>
                  <a:pt x="27147" y="11324"/>
                </a:lnTo>
                <a:lnTo>
                  <a:pt x="26692" y="11493"/>
                </a:lnTo>
                <a:lnTo>
                  <a:pt x="26254" y="11726"/>
                </a:lnTo>
                <a:lnTo>
                  <a:pt x="25826" y="12002"/>
                </a:lnTo>
                <a:lnTo>
                  <a:pt x="25424" y="12333"/>
                </a:lnTo>
                <a:lnTo>
                  <a:pt x="25049" y="12708"/>
                </a:lnTo>
                <a:lnTo>
                  <a:pt x="24700" y="13128"/>
                </a:lnTo>
                <a:lnTo>
                  <a:pt x="24406" y="13592"/>
                </a:lnTo>
                <a:lnTo>
                  <a:pt x="24147" y="14101"/>
                </a:lnTo>
                <a:lnTo>
                  <a:pt x="23941" y="14646"/>
                </a:lnTo>
                <a:lnTo>
                  <a:pt x="23798" y="15226"/>
                </a:lnTo>
                <a:lnTo>
                  <a:pt x="23745" y="15530"/>
                </a:lnTo>
                <a:lnTo>
                  <a:pt x="23700" y="15958"/>
                </a:lnTo>
                <a:lnTo>
                  <a:pt x="23718" y="16762"/>
                </a:lnTo>
                <a:lnTo>
                  <a:pt x="23852" y="17512"/>
                </a:lnTo>
                <a:lnTo>
                  <a:pt x="24093" y="18218"/>
                </a:lnTo>
                <a:lnTo>
                  <a:pt x="24397" y="18879"/>
                </a:lnTo>
                <a:lnTo>
                  <a:pt x="24763" y="19521"/>
                </a:lnTo>
                <a:lnTo>
                  <a:pt x="25361" y="20441"/>
                </a:lnTo>
                <a:lnTo>
                  <a:pt x="25763" y="21048"/>
                </a:lnTo>
                <a:lnTo>
                  <a:pt x="25960" y="21361"/>
                </a:lnTo>
                <a:lnTo>
                  <a:pt x="26326" y="22075"/>
                </a:lnTo>
                <a:lnTo>
                  <a:pt x="26638" y="22852"/>
                </a:lnTo>
                <a:lnTo>
                  <a:pt x="26861" y="23665"/>
                </a:lnTo>
                <a:lnTo>
                  <a:pt x="26995" y="24504"/>
                </a:lnTo>
                <a:lnTo>
                  <a:pt x="27004" y="25344"/>
                </a:lnTo>
                <a:lnTo>
                  <a:pt x="26915" y="25960"/>
                </a:lnTo>
                <a:lnTo>
                  <a:pt x="26808" y="26362"/>
                </a:lnTo>
                <a:lnTo>
                  <a:pt x="26656" y="26746"/>
                </a:lnTo>
                <a:lnTo>
                  <a:pt x="26460" y="27121"/>
                </a:lnTo>
                <a:lnTo>
                  <a:pt x="26344" y="27308"/>
                </a:lnTo>
                <a:lnTo>
                  <a:pt x="25915" y="27139"/>
                </a:lnTo>
                <a:lnTo>
                  <a:pt x="24995" y="26844"/>
                </a:lnTo>
                <a:lnTo>
                  <a:pt x="24040" y="26648"/>
                </a:lnTo>
                <a:lnTo>
                  <a:pt x="23075" y="26576"/>
                </a:lnTo>
                <a:lnTo>
                  <a:pt x="22370" y="26612"/>
                </a:lnTo>
                <a:lnTo>
                  <a:pt x="21905" y="26692"/>
                </a:lnTo>
                <a:lnTo>
                  <a:pt x="21459" y="26817"/>
                </a:lnTo>
                <a:lnTo>
                  <a:pt x="21030" y="26987"/>
                </a:lnTo>
                <a:lnTo>
                  <a:pt x="20619" y="27210"/>
                </a:lnTo>
                <a:lnTo>
                  <a:pt x="20244" y="27496"/>
                </a:lnTo>
                <a:lnTo>
                  <a:pt x="19887" y="27835"/>
                </a:lnTo>
                <a:lnTo>
                  <a:pt x="19575" y="28237"/>
                </a:lnTo>
                <a:lnTo>
                  <a:pt x="19423" y="28469"/>
                </a:lnTo>
                <a:lnTo>
                  <a:pt x="19325" y="28639"/>
                </a:lnTo>
                <a:lnTo>
                  <a:pt x="19164" y="28978"/>
                </a:lnTo>
                <a:lnTo>
                  <a:pt x="19048" y="29344"/>
                </a:lnTo>
                <a:lnTo>
                  <a:pt x="18976" y="29719"/>
                </a:lnTo>
                <a:lnTo>
                  <a:pt x="18941" y="30318"/>
                </a:lnTo>
                <a:lnTo>
                  <a:pt x="19003" y="31148"/>
                </a:lnTo>
                <a:lnTo>
                  <a:pt x="19182" y="32023"/>
                </a:lnTo>
                <a:lnTo>
                  <a:pt x="19441" y="32916"/>
                </a:lnTo>
                <a:lnTo>
                  <a:pt x="19914" y="34256"/>
                </a:lnTo>
                <a:lnTo>
                  <a:pt x="20557" y="35970"/>
                </a:lnTo>
                <a:lnTo>
                  <a:pt x="20914" y="37131"/>
                </a:lnTo>
                <a:lnTo>
                  <a:pt x="21048" y="37828"/>
                </a:lnTo>
                <a:lnTo>
                  <a:pt x="21057" y="38435"/>
                </a:lnTo>
                <a:lnTo>
                  <a:pt x="20968" y="38828"/>
                </a:lnTo>
                <a:lnTo>
                  <a:pt x="20861" y="39051"/>
                </a:lnTo>
                <a:lnTo>
                  <a:pt x="20700" y="39257"/>
                </a:lnTo>
                <a:lnTo>
                  <a:pt x="20503" y="39426"/>
                </a:lnTo>
                <a:lnTo>
                  <a:pt x="20244" y="39560"/>
                </a:lnTo>
                <a:lnTo>
                  <a:pt x="19932" y="39658"/>
                </a:lnTo>
                <a:lnTo>
                  <a:pt x="19744" y="39694"/>
                </a:lnTo>
                <a:lnTo>
                  <a:pt x="19539" y="39721"/>
                </a:lnTo>
                <a:lnTo>
                  <a:pt x="19146" y="39721"/>
                </a:lnTo>
                <a:lnTo>
                  <a:pt x="18762" y="39650"/>
                </a:lnTo>
                <a:lnTo>
                  <a:pt x="18387" y="39525"/>
                </a:lnTo>
                <a:lnTo>
                  <a:pt x="17851" y="39266"/>
                </a:lnTo>
                <a:lnTo>
                  <a:pt x="17155" y="38792"/>
                </a:lnTo>
                <a:lnTo>
                  <a:pt x="16119" y="37980"/>
                </a:lnTo>
                <a:lnTo>
                  <a:pt x="15047" y="37265"/>
                </a:lnTo>
                <a:lnTo>
                  <a:pt x="14476" y="37024"/>
                </a:lnTo>
                <a:lnTo>
                  <a:pt x="14083" y="36917"/>
                </a:lnTo>
                <a:lnTo>
                  <a:pt x="13877" y="36881"/>
                </a:lnTo>
                <a:lnTo>
                  <a:pt x="13466" y="36846"/>
                </a:lnTo>
                <a:lnTo>
                  <a:pt x="12618" y="36854"/>
                </a:lnTo>
                <a:lnTo>
                  <a:pt x="11761" y="36971"/>
                </a:lnTo>
                <a:lnTo>
                  <a:pt x="10921" y="37185"/>
                </a:lnTo>
                <a:lnTo>
                  <a:pt x="10109" y="37489"/>
                </a:lnTo>
                <a:lnTo>
                  <a:pt x="9368" y="37899"/>
                </a:lnTo>
                <a:lnTo>
                  <a:pt x="8707" y="38390"/>
                </a:lnTo>
                <a:lnTo>
                  <a:pt x="8162" y="38980"/>
                </a:lnTo>
                <a:lnTo>
                  <a:pt x="7948" y="39301"/>
                </a:lnTo>
                <a:lnTo>
                  <a:pt x="7841" y="39471"/>
                </a:lnTo>
                <a:lnTo>
                  <a:pt x="7671" y="39801"/>
                </a:lnTo>
                <a:lnTo>
                  <a:pt x="7483" y="40319"/>
                </a:lnTo>
                <a:lnTo>
                  <a:pt x="7385" y="41043"/>
                </a:lnTo>
                <a:lnTo>
                  <a:pt x="7403" y="41793"/>
                </a:lnTo>
                <a:lnTo>
                  <a:pt x="7528" y="42570"/>
                </a:lnTo>
                <a:lnTo>
                  <a:pt x="7716" y="43347"/>
                </a:lnTo>
                <a:lnTo>
                  <a:pt x="8091" y="44534"/>
                </a:lnTo>
                <a:lnTo>
                  <a:pt x="8609" y="46088"/>
                </a:lnTo>
                <a:lnTo>
                  <a:pt x="8894" y="47204"/>
                </a:lnTo>
                <a:lnTo>
                  <a:pt x="8984" y="47910"/>
                </a:lnTo>
                <a:lnTo>
                  <a:pt x="8966" y="48580"/>
                </a:lnTo>
                <a:lnTo>
                  <a:pt x="8823" y="49205"/>
                </a:lnTo>
                <a:lnTo>
                  <a:pt x="8609" y="49642"/>
                </a:lnTo>
                <a:lnTo>
                  <a:pt x="8403" y="49919"/>
                </a:lnTo>
                <a:lnTo>
                  <a:pt x="8162" y="50169"/>
                </a:lnTo>
                <a:lnTo>
                  <a:pt x="7867" y="50419"/>
                </a:lnTo>
                <a:lnTo>
                  <a:pt x="7698" y="50526"/>
                </a:lnTo>
                <a:lnTo>
                  <a:pt x="7385" y="50687"/>
                </a:lnTo>
                <a:lnTo>
                  <a:pt x="6707" y="50919"/>
                </a:lnTo>
                <a:lnTo>
                  <a:pt x="5965" y="51053"/>
                </a:lnTo>
                <a:lnTo>
                  <a:pt x="5188" y="51142"/>
                </a:lnTo>
                <a:lnTo>
                  <a:pt x="4001" y="51223"/>
                </a:lnTo>
                <a:lnTo>
                  <a:pt x="2849" y="51366"/>
                </a:lnTo>
                <a:lnTo>
                  <a:pt x="2125" y="51535"/>
                </a:lnTo>
                <a:lnTo>
                  <a:pt x="1795" y="51660"/>
                </a:lnTo>
                <a:lnTo>
                  <a:pt x="1563" y="51750"/>
                </a:lnTo>
                <a:lnTo>
                  <a:pt x="1170" y="51964"/>
                </a:lnTo>
                <a:lnTo>
                  <a:pt x="831" y="52214"/>
                </a:lnTo>
                <a:lnTo>
                  <a:pt x="554" y="52509"/>
                </a:lnTo>
                <a:lnTo>
                  <a:pt x="339" y="52821"/>
                </a:lnTo>
                <a:lnTo>
                  <a:pt x="170" y="53169"/>
                </a:lnTo>
                <a:lnTo>
                  <a:pt x="63" y="53545"/>
                </a:lnTo>
                <a:lnTo>
                  <a:pt x="9" y="53929"/>
                </a:lnTo>
                <a:lnTo>
                  <a:pt x="0" y="54339"/>
                </a:lnTo>
                <a:lnTo>
                  <a:pt x="45" y="54759"/>
                </a:lnTo>
                <a:lnTo>
                  <a:pt x="179" y="55402"/>
                </a:lnTo>
                <a:lnTo>
                  <a:pt x="509" y="56277"/>
                </a:lnTo>
                <a:lnTo>
                  <a:pt x="982" y="57134"/>
                </a:lnTo>
                <a:lnTo>
                  <a:pt x="1268" y="57554"/>
                </a:lnTo>
                <a:lnTo>
                  <a:pt x="1509" y="57885"/>
                </a:lnTo>
                <a:lnTo>
                  <a:pt x="2081" y="58581"/>
                </a:lnTo>
                <a:lnTo>
                  <a:pt x="2742" y="59313"/>
                </a:lnTo>
                <a:lnTo>
                  <a:pt x="3492" y="60072"/>
                </a:lnTo>
                <a:lnTo>
                  <a:pt x="4313" y="60831"/>
                </a:lnTo>
                <a:lnTo>
                  <a:pt x="5206" y="61590"/>
                </a:lnTo>
                <a:lnTo>
                  <a:pt x="6144" y="62323"/>
                </a:lnTo>
                <a:lnTo>
                  <a:pt x="7126" y="63028"/>
                </a:lnTo>
                <a:lnTo>
                  <a:pt x="8144" y="63680"/>
                </a:lnTo>
                <a:lnTo>
                  <a:pt x="9189" y="64278"/>
                </a:lnTo>
                <a:lnTo>
                  <a:pt x="10234" y="64796"/>
                </a:lnTo>
                <a:lnTo>
                  <a:pt x="11288" y="65225"/>
                </a:lnTo>
                <a:lnTo>
                  <a:pt x="12332" y="65555"/>
                </a:lnTo>
                <a:lnTo>
                  <a:pt x="13359" y="65770"/>
                </a:lnTo>
                <a:lnTo>
                  <a:pt x="14359" y="65859"/>
                </a:lnTo>
                <a:lnTo>
                  <a:pt x="15315" y="65805"/>
                </a:lnTo>
                <a:lnTo>
                  <a:pt x="15770" y="65716"/>
                </a:lnTo>
                <a:lnTo>
                  <a:pt x="16003" y="65636"/>
                </a:lnTo>
                <a:lnTo>
                  <a:pt x="16413" y="65439"/>
                </a:lnTo>
                <a:lnTo>
                  <a:pt x="16762" y="65189"/>
                </a:lnTo>
                <a:lnTo>
                  <a:pt x="17074" y="64886"/>
                </a:lnTo>
                <a:lnTo>
                  <a:pt x="17476" y="64368"/>
                </a:lnTo>
                <a:lnTo>
                  <a:pt x="17923" y="63582"/>
                </a:lnTo>
                <a:lnTo>
                  <a:pt x="18342" y="62769"/>
                </a:lnTo>
                <a:lnTo>
                  <a:pt x="18789" y="61983"/>
                </a:lnTo>
                <a:lnTo>
                  <a:pt x="19182" y="61465"/>
                </a:lnTo>
                <a:lnTo>
                  <a:pt x="19485" y="61171"/>
                </a:lnTo>
                <a:lnTo>
                  <a:pt x="19834" y="60912"/>
                </a:lnTo>
                <a:lnTo>
                  <a:pt x="20226" y="60715"/>
                </a:lnTo>
                <a:lnTo>
                  <a:pt x="20450" y="60644"/>
                </a:lnTo>
                <a:lnTo>
                  <a:pt x="20744" y="60555"/>
                </a:lnTo>
                <a:lnTo>
                  <a:pt x="21298" y="60447"/>
                </a:lnTo>
                <a:lnTo>
                  <a:pt x="21825" y="60430"/>
                </a:lnTo>
                <a:lnTo>
                  <a:pt x="22325" y="60483"/>
                </a:lnTo>
                <a:lnTo>
                  <a:pt x="22798" y="60608"/>
                </a:lnTo>
                <a:lnTo>
                  <a:pt x="23254" y="60796"/>
                </a:lnTo>
                <a:lnTo>
                  <a:pt x="23923" y="61162"/>
                </a:lnTo>
                <a:lnTo>
                  <a:pt x="25218" y="62117"/>
                </a:lnTo>
                <a:lnTo>
                  <a:pt x="26602" y="63180"/>
                </a:lnTo>
                <a:lnTo>
                  <a:pt x="27362" y="63680"/>
                </a:lnTo>
                <a:lnTo>
                  <a:pt x="27906" y="63975"/>
                </a:lnTo>
                <a:lnTo>
                  <a:pt x="28192" y="64109"/>
                </a:lnTo>
                <a:lnTo>
                  <a:pt x="28540" y="64260"/>
                </a:lnTo>
                <a:lnTo>
                  <a:pt x="29210" y="64430"/>
                </a:lnTo>
                <a:lnTo>
                  <a:pt x="29835" y="64475"/>
                </a:lnTo>
                <a:lnTo>
                  <a:pt x="30416" y="64377"/>
                </a:lnTo>
                <a:lnTo>
                  <a:pt x="30942" y="64171"/>
                </a:lnTo>
                <a:lnTo>
                  <a:pt x="31407" y="63850"/>
                </a:lnTo>
                <a:lnTo>
                  <a:pt x="31827" y="63439"/>
                </a:lnTo>
                <a:lnTo>
                  <a:pt x="32175" y="62948"/>
                </a:lnTo>
                <a:lnTo>
                  <a:pt x="32461" y="62385"/>
                </a:lnTo>
                <a:lnTo>
                  <a:pt x="32684" y="61760"/>
                </a:lnTo>
                <a:lnTo>
                  <a:pt x="32827" y="61081"/>
                </a:lnTo>
                <a:lnTo>
                  <a:pt x="32907" y="60367"/>
                </a:lnTo>
                <a:lnTo>
                  <a:pt x="32907" y="59635"/>
                </a:lnTo>
                <a:lnTo>
                  <a:pt x="32818" y="58876"/>
                </a:lnTo>
                <a:lnTo>
                  <a:pt x="32648" y="58126"/>
                </a:lnTo>
                <a:lnTo>
                  <a:pt x="32398" y="57375"/>
                </a:lnTo>
                <a:lnTo>
                  <a:pt x="32237" y="57009"/>
                </a:lnTo>
                <a:lnTo>
                  <a:pt x="31952" y="56393"/>
                </a:lnTo>
                <a:lnTo>
                  <a:pt x="31478" y="55197"/>
                </a:lnTo>
                <a:lnTo>
                  <a:pt x="31112" y="54018"/>
                </a:lnTo>
                <a:lnTo>
                  <a:pt x="30880" y="52875"/>
                </a:lnTo>
                <a:lnTo>
                  <a:pt x="30817" y="52044"/>
                </a:lnTo>
                <a:lnTo>
                  <a:pt x="30817" y="51500"/>
                </a:lnTo>
                <a:lnTo>
                  <a:pt x="30862" y="50973"/>
                </a:lnTo>
                <a:lnTo>
                  <a:pt x="30951" y="50455"/>
                </a:lnTo>
                <a:lnTo>
                  <a:pt x="31085" y="49964"/>
                </a:lnTo>
                <a:lnTo>
                  <a:pt x="31273" y="49472"/>
                </a:lnTo>
                <a:lnTo>
                  <a:pt x="31514" y="49008"/>
                </a:lnTo>
                <a:lnTo>
                  <a:pt x="31800" y="48553"/>
                </a:lnTo>
                <a:lnTo>
                  <a:pt x="31969" y="48338"/>
                </a:lnTo>
                <a:lnTo>
                  <a:pt x="32532" y="48160"/>
                </a:lnTo>
                <a:lnTo>
                  <a:pt x="33523" y="47963"/>
                </a:lnTo>
                <a:lnTo>
                  <a:pt x="34389" y="47954"/>
                </a:lnTo>
                <a:lnTo>
                  <a:pt x="35193" y="48079"/>
                </a:lnTo>
                <a:lnTo>
                  <a:pt x="35979" y="48321"/>
                </a:lnTo>
                <a:lnTo>
                  <a:pt x="36800" y="48660"/>
                </a:lnTo>
                <a:lnTo>
                  <a:pt x="37729" y="49053"/>
                </a:lnTo>
                <a:lnTo>
                  <a:pt x="38792" y="49472"/>
                </a:lnTo>
                <a:lnTo>
                  <a:pt x="39417" y="49687"/>
                </a:lnTo>
                <a:lnTo>
                  <a:pt x="40060" y="49901"/>
                </a:lnTo>
                <a:lnTo>
                  <a:pt x="41060" y="50124"/>
                </a:lnTo>
                <a:lnTo>
                  <a:pt x="41730" y="50232"/>
                </a:lnTo>
                <a:lnTo>
                  <a:pt x="42400" y="50285"/>
                </a:lnTo>
                <a:lnTo>
                  <a:pt x="43051" y="50285"/>
                </a:lnTo>
                <a:lnTo>
                  <a:pt x="43694" y="50232"/>
                </a:lnTo>
                <a:lnTo>
                  <a:pt x="44311" y="50124"/>
                </a:lnTo>
                <a:lnTo>
                  <a:pt x="44900" y="49955"/>
                </a:lnTo>
                <a:lnTo>
                  <a:pt x="45454" y="49723"/>
                </a:lnTo>
                <a:lnTo>
                  <a:pt x="45954" y="49419"/>
                </a:lnTo>
                <a:lnTo>
                  <a:pt x="46418" y="49053"/>
                </a:lnTo>
                <a:lnTo>
                  <a:pt x="46820" y="48606"/>
                </a:lnTo>
                <a:lnTo>
                  <a:pt x="47159" y="48079"/>
                </a:lnTo>
                <a:lnTo>
                  <a:pt x="47427" y="47472"/>
                </a:lnTo>
                <a:lnTo>
                  <a:pt x="47624" y="46785"/>
                </a:lnTo>
                <a:lnTo>
                  <a:pt x="47695" y="46401"/>
                </a:lnTo>
                <a:lnTo>
                  <a:pt x="47740" y="45972"/>
                </a:lnTo>
                <a:lnTo>
                  <a:pt x="47758" y="45115"/>
                </a:lnTo>
                <a:lnTo>
                  <a:pt x="47677" y="44275"/>
                </a:lnTo>
                <a:lnTo>
                  <a:pt x="47525" y="43436"/>
                </a:lnTo>
                <a:lnTo>
                  <a:pt x="47293" y="42614"/>
                </a:lnTo>
                <a:lnTo>
                  <a:pt x="46999" y="41811"/>
                </a:lnTo>
                <a:lnTo>
                  <a:pt x="46641" y="41007"/>
                </a:lnTo>
                <a:lnTo>
                  <a:pt x="46248" y="40212"/>
                </a:lnTo>
                <a:lnTo>
                  <a:pt x="45579" y="39042"/>
                </a:lnTo>
                <a:lnTo>
                  <a:pt x="44596" y="37515"/>
                </a:lnTo>
                <a:lnTo>
                  <a:pt x="43060" y="35283"/>
                </a:lnTo>
                <a:lnTo>
                  <a:pt x="42132" y="33836"/>
                </a:lnTo>
                <a:lnTo>
                  <a:pt x="41926" y="33506"/>
                </a:lnTo>
                <a:lnTo>
                  <a:pt x="41542" y="32774"/>
                </a:lnTo>
                <a:lnTo>
                  <a:pt x="41212" y="31997"/>
                </a:lnTo>
                <a:lnTo>
                  <a:pt x="40944" y="31184"/>
                </a:lnTo>
                <a:lnTo>
                  <a:pt x="40765" y="30371"/>
                </a:lnTo>
                <a:lnTo>
                  <a:pt x="40694" y="29568"/>
                </a:lnTo>
                <a:lnTo>
                  <a:pt x="40739" y="28782"/>
                </a:lnTo>
                <a:lnTo>
                  <a:pt x="40864" y="28237"/>
                </a:lnTo>
                <a:lnTo>
                  <a:pt x="40998" y="27880"/>
                </a:lnTo>
                <a:lnTo>
                  <a:pt x="41078" y="27719"/>
                </a:lnTo>
                <a:lnTo>
                  <a:pt x="41158" y="27549"/>
                </a:lnTo>
                <a:lnTo>
                  <a:pt x="41346" y="27255"/>
                </a:lnTo>
                <a:lnTo>
                  <a:pt x="41667" y="26889"/>
                </a:lnTo>
                <a:lnTo>
                  <a:pt x="42167" y="26540"/>
                </a:lnTo>
                <a:lnTo>
                  <a:pt x="42730" y="26326"/>
                </a:lnTo>
                <a:lnTo>
                  <a:pt x="43337" y="26210"/>
                </a:lnTo>
                <a:lnTo>
                  <a:pt x="43980" y="26165"/>
                </a:lnTo>
                <a:lnTo>
                  <a:pt x="44980" y="26192"/>
                </a:lnTo>
                <a:lnTo>
                  <a:pt x="46311" y="26264"/>
                </a:lnTo>
                <a:lnTo>
                  <a:pt x="47222" y="26228"/>
                </a:lnTo>
                <a:lnTo>
                  <a:pt x="47775" y="26103"/>
                </a:lnTo>
                <a:lnTo>
                  <a:pt x="48258" y="25889"/>
                </a:lnTo>
                <a:lnTo>
                  <a:pt x="48561" y="25638"/>
                </a:lnTo>
                <a:lnTo>
                  <a:pt x="48740" y="25424"/>
                </a:lnTo>
                <a:lnTo>
                  <a:pt x="48901" y="25174"/>
                </a:lnTo>
                <a:lnTo>
                  <a:pt x="49026" y="24888"/>
                </a:lnTo>
                <a:lnTo>
                  <a:pt x="49160" y="24362"/>
                </a:lnTo>
                <a:lnTo>
                  <a:pt x="49213" y="23942"/>
                </a:lnTo>
                <a:lnTo>
                  <a:pt x="49151" y="23558"/>
                </a:lnTo>
                <a:lnTo>
                  <a:pt x="48972" y="22817"/>
                </a:lnTo>
                <a:lnTo>
                  <a:pt x="48722" y="22120"/>
                </a:lnTo>
                <a:lnTo>
                  <a:pt x="48427" y="21477"/>
                </a:lnTo>
                <a:lnTo>
                  <a:pt x="48079" y="20897"/>
                </a:lnTo>
                <a:lnTo>
                  <a:pt x="47686" y="20397"/>
                </a:lnTo>
                <a:lnTo>
                  <a:pt x="47257" y="19977"/>
                </a:lnTo>
                <a:lnTo>
                  <a:pt x="46811" y="19655"/>
                </a:lnTo>
                <a:lnTo>
                  <a:pt x="46570" y="19539"/>
                </a:lnTo>
                <a:lnTo>
                  <a:pt x="45981" y="19325"/>
                </a:lnTo>
                <a:lnTo>
                  <a:pt x="45007" y="19048"/>
                </a:lnTo>
                <a:lnTo>
                  <a:pt x="44373" y="18834"/>
                </a:lnTo>
                <a:lnTo>
                  <a:pt x="43802" y="18557"/>
                </a:lnTo>
                <a:lnTo>
                  <a:pt x="43435" y="18289"/>
                </a:lnTo>
                <a:lnTo>
                  <a:pt x="43230" y="18075"/>
                </a:lnTo>
                <a:lnTo>
                  <a:pt x="43051" y="17816"/>
                </a:lnTo>
                <a:lnTo>
                  <a:pt x="42918" y="17521"/>
                </a:lnTo>
                <a:lnTo>
                  <a:pt x="42828" y="17182"/>
                </a:lnTo>
                <a:lnTo>
                  <a:pt x="42793" y="16798"/>
                </a:lnTo>
                <a:lnTo>
                  <a:pt x="42793" y="16584"/>
                </a:lnTo>
                <a:lnTo>
                  <a:pt x="42810" y="16333"/>
                </a:lnTo>
                <a:lnTo>
                  <a:pt x="42891" y="15905"/>
                </a:lnTo>
                <a:lnTo>
                  <a:pt x="43034" y="15557"/>
                </a:lnTo>
                <a:lnTo>
                  <a:pt x="43230" y="15262"/>
                </a:lnTo>
                <a:lnTo>
                  <a:pt x="43471" y="15021"/>
                </a:lnTo>
                <a:lnTo>
                  <a:pt x="43748" y="14815"/>
                </a:lnTo>
                <a:lnTo>
                  <a:pt x="44212" y="14574"/>
                </a:lnTo>
                <a:lnTo>
                  <a:pt x="44891" y="14297"/>
                </a:lnTo>
                <a:lnTo>
                  <a:pt x="45588" y="13994"/>
                </a:lnTo>
                <a:lnTo>
                  <a:pt x="46079" y="13699"/>
                </a:lnTo>
                <a:lnTo>
                  <a:pt x="46382" y="13458"/>
                </a:lnTo>
                <a:lnTo>
                  <a:pt x="46650" y="13163"/>
                </a:lnTo>
                <a:lnTo>
                  <a:pt x="46873" y="12806"/>
                </a:lnTo>
                <a:lnTo>
                  <a:pt x="46972" y="12601"/>
                </a:lnTo>
                <a:lnTo>
                  <a:pt x="47079" y="12324"/>
                </a:lnTo>
                <a:lnTo>
                  <a:pt x="47195" y="11726"/>
                </a:lnTo>
                <a:lnTo>
                  <a:pt x="47213" y="11092"/>
                </a:lnTo>
                <a:lnTo>
                  <a:pt x="47141" y="10449"/>
                </a:lnTo>
                <a:lnTo>
                  <a:pt x="46999" y="9824"/>
                </a:lnTo>
                <a:lnTo>
                  <a:pt x="46793" y="9243"/>
                </a:lnTo>
                <a:lnTo>
                  <a:pt x="46525" y="8716"/>
                </a:lnTo>
                <a:lnTo>
                  <a:pt x="46213" y="8279"/>
                </a:lnTo>
                <a:lnTo>
                  <a:pt x="46043" y="8109"/>
                </a:lnTo>
                <a:lnTo>
                  <a:pt x="45954" y="8038"/>
                </a:lnTo>
                <a:lnTo>
                  <a:pt x="45766" y="7921"/>
                </a:lnTo>
                <a:lnTo>
                  <a:pt x="45454" y="7823"/>
                </a:lnTo>
                <a:lnTo>
                  <a:pt x="44998" y="7788"/>
                </a:lnTo>
                <a:lnTo>
                  <a:pt x="44534" y="7823"/>
                </a:lnTo>
                <a:lnTo>
                  <a:pt x="44078" y="7877"/>
                </a:lnTo>
                <a:lnTo>
                  <a:pt x="43668" y="7904"/>
                </a:lnTo>
                <a:lnTo>
                  <a:pt x="43319" y="7850"/>
                </a:lnTo>
                <a:lnTo>
                  <a:pt x="43123" y="7716"/>
                </a:lnTo>
                <a:lnTo>
                  <a:pt x="43034" y="7582"/>
                </a:lnTo>
                <a:lnTo>
                  <a:pt x="42998" y="7493"/>
                </a:lnTo>
                <a:lnTo>
                  <a:pt x="42944" y="7314"/>
                </a:lnTo>
                <a:lnTo>
                  <a:pt x="42882" y="6984"/>
                </a:lnTo>
                <a:lnTo>
                  <a:pt x="42882" y="6653"/>
                </a:lnTo>
                <a:lnTo>
                  <a:pt x="42926" y="6341"/>
                </a:lnTo>
                <a:lnTo>
                  <a:pt x="43069" y="5877"/>
                </a:lnTo>
                <a:lnTo>
                  <a:pt x="43337" y="5260"/>
                </a:lnTo>
                <a:lnTo>
                  <a:pt x="43650" y="4644"/>
                </a:lnTo>
                <a:lnTo>
                  <a:pt x="43936" y="3992"/>
                </a:lnTo>
                <a:lnTo>
                  <a:pt x="44078" y="3483"/>
                </a:lnTo>
                <a:lnTo>
                  <a:pt x="44132" y="3126"/>
                </a:lnTo>
                <a:lnTo>
                  <a:pt x="44141" y="2751"/>
                </a:lnTo>
                <a:lnTo>
                  <a:pt x="44087" y="2349"/>
                </a:lnTo>
                <a:lnTo>
                  <a:pt x="44043" y="2144"/>
                </a:lnTo>
                <a:lnTo>
                  <a:pt x="43944" y="1822"/>
                </a:lnTo>
                <a:lnTo>
                  <a:pt x="43712" y="1269"/>
                </a:lnTo>
                <a:lnTo>
                  <a:pt x="43435" y="822"/>
                </a:lnTo>
                <a:lnTo>
                  <a:pt x="43123" y="474"/>
                </a:lnTo>
                <a:lnTo>
                  <a:pt x="42775" y="224"/>
                </a:lnTo>
                <a:lnTo>
                  <a:pt x="42417" y="72"/>
                </a:lnTo>
                <a:lnTo>
                  <a:pt x="420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 rot="5188430" flipH="1">
            <a:off x="1379479" y="397023"/>
            <a:ext cx="413898" cy="546970"/>
          </a:xfrm>
          <a:custGeom>
            <a:avLst/>
            <a:gdLst/>
            <a:ahLst/>
            <a:cxnLst/>
            <a:rect l="l" t="t" r="r" b="b"/>
            <a:pathLst>
              <a:path w="34283" h="45311" extrusionOk="0">
                <a:moveTo>
                  <a:pt x="34247" y="0"/>
                </a:moveTo>
                <a:lnTo>
                  <a:pt x="34229" y="27"/>
                </a:lnTo>
                <a:lnTo>
                  <a:pt x="33595" y="2170"/>
                </a:lnTo>
                <a:lnTo>
                  <a:pt x="32274" y="6287"/>
                </a:lnTo>
                <a:lnTo>
                  <a:pt x="31202" y="9252"/>
                </a:lnTo>
                <a:lnTo>
                  <a:pt x="30443" y="11181"/>
                </a:lnTo>
                <a:lnTo>
                  <a:pt x="29648" y="13074"/>
                </a:lnTo>
                <a:lnTo>
                  <a:pt x="28809" y="14940"/>
                </a:lnTo>
                <a:lnTo>
                  <a:pt x="28362" y="15869"/>
                </a:lnTo>
                <a:lnTo>
                  <a:pt x="27425" y="17565"/>
                </a:lnTo>
                <a:lnTo>
                  <a:pt x="25487" y="20843"/>
                </a:lnTo>
                <a:lnTo>
                  <a:pt x="23477" y="24004"/>
                </a:lnTo>
                <a:lnTo>
                  <a:pt x="21406" y="27040"/>
                </a:lnTo>
                <a:lnTo>
                  <a:pt x="20334" y="28505"/>
                </a:lnTo>
                <a:lnTo>
                  <a:pt x="19200" y="29844"/>
                </a:lnTo>
                <a:lnTo>
                  <a:pt x="16878" y="32407"/>
                </a:lnTo>
                <a:lnTo>
                  <a:pt x="14485" y="34845"/>
                </a:lnTo>
                <a:lnTo>
                  <a:pt x="12011" y="37149"/>
                </a:lnTo>
                <a:lnTo>
                  <a:pt x="10752" y="38247"/>
                </a:lnTo>
                <a:lnTo>
                  <a:pt x="10109" y="38712"/>
                </a:lnTo>
                <a:lnTo>
                  <a:pt x="8788" y="39596"/>
                </a:lnTo>
                <a:lnTo>
                  <a:pt x="6716" y="40855"/>
                </a:lnTo>
                <a:lnTo>
                  <a:pt x="3921" y="42471"/>
                </a:lnTo>
                <a:lnTo>
                  <a:pt x="1912" y="43703"/>
                </a:lnTo>
                <a:lnTo>
                  <a:pt x="644" y="44552"/>
                </a:lnTo>
                <a:lnTo>
                  <a:pt x="45" y="44989"/>
                </a:lnTo>
                <a:lnTo>
                  <a:pt x="1" y="45043"/>
                </a:lnTo>
                <a:lnTo>
                  <a:pt x="18" y="45159"/>
                </a:lnTo>
                <a:lnTo>
                  <a:pt x="143" y="45266"/>
                </a:lnTo>
                <a:lnTo>
                  <a:pt x="304" y="45311"/>
                </a:lnTo>
                <a:lnTo>
                  <a:pt x="385" y="45302"/>
                </a:lnTo>
                <a:lnTo>
                  <a:pt x="813" y="45168"/>
                </a:lnTo>
                <a:lnTo>
                  <a:pt x="1653" y="44873"/>
                </a:lnTo>
                <a:lnTo>
                  <a:pt x="2885" y="44364"/>
                </a:lnTo>
                <a:lnTo>
                  <a:pt x="4466" y="43561"/>
                </a:lnTo>
                <a:lnTo>
                  <a:pt x="5993" y="42659"/>
                </a:lnTo>
                <a:lnTo>
                  <a:pt x="7466" y="41676"/>
                </a:lnTo>
                <a:lnTo>
                  <a:pt x="8904" y="40640"/>
                </a:lnTo>
                <a:lnTo>
                  <a:pt x="10993" y="39042"/>
                </a:lnTo>
                <a:lnTo>
                  <a:pt x="12351" y="37979"/>
                </a:lnTo>
                <a:lnTo>
                  <a:pt x="13637" y="36801"/>
                </a:lnTo>
                <a:lnTo>
                  <a:pt x="16146" y="34336"/>
                </a:lnTo>
                <a:lnTo>
                  <a:pt x="18584" y="31719"/>
                </a:lnTo>
                <a:lnTo>
                  <a:pt x="20932" y="28969"/>
                </a:lnTo>
                <a:lnTo>
                  <a:pt x="22075" y="27540"/>
                </a:lnTo>
                <a:lnTo>
                  <a:pt x="23120" y="26004"/>
                </a:lnTo>
                <a:lnTo>
                  <a:pt x="25138" y="22834"/>
                </a:lnTo>
                <a:lnTo>
                  <a:pt x="27094" y="19539"/>
                </a:lnTo>
                <a:lnTo>
                  <a:pt x="28969" y="16110"/>
                </a:lnTo>
                <a:lnTo>
                  <a:pt x="29871" y="14342"/>
                </a:lnTo>
                <a:lnTo>
                  <a:pt x="30586" y="12752"/>
                </a:lnTo>
                <a:lnTo>
                  <a:pt x="31657" y="10234"/>
                </a:lnTo>
                <a:lnTo>
                  <a:pt x="32327" y="8502"/>
                </a:lnTo>
                <a:lnTo>
                  <a:pt x="32943" y="6707"/>
                </a:lnTo>
                <a:lnTo>
                  <a:pt x="33479" y="4867"/>
                </a:lnTo>
                <a:lnTo>
                  <a:pt x="33899" y="2974"/>
                </a:lnTo>
                <a:lnTo>
                  <a:pt x="34193" y="1036"/>
                </a:lnTo>
                <a:lnTo>
                  <a:pt x="34283" y="45"/>
                </a:lnTo>
                <a:lnTo>
                  <a:pt x="34283" y="18"/>
                </a:lnTo>
                <a:lnTo>
                  <a:pt x="342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 rot="5188430" flipH="1">
            <a:off x="1509073" y="494428"/>
            <a:ext cx="117410" cy="23733"/>
          </a:xfrm>
          <a:custGeom>
            <a:avLst/>
            <a:gdLst/>
            <a:ahLst/>
            <a:cxnLst/>
            <a:rect l="l" t="t" r="r" b="b"/>
            <a:pathLst>
              <a:path w="9725" h="1966" extrusionOk="0">
                <a:moveTo>
                  <a:pt x="4126" y="1"/>
                </a:moveTo>
                <a:lnTo>
                  <a:pt x="2920" y="19"/>
                </a:lnTo>
                <a:lnTo>
                  <a:pt x="1741" y="179"/>
                </a:lnTo>
                <a:lnTo>
                  <a:pt x="598" y="483"/>
                </a:lnTo>
                <a:lnTo>
                  <a:pt x="54" y="688"/>
                </a:lnTo>
                <a:lnTo>
                  <a:pt x="27" y="706"/>
                </a:lnTo>
                <a:lnTo>
                  <a:pt x="0" y="769"/>
                </a:lnTo>
                <a:lnTo>
                  <a:pt x="9" y="840"/>
                </a:lnTo>
                <a:lnTo>
                  <a:pt x="54" y="885"/>
                </a:lnTo>
                <a:lnTo>
                  <a:pt x="89" y="894"/>
                </a:lnTo>
                <a:lnTo>
                  <a:pt x="1286" y="822"/>
                </a:lnTo>
                <a:lnTo>
                  <a:pt x="3036" y="787"/>
                </a:lnTo>
                <a:lnTo>
                  <a:pt x="4179" y="822"/>
                </a:lnTo>
                <a:lnTo>
                  <a:pt x="5322" y="920"/>
                </a:lnTo>
                <a:lnTo>
                  <a:pt x="6465" y="1090"/>
                </a:lnTo>
                <a:lnTo>
                  <a:pt x="7635" y="1358"/>
                </a:lnTo>
                <a:lnTo>
                  <a:pt x="8823" y="1715"/>
                </a:lnTo>
                <a:lnTo>
                  <a:pt x="9439" y="1947"/>
                </a:lnTo>
                <a:lnTo>
                  <a:pt x="9493" y="1965"/>
                </a:lnTo>
                <a:lnTo>
                  <a:pt x="9600" y="1947"/>
                </a:lnTo>
                <a:lnTo>
                  <a:pt x="9698" y="1840"/>
                </a:lnTo>
                <a:lnTo>
                  <a:pt x="9725" y="1590"/>
                </a:lnTo>
                <a:lnTo>
                  <a:pt x="9653" y="1412"/>
                </a:lnTo>
                <a:lnTo>
                  <a:pt x="9573" y="1313"/>
                </a:lnTo>
                <a:lnTo>
                  <a:pt x="9510" y="1278"/>
                </a:lnTo>
                <a:lnTo>
                  <a:pt x="8948" y="1037"/>
                </a:lnTo>
                <a:lnTo>
                  <a:pt x="7769" y="626"/>
                </a:lnTo>
                <a:lnTo>
                  <a:pt x="6573" y="304"/>
                </a:lnTo>
                <a:lnTo>
                  <a:pt x="5349" y="99"/>
                </a:lnTo>
                <a:lnTo>
                  <a:pt x="41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 rot="5188430" flipH="1">
            <a:off x="1727542" y="425971"/>
            <a:ext cx="57371" cy="23515"/>
          </a:xfrm>
          <a:custGeom>
            <a:avLst/>
            <a:gdLst/>
            <a:ahLst/>
            <a:cxnLst/>
            <a:rect l="l" t="t" r="r" b="b"/>
            <a:pathLst>
              <a:path w="4752" h="1948" extrusionOk="0">
                <a:moveTo>
                  <a:pt x="3778" y="1"/>
                </a:moveTo>
                <a:lnTo>
                  <a:pt x="3412" y="36"/>
                </a:lnTo>
                <a:lnTo>
                  <a:pt x="2849" y="161"/>
                </a:lnTo>
                <a:lnTo>
                  <a:pt x="2126" y="402"/>
                </a:lnTo>
                <a:lnTo>
                  <a:pt x="1787" y="536"/>
                </a:lnTo>
                <a:lnTo>
                  <a:pt x="1358" y="670"/>
                </a:lnTo>
                <a:lnTo>
                  <a:pt x="617" y="992"/>
                </a:lnTo>
                <a:lnTo>
                  <a:pt x="349" y="1170"/>
                </a:lnTo>
                <a:lnTo>
                  <a:pt x="152" y="1385"/>
                </a:lnTo>
                <a:lnTo>
                  <a:pt x="27" y="1644"/>
                </a:lnTo>
                <a:lnTo>
                  <a:pt x="1" y="1787"/>
                </a:lnTo>
                <a:lnTo>
                  <a:pt x="10" y="1840"/>
                </a:lnTo>
                <a:lnTo>
                  <a:pt x="45" y="1921"/>
                </a:lnTo>
                <a:lnTo>
                  <a:pt x="81" y="1938"/>
                </a:lnTo>
                <a:lnTo>
                  <a:pt x="117" y="1938"/>
                </a:lnTo>
                <a:lnTo>
                  <a:pt x="152" y="1947"/>
                </a:lnTo>
                <a:lnTo>
                  <a:pt x="188" y="1938"/>
                </a:lnTo>
                <a:lnTo>
                  <a:pt x="206" y="1885"/>
                </a:lnTo>
                <a:lnTo>
                  <a:pt x="215" y="1849"/>
                </a:lnTo>
                <a:lnTo>
                  <a:pt x="215" y="1813"/>
                </a:lnTo>
                <a:lnTo>
                  <a:pt x="215" y="1796"/>
                </a:lnTo>
                <a:lnTo>
                  <a:pt x="197" y="1796"/>
                </a:lnTo>
                <a:lnTo>
                  <a:pt x="724" y="1590"/>
                </a:lnTo>
                <a:lnTo>
                  <a:pt x="1858" y="1144"/>
                </a:lnTo>
                <a:lnTo>
                  <a:pt x="2412" y="965"/>
                </a:lnTo>
                <a:lnTo>
                  <a:pt x="2697" y="894"/>
                </a:lnTo>
                <a:lnTo>
                  <a:pt x="3269" y="822"/>
                </a:lnTo>
                <a:lnTo>
                  <a:pt x="3849" y="751"/>
                </a:lnTo>
                <a:lnTo>
                  <a:pt x="4412" y="626"/>
                </a:lnTo>
                <a:lnTo>
                  <a:pt x="4680" y="510"/>
                </a:lnTo>
                <a:lnTo>
                  <a:pt x="4716" y="483"/>
                </a:lnTo>
                <a:lnTo>
                  <a:pt x="4751" y="394"/>
                </a:lnTo>
                <a:lnTo>
                  <a:pt x="4751" y="286"/>
                </a:lnTo>
                <a:lnTo>
                  <a:pt x="4707" y="188"/>
                </a:lnTo>
                <a:lnTo>
                  <a:pt x="4680" y="170"/>
                </a:lnTo>
                <a:lnTo>
                  <a:pt x="4501" y="99"/>
                </a:lnTo>
                <a:lnTo>
                  <a:pt x="4144" y="18"/>
                </a:lnTo>
                <a:lnTo>
                  <a:pt x="37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 rot="5188430" flipH="1">
            <a:off x="1702166" y="498129"/>
            <a:ext cx="41410" cy="91755"/>
          </a:xfrm>
          <a:custGeom>
            <a:avLst/>
            <a:gdLst/>
            <a:ahLst/>
            <a:cxnLst/>
            <a:rect l="l" t="t" r="r" b="b"/>
            <a:pathLst>
              <a:path w="3430" h="7601" extrusionOk="0">
                <a:moveTo>
                  <a:pt x="125" y="1"/>
                </a:moveTo>
                <a:lnTo>
                  <a:pt x="63" y="10"/>
                </a:lnTo>
                <a:lnTo>
                  <a:pt x="0" y="117"/>
                </a:lnTo>
                <a:lnTo>
                  <a:pt x="9" y="188"/>
                </a:lnTo>
                <a:lnTo>
                  <a:pt x="45" y="358"/>
                </a:lnTo>
                <a:lnTo>
                  <a:pt x="170" y="671"/>
                </a:lnTo>
                <a:lnTo>
                  <a:pt x="438" y="1135"/>
                </a:lnTo>
                <a:lnTo>
                  <a:pt x="893" y="1698"/>
                </a:lnTo>
                <a:lnTo>
                  <a:pt x="1340" y="2251"/>
                </a:lnTo>
                <a:lnTo>
                  <a:pt x="1509" y="2528"/>
                </a:lnTo>
                <a:lnTo>
                  <a:pt x="1795" y="3073"/>
                </a:lnTo>
                <a:lnTo>
                  <a:pt x="2277" y="4243"/>
                </a:lnTo>
                <a:lnTo>
                  <a:pt x="2652" y="5484"/>
                </a:lnTo>
                <a:lnTo>
                  <a:pt x="2938" y="6779"/>
                </a:lnTo>
                <a:lnTo>
                  <a:pt x="3063" y="7440"/>
                </a:lnTo>
                <a:lnTo>
                  <a:pt x="3090" y="7529"/>
                </a:lnTo>
                <a:lnTo>
                  <a:pt x="3206" y="7600"/>
                </a:lnTo>
                <a:lnTo>
                  <a:pt x="3349" y="7556"/>
                </a:lnTo>
                <a:lnTo>
                  <a:pt x="3429" y="7431"/>
                </a:lnTo>
                <a:lnTo>
                  <a:pt x="3429" y="7332"/>
                </a:lnTo>
                <a:lnTo>
                  <a:pt x="3322" y="6654"/>
                </a:lnTo>
                <a:lnTo>
                  <a:pt x="3054" y="5332"/>
                </a:lnTo>
                <a:lnTo>
                  <a:pt x="2706" y="4046"/>
                </a:lnTo>
                <a:lnTo>
                  <a:pt x="2250" y="2841"/>
                </a:lnTo>
                <a:lnTo>
                  <a:pt x="1982" y="2269"/>
                </a:lnTo>
                <a:lnTo>
                  <a:pt x="1822" y="1957"/>
                </a:lnTo>
                <a:lnTo>
                  <a:pt x="1420" y="1233"/>
                </a:lnTo>
                <a:lnTo>
                  <a:pt x="1063" y="697"/>
                </a:lnTo>
                <a:lnTo>
                  <a:pt x="813" y="394"/>
                </a:lnTo>
                <a:lnTo>
                  <a:pt x="545" y="162"/>
                </a:lnTo>
                <a:lnTo>
                  <a:pt x="268" y="19"/>
                </a:lnTo>
                <a:lnTo>
                  <a:pt x="1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 rot="5188430" flipH="1">
            <a:off x="1471273" y="705683"/>
            <a:ext cx="44646" cy="90669"/>
          </a:xfrm>
          <a:custGeom>
            <a:avLst/>
            <a:gdLst/>
            <a:ahLst/>
            <a:cxnLst/>
            <a:rect l="l" t="t" r="r" b="b"/>
            <a:pathLst>
              <a:path w="3698" h="7511" extrusionOk="0">
                <a:moveTo>
                  <a:pt x="322" y="1"/>
                </a:moveTo>
                <a:lnTo>
                  <a:pt x="143" y="27"/>
                </a:lnTo>
                <a:lnTo>
                  <a:pt x="18" y="161"/>
                </a:lnTo>
                <a:lnTo>
                  <a:pt x="0" y="340"/>
                </a:lnTo>
                <a:lnTo>
                  <a:pt x="63" y="411"/>
                </a:lnTo>
                <a:lnTo>
                  <a:pt x="447" y="795"/>
                </a:lnTo>
                <a:lnTo>
                  <a:pt x="1116" y="1554"/>
                </a:lnTo>
                <a:lnTo>
                  <a:pt x="1688" y="2340"/>
                </a:lnTo>
                <a:lnTo>
                  <a:pt x="2170" y="3153"/>
                </a:lnTo>
                <a:lnTo>
                  <a:pt x="2563" y="4001"/>
                </a:lnTo>
                <a:lnTo>
                  <a:pt x="2876" y="4894"/>
                </a:lnTo>
                <a:lnTo>
                  <a:pt x="3117" y="5832"/>
                </a:lnTo>
                <a:lnTo>
                  <a:pt x="3286" y="6832"/>
                </a:lnTo>
                <a:lnTo>
                  <a:pt x="3340" y="7359"/>
                </a:lnTo>
                <a:lnTo>
                  <a:pt x="3358" y="7421"/>
                </a:lnTo>
                <a:lnTo>
                  <a:pt x="3429" y="7502"/>
                </a:lnTo>
                <a:lnTo>
                  <a:pt x="3528" y="7511"/>
                </a:lnTo>
                <a:lnTo>
                  <a:pt x="3608" y="7457"/>
                </a:lnTo>
                <a:lnTo>
                  <a:pt x="3626" y="7403"/>
                </a:lnTo>
                <a:lnTo>
                  <a:pt x="3661" y="7153"/>
                </a:lnTo>
                <a:lnTo>
                  <a:pt x="3697" y="6653"/>
                </a:lnTo>
                <a:lnTo>
                  <a:pt x="3679" y="5885"/>
                </a:lnTo>
                <a:lnTo>
                  <a:pt x="3510" y="4849"/>
                </a:lnTo>
                <a:lnTo>
                  <a:pt x="3197" y="3840"/>
                </a:lnTo>
                <a:lnTo>
                  <a:pt x="2760" y="2858"/>
                </a:lnTo>
                <a:lnTo>
                  <a:pt x="2206" y="1938"/>
                </a:lnTo>
                <a:lnTo>
                  <a:pt x="1554" y="1099"/>
                </a:lnTo>
                <a:lnTo>
                  <a:pt x="813" y="367"/>
                </a:lnTo>
                <a:lnTo>
                  <a:pt x="411" y="45"/>
                </a:lnTo>
                <a:lnTo>
                  <a:pt x="3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 rot="5188430" flipH="1">
            <a:off x="1316637" y="665830"/>
            <a:ext cx="106629" cy="46584"/>
          </a:xfrm>
          <a:custGeom>
            <a:avLst/>
            <a:gdLst/>
            <a:ahLst/>
            <a:cxnLst/>
            <a:rect l="l" t="t" r="r" b="b"/>
            <a:pathLst>
              <a:path w="8832" h="3859" extrusionOk="0">
                <a:moveTo>
                  <a:pt x="90" y="0"/>
                </a:moveTo>
                <a:lnTo>
                  <a:pt x="45" y="9"/>
                </a:lnTo>
                <a:lnTo>
                  <a:pt x="0" y="54"/>
                </a:lnTo>
                <a:lnTo>
                  <a:pt x="36" y="161"/>
                </a:lnTo>
                <a:lnTo>
                  <a:pt x="107" y="197"/>
                </a:lnTo>
                <a:lnTo>
                  <a:pt x="1242" y="527"/>
                </a:lnTo>
                <a:lnTo>
                  <a:pt x="3385" y="1108"/>
                </a:lnTo>
                <a:lnTo>
                  <a:pt x="4921" y="1644"/>
                </a:lnTo>
                <a:lnTo>
                  <a:pt x="5930" y="2090"/>
                </a:lnTo>
                <a:lnTo>
                  <a:pt x="6930" y="2653"/>
                </a:lnTo>
                <a:lnTo>
                  <a:pt x="7939" y="3358"/>
                </a:lnTo>
                <a:lnTo>
                  <a:pt x="8439" y="3787"/>
                </a:lnTo>
                <a:lnTo>
                  <a:pt x="8537" y="3858"/>
                </a:lnTo>
                <a:lnTo>
                  <a:pt x="8716" y="3849"/>
                </a:lnTo>
                <a:lnTo>
                  <a:pt x="8832" y="3724"/>
                </a:lnTo>
                <a:lnTo>
                  <a:pt x="8832" y="3528"/>
                </a:lnTo>
                <a:lnTo>
                  <a:pt x="8769" y="3430"/>
                </a:lnTo>
                <a:lnTo>
                  <a:pt x="8564" y="3197"/>
                </a:lnTo>
                <a:lnTo>
                  <a:pt x="8127" y="2760"/>
                </a:lnTo>
                <a:lnTo>
                  <a:pt x="7662" y="2358"/>
                </a:lnTo>
                <a:lnTo>
                  <a:pt x="7162" y="1992"/>
                </a:lnTo>
                <a:lnTo>
                  <a:pt x="6376" y="1510"/>
                </a:lnTo>
                <a:lnTo>
                  <a:pt x="5251" y="974"/>
                </a:lnTo>
                <a:lnTo>
                  <a:pt x="4072" y="572"/>
                </a:lnTo>
                <a:lnTo>
                  <a:pt x="2894" y="286"/>
                </a:lnTo>
                <a:lnTo>
                  <a:pt x="1724" y="99"/>
                </a:lnTo>
                <a:lnTo>
                  <a:pt x="607" y="9"/>
                </a:lnTo>
                <a:lnTo>
                  <a:pt x="9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 rot="5188430" flipH="1">
            <a:off x="1583233" y="574150"/>
            <a:ext cx="33539" cy="126678"/>
          </a:xfrm>
          <a:custGeom>
            <a:avLst/>
            <a:gdLst/>
            <a:ahLst/>
            <a:cxnLst/>
            <a:rect l="l" t="t" r="r" b="b"/>
            <a:pathLst>
              <a:path w="2778" h="10494" extrusionOk="0">
                <a:moveTo>
                  <a:pt x="286" y="1"/>
                </a:moveTo>
                <a:lnTo>
                  <a:pt x="143" y="37"/>
                </a:lnTo>
                <a:lnTo>
                  <a:pt x="18" y="197"/>
                </a:lnTo>
                <a:lnTo>
                  <a:pt x="0" y="349"/>
                </a:lnTo>
                <a:lnTo>
                  <a:pt x="36" y="447"/>
                </a:lnTo>
                <a:lnTo>
                  <a:pt x="81" y="492"/>
                </a:lnTo>
                <a:lnTo>
                  <a:pt x="313" y="724"/>
                </a:lnTo>
                <a:lnTo>
                  <a:pt x="741" y="1215"/>
                </a:lnTo>
                <a:lnTo>
                  <a:pt x="1108" y="1742"/>
                </a:lnTo>
                <a:lnTo>
                  <a:pt x="1411" y="2287"/>
                </a:lnTo>
                <a:lnTo>
                  <a:pt x="1661" y="2858"/>
                </a:lnTo>
                <a:lnTo>
                  <a:pt x="1867" y="3457"/>
                </a:lnTo>
                <a:lnTo>
                  <a:pt x="2108" y="4394"/>
                </a:lnTo>
                <a:lnTo>
                  <a:pt x="2286" y="5689"/>
                </a:lnTo>
                <a:lnTo>
                  <a:pt x="2367" y="7029"/>
                </a:lnTo>
                <a:lnTo>
                  <a:pt x="2384" y="9083"/>
                </a:lnTo>
                <a:lnTo>
                  <a:pt x="2376" y="10449"/>
                </a:lnTo>
                <a:lnTo>
                  <a:pt x="2384" y="10485"/>
                </a:lnTo>
                <a:lnTo>
                  <a:pt x="2438" y="10493"/>
                </a:lnTo>
                <a:lnTo>
                  <a:pt x="2456" y="10467"/>
                </a:lnTo>
                <a:lnTo>
                  <a:pt x="2572" y="9788"/>
                </a:lnTo>
                <a:lnTo>
                  <a:pt x="2733" y="8395"/>
                </a:lnTo>
                <a:lnTo>
                  <a:pt x="2777" y="6966"/>
                </a:lnTo>
                <a:lnTo>
                  <a:pt x="2697" y="5537"/>
                </a:lnTo>
                <a:lnTo>
                  <a:pt x="2483" y="4153"/>
                </a:lnTo>
                <a:lnTo>
                  <a:pt x="2215" y="3153"/>
                </a:lnTo>
                <a:lnTo>
                  <a:pt x="1992" y="2519"/>
                </a:lnTo>
                <a:lnTo>
                  <a:pt x="1724" y="1903"/>
                </a:lnTo>
                <a:lnTo>
                  <a:pt x="1411" y="1331"/>
                </a:lnTo>
                <a:lnTo>
                  <a:pt x="1054" y="787"/>
                </a:lnTo>
                <a:lnTo>
                  <a:pt x="643" y="295"/>
                </a:lnTo>
                <a:lnTo>
                  <a:pt x="420" y="63"/>
                </a:lnTo>
                <a:lnTo>
                  <a:pt x="375" y="28"/>
                </a:lnTo>
                <a:lnTo>
                  <a:pt x="2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 rot="6023906">
            <a:off x="8082895" y="1563623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 rot="6023906">
            <a:off x="7972442" y="161327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 rot="6023906">
            <a:off x="8637753" y="1686855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 rot="6023906">
            <a:off x="8520638" y="1846174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 rot="6023906">
            <a:off x="8526600" y="186168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 rot="6023906">
            <a:off x="8358769" y="2001081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 rot="6023906">
            <a:off x="8385769" y="2024857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 rot="6023906">
            <a:off x="8639952" y="1722185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 rot="6023906">
            <a:off x="8460309" y="1691332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 rot="6023906">
            <a:off x="8525764" y="1662877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 rot="6023906">
            <a:off x="8326106" y="1828085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 rot="6023906">
            <a:off x="8374413" y="1803290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 rot="6023906">
            <a:off x="8185657" y="1958573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 rot="6023906">
            <a:off x="8210269" y="1899153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lumn">
  <p:cSld name="CUSTOM_29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3"/>
          <p:cNvGrpSpPr/>
          <p:nvPr/>
        </p:nvGrpSpPr>
        <p:grpSpPr>
          <a:xfrm>
            <a:off x="376693" y="2225715"/>
            <a:ext cx="4062497" cy="4095068"/>
            <a:chOff x="376693" y="2225715"/>
            <a:chExt cx="4062497" cy="4095068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1839995" y="2225715"/>
              <a:ext cx="1847111" cy="2158856"/>
              <a:chOff x="-129354" y="2594331"/>
              <a:chExt cx="2401028" cy="2806260"/>
            </a:xfrm>
          </p:grpSpPr>
          <p:sp>
            <p:nvSpPr>
              <p:cNvPr id="984" name="Google Shape;984;p23"/>
              <p:cNvSpPr/>
              <p:nvPr/>
            </p:nvSpPr>
            <p:spPr>
              <a:xfrm rot="3797110">
                <a:off x="285815" y="3323839"/>
                <a:ext cx="1570688" cy="1897470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 rot="3797110">
                <a:off x="1395365" y="3254616"/>
                <a:ext cx="382014" cy="464757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 rot="3797110">
                <a:off x="1587701" y="2580543"/>
                <a:ext cx="350635" cy="619096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 rot="3797110">
                <a:off x="850155" y="3184482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3"/>
              <p:cNvSpPr/>
              <p:nvPr/>
            </p:nvSpPr>
            <p:spPr>
              <a:xfrm rot="3797110">
                <a:off x="554599" y="3713313"/>
                <a:ext cx="638442" cy="15441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3"/>
              <p:cNvSpPr/>
              <p:nvPr/>
            </p:nvSpPr>
            <p:spPr>
              <a:xfrm rot="3797110">
                <a:off x="345170" y="4221681"/>
                <a:ext cx="638442" cy="154730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3"/>
              <p:cNvSpPr/>
              <p:nvPr/>
            </p:nvSpPr>
            <p:spPr>
              <a:xfrm rot="3797110">
                <a:off x="908600" y="4156521"/>
                <a:ext cx="381979" cy="464721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23"/>
            <p:cNvGrpSpPr/>
            <p:nvPr/>
          </p:nvGrpSpPr>
          <p:grpSpPr>
            <a:xfrm rot="927517" flipH="1">
              <a:off x="638180" y="2905279"/>
              <a:ext cx="1631961" cy="2183528"/>
              <a:chOff x="7208125" y="2035403"/>
              <a:chExt cx="706836" cy="945900"/>
            </a:xfrm>
          </p:grpSpPr>
          <p:sp>
            <p:nvSpPr>
              <p:cNvPr id="992" name="Google Shape;992;p23"/>
              <p:cNvSpPr/>
              <p:nvPr/>
            </p:nvSpPr>
            <p:spPr>
              <a:xfrm>
                <a:off x="7208125" y="2035403"/>
                <a:ext cx="706836" cy="945900"/>
              </a:xfrm>
              <a:custGeom>
                <a:avLst/>
                <a:gdLst/>
                <a:ahLst/>
                <a:cxnLst/>
                <a:rect l="l" t="t" r="r" b="b"/>
                <a:pathLst>
                  <a:path w="49214" h="65859" extrusionOk="0">
                    <a:moveTo>
                      <a:pt x="42033" y="1"/>
                    </a:moveTo>
                    <a:lnTo>
                      <a:pt x="41658" y="18"/>
                    </a:lnTo>
                    <a:lnTo>
                      <a:pt x="41283" y="108"/>
                    </a:lnTo>
                    <a:lnTo>
                      <a:pt x="40926" y="277"/>
                    </a:lnTo>
                    <a:lnTo>
                      <a:pt x="40596" y="519"/>
                    </a:lnTo>
                    <a:lnTo>
                      <a:pt x="40292" y="822"/>
                    </a:lnTo>
                    <a:lnTo>
                      <a:pt x="40033" y="1188"/>
                    </a:lnTo>
                    <a:lnTo>
                      <a:pt x="39828" y="1608"/>
                    </a:lnTo>
                    <a:lnTo>
                      <a:pt x="39676" y="2081"/>
                    </a:lnTo>
                    <a:lnTo>
                      <a:pt x="39596" y="2590"/>
                    </a:lnTo>
                    <a:lnTo>
                      <a:pt x="39587" y="2867"/>
                    </a:lnTo>
                    <a:lnTo>
                      <a:pt x="39596" y="3394"/>
                    </a:lnTo>
                    <a:lnTo>
                      <a:pt x="39676" y="4332"/>
                    </a:lnTo>
                    <a:lnTo>
                      <a:pt x="39863" y="5484"/>
                    </a:lnTo>
                    <a:lnTo>
                      <a:pt x="39980" y="6341"/>
                    </a:lnTo>
                    <a:lnTo>
                      <a:pt x="39953" y="6689"/>
                    </a:lnTo>
                    <a:lnTo>
                      <a:pt x="39899" y="6895"/>
                    </a:lnTo>
                    <a:lnTo>
                      <a:pt x="39801" y="7073"/>
                    </a:lnTo>
                    <a:lnTo>
                      <a:pt x="39658" y="7234"/>
                    </a:lnTo>
                    <a:lnTo>
                      <a:pt x="39462" y="7377"/>
                    </a:lnTo>
                    <a:lnTo>
                      <a:pt x="39212" y="7502"/>
                    </a:lnTo>
                    <a:lnTo>
                      <a:pt x="39051" y="7555"/>
                    </a:lnTo>
                    <a:lnTo>
                      <a:pt x="38944" y="7591"/>
                    </a:lnTo>
                    <a:lnTo>
                      <a:pt x="38720" y="7600"/>
                    </a:lnTo>
                    <a:lnTo>
                      <a:pt x="38390" y="7529"/>
                    </a:lnTo>
                    <a:lnTo>
                      <a:pt x="37729" y="7154"/>
                    </a:lnTo>
                    <a:lnTo>
                      <a:pt x="37015" y="6662"/>
                    </a:lnTo>
                    <a:lnTo>
                      <a:pt x="36506" y="6412"/>
                    </a:lnTo>
                    <a:lnTo>
                      <a:pt x="36095" y="6323"/>
                    </a:lnTo>
                    <a:lnTo>
                      <a:pt x="35800" y="6323"/>
                    </a:lnTo>
                    <a:lnTo>
                      <a:pt x="35497" y="6386"/>
                    </a:lnTo>
                    <a:lnTo>
                      <a:pt x="35175" y="6511"/>
                    </a:lnTo>
                    <a:lnTo>
                      <a:pt x="35006" y="6609"/>
                    </a:lnTo>
                    <a:lnTo>
                      <a:pt x="34881" y="6689"/>
                    </a:lnTo>
                    <a:lnTo>
                      <a:pt x="34675" y="6886"/>
                    </a:lnTo>
                    <a:lnTo>
                      <a:pt x="34514" y="7127"/>
                    </a:lnTo>
                    <a:lnTo>
                      <a:pt x="34389" y="7395"/>
                    </a:lnTo>
                    <a:lnTo>
                      <a:pt x="34273" y="7841"/>
                    </a:lnTo>
                    <a:lnTo>
                      <a:pt x="34247" y="8529"/>
                    </a:lnTo>
                    <a:lnTo>
                      <a:pt x="34327" y="9288"/>
                    </a:lnTo>
                    <a:lnTo>
                      <a:pt x="34479" y="10091"/>
                    </a:lnTo>
                    <a:lnTo>
                      <a:pt x="34800" y="11315"/>
                    </a:lnTo>
                    <a:lnTo>
                      <a:pt x="35023" y="12092"/>
                    </a:lnTo>
                    <a:lnTo>
                      <a:pt x="35140" y="12494"/>
                    </a:lnTo>
                    <a:lnTo>
                      <a:pt x="35318" y="13458"/>
                    </a:lnTo>
                    <a:lnTo>
                      <a:pt x="35434" y="14539"/>
                    </a:lnTo>
                    <a:lnTo>
                      <a:pt x="35461" y="15619"/>
                    </a:lnTo>
                    <a:lnTo>
                      <a:pt x="35407" y="16619"/>
                    </a:lnTo>
                    <a:lnTo>
                      <a:pt x="35282" y="17253"/>
                    </a:lnTo>
                    <a:lnTo>
                      <a:pt x="35175" y="17602"/>
                    </a:lnTo>
                    <a:lnTo>
                      <a:pt x="35032" y="17878"/>
                    </a:lnTo>
                    <a:lnTo>
                      <a:pt x="34854" y="18066"/>
                    </a:lnTo>
                    <a:lnTo>
                      <a:pt x="34648" y="18155"/>
                    </a:lnTo>
                    <a:lnTo>
                      <a:pt x="34398" y="18137"/>
                    </a:lnTo>
                    <a:lnTo>
                      <a:pt x="34264" y="18084"/>
                    </a:lnTo>
                    <a:lnTo>
                      <a:pt x="33988" y="17941"/>
                    </a:lnTo>
                    <a:lnTo>
                      <a:pt x="33505" y="17602"/>
                    </a:lnTo>
                    <a:lnTo>
                      <a:pt x="33086" y="17218"/>
                    </a:lnTo>
                    <a:lnTo>
                      <a:pt x="32728" y="16789"/>
                    </a:lnTo>
                    <a:lnTo>
                      <a:pt x="32425" y="16325"/>
                    </a:lnTo>
                    <a:lnTo>
                      <a:pt x="32157" y="15833"/>
                    </a:lnTo>
                    <a:lnTo>
                      <a:pt x="31818" y="15074"/>
                    </a:lnTo>
                    <a:lnTo>
                      <a:pt x="31425" y="14047"/>
                    </a:lnTo>
                    <a:lnTo>
                      <a:pt x="31041" y="13074"/>
                    </a:lnTo>
                    <a:lnTo>
                      <a:pt x="30701" y="12431"/>
                    </a:lnTo>
                    <a:lnTo>
                      <a:pt x="30433" y="12047"/>
                    </a:lnTo>
                    <a:lnTo>
                      <a:pt x="30139" y="11726"/>
                    </a:lnTo>
                    <a:lnTo>
                      <a:pt x="29782" y="11458"/>
                    </a:lnTo>
                    <a:lnTo>
                      <a:pt x="29585" y="11360"/>
                    </a:lnTo>
                    <a:lnTo>
                      <a:pt x="29380" y="11279"/>
                    </a:lnTo>
                    <a:lnTo>
                      <a:pt x="28960" y="11172"/>
                    </a:lnTo>
                    <a:lnTo>
                      <a:pt x="28522" y="11118"/>
                    </a:lnTo>
                    <a:lnTo>
                      <a:pt x="28067" y="11127"/>
                    </a:lnTo>
                    <a:lnTo>
                      <a:pt x="27612" y="11199"/>
                    </a:lnTo>
                    <a:lnTo>
                      <a:pt x="27147" y="11324"/>
                    </a:lnTo>
                    <a:lnTo>
                      <a:pt x="26692" y="11493"/>
                    </a:lnTo>
                    <a:lnTo>
                      <a:pt x="26254" y="11726"/>
                    </a:lnTo>
                    <a:lnTo>
                      <a:pt x="25826" y="12002"/>
                    </a:lnTo>
                    <a:lnTo>
                      <a:pt x="25424" y="12333"/>
                    </a:lnTo>
                    <a:lnTo>
                      <a:pt x="25049" y="12708"/>
                    </a:lnTo>
                    <a:lnTo>
                      <a:pt x="24700" y="13128"/>
                    </a:lnTo>
                    <a:lnTo>
                      <a:pt x="24406" y="13592"/>
                    </a:lnTo>
                    <a:lnTo>
                      <a:pt x="24147" y="14101"/>
                    </a:lnTo>
                    <a:lnTo>
                      <a:pt x="23941" y="14646"/>
                    </a:lnTo>
                    <a:lnTo>
                      <a:pt x="23798" y="15226"/>
                    </a:lnTo>
                    <a:lnTo>
                      <a:pt x="23745" y="15530"/>
                    </a:lnTo>
                    <a:lnTo>
                      <a:pt x="23700" y="15958"/>
                    </a:lnTo>
                    <a:lnTo>
                      <a:pt x="23718" y="16762"/>
                    </a:lnTo>
                    <a:lnTo>
                      <a:pt x="23852" y="17512"/>
                    </a:lnTo>
                    <a:lnTo>
                      <a:pt x="24093" y="18218"/>
                    </a:lnTo>
                    <a:lnTo>
                      <a:pt x="24397" y="18879"/>
                    </a:lnTo>
                    <a:lnTo>
                      <a:pt x="24763" y="19521"/>
                    </a:lnTo>
                    <a:lnTo>
                      <a:pt x="25361" y="20441"/>
                    </a:lnTo>
                    <a:lnTo>
                      <a:pt x="25763" y="21048"/>
                    </a:lnTo>
                    <a:lnTo>
                      <a:pt x="25960" y="21361"/>
                    </a:lnTo>
                    <a:lnTo>
                      <a:pt x="26326" y="22075"/>
                    </a:lnTo>
                    <a:lnTo>
                      <a:pt x="26638" y="22852"/>
                    </a:lnTo>
                    <a:lnTo>
                      <a:pt x="26861" y="23665"/>
                    </a:lnTo>
                    <a:lnTo>
                      <a:pt x="26995" y="24504"/>
                    </a:lnTo>
                    <a:lnTo>
                      <a:pt x="27004" y="25344"/>
                    </a:lnTo>
                    <a:lnTo>
                      <a:pt x="26915" y="25960"/>
                    </a:lnTo>
                    <a:lnTo>
                      <a:pt x="26808" y="26362"/>
                    </a:lnTo>
                    <a:lnTo>
                      <a:pt x="26656" y="26746"/>
                    </a:lnTo>
                    <a:lnTo>
                      <a:pt x="26460" y="27121"/>
                    </a:lnTo>
                    <a:lnTo>
                      <a:pt x="26344" y="27308"/>
                    </a:lnTo>
                    <a:lnTo>
                      <a:pt x="25915" y="27139"/>
                    </a:lnTo>
                    <a:lnTo>
                      <a:pt x="24995" y="26844"/>
                    </a:lnTo>
                    <a:lnTo>
                      <a:pt x="24040" y="26648"/>
                    </a:lnTo>
                    <a:lnTo>
                      <a:pt x="23075" y="26576"/>
                    </a:lnTo>
                    <a:lnTo>
                      <a:pt x="22370" y="26612"/>
                    </a:lnTo>
                    <a:lnTo>
                      <a:pt x="21905" y="26692"/>
                    </a:lnTo>
                    <a:lnTo>
                      <a:pt x="21459" y="26817"/>
                    </a:lnTo>
                    <a:lnTo>
                      <a:pt x="21030" y="26987"/>
                    </a:lnTo>
                    <a:lnTo>
                      <a:pt x="20619" y="27210"/>
                    </a:lnTo>
                    <a:lnTo>
                      <a:pt x="20244" y="27496"/>
                    </a:lnTo>
                    <a:lnTo>
                      <a:pt x="19887" y="27835"/>
                    </a:lnTo>
                    <a:lnTo>
                      <a:pt x="19575" y="28237"/>
                    </a:lnTo>
                    <a:lnTo>
                      <a:pt x="19423" y="28469"/>
                    </a:lnTo>
                    <a:lnTo>
                      <a:pt x="19325" y="28639"/>
                    </a:lnTo>
                    <a:lnTo>
                      <a:pt x="19164" y="28978"/>
                    </a:lnTo>
                    <a:lnTo>
                      <a:pt x="19048" y="29344"/>
                    </a:lnTo>
                    <a:lnTo>
                      <a:pt x="18976" y="29719"/>
                    </a:lnTo>
                    <a:lnTo>
                      <a:pt x="18941" y="30318"/>
                    </a:lnTo>
                    <a:lnTo>
                      <a:pt x="19003" y="31148"/>
                    </a:lnTo>
                    <a:lnTo>
                      <a:pt x="19182" y="32023"/>
                    </a:lnTo>
                    <a:lnTo>
                      <a:pt x="19441" y="32916"/>
                    </a:lnTo>
                    <a:lnTo>
                      <a:pt x="19914" y="34256"/>
                    </a:lnTo>
                    <a:lnTo>
                      <a:pt x="20557" y="35970"/>
                    </a:lnTo>
                    <a:lnTo>
                      <a:pt x="20914" y="37131"/>
                    </a:lnTo>
                    <a:lnTo>
                      <a:pt x="21048" y="37828"/>
                    </a:lnTo>
                    <a:lnTo>
                      <a:pt x="21057" y="38435"/>
                    </a:lnTo>
                    <a:lnTo>
                      <a:pt x="20968" y="38828"/>
                    </a:lnTo>
                    <a:lnTo>
                      <a:pt x="20861" y="39051"/>
                    </a:lnTo>
                    <a:lnTo>
                      <a:pt x="20700" y="39257"/>
                    </a:lnTo>
                    <a:lnTo>
                      <a:pt x="20503" y="39426"/>
                    </a:lnTo>
                    <a:lnTo>
                      <a:pt x="20244" y="39560"/>
                    </a:lnTo>
                    <a:lnTo>
                      <a:pt x="19932" y="39658"/>
                    </a:lnTo>
                    <a:lnTo>
                      <a:pt x="19744" y="39694"/>
                    </a:lnTo>
                    <a:lnTo>
                      <a:pt x="19539" y="39721"/>
                    </a:lnTo>
                    <a:lnTo>
                      <a:pt x="19146" y="39721"/>
                    </a:lnTo>
                    <a:lnTo>
                      <a:pt x="18762" y="39650"/>
                    </a:lnTo>
                    <a:lnTo>
                      <a:pt x="18387" y="39525"/>
                    </a:lnTo>
                    <a:lnTo>
                      <a:pt x="17851" y="39266"/>
                    </a:lnTo>
                    <a:lnTo>
                      <a:pt x="17155" y="38792"/>
                    </a:lnTo>
                    <a:lnTo>
                      <a:pt x="16119" y="37980"/>
                    </a:lnTo>
                    <a:lnTo>
                      <a:pt x="15047" y="37265"/>
                    </a:lnTo>
                    <a:lnTo>
                      <a:pt x="14476" y="37024"/>
                    </a:lnTo>
                    <a:lnTo>
                      <a:pt x="14083" y="36917"/>
                    </a:lnTo>
                    <a:lnTo>
                      <a:pt x="13877" y="36881"/>
                    </a:lnTo>
                    <a:lnTo>
                      <a:pt x="13466" y="36846"/>
                    </a:lnTo>
                    <a:lnTo>
                      <a:pt x="12618" y="36854"/>
                    </a:lnTo>
                    <a:lnTo>
                      <a:pt x="11761" y="36971"/>
                    </a:lnTo>
                    <a:lnTo>
                      <a:pt x="10921" y="37185"/>
                    </a:lnTo>
                    <a:lnTo>
                      <a:pt x="10109" y="37489"/>
                    </a:lnTo>
                    <a:lnTo>
                      <a:pt x="9368" y="37899"/>
                    </a:lnTo>
                    <a:lnTo>
                      <a:pt x="8707" y="38390"/>
                    </a:lnTo>
                    <a:lnTo>
                      <a:pt x="8162" y="38980"/>
                    </a:lnTo>
                    <a:lnTo>
                      <a:pt x="7948" y="39301"/>
                    </a:lnTo>
                    <a:lnTo>
                      <a:pt x="7841" y="39471"/>
                    </a:lnTo>
                    <a:lnTo>
                      <a:pt x="7671" y="39801"/>
                    </a:lnTo>
                    <a:lnTo>
                      <a:pt x="7483" y="40319"/>
                    </a:lnTo>
                    <a:lnTo>
                      <a:pt x="7385" y="41043"/>
                    </a:lnTo>
                    <a:lnTo>
                      <a:pt x="7403" y="41793"/>
                    </a:lnTo>
                    <a:lnTo>
                      <a:pt x="7528" y="42570"/>
                    </a:lnTo>
                    <a:lnTo>
                      <a:pt x="7716" y="43347"/>
                    </a:lnTo>
                    <a:lnTo>
                      <a:pt x="8091" y="44534"/>
                    </a:lnTo>
                    <a:lnTo>
                      <a:pt x="8609" y="46088"/>
                    </a:lnTo>
                    <a:lnTo>
                      <a:pt x="8894" y="47204"/>
                    </a:lnTo>
                    <a:lnTo>
                      <a:pt x="8984" y="47910"/>
                    </a:lnTo>
                    <a:lnTo>
                      <a:pt x="8966" y="48580"/>
                    </a:lnTo>
                    <a:lnTo>
                      <a:pt x="8823" y="49205"/>
                    </a:lnTo>
                    <a:lnTo>
                      <a:pt x="8609" y="49642"/>
                    </a:lnTo>
                    <a:lnTo>
                      <a:pt x="8403" y="49919"/>
                    </a:lnTo>
                    <a:lnTo>
                      <a:pt x="8162" y="50169"/>
                    </a:lnTo>
                    <a:lnTo>
                      <a:pt x="7867" y="50419"/>
                    </a:lnTo>
                    <a:lnTo>
                      <a:pt x="7698" y="50526"/>
                    </a:lnTo>
                    <a:lnTo>
                      <a:pt x="7385" y="50687"/>
                    </a:lnTo>
                    <a:lnTo>
                      <a:pt x="6707" y="50919"/>
                    </a:lnTo>
                    <a:lnTo>
                      <a:pt x="5965" y="51053"/>
                    </a:lnTo>
                    <a:lnTo>
                      <a:pt x="5188" y="51142"/>
                    </a:lnTo>
                    <a:lnTo>
                      <a:pt x="4001" y="51223"/>
                    </a:lnTo>
                    <a:lnTo>
                      <a:pt x="2849" y="51366"/>
                    </a:lnTo>
                    <a:lnTo>
                      <a:pt x="2125" y="51535"/>
                    </a:lnTo>
                    <a:lnTo>
                      <a:pt x="1795" y="51660"/>
                    </a:lnTo>
                    <a:lnTo>
                      <a:pt x="1563" y="51750"/>
                    </a:lnTo>
                    <a:lnTo>
                      <a:pt x="1170" y="51964"/>
                    </a:lnTo>
                    <a:lnTo>
                      <a:pt x="831" y="52214"/>
                    </a:lnTo>
                    <a:lnTo>
                      <a:pt x="554" y="52509"/>
                    </a:lnTo>
                    <a:lnTo>
                      <a:pt x="339" y="52821"/>
                    </a:lnTo>
                    <a:lnTo>
                      <a:pt x="170" y="53169"/>
                    </a:lnTo>
                    <a:lnTo>
                      <a:pt x="63" y="53545"/>
                    </a:lnTo>
                    <a:lnTo>
                      <a:pt x="9" y="53929"/>
                    </a:lnTo>
                    <a:lnTo>
                      <a:pt x="0" y="54339"/>
                    </a:lnTo>
                    <a:lnTo>
                      <a:pt x="45" y="54759"/>
                    </a:lnTo>
                    <a:lnTo>
                      <a:pt x="179" y="55402"/>
                    </a:lnTo>
                    <a:lnTo>
                      <a:pt x="509" y="56277"/>
                    </a:lnTo>
                    <a:lnTo>
                      <a:pt x="982" y="57134"/>
                    </a:lnTo>
                    <a:lnTo>
                      <a:pt x="1268" y="57554"/>
                    </a:lnTo>
                    <a:lnTo>
                      <a:pt x="1509" y="57885"/>
                    </a:lnTo>
                    <a:lnTo>
                      <a:pt x="2081" y="58581"/>
                    </a:lnTo>
                    <a:lnTo>
                      <a:pt x="2742" y="59313"/>
                    </a:lnTo>
                    <a:lnTo>
                      <a:pt x="3492" y="60072"/>
                    </a:lnTo>
                    <a:lnTo>
                      <a:pt x="4313" y="60831"/>
                    </a:lnTo>
                    <a:lnTo>
                      <a:pt x="5206" y="61590"/>
                    </a:lnTo>
                    <a:lnTo>
                      <a:pt x="6144" y="62323"/>
                    </a:lnTo>
                    <a:lnTo>
                      <a:pt x="7126" y="63028"/>
                    </a:lnTo>
                    <a:lnTo>
                      <a:pt x="8144" y="63680"/>
                    </a:lnTo>
                    <a:lnTo>
                      <a:pt x="9189" y="64278"/>
                    </a:lnTo>
                    <a:lnTo>
                      <a:pt x="10234" y="64796"/>
                    </a:lnTo>
                    <a:lnTo>
                      <a:pt x="11288" y="65225"/>
                    </a:lnTo>
                    <a:lnTo>
                      <a:pt x="12332" y="65555"/>
                    </a:lnTo>
                    <a:lnTo>
                      <a:pt x="13359" y="65770"/>
                    </a:lnTo>
                    <a:lnTo>
                      <a:pt x="14359" y="65859"/>
                    </a:lnTo>
                    <a:lnTo>
                      <a:pt x="15315" y="65805"/>
                    </a:lnTo>
                    <a:lnTo>
                      <a:pt x="15770" y="65716"/>
                    </a:lnTo>
                    <a:lnTo>
                      <a:pt x="16003" y="65636"/>
                    </a:lnTo>
                    <a:lnTo>
                      <a:pt x="16413" y="65439"/>
                    </a:lnTo>
                    <a:lnTo>
                      <a:pt x="16762" y="65189"/>
                    </a:lnTo>
                    <a:lnTo>
                      <a:pt x="17074" y="64886"/>
                    </a:lnTo>
                    <a:lnTo>
                      <a:pt x="17476" y="64368"/>
                    </a:lnTo>
                    <a:lnTo>
                      <a:pt x="17923" y="63582"/>
                    </a:lnTo>
                    <a:lnTo>
                      <a:pt x="18342" y="62769"/>
                    </a:lnTo>
                    <a:lnTo>
                      <a:pt x="18789" y="61983"/>
                    </a:lnTo>
                    <a:lnTo>
                      <a:pt x="19182" y="61465"/>
                    </a:lnTo>
                    <a:lnTo>
                      <a:pt x="19485" y="61171"/>
                    </a:lnTo>
                    <a:lnTo>
                      <a:pt x="19834" y="60912"/>
                    </a:lnTo>
                    <a:lnTo>
                      <a:pt x="20226" y="60715"/>
                    </a:lnTo>
                    <a:lnTo>
                      <a:pt x="20450" y="60644"/>
                    </a:lnTo>
                    <a:lnTo>
                      <a:pt x="20744" y="60555"/>
                    </a:lnTo>
                    <a:lnTo>
                      <a:pt x="21298" y="60447"/>
                    </a:lnTo>
                    <a:lnTo>
                      <a:pt x="21825" y="60430"/>
                    </a:lnTo>
                    <a:lnTo>
                      <a:pt x="22325" y="60483"/>
                    </a:lnTo>
                    <a:lnTo>
                      <a:pt x="22798" y="60608"/>
                    </a:lnTo>
                    <a:lnTo>
                      <a:pt x="23254" y="60796"/>
                    </a:lnTo>
                    <a:lnTo>
                      <a:pt x="23923" y="61162"/>
                    </a:lnTo>
                    <a:lnTo>
                      <a:pt x="25218" y="62117"/>
                    </a:lnTo>
                    <a:lnTo>
                      <a:pt x="26602" y="63180"/>
                    </a:lnTo>
                    <a:lnTo>
                      <a:pt x="27362" y="63680"/>
                    </a:lnTo>
                    <a:lnTo>
                      <a:pt x="27906" y="63975"/>
                    </a:lnTo>
                    <a:lnTo>
                      <a:pt x="28192" y="64109"/>
                    </a:lnTo>
                    <a:lnTo>
                      <a:pt x="28540" y="64260"/>
                    </a:lnTo>
                    <a:lnTo>
                      <a:pt x="29210" y="64430"/>
                    </a:lnTo>
                    <a:lnTo>
                      <a:pt x="29835" y="64475"/>
                    </a:lnTo>
                    <a:lnTo>
                      <a:pt x="30416" y="64377"/>
                    </a:lnTo>
                    <a:lnTo>
                      <a:pt x="30942" y="64171"/>
                    </a:lnTo>
                    <a:lnTo>
                      <a:pt x="31407" y="63850"/>
                    </a:lnTo>
                    <a:lnTo>
                      <a:pt x="31827" y="63439"/>
                    </a:lnTo>
                    <a:lnTo>
                      <a:pt x="32175" y="62948"/>
                    </a:lnTo>
                    <a:lnTo>
                      <a:pt x="32461" y="62385"/>
                    </a:lnTo>
                    <a:lnTo>
                      <a:pt x="32684" y="61760"/>
                    </a:lnTo>
                    <a:lnTo>
                      <a:pt x="32827" y="61081"/>
                    </a:lnTo>
                    <a:lnTo>
                      <a:pt x="32907" y="60367"/>
                    </a:lnTo>
                    <a:lnTo>
                      <a:pt x="32907" y="59635"/>
                    </a:lnTo>
                    <a:lnTo>
                      <a:pt x="32818" y="58876"/>
                    </a:lnTo>
                    <a:lnTo>
                      <a:pt x="32648" y="58126"/>
                    </a:lnTo>
                    <a:lnTo>
                      <a:pt x="32398" y="57375"/>
                    </a:lnTo>
                    <a:lnTo>
                      <a:pt x="32237" y="57009"/>
                    </a:lnTo>
                    <a:lnTo>
                      <a:pt x="31952" y="56393"/>
                    </a:lnTo>
                    <a:lnTo>
                      <a:pt x="31478" y="55197"/>
                    </a:lnTo>
                    <a:lnTo>
                      <a:pt x="31112" y="54018"/>
                    </a:lnTo>
                    <a:lnTo>
                      <a:pt x="30880" y="52875"/>
                    </a:lnTo>
                    <a:lnTo>
                      <a:pt x="30817" y="52044"/>
                    </a:lnTo>
                    <a:lnTo>
                      <a:pt x="30817" y="51500"/>
                    </a:lnTo>
                    <a:lnTo>
                      <a:pt x="30862" y="50973"/>
                    </a:lnTo>
                    <a:lnTo>
                      <a:pt x="30951" y="50455"/>
                    </a:lnTo>
                    <a:lnTo>
                      <a:pt x="31085" y="49964"/>
                    </a:lnTo>
                    <a:lnTo>
                      <a:pt x="31273" y="49472"/>
                    </a:lnTo>
                    <a:lnTo>
                      <a:pt x="31514" y="49008"/>
                    </a:lnTo>
                    <a:lnTo>
                      <a:pt x="31800" y="48553"/>
                    </a:lnTo>
                    <a:lnTo>
                      <a:pt x="31969" y="48338"/>
                    </a:lnTo>
                    <a:lnTo>
                      <a:pt x="32532" y="48160"/>
                    </a:lnTo>
                    <a:lnTo>
                      <a:pt x="33523" y="47963"/>
                    </a:lnTo>
                    <a:lnTo>
                      <a:pt x="34389" y="47954"/>
                    </a:lnTo>
                    <a:lnTo>
                      <a:pt x="35193" y="48079"/>
                    </a:lnTo>
                    <a:lnTo>
                      <a:pt x="35979" y="48321"/>
                    </a:lnTo>
                    <a:lnTo>
                      <a:pt x="36800" y="48660"/>
                    </a:lnTo>
                    <a:lnTo>
                      <a:pt x="37729" y="49053"/>
                    </a:lnTo>
                    <a:lnTo>
                      <a:pt x="38792" y="49472"/>
                    </a:lnTo>
                    <a:lnTo>
                      <a:pt x="39417" y="49687"/>
                    </a:lnTo>
                    <a:lnTo>
                      <a:pt x="40060" y="49901"/>
                    </a:lnTo>
                    <a:lnTo>
                      <a:pt x="41060" y="50124"/>
                    </a:lnTo>
                    <a:lnTo>
                      <a:pt x="41730" y="50232"/>
                    </a:lnTo>
                    <a:lnTo>
                      <a:pt x="42400" y="50285"/>
                    </a:lnTo>
                    <a:lnTo>
                      <a:pt x="43051" y="50285"/>
                    </a:lnTo>
                    <a:lnTo>
                      <a:pt x="43694" y="50232"/>
                    </a:lnTo>
                    <a:lnTo>
                      <a:pt x="44311" y="50124"/>
                    </a:lnTo>
                    <a:lnTo>
                      <a:pt x="44900" y="49955"/>
                    </a:lnTo>
                    <a:lnTo>
                      <a:pt x="45454" y="49723"/>
                    </a:lnTo>
                    <a:lnTo>
                      <a:pt x="45954" y="49419"/>
                    </a:lnTo>
                    <a:lnTo>
                      <a:pt x="46418" y="49053"/>
                    </a:lnTo>
                    <a:lnTo>
                      <a:pt x="46820" y="48606"/>
                    </a:lnTo>
                    <a:lnTo>
                      <a:pt x="47159" y="48079"/>
                    </a:lnTo>
                    <a:lnTo>
                      <a:pt x="47427" y="47472"/>
                    </a:lnTo>
                    <a:lnTo>
                      <a:pt x="47624" y="46785"/>
                    </a:lnTo>
                    <a:lnTo>
                      <a:pt x="47695" y="46401"/>
                    </a:lnTo>
                    <a:lnTo>
                      <a:pt x="47740" y="45972"/>
                    </a:lnTo>
                    <a:lnTo>
                      <a:pt x="47758" y="45115"/>
                    </a:lnTo>
                    <a:lnTo>
                      <a:pt x="47677" y="44275"/>
                    </a:lnTo>
                    <a:lnTo>
                      <a:pt x="47525" y="43436"/>
                    </a:lnTo>
                    <a:lnTo>
                      <a:pt x="47293" y="42614"/>
                    </a:lnTo>
                    <a:lnTo>
                      <a:pt x="46999" y="41811"/>
                    </a:lnTo>
                    <a:lnTo>
                      <a:pt x="46641" y="41007"/>
                    </a:lnTo>
                    <a:lnTo>
                      <a:pt x="46248" y="40212"/>
                    </a:lnTo>
                    <a:lnTo>
                      <a:pt x="45579" y="39042"/>
                    </a:lnTo>
                    <a:lnTo>
                      <a:pt x="44596" y="37515"/>
                    </a:lnTo>
                    <a:lnTo>
                      <a:pt x="43060" y="35283"/>
                    </a:lnTo>
                    <a:lnTo>
                      <a:pt x="42132" y="33836"/>
                    </a:lnTo>
                    <a:lnTo>
                      <a:pt x="41926" y="33506"/>
                    </a:lnTo>
                    <a:lnTo>
                      <a:pt x="41542" y="32774"/>
                    </a:lnTo>
                    <a:lnTo>
                      <a:pt x="41212" y="31997"/>
                    </a:lnTo>
                    <a:lnTo>
                      <a:pt x="40944" y="31184"/>
                    </a:lnTo>
                    <a:lnTo>
                      <a:pt x="40765" y="30371"/>
                    </a:lnTo>
                    <a:lnTo>
                      <a:pt x="40694" y="29568"/>
                    </a:lnTo>
                    <a:lnTo>
                      <a:pt x="40739" y="28782"/>
                    </a:lnTo>
                    <a:lnTo>
                      <a:pt x="40864" y="28237"/>
                    </a:lnTo>
                    <a:lnTo>
                      <a:pt x="40998" y="27880"/>
                    </a:lnTo>
                    <a:lnTo>
                      <a:pt x="41078" y="27719"/>
                    </a:lnTo>
                    <a:lnTo>
                      <a:pt x="41158" y="27549"/>
                    </a:lnTo>
                    <a:lnTo>
                      <a:pt x="41346" y="27255"/>
                    </a:lnTo>
                    <a:lnTo>
                      <a:pt x="41667" y="26889"/>
                    </a:lnTo>
                    <a:lnTo>
                      <a:pt x="42167" y="26540"/>
                    </a:lnTo>
                    <a:lnTo>
                      <a:pt x="42730" y="26326"/>
                    </a:lnTo>
                    <a:lnTo>
                      <a:pt x="43337" y="26210"/>
                    </a:lnTo>
                    <a:lnTo>
                      <a:pt x="43980" y="26165"/>
                    </a:lnTo>
                    <a:lnTo>
                      <a:pt x="44980" y="26192"/>
                    </a:lnTo>
                    <a:lnTo>
                      <a:pt x="46311" y="26264"/>
                    </a:lnTo>
                    <a:lnTo>
                      <a:pt x="47222" y="26228"/>
                    </a:lnTo>
                    <a:lnTo>
                      <a:pt x="47775" y="26103"/>
                    </a:lnTo>
                    <a:lnTo>
                      <a:pt x="48258" y="25889"/>
                    </a:lnTo>
                    <a:lnTo>
                      <a:pt x="48561" y="25638"/>
                    </a:lnTo>
                    <a:lnTo>
                      <a:pt x="48740" y="25424"/>
                    </a:lnTo>
                    <a:lnTo>
                      <a:pt x="48901" y="25174"/>
                    </a:lnTo>
                    <a:lnTo>
                      <a:pt x="49026" y="24888"/>
                    </a:lnTo>
                    <a:lnTo>
                      <a:pt x="49160" y="24362"/>
                    </a:lnTo>
                    <a:lnTo>
                      <a:pt x="49213" y="23942"/>
                    </a:lnTo>
                    <a:lnTo>
                      <a:pt x="49151" y="23558"/>
                    </a:lnTo>
                    <a:lnTo>
                      <a:pt x="48972" y="22817"/>
                    </a:lnTo>
                    <a:lnTo>
                      <a:pt x="48722" y="22120"/>
                    </a:lnTo>
                    <a:lnTo>
                      <a:pt x="48427" y="21477"/>
                    </a:lnTo>
                    <a:lnTo>
                      <a:pt x="48079" y="20897"/>
                    </a:lnTo>
                    <a:lnTo>
                      <a:pt x="47686" y="20397"/>
                    </a:lnTo>
                    <a:lnTo>
                      <a:pt x="47257" y="19977"/>
                    </a:lnTo>
                    <a:lnTo>
                      <a:pt x="46811" y="19655"/>
                    </a:lnTo>
                    <a:lnTo>
                      <a:pt x="46570" y="19539"/>
                    </a:lnTo>
                    <a:lnTo>
                      <a:pt x="45981" y="19325"/>
                    </a:lnTo>
                    <a:lnTo>
                      <a:pt x="45007" y="19048"/>
                    </a:lnTo>
                    <a:lnTo>
                      <a:pt x="44373" y="18834"/>
                    </a:lnTo>
                    <a:lnTo>
                      <a:pt x="43802" y="18557"/>
                    </a:lnTo>
                    <a:lnTo>
                      <a:pt x="43435" y="18289"/>
                    </a:lnTo>
                    <a:lnTo>
                      <a:pt x="43230" y="18075"/>
                    </a:lnTo>
                    <a:lnTo>
                      <a:pt x="43051" y="17816"/>
                    </a:lnTo>
                    <a:lnTo>
                      <a:pt x="42918" y="17521"/>
                    </a:lnTo>
                    <a:lnTo>
                      <a:pt x="42828" y="17182"/>
                    </a:lnTo>
                    <a:lnTo>
                      <a:pt x="42793" y="16798"/>
                    </a:lnTo>
                    <a:lnTo>
                      <a:pt x="42793" y="16584"/>
                    </a:lnTo>
                    <a:lnTo>
                      <a:pt x="42810" y="16333"/>
                    </a:lnTo>
                    <a:lnTo>
                      <a:pt x="42891" y="15905"/>
                    </a:lnTo>
                    <a:lnTo>
                      <a:pt x="43034" y="15557"/>
                    </a:lnTo>
                    <a:lnTo>
                      <a:pt x="43230" y="15262"/>
                    </a:lnTo>
                    <a:lnTo>
                      <a:pt x="43471" y="15021"/>
                    </a:lnTo>
                    <a:lnTo>
                      <a:pt x="43748" y="14815"/>
                    </a:lnTo>
                    <a:lnTo>
                      <a:pt x="44212" y="14574"/>
                    </a:lnTo>
                    <a:lnTo>
                      <a:pt x="44891" y="14297"/>
                    </a:lnTo>
                    <a:lnTo>
                      <a:pt x="45588" y="13994"/>
                    </a:lnTo>
                    <a:lnTo>
                      <a:pt x="46079" y="13699"/>
                    </a:lnTo>
                    <a:lnTo>
                      <a:pt x="46382" y="13458"/>
                    </a:lnTo>
                    <a:lnTo>
                      <a:pt x="46650" y="13163"/>
                    </a:lnTo>
                    <a:lnTo>
                      <a:pt x="46873" y="12806"/>
                    </a:lnTo>
                    <a:lnTo>
                      <a:pt x="46972" y="12601"/>
                    </a:lnTo>
                    <a:lnTo>
                      <a:pt x="47079" y="12324"/>
                    </a:lnTo>
                    <a:lnTo>
                      <a:pt x="47195" y="11726"/>
                    </a:lnTo>
                    <a:lnTo>
                      <a:pt x="47213" y="11092"/>
                    </a:lnTo>
                    <a:lnTo>
                      <a:pt x="47141" y="10449"/>
                    </a:lnTo>
                    <a:lnTo>
                      <a:pt x="46999" y="9824"/>
                    </a:lnTo>
                    <a:lnTo>
                      <a:pt x="46793" y="9243"/>
                    </a:lnTo>
                    <a:lnTo>
                      <a:pt x="46525" y="8716"/>
                    </a:lnTo>
                    <a:lnTo>
                      <a:pt x="46213" y="8279"/>
                    </a:lnTo>
                    <a:lnTo>
                      <a:pt x="46043" y="8109"/>
                    </a:lnTo>
                    <a:lnTo>
                      <a:pt x="45954" y="8038"/>
                    </a:lnTo>
                    <a:lnTo>
                      <a:pt x="45766" y="7921"/>
                    </a:lnTo>
                    <a:lnTo>
                      <a:pt x="45454" y="7823"/>
                    </a:lnTo>
                    <a:lnTo>
                      <a:pt x="44998" y="7788"/>
                    </a:lnTo>
                    <a:lnTo>
                      <a:pt x="44534" y="7823"/>
                    </a:lnTo>
                    <a:lnTo>
                      <a:pt x="44078" y="7877"/>
                    </a:lnTo>
                    <a:lnTo>
                      <a:pt x="43668" y="7904"/>
                    </a:lnTo>
                    <a:lnTo>
                      <a:pt x="43319" y="7850"/>
                    </a:lnTo>
                    <a:lnTo>
                      <a:pt x="43123" y="7716"/>
                    </a:lnTo>
                    <a:lnTo>
                      <a:pt x="43034" y="7582"/>
                    </a:lnTo>
                    <a:lnTo>
                      <a:pt x="42998" y="7493"/>
                    </a:lnTo>
                    <a:lnTo>
                      <a:pt x="42944" y="7314"/>
                    </a:lnTo>
                    <a:lnTo>
                      <a:pt x="42882" y="6984"/>
                    </a:lnTo>
                    <a:lnTo>
                      <a:pt x="42882" y="6653"/>
                    </a:lnTo>
                    <a:lnTo>
                      <a:pt x="42926" y="6341"/>
                    </a:lnTo>
                    <a:lnTo>
                      <a:pt x="43069" y="5877"/>
                    </a:lnTo>
                    <a:lnTo>
                      <a:pt x="43337" y="5260"/>
                    </a:lnTo>
                    <a:lnTo>
                      <a:pt x="43650" y="4644"/>
                    </a:lnTo>
                    <a:lnTo>
                      <a:pt x="43936" y="3992"/>
                    </a:lnTo>
                    <a:lnTo>
                      <a:pt x="44078" y="3483"/>
                    </a:lnTo>
                    <a:lnTo>
                      <a:pt x="44132" y="3126"/>
                    </a:lnTo>
                    <a:lnTo>
                      <a:pt x="44141" y="2751"/>
                    </a:lnTo>
                    <a:lnTo>
                      <a:pt x="44087" y="2349"/>
                    </a:lnTo>
                    <a:lnTo>
                      <a:pt x="44043" y="2144"/>
                    </a:lnTo>
                    <a:lnTo>
                      <a:pt x="43944" y="1822"/>
                    </a:lnTo>
                    <a:lnTo>
                      <a:pt x="43712" y="1269"/>
                    </a:lnTo>
                    <a:lnTo>
                      <a:pt x="43435" y="822"/>
                    </a:lnTo>
                    <a:lnTo>
                      <a:pt x="43123" y="474"/>
                    </a:lnTo>
                    <a:lnTo>
                      <a:pt x="42775" y="224"/>
                    </a:lnTo>
                    <a:lnTo>
                      <a:pt x="42417" y="72"/>
                    </a:lnTo>
                    <a:lnTo>
                      <a:pt x="4203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3"/>
              <p:cNvSpPr/>
              <p:nvPr/>
            </p:nvSpPr>
            <p:spPr>
              <a:xfrm>
                <a:off x="7293277" y="2261267"/>
                <a:ext cx="492390" cy="650779"/>
              </a:xfrm>
              <a:custGeom>
                <a:avLst/>
                <a:gdLst/>
                <a:ahLst/>
                <a:cxnLst/>
                <a:rect l="l" t="t" r="r" b="b"/>
                <a:pathLst>
                  <a:path w="34283" h="45311" extrusionOk="0">
                    <a:moveTo>
                      <a:pt x="34247" y="0"/>
                    </a:moveTo>
                    <a:lnTo>
                      <a:pt x="34229" y="27"/>
                    </a:lnTo>
                    <a:lnTo>
                      <a:pt x="33595" y="2170"/>
                    </a:lnTo>
                    <a:lnTo>
                      <a:pt x="32274" y="6287"/>
                    </a:lnTo>
                    <a:lnTo>
                      <a:pt x="31202" y="9252"/>
                    </a:lnTo>
                    <a:lnTo>
                      <a:pt x="30443" y="11181"/>
                    </a:lnTo>
                    <a:lnTo>
                      <a:pt x="29648" y="13074"/>
                    </a:lnTo>
                    <a:lnTo>
                      <a:pt x="28809" y="14940"/>
                    </a:lnTo>
                    <a:lnTo>
                      <a:pt x="28362" y="15869"/>
                    </a:lnTo>
                    <a:lnTo>
                      <a:pt x="27425" y="17565"/>
                    </a:lnTo>
                    <a:lnTo>
                      <a:pt x="25487" y="20843"/>
                    </a:lnTo>
                    <a:lnTo>
                      <a:pt x="23477" y="24004"/>
                    </a:lnTo>
                    <a:lnTo>
                      <a:pt x="21406" y="27040"/>
                    </a:lnTo>
                    <a:lnTo>
                      <a:pt x="20334" y="28505"/>
                    </a:lnTo>
                    <a:lnTo>
                      <a:pt x="19200" y="29844"/>
                    </a:lnTo>
                    <a:lnTo>
                      <a:pt x="16878" y="32407"/>
                    </a:lnTo>
                    <a:lnTo>
                      <a:pt x="14485" y="34845"/>
                    </a:lnTo>
                    <a:lnTo>
                      <a:pt x="12011" y="37149"/>
                    </a:lnTo>
                    <a:lnTo>
                      <a:pt x="10752" y="38247"/>
                    </a:lnTo>
                    <a:lnTo>
                      <a:pt x="10109" y="38712"/>
                    </a:lnTo>
                    <a:lnTo>
                      <a:pt x="8788" y="39596"/>
                    </a:lnTo>
                    <a:lnTo>
                      <a:pt x="6716" y="40855"/>
                    </a:lnTo>
                    <a:lnTo>
                      <a:pt x="3921" y="42471"/>
                    </a:lnTo>
                    <a:lnTo>
                      <a:pt x="1912" y="43703"/>
                    </a:lnTo>
                    <a:lnTo>
                      <a:pt x="644" y="44552"/>
                    </a:lnTo>
                    <a:lnTo>
                      <a:pt x="45" y="44989"/>
                    </a:lnTo>
                    <a:lnTo>
                      <a:pt x="1" y="45043"/>
                    </a:lnTo>
                    <a:lnTo>
                      <a:pt x="18" y="45159"/>
                    </a:lnTo>
                    <a:lnTo>
                      <a:pt x="143" y="45266"/>
                    </a:lnTo>
                    <a:lnTo>
                      <a:pt x="304" y="45311"/>
                    </a:lnTo>
                    <a:lnTo>
                      <a:pt x="385" y="45302"/>
                    </a:lnTo>
                    <a:lnTo>
                      <a:pt x="813" y="45168"/>
                    </a:lnTo>
                    <a:lnTo>
                      <a:pt x="1653" y="44873"/>
                    </a:lnTo>
                    <a:lnTo>
                      <a:pt x="2885" y="44364"/>
                    </a:lnTo>
                    <a:lnTo>
                      <a:pt x="4466" y="43561"/>
                    </a:lnTo>
                    <a:lnTo>
                      <a:pt x="5993" y="42659"/>
                    </a:lnTo>
                    <a:lnTo>
                      <a:pt x="7466" y="41676"/>
                    </a:lnTo>
                    <a:lnTo>
                      <a:pt x="8904" y="40640"/>
                    </a:lnTo>
                    <a:lnTo>
                      <a:pt x="10993" y="39042"/>
                    </a:lnTo>
                    <a:lnTo>
                      <a:pt x="12351" y="37979"/>
                    </a:lnTo>
                    <a:lnTo>
                      <a:pt x="13637" y="36801"/>
                    </a:lnTo>
                    <a:lnTo>
                      <a:pt x="16146" y="34336"/>
                    </a:lnTo>
                    <a:lnTo>
                      <a:pt x="18584" y="31719"/>
                    </a:lnTo>
                    <a:lnTo>
                      <a:pt x="20932" y="28969"/>
                    </a:lnTo>
                    <a:lnTo>
                      <a:pt x="22075" y="27540"/>
                    </a:lnTo>
                    <a:lnTo>
                      <a:pt x="23120" y="26004"/>
                    </a:lnTo>
                    <a:lnTo>
                      <a:pt x="25138" y="22834"/>
                    </a:lnTo>
                    <a:lnTo>
                      <a:pt x="27094" y="19539"/>
                    </a:lnTo>
                    <a:lnTo>
                      <a:pt x="28969" y="16110"/>
                    </a:lnTo>
                    <a:lnTo>
                      <a:pt x="29871" y="14342"/>
                    </a:lnTo>
                    <a:lnTo>
                      <a:pt x="30586" y="12752"/>
                    </a:lnTo>
                    <a:lnTo>
                      <a:pt x="31657" y="10234"/>
                    </a:lnTo>
                    <a:lnTo>
                      <a:pt x="32327" y="8502"/>
                    </a:lnTo>
                    <a:lnTo>
                      <a:pt x="32943" y="6707"/>
                    </a:lnTo>
                    <a:lnTo>
                      <a:pt x="33479" y="4867"/>
                    </a:lnTo>
                    <a:lnTo>
                      <a:pt x="33899" y="2974"/>
                    </a:lnTo>
                    <a:lnTo>
                      <a:pt x="34193" y="1036"/>
                    </a:lnTo>
                    <a:lnTo>
                      <a:pt x="34283" y="45"/>
                    </a:lnTo>
                    <a:lnTo>
                      <a:pt x="34283" y="18"/>
                    </a:lnTo>
                    <a:lnTo>
                      <a:pt x="342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3"/>
              <p:cNvSpPr/>
              <p:nvPr/>
            </p:nvSpPr>
            <p:spPr>
              <a:xfrm>
                <a:off x="7665983" y="2582669"/>
                <a:ext cx="139675" cy="28237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966" extrusionOk="0">
                    <a:moveTo>
                      <a:pt x="4126" y="1"/>
                    </a:moveTo>
                    <a:lnTo>
                      <a:pt x="2920" y="19"/>
                    </a:lnTo>
                    <a:lnTo>
                      <a:pt x="1741" y="179"/>
                    </a:lnTo>
                    <a:lnTo>
                      <a:pt x="598" y="483"/>
                    </a:lnTo>
                    <a:lnTo>
                      <a:pt x="54" y="688"/>
                    </a:lnTo>
                    <a:lnTo>
                      <a:pt x="27" y="706"/>
                    </a:lnTo>
                    <a:lnTo>
                      <a:pt x="0" y="769"/>
                    </a:lnTo>
                    <a:lnTo>
                      <a:pt x="9" y="840"/>
                    </a:lnTo>
                    <a:lnTo>
                      <a:pt x="54" y="885"/>
                    </a:lnTo>
                    <a:lnTo>
                      <a:pt x="89" y="894"/>
                    </a:lnTo>
                    <a:lnTo>
                      <a:pt x="1286" y="822"/>
                    </a:lnTo>
                    <a:lnTo>
                      <a:pt x="3036" y="787"/>
                    </a:lnTo>
                    <a:lnTo>
                      <a:pt x="4179" y="822"/>
                    </a:lnTo>
                    <a:lnTo>
                      <a:pt x="5322" y="920"/>
                    </a:lnTo>
                    <a:lnTo>
                      <a:pt x="6465" y="1090"/>
                    </a:lnTo>
                    <a:lnTo>
                      <a:pt x="7635" y="1358"/>
                    </a:lnTo>
                    <a:lnTo>
                      <a:pt x="8823" y="1715"/>
                    </a:lnTo>
                    <a:lnTo>
                      <a:pt x="9439" y="1947"/>
                    </a:lnTo>
                    <a:lnTo>
                      <a:pt x="9493" y="1965"/>
                    </a:lnTo>
                    <a:lnTo>
                      <a:pt x="9600" y="1947"/>
                    </a:lnTo>
                    <a:lnTo>
                      <a:pt x="9698" y="1840"/>
                    </a:lnTo>
                    <a:lnTo>
                      <a:pt x="9725" y="1590"/>
                    </a:lnTo>
                    <a:lnTo>
                      <a:pt x="9653" y="1412"/>
                    </a:lnTo>
                    <a:lnTo>
                      <a:pt x="9573" y="1313"/>
                    </a:lnTo>
                    <a:lnTo>
                      <a:pt x="9510" y="1278"/>
                    </a:lnTo>
                    <a:lnTo>
                      <a:pt x="8948" y="1037"/>
                    </a:lnTo>
                    <a:lnTo>
                      <a:pt x="7769" y="626"/>
                    </a:lnTo>
                    <a:lnTo>
                      <a:pt x="6573" y="304"/>
                    </a:lnTo>
                    <a:lnTo>
                      <a:pt x="5349" y="99"/>
                    </a:ln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3"/>
              <p:cNvSpPr/>
              <p:nvPr/>
            </p:nvSpPr>
            <p:spPr>
              <a:xfrm>
                <a:off x="7769346" y="2353991"/>
                <a:ext cx="68251" cy="27978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1948" extrusionOk="0">
                    <a:moveTo>
                      <a:pt x="3778" y="1"/>
                    </a:moveTo>
                    <a:lnTo>
                      <a:pt x="3412" y="36"/>
                    </a:lnTo>
                    <a:lnTo>
                      <a:pt x="2849" y="161"/>
                    </a:lnTo>
                    <a:lnTo>
                      <a:pt x="2126" y="402"/>
                    </a:lnTo>
                    <a:lnTo>
                      <a:pt x="1787" y="536"/>
                    </a:lnTo>
                    <a:lnTo>
                      <a:pt x="1358" y="670"/>
                    </a:lnTo>
                    <a:lnTo>
                      <a:pt x="617" y="992"/>
                    </a:lnTo>
                    <a:lnTo>
                      <a:pt x="349" y="1170"/>
                    </a:lnTo>
                    <a:lnTo>
                      <a:pt x="152" y="1385"/>
                    </a:lnTo>
                    <a:lnTo>
                      <a:pt x="27" y="1644"/>
                    </a:lnTo>
                    <a:lnTo>
                      <a:pt x="1" y="1787"/>
                    </a:lnTo>
                    <a:lnTo>
                      <a:pt x="10" y="1840"/>
                    </a:lnTo>
                    <a:lnTo>
                      <a:pt x="45" y="1921"/>
                    </a:lnTo>
                    <a:lnTo>
                      <a:pt x="81" y="1938"/>
                    </a:lnTo>
                    <a:lnTo>
                      <a:pt x="117" y="1938"/>
                    </a:lnTo>
                    <a:lnTo>
                      <a:pt x="152" y="1947"/>
                    </a:lnTo>
                    <a:lnTo>
                      <a:pt x="188" y="1938"/>
                    </a:lnTo>
                    <a:lnTo>
                      <a:pt x="206" y="1885"/>
                    </a:lnTo>
                    <a:lnTo>
                      <a:pt x="215" y="1849"/>
                    </a:lnTo>
                    <a:lnTo>
                      <a:pt x="215" y="1813"/>
                    </a:lnTo>
                    <a:lnTo>
                      <a:pt x="215" y="1796"/>
                    </a:lnTo>
                    <a:lnTo>
                      <a:pt x="197" y="1796"/>
                    </a:lnTo>
                    <a:lnTo>
                      <a:pt x="724" y="1590"/>
                    </a:lnTo>
                    <a:lnTo>
                      <a:pt x="1858" y="1144"/>
                    </a:lnTo>
                    <a:lnTo>
                      <a:pt x="2412" y="965"/>
                    </a:lnTo>
                    <a:lnTo>
                      <a:pt x="2697" y="894"/>
                    </a:lnTo>
                    <a:lnTo>
                      <a:pt x="3269" y="822"/>
                    </a:lnTo>
                    <a:lnTo>
                      <a:pt x="3849" y="751"/>
                    </a:lnTo>
                    <a:lnTo>
                      <a:pt x="4412" y="626"/>
                    </a:lnTo>
                    <a:lnTo>
                      <a:pt x="4680" y="510"/>
                    </a:lnTo>
                    <a:lnTo>
                      <a:pt x="4716" y="483"/>
                    </a:lnTo>
                    <a:lnTo>
                      <a:pt x="4751" y="394"/>
                    </a:lnTo>
                    <a:lnTo>
                      <a:pt x="4751" y="286"/>
                    </a:lnTo>
                    <a:lnTo>
                      <a:pt x="4707" y="188"/>
                    </a:lnTo>
                    <a:lnTo>
                      <a:pt x="4680" y="170"/>
                    </a:lnTo>
                    <a:lnTo>
                      <a:pt x="4501" y="99"/>
                    </a:lnTo>
                    <a:lnTo>
                      <a:pt x="4144" y="18"/>
                    </a:lnTo>
                    <a:lnTo>
                      <a:pt x="37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3"/>
              <p:cNvSpPr/>
              <p:nvPr/>
            </p:nvSpPr>
            <p:spPr>
              <a:xfrm>
                <a:off x="7655082" y="2360784"/>
                <a:ext cx="49263" cy="109169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7601" extrusionOk="0">
                    <a:moveTo>
                      <a:pt x="125" y="1"/>
                    </a:moveTo>
                    <a:lnTo>
                      <a:pt x="63" y="10"/>
                    </a:lnTo>
                    <a:lnTo>
                      <a:pt x="0" y="117"/>
                    </a:lnTo>
                    <a:lnTo>
                      <a:pt x="9" y="188"/>
                    </a:lnTo>
                    <a:lnTo>
                      <a:pt x="45" y="358"/>
                    </a:lnTo>
                    <a:lnTo>
                      <a:pt x="170" y="671"/>
                    </a:lnTo>
                    <a:lnTo>
                      <a:pt x="438" y="1135"/>
                    </a:lnTo>
                    <a:lnTo>
                      <a:pt x="893" y="1698"/>
                    </a:lnTo>
                    <a:lnTo>
                      <a:pt x="1340" y="2251"/>
                    </a:lnTo>
                    <a:lnTo>
                      <a:pt x="1509" y="2528"/>
                    </a:lnTo>
                    <a:lnTo>
                      <a:pt x="1795" y="3073"/>
                    </a:lnTo>
                    <a:lnTo>
                      <a:pt x="2277" y="4243"/>
                    </a:lnTo>
                    <a:lnTo>
                      <a:pt x="2652" y="5484"/>
                    </a:lnTo>
                    <a:lnTo>
                      <a:pt x="2938" y="6779"/>
                    </a:lnTo>
                    <a:lnTo>
                      <a:pt x="3063" y="7440"/>
                    </a:lnTo>
                    <a:lnTo>
                      <a:pt x="3090" y="7529"/>
                    </a:lnTo>
                    <a:lnTo>
                      <a:pt x="3206" y="7600"/>
                    </a:lnTo>
                    <a:lnTo>
                      <a:pt x="3349" y="7556"/>
                    </a:lnTo>
                    <a:lnTo>
                      <a:pt x="3429" y="7431"/>
                    </a:lnTo>
                    <a:lnTo>
                      <a:pt x="3429" y="7332"/>
                    </a:lnTo>
                    <a:lnTo>
                      <a:pt x="3322" y="6654"/>
                    </a:lnTo>
                    <a:lnTo>
                      <a:pt x="3054" y="5332"/>
                    </a:lnTo>
                    <a:lnTo>
                      <a:pt x="2706" y="4046"/>
                    </a:lnTo>
                    <a:lnTo>
                      <a:pt x="2250" y="2841"/>
                    </a:lnTo>
                    <a:lnTo>
                      <a:pt x="1982" y="2269"/>
                    </a:lnTo>
                    <a:lnTo>
                      <a:pt x="1822" y="1957"/>
                    </a:lnTo>
                    <a:lnTo>
                      <a:pt x="1420" y="1233"/>
                    </a:lnTo>
                    <a:lnTo>
                      <a:pt x="1063" y="697"/>
                    </a:lnTo>
                    <a:lnTo>
                      <a:pt x="813" y="394"/>
                    </a:lnTo>
                    <a:lnTo>
                      <a:pt x="545" y="162"/>
                    </a:lnTo>
                    <a:lnTo>
                      <a:pt x="268" y="19"/>
                    </a:ln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3"/>
              <p:cNvSpPr/>
              <p:nvPr/>
            </p:nvSpPr>
            <p:spPr>
              <a:xfrm>
                <a:off x="7424100" y="2648852"/>
                <a:ext cx="53113" cy="1078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511" extrusionOk="0">
                    <a:moveTo>
                      <a:pt x="322" y="1"/>
                    </a:moveTo>
                    <a:lnTo>
                      <a:pt x="143" y="27"/>
                    </a:lnTo>
                    <a:lnTo>
                      <a:pt x="18" y="161"/>
                    </a:lnTo>
                    <a:lnTo>
                      <a:pt x="0" y="340"/>
                    </a:lnTo>
                    <a:lnTo>
                      <a:pt x="63" y="411"/>
                    </a:lnTo>
                    <a:lnTo>
                      <a:pt x="447" y="795"/>
                    </a:lnTo>
                    <a:lnTo>
                      <a:pt x="1116" y="1554"/>
                    </a:lnTo>
                    <a:lnTo>
                      <a:pt x="1688" y="2340"/>
                    </a:lnTo>
                    <a:lnTo>
                      <a:pt x="2170" y="3153"/>
                    </a:lnTo>
                    <a:lnTo>
                      <a:pt x="2563" y="4001"/>
                    </a:lnTo>
                    <a:lnTo>
                      <a:pt x="2876" y="4894"/>
                    </a:lnTo>
                    <a:lnTo>
                      <a:pt x="3117" y="5832"/>
                    </a:lnTo>
                    <a:lnTo>
                      <a:pt x="3286" y="6832"/>
                    </a:lnTo>
                    <a:lnTo>
                      <a:pt x="3340" y="7359"/>
                    </a:lnTo>
                    <a:lnTo>
                      <a:pt x="3358" y="7421"/>
                    </a:lnTo>
                    <a:lnTo>
                      <a:pt x="3429" y="7502"/>
                    </a:lnTo>
                    <a:lnTo>
                      <a:pt x="3528" y="7511"/>
                    </a:lnTo>
                    <a:lnTo>
                      <a:pt x="3608" y="7457"/>
                    </a:lnTo>
                    <a:lnTo>
                      <a:pt x="3626" y="7403"/>
                    </a:lnTo>
                    <a:lnTo>
                      <a:pt x="3661" y="7153"/>
                    </a:lnTo>
                    <a:lnTo>
                      <a:pt x="3697" y="6653"/>
                    </a:lnTo>
                    <a:lnTo>
                      <a:pt x="3679" y="5885"/>
                    </a:lnTo>
                    <a:lnTo>
                      <a:pt x="3510" y="4849"/>
                    </a:lnTo>
                    <a:lnTo>
                      <a:pt x="3197" y="3840"/>
                    </a:lnTo>
                    <a:lnTo>
                      <a:pt x="2760" y="2858"/>
                    </a:lnTo>
                    <a:lnTo>
                      <a:pt x="2206" y="1938"/>
                    </a:lnTo>
                    <a:lnTo>
                      <a:pt x="1554" y="1099"/>
                    </a:lnTo>
                    <a:lnTo>
                      <a:pt x="813" y="367"/>
                    </a:lnTo>
                    <a:lnTo>
                      <a:pt x="411" y="45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3"/>
              <p:cNvSpPr/>
              <p:nvPr/>
            </p:nvSpPr>
            <p:spPr>
              <a:xfrm>
                <a:off x="7469756" y="2817380"/>
                <a:ext cx="126850" cy="55425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3859" extrusionOk="0">
                    <a:moveTo>
                      <a:pt x="90" y="0"/>
                    </a:moveTo>
                    <a:lnTo>
                      <a:pt x="45" y="9"/>
                    </a:lnTo>
                    <a:lnTo>
                      <a:pt x="0" y="54"/>
                    </a:lnTo>
                    <a:lnTo>
                      <a:pt x="36" y="161"/>
                    </a:lnTo>
                    <a:lnTo>
                      <a:pt x="107" y="197"/>
                    </a:lnTo>
                    <a:lnTo>
                      <a:pt x="1242" y="527"/>
                    </a:lnTo>
                    <a:lnTo>
                      <a:pt x="3385" y="1108"/>
                    </a:lnTo>
                    <a:lnTo>
                      <a:pt x="4921" y="1644"/>
                    </a:lnTo>
                    <a:lnTo>
                      <a:pt x="5930" y="2090"/>
                    </a:lnTo>
                    <a:lnTo>
                      <a:pt x="6930" y="2653"/>
                    </a:lnTo>
                    <a:lnTo>
                      <a:pt x="7939" y="3358"/>
                    </a:lnTo>
                    <a:lnTo>
                      <a:pt x="8439" y="3787"/>
                    </a:lnTo>
                    <a:lnTo>
                      <a:pt x="8537" y="3858"/>
                    </a:lnTo>
                    <a:lnTo>
                      <a:pt x="8716" y="3849"/>
                    </a:lnTo>
                    <a:lnTo>
                      <a:pt x="8832" y="3724"/>
                    </a:lnTo>
                    <a:lnTo>
                      <a:pt x="8832" y="3528"/>
                    </a:lnTo>
                    <a:lnTo>
                      <a:pt x="8769" y="3430"/>
                    </a:lnTo>
                    <a:lnTo>
                      <a:pt x="8564" y="3197"/>
                    </a:lnTo>
                    <a:lnTo>
                      <a:pt x="8127" y="2760"/>
                    </a:lnTo>
                    <a:lnTo>
                      <a:pt x="7662" y="2358"/>
                    </a:lnTo>
                    <a:lnTo>
                      <a:pt x="7162" y="1992"/>
                    </a:lnTo>
                    <a:lnTo>
                      <a:pt x="6376" y="1510"/>
                    </a:lnTo>
                    <a:lnTo>
                      <a:pt x="5251" y="974"/>
                    </a:lnTo>
                    <a:lnTo>
                      <a:pt x="4072" y="572"/>
                    </a:lnTo>
                    <a:lnTo>
                      <a:pt x="2894" y="286"/>
                    </a:lnTo>
                    <a:lnTo>
                      <a:pt x="1724" y="99"/>
                    </a:lnTo>
                    <a:lnTo>
                      <a:pt x="607" y="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3"/>
              <p:cNvSpPr/>
              <p:nvPr/>
            </p:nvSpPr>
            <p:spPr>
              <a:xfrm>
                <a:off x="7557737" y="2492761"/>
                <a:ext cx="39899" cy="15072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0494" extrusionOk="0">
                    <a:moveTo>
                      <a:pt x="286" y="1"/>
                    </a:moveTo>
                    <a:lnTo>
                      <a:pt x="143" y="37"/>
                    </a:lnTo>
                    <a:lnTo>
                      <a:pt x="18" y="197"/>
                    </a:lnTo>
                    <a:lnTo>
                      <a:pt x="0" y="349"/>
                    </a:lnTo>
                    <a:lnTo>
                      <a:pt x="36" y="447"/>
                    </a:lnTo>
                    <a:lnTo>
                      <a:pt x="81" y="492"/>
                    </a:lnTo>
                    <a:lnTo>
                      <a:pt x="313" y="724"/>
                    </a:lnTo>
                    <a:lnTo>
                      <a:pt x="741" y="1215"/>
                    </a:lnTo>
                    <a:lnTo>
                      <a:pt x="1108" y="1742"/>
                    </a:lnTo>
                    <a:lnTo>
                      <a:pt x="1411" y="2287"/>
                    </a:lnTo>
                    <a:lnTo>
                      <a:pt x="1661" y="2858"/>
                    </a:lnTo>
                    <a:lnTo>
                      <a:pt x="1867" y="3457"/>
                    </a:lnTo>
                    <a:lnTo>
                      <a:pt x="2108" y="4394"/>
                    </a:lnTo>
                    <a:lnTo>
                      <a:pt x="2286" y="5689"/>
                    </a:lnTo>
                    <a:lnTo>
                      <a:pt x="2367" y="7029"/>
                    </a:lnTo>
                    <a:lnTo>
                      <a:pt x="2384" y="9083"/>
                    </a:lnTo>
                    <a:lnTo>
                      <a:pt x="2376" y="10449"/>
                    </a:lnTo>
                    <a:lnTo>
                      <a:pt x="2384" y="10485"/>
                    </a:lnTo>
                    <a:lnTo>
                      <a:pt x="2438" y="10493"/>
                    </a:lnTo>
                    <a:lnTo>
                      <a:pt x="2456" y="10467"/>
                    </a:lnTo>
                    <a:lnTo>
                      <a:pt x="2572" y="9788"/>
                    </a:lnTo>
                    <a:lnTo>
                      <a:pt x="2733" y="8395"/>
                    </a:lnTo>
                    <a:lnTo>
                      <a:pt x="2777" y="6966"/>
                    </a:lnTo>
                    <a:lnTo>
                      <a:pt x="2697" y="5537"/>
                    </a:lnTo>
                    <a:lnTo>
                      <a:pt x="2483" y="4153"/>
                    </a:lnTo>
                    <a:lnTo>
                      <a:pt x="2215" y="3153"/>
                    </a:lnTo>
                    <a:lnTo>
                      <a:pt x="1992" y="2519"/>
                    </a:lnTo>
                    <a:lnTo>
                      <a:pt x="1724" y="1903"/>
                    </a:lnTo>
                    <a:lnTo>
                      <a:pt x="1411" y="1331"/>
                    </a:lnTo>
                    <a:lnTo>
                      <a:pt x="1054" y="787"/>
                    </a:lnTo>
                    <a:lnTo>
                      <a:pt x="643" y="295"/>
                    </a:lnTo>
                    <a:lnTo>
                      <a:pt x="420" y="63"/>
                    </a:lnTo>
                    <a:lnTo>
                      <a:pt x="375" y="28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23"/>
            <p:cNvGrpSpPr/>
            <p:nvPr/>
          </p:nvGrpSpPr>
          <p:grpSpPr>
            <a:xfrm rot="686523">
              <a:off x="1175183" y="2838652"/>
              <a:ext cx="3030814" cy="3203302"/>
              <a:chOff x="-3670355" y="1813497"/>
              <a:chExt cx="2874013" cy="3157192"/>
            </a:xfrm>
          </p:grpSpPr>
          <p:sp>
            <p:nvSpPr>
              <p:cNvPr id="1001" name="Google Shape;1001;p23"/>
              <p:cNvSpPr/>
              <p:nvPr/>
            </p:nvSpPr>
            <p:spPr>
              <a:xfrm rot="-1037617">
                <a:off x="-3340002" y="2082681"/>
                <a:ext cx="2213305" cy="2479780"/>
              </a:xfrm>
              <a:custGeom>
                <a:avLst/>
                <a:gdLst/>
                <a:ahLst/>
                <a:cxnLst/>
                <a:rect l="l" t="t" r="r" b="b"/>
                <a:pathLst>
                  <a:path w="51634" h="62332" extrusionOk="0">
                    <a:moveTo>
                      <a:pt x="45722" y="1"/>
                    </a:moveTo>
                    <a:lnTo>
                      <a:pt x="45240" y="19"/>
                    </a:lnTo>
                    <a:lnTo>
                      <a:pt x="44766" y="99"/>
                    </a:lnTo>
                    <a:lnTo>
                      <a:pt x="44293" y="233"/>
                    </a:lnTo>
                    <a:lnTo>
                      <a:pt x="44061" y="322"/>
                    </a:lnTo>
                    <a:lnTo>
                      <a:pt x="43811" y="438"/>
                    </a:lnTo>
                    <a:lnTo>
                      <a:pt x="43337" y="715"/>
                    </a:lnTo>
                    <a:lnTo>
                      <a:pt x="42900" y="1046"/>
                    </a:lnTo>
                    <a:lnTo>
                      <a:pt x="42480" y="1430"/>
                    </a:lnTo>
                    <a:lnTo>
                      <a:pt x="41882" y="2055"/>
                    </a:lnTo>
                    <a:lnTo>
                      <a:pt x="41123" y="2975"/>
                    </a:lnTo>
                    <a:lnTo>
                      <a:pt x="40382" y="3921"/>
                    </a:lnTo>
                    <a:lnTo>
                      <a:pt x="39623" y="4814"/>
                    </a:lnTo>
                    <a:lnTo>
                      <a:pt x="39024" y="5412"/>
                    </a:lnTo>
                    <a:lnTo>
                      <a:pt x="38596" y="5770"/>
                    </a:lnTo>
                    <a:lnTo>
                      <a:pt x="38140" y="6073"/>
                    </a:lnTo>
                    <a:lnTo>
                      <a:pt x="37667" y="6314"/>
                    </a:lnTo>
                    <a:lnTo>
                      <a:pt x="37417" y="6404"/>
                    </a:lnTo>
                    <a:lnTo>
                      <a:pt x="37042" y="6520"/>
                    </a:lnTo>
                    <a:lnTo>
                      <a:pt x="36301" y="6618"/>
                    </a:lnTo>
                    <a:lnTo>
                      <a:pt x="35559" y="6591"/>
                    </a:lnTo>
                    <a:lnTo>
                      <a:pt x="34818" y="6493"/>
                    </a:lnTo>
                    <a:lnTo>
                      <a:pt x="33702" y="6279"/>
                    </a:lnTo>
                    <a:lnTo>
                      <a:pt x="32586" y="6136"/>
                    </a:lnTo>
                    <a:lnTo>
                      <a:pt x="31827" y="6136"/>
                    </a:lnTo>
                    <a:lnTo>
                      <a:pt x="31452" y="6198"/>
                    </a:lnTo>
                    <a:lnTo>
                      <a:pt x="31086" y="6270"/>
                    </a:lnTo>
                    <a:lnTo>
                      <a:pt x="30398" y="6520"/>
                    </a:lnTo>
                    <a:lnTo>
                      <a:pt x="29728" y="6886"/>
                    </a:lnTo>
                    <a:lnTo>
                      <a:pt x="29103" y="7350"/>
                    </a:lnTo>
                    <a:lnTo>
                      <a:pt x="28523" y="7895"/>
                    </a:lnTo>
                    <a:lnTo>
                      <a:pt x="27978" y="8502"/>
                    </a:lnTo>
                    <a:lnTo>
                      <a:pt x="27487" y="9154"/>
                    </a:lnTo>
                    <a:lnTo>
                      <a:pt x="27049" y="9851"/>
                    </a:lnTo>
                    <a:lnTo>
                      <a:pt x="26853" y="10208"/>
                    </a:lnTo>
                    <a:lnTo>
                      <a:pt x="26487" y="10931"/>
                    </a:lnTo>
                    <a:lnTo>
                      <a:pt x="25870" y="12431"/>
                    </a:lnTo>
                    <a:lnTo>
                      <a:pt x="25067" y="14726"/>
                    </a:lnTo>
                    <a:lnTo>
                      <a:pt x="24495" y="16236"/>
                    </a:lnTo>
                    <a:lnTo>
                      <a:pt x="24183" y="16995"/>
                    </a:lnTo>
                    <a:lnTo>
                      <a:pt x="23620" y="18093"/>
                    </a:lnTo>
                    <a:lnTo>
                      <a:pt x="23200" y="18798"/>
                    </a:lnTo>
                    <a:lnTo>
                      <a:pt x="22745" y="19459"/>
                    </a:lnTo>
                    <a:lnTo>
                      <a:pt x="22227" y="20075"/>
                    </a:lnTo>
                    <a:lnTo>
                      <a:pt x="21673" y="20629"/>
                    </a:lnTo>
                    <a:lnTo>
                      <a:pt x="21057" y="21111"/>
                    </a:lnTo>
                    <a:lnTo>
                      <a:pt x="20727" y="21317"/>
                    </a:lnTo>
                    <a:lnTo>
                      <a:pt x="20486" y="21460"/>
                    </a:lnTo>
                    <a:lnTo>
                      <a:pt x="19986" y="21701"/>
                    </a:lnTo>
                    <a:lnTo>
                      <a:pt x="19200" y="21995"/>
                    </a:lnTo>
                    <a:lnTo>
                      <a:pt x="17583" y="22397"/>
                    </a:lnTo>
                    <a:lnTo>
                      <a:pt x="15958" y="22745"/>
                    </a:lnTo>
                    <a:lnTo>
                      <a:pt x="14922" y="23049"/>
                    </a:lnTo>
                    <a:lnTo>
                      <a:pt x="14190" y="23371"/>
                    </a:lnTo>
                    <a:lnTo>
                      <a:pt x="13726" y="23630"/>
                    </a:lnTo>
                    <a:lnTo>
                      <a:pt x="13288" y="23951"/>
                    </a:lnTo>
                    <a:lnTo>
                      <a:pt x="12868" y="24326"/>
                    </a:lnTo>
                    <a:lnTo>
                      <a:pt x="12681" y="24540"/>
                    </a:lnTo>
                    <a:lnTo>
                      <a:pt x="12475" y="24799"/>
                    </a:lnTo>
                    <a:lnTo>
                      <a:pt x="12127" y="25335"/>
                    </a:lnTo>
                    <a:lnTo>
                      <a:pt x="11850" y="25925"/>
                    </a:lnTo>
                    <a:lnTo>
                      <a:pt x="11636" y="26532"/>
                    </a:lnTo>
                    <a:lnTo>
                      <a:pt x="11475" y="27166"/>
                    </a:lnTo>
                    <a:lnTo>
                      <a:pt x="11359" y="27818"/>
                    </a:lnTo>
                    <a:lnTo>
                      <a:pt x="11270" y="28791"/>
                    </a:lnTo>
                    <a:lnTo>
                      <a:pt x="11252" y="29434"/>
                    </a:lnTo>
                    <a:lnTo>
                      <a:pt x="11261" y="30711"/>
                    </a:lnTo>
                    <a:lnTo>
                      <a:pt x="11234" y="32622"/>
                    </a:lnTo>
                    <a:lnTo>
                      <a:pt x="11118" y="33577"/>
                    </a:lnTo>
                    <a:lnTo>
                      <a:pt x="10984" y="34211"/>
                    </a:lnTo>
                    <a:lnTo>
                      <a:pt x="10895" y="34524"/>
                    </a:lnTo>
                    <a:lnTo>
                      <a:pt x="10797" y="34837"/>
                    </a:lnTo>
                    <a:lnTo>
                      <a:pt x="10529" y="35453"/>
                    </a:lnTo>
                    <a:lnTo>
                      <a:pt x="10180" y="36033"/>
                    </a:lnTo>
                    <a:lnTo>
                      <a:pt x="9779" y="36560"/>
                    </a:lnTo>
                    <a:lnTo>
                      <a:pt x="9314" y="37015"/>
                    </a:lnTo>
                    <a:lnTo>
                      <a:pt x="8814" y="37382"/>
                    </a:lnTo>
                    <a:lnTo>
                      <a:pt x="8269" y="37632"/>
                    </a:lnTo>
                    <a:lnTo>
                      <a:pt x="7707" y="37757"/>
                    </a:lnTo>
                    <a:lnTo>
                      <a:pt x="7412" y="37757"/>
                    </a:lnTo>
                    <a:lnTo>
                      <a:pt x="7046" y="37712"/>
                    </a:lnTo>
                    <a:lnTo>
                      <a:pt x="6323" y="37524"/>
                    </a:lnTo>
                    <a:lnTo>
                      <a:pt x="5957" y="37462"/>
                    </a:lnTo>
                    <a:lnTo>
                      <a:pt x="5707" y="37435"/>
                    </a:lnTo>
                    <a:lnTo>
                      <a:pt x="5189" y="37453"/>
                    </a:lnTo>
                    <a:lnTo>
                      <a:pt x="4671" y="37569"/>
                    </a:lnTo>
                    <a:lnTo>
                      <a:pt x="4171" y="37757"/>
                    </a:lnTo>
                    <a:lnTo>
                      <a:pt x="3679" y="38025"/>
                    </a:lnTo>
                    <a:lnTo>
                      <a:pt x="3215" y="38346"/>
                    </a:lnTo>
                    <a:lnTo>
                      <a:pt x="2778" y="38730"/>
                    </a:lnTo>
                    <a:lnTo>
                      <a:pt x="2385" y="39159"/>
                    </a:lnTo>
                    <a:lnTo>
                      <a:pt x="2206" y="39391"/>
                    </a:lnTo>
                    <a:lnTo>
                      <a:pt x="1867" y="39855"/>
                    </a:lnTo>
                    <a:lnTo>
                      <a:pt x="1313" y="40775"/>
                    </a:lnTo>
                    <a:lnTo>
                      <a:pt x="974" y="41543"/>
                    </a:lnTo>
                    <a:lnTo>
                      <a:pt x="786" y="42114"/>
                    </a:lnTo>
                    <a:lnTo>
                      <a:pt x="545" y="43079"/>
                    </a:lnTo>
                    <a:lnTo>
                      <a:pt x="420" y="43856"/>
                    </a:lnTo>
                    <a:lnTo>
                      <a:pt x="268" y="44927"/>
                    </a:lnTo>
                    <a:lnTo>
                      <a:pt x="81" y="46981"/>
                    </a:lnTo>
                    <a:lnTo>
                      <a:pt x="0" y="48928"/>
                    </a:lnTo>
                    <a:lnTo>
                      <a:pt x="18" y="50750"/>
                    </a:lnTo>
                    <a:lnTo>
                      <a:pt x="107" y="52455"/>
                    </a:lnTo>
                    <a:lnTo>
                      <a:pt x="268" y="54036"/>
                    </a:lnTo>
                    <a:lnTo>
                      <a:pt x="491" y="55492"/>
                    </a:lnTo>
                    <a:lnTo>
                      <a:pt x="750" y="56813"/>
                    </a:lnTo>
                    <a:lnTo>
                      <a:pt x="1027" y="58010"/>
                    </a:lnTo>
                    <a:lnTo>
                      <a:pt x="1331" y="59064"/>
                    </a:lnTo>
                    <a:lnTo>
                      <a:pt x="1768" y="60394"/>
                    </a:lnTo>
                    <a:lnTo>
                      <a:pt x="2492" y="62118"/>
                    </a:lnTo>
                    <a:lnTo>
                      <a:pt x="2608" y="62332"/>
                    </a:lnTo>
                    <a:lnTo>
                      <a:pt x="3019" y="61957"/>
                    </a:lnTo>
                    <a:lnTo>
                      <a:pt x="3956" y="60992"/>
                    </a:lnTo>
                    <a:lnTo>
                      <a:pt x="4974" y="59840"/>
                    </a:lnTo>
                    <a:lnTo>
                      <a:pt x="6019" y="58563"/>
                    </a:lnTo>
                    <a:lnTo>
                      <a:pt x="7046" y="57233"/>
                    </a:lnTo>
                    <a:lnTo>
                      <a:pt x="8002" y="55911"/>
                    </a:lnTo>
                    <a:lnTo>
                      <a:pt x="8814" y="54670"/>
                    </a:lnTo>
                    <a:lnTo>
                      <a:pt x="9457" y="53563"/>
                    </a:lnTo>
                    <a:lnTo>
                      <a:pt x="9671" y="53098"/>
                    </a:lnTo>
                    <a:lnTo>
                      <a:pt x="9850" y="52714"/>
                    </a:lnTo>
                    <a:lnTo>
                      <a:pt x="10270" y="52009"/>
                    </a:lnTo>
                    <a:lnTo>
                      <a:pt x="10752" y="51357"/>
                    </a:lnTo>
                    <a:lnTo>
                      <a:pt x="11297" y="50777"/>
                    </a:lnTo>
                    <a:lnTo>
                      <a:pt x="11895" y="50241"/>
                    </a:lnTo>
                    <a:lnTo>
                      <a:pt x="12538" y="49759"/>
                    </a:lnTo>
                    <a:lnTo>
                      <a:pt x="13226" y="49321"/>
                    </a:lnTo>
                    <a:lnTo>
                      <a:pt x="13940" y="48928"/>
                    </a:lnTo>
                    <a:lnTo>
                      <a:pt x="15074" y="48392"/>
                    </a:lnTo>
                    <a:lnTo>
                      <a:pt x="16646" y="47794"/>
                    </a:lnTo>
                    <a:lnTo>
                      <a:pt x="19039" y="47017"/>
                    </a:lnTo>
                    <a:lnTo>
                      <a:pt x="20575" y="46544"/>
                    </a:lnTo>
                    <a:lnTo>
                      <a:pt x="21370" y="46294"/>
                    </a:lnTo>
                    <a:lnTo>
                      <a:pt x="22557" y="45865"/>
                    </a:lnTo>
                    <a:lnTo>
                      <a:pt x="23325" y="45499"/>
                    </a:lnTo>
                    <a:lnTo>
                      <a:pt x="23700" y="45285"/>
                    </a:lnTo>
                    <a:lnTo>
                      <a:pt x="23986" y="45097"/>
                    </a:lnTo>
                    <a:lnTo>
                      <a:pt x="24531" y="44668"/>
                    </a:lnTo>
                    <a:lnTo>
                      <a:pt x="25040" y="44186"/>
                    </a:lnTo>
                    <a:lnTo>
                      <a:pt x="25504" y="43650"/>
                    </a:lnTo>
                    <a:lnTo>
                      <a:pt x="25915" y="43070"/>
                    </a:lnTo>
                    <a:lnTo>
                      <a:pt x="26272" y="42454"/>
                    </a:lnTo>
                    <a:lnTo>
                      <a:pt x="26576" y="41802"/>
                    </a:lnTo>
                    <a:lnTo>
                      <a:pt x="26808" y="41132"/>
                    </a:lnTo>
                    <a:lnTo>
                      <a:pt x="26897" y="40793"/>
                    </a:lnTo>
                    <a:lnTo>
                      <a:pt x="26969" y="40454"/>
                    </a:lnTo>
                    <a:lnTo>
                      <a:pt x="27067" y="39784"/>
                    </a:lnTo>
                    <a:lnTo>
                      <a:pt x="27156" y="38766"/>
                    </a:lnTo>
                    <a:lnTo>
                      <a:pt x="27219" y="37417"/>
                    </a:lnTo>
                    <a:lnTo>
                      <a:pt x="27308" y="36399"/>
                    </a:lnTo>
                    <a:lnTo>
                      <a:pt x="27415" y="35730"/>
                    </a:lnTo>
                    <a:lnTo>
                      <a:pt x="27487" y="35390"/>
                    </a:lnTo>
                    <a:lnTo>
                      <a:pt x="27612" y="34944"/>
                    </a:lnTo>
                    <a:lnTo>
                      <a:pt x="27960" y="34078"/>
                    </a:lnTo>
                    <a:lnTo>
                      <a:pt x="28407" y="33256"/>
                    </a:lnTo>
                    <a:lnTo>
                      <a:pt x="28951" y="32488"/>
                    </a:lnTo>
                    <a:lnTo>
                      <a:pt x="29576" y="31791"/>
                    </a:lnTo>
                    <a:lnTo>
                      <a:pt x="30255" y="31157"/>
                    </a:lnTo>
                    <a:lnTo>
                      <a:pt x="30996" y="30604"/>
                    </a:lnTo>
                    <a:lnTo>
                      <a:pt x="31782" y="30139"/>
                    </a:lnTo>
                    <a:lnTo>
                      <a:pt x="32184" y="29943"/>
                    </a:lnTo>
                    <a:lnTo>
                      <a:pt x="32720" y="29711"/>
                    </a:lnTo>
                    <a:lnTo>
                      <a:pt x="33818" y="29327"/>
                    </a:lnTo>
                    <a:lnTo>
                      <a:pt x="34934" y="28979"/>
                    </a:lnTo>
                    <a:lnTo>
                      <a:pt x="36033" y="28603"/>
                    </a:lnTo>
                    <a:lnTo>
                      <a:pt x="36577" y="28362"/>
                    </a:lnTo>
                    <a:lnTo>
                      <a:pt x="36845" y="28237"/>
                    </a:lnTo>
                    <a:lnTo>
                      <a:pt x="37372" y="27943"/>
                    </a:lnTo>
                    <a:lnTo>
                      <a:pt x="37890" y="27594"/>
                    </a:lnTo>
                    <a:lnTo>
                      <a:pt x="38372" y="27201"/>
                    </a:lnTo>
                    <a:lnTo>
                      <a:pt x="38810" y="26764"/>
                    </a:lnTo>
                    <a:lnTo>
                      <a:pt x="39185" y="26273"/>
                    </a:lnTo>
                    <a:lnTo>
                      <a:pt x="39498" y="25746"/>
                    </a:lnTo>
                    <a:lnTo>
                      <a:pt x="39730" y="25183"/>
                    </a:lnTo>
                    <a:lnTo>
                      <a:pt x="39801" y="24880"/>
                    </a:lnTo>
                    <a:lnTo>
                      <a:pt x="39855" y="24621"/>
                    </a:lnTo>
                    <a:lnTo>
                      <a:pt x="39899" y="24103"/>
                    </a:lnTo>
                    <a:lnTo>
                      <a:pt x="39873" y="23326"/>
                    </a:lnTo>
                    <a:lnTo>
                      <a:pt x="39739" y="22308"/>
                    </a:lnTo>
                    <a:lnTo>
                      <a:pt x="39614" y="21272"/>
                    </a:lnTo>
                    <a:lnTo>
                      <a:pt x="39605" y="20745"/>
                    </a:lnTo>
                    <a:lnTo>
                      <a:pt x="39631" y="20325"/>
                    </a:lnTo>
                    <a:lnTo>
                      <a:pt x="39783" y="19495"/>
                    </a:lnTo>
                    <a:lnTo>
                      <a:pt x="40069" y="18682"/>
                    </a:lnTo>
                    <a:lnTo>
                      <a:pt x="40444" y="17896"/>
                    </a:lnTo>
                    <a:lnTo>
                      <a:pt x="40917" y="17155"/>
                    </a:lnTo>
                    <a:lnTo>
                      <a:pt x="41462" y="16450"/>
                    </a:lnTo>
                    <a:lnTo>
                      <a:pt x="42060" y="15798"/>
                    </a:lnTo>
                    <a:lnTo>
                      <a:pt x="42694" y="15191"/>
                    </a:lnTo>
                    <a:lnTo>
                      <a:pt x="43025" y="14914"/>
                    </a:lnTo>
                    <a:lnTo>
                      <a:pt x="43695" y="14378"/>
                    </a:lnTo>
                    <a:lnTo>
                      <a:pt x="45097" y="13414"/>
                    </a:lnTo>
                    <a:lnTo>
                      <a:pt x="46508" y="12467"/>
                    </a:lnTo>
                    <a:lnTo>
                      <a:pt x="47892" y="11476"/>
                    </a:lnTo>
                    <a:lnTo>
                      <a:pt x="48544" y="10922"/>
                    </a:lnTo>
                    <a:lnTo>
                      <a:pt x="48874" y="10636"/>
                    </a:lnTo>
                    <a:lnTo>
                      <a:pt x="49490" y="10002"/>
                    </a:lnTo>
                    <a:lnTo>
                      <a:pt x="50062" y="9315"/>
                    </a:lnTo>
                    <a:lnTo>
                      <a:pt x="50562" y="8583"/>
                    </a:lnTo>
                    <a:lnTo>
                      <a:pt x="50990" y="7815"/>
                    </a:lnTo>
                    <a:lnTo>
                      <a:pt x="51321" y="7011"/>
                    </a:lnTo>
                    <a:lnTo>
                      <a:pt x="51544" y="6189"/>
                    </a:lnTo>
                    <a:lnTo>
                      <a:pt x="51633" y="5359"/>
                    </a:lnTo>
                    <a:lnTo>
                      <a:pt x="51616" y="4939"/>
                    </a:lnTo>
                    <a:lnTo>
                      <a:pt x="51571" y="4519"/>
                    </a:lnTo>
                    <a:lnTo>
                      <a:pt x="51374" y="3743"/>
                    </a:lnTo>
                    <a:lnTo>
                      <a:pt x="51053" y="3028"/>
                    </a:lnTo>
                    <a:lnTo>
                      <a:pt x="50624" y="2385"/>
                    </a:lnTo>
                    <a:lnTo>
                      <a:pt x="50097" y="1814"/>
                    </a:lnTo>
                    <a:lnTo>
                      <a:pt x="49508" y="1323"/>
                    </a:lnTo>
                    <a:lnTo>
                      <a:pt x="48856" y="903"/>
                    </a:lnTo>
                    <a:lnTo>
                      <a:pt x="48160" y="555"/>
                    </a:lnTo>
                    <a:lnTo>
                      <a:pt x="47802" y="412"/>
                    </a:lnTo>
                    <a:lnTo>
                      <a:pt x="47356" y="260"/>
                    </a:lnTo>
                    <a:lnTo>
                      <a:pt x="46436" y="46"/>
                    </a:lnTo>
                    <a:lnTo>
                      <a:pt x="457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 rot="-1037617">
                <a:off x="-3235929" y="2190264"/>
                <a:ext cx="2009653" cy="2543036"/>
              </a:xfrm>
              <a:custGeom>
                <a:avLst/>
                <a:gdLst/>
                <a:ahLst/>
                <a:cxnLst/>
                <a:rect l="l" t="t" r="r" b="b"/>
                <a:pathLst>
                  <a:path w="46883" h="63922" extrusionOk="0">
                    <a:moveTo>
                      <a:pt x="42685" y="1"/>
                    </a:moveTo>
                    <a:lnTo>
                      <a:pt x="42587" y="36"/>
                    </a:lnTo>
                    <a:lnTo>
                      <a:pt x="42551" y="99"/>
                    </a:lnTo>
                    <a:lnTo>
                      <a:pt x="42212" y="813"/>
                    </a:lnTo>
                    <a:lnTo>
                      <a:pt x="41587" y="2260"/>
                    </a:lnTo>
                    <a:lnTo>
                      <a:pt x="40703" y="4466"/>
                    </a:lnTo>
                    <a:lnTo>
                      <a:pt x="40167" y="5948"/>
                    </a:lnTo>
                    <a:lnTo>
                      <a:pt x="38292" y="7582"/>
                    </a:lnTo>
                    <a:lnTo>
                      <a:pt x="34622" y="10940"/>
                    </a:lnTo>
                    <a:lnTo>
                      <a:pt x="32818" y="12672"/>
                    </a:lnTo>
                    <a:lnTo>
                      <a:pt x="32836" y="11851"/>
                    </a:lnTo>
                    <a:lnTo>
                      <a:pt x="32961" y="10190"/>
                    </a:lnTo>
                    <a:lnTo>
                      <a:pt x="33202" y="8538"/>
                    </a:lnTo>
                    <a:lnTo>
                      <a:pt x="33577" y="6886"/>
                    </a:lnTo>
                    <a:lnTo>
                      <a:pt x="33818" y="6073"/>
                    </a:lnTo>
                    <a:lnTo>
                      <a:pt x="33836" y="6011"/>
                    </a:lnTo>
                    <a:lnTo>
                      <a:pt x="33782" y="5912"/>
                    </a:lnTo>
                    <a:lnTo>
                      <a:pt x="33693" y="5877"/>
                    </a:lnTo>
                    <a:lnTo>
                      <a:pt x="33604" y="5921"/>
                    </a:lnTo>
                    <a:lnTo>
                      <a:pt x="33577" y="5984"/>
                    </a:lnTo>
                    <a:lnTo>
                      <a:pt x="33327" y="6841"/>
                    </a:lnTo>
                    <a:lnTo>
                      <a:pt x="32934" y="8574"/>
                    </a:lnTo>
                    <a:lnTo>
                      <a:pt x="32675" y="10324"/>
                    </a:lnTo>
                    <a:lnTo>
                      <a:pt x="32559" y="12065"/>
                    </a:lnTo>
                    <a:lnTo>
                      <a:pt x="32550" y="12931"/>
                    </a:lnTo>
                    <a:lnTo>
                      <a:pt x="32210" y="13262"/>
                    </a:lnTo>
                    <a:lnTo>
                      <a:pt x="31871" y="13601"/>
                    </a:lnTo>
                    <a:lnTo>
                      <a:pt x="30871" y="14592"/>
                    </a:lnTo>
                    <a:lnTo>
                      <a:pt x="29880" y="15592"/>
                    </a:lnTo>
                    <a:lnTo>
                      <a:pt x="29862" y="15592"/>
                    </a:lnTo>
                    <a:lnTo>
                      <a:pt x="29853" y="15601"/>
                    </a:lnTo>
                    <a:lnTo>
                      <a:pt x="29782" y="15646"/>
                    </a:lnTo>
                    <a:lnTo>
                      <a:pt x="29764" y="15709"/>
                    </a:lnTo>
                    <a:lnTo>
                      <a:pt x="28317" y="17191"/>
                    </a:lnTo>
                    <a:lnTo>
                      <a:pt x="26879" y="18709"/>
                    </a:lnTo>
                    <a:lnTo>
                      <a:pt x="26879" y="18289"/>
                    </a:lnTo>
                    <a:lnTo>
                      <a:pt x="26924" y="17459"/>
                    </a:lnTo>
                    <a:lnTo>
                      <a:pt x="27022" y="16628"/>
                    </a:lnTo>
                    <a:lnTo>
                      <a:pt x="27156" y="15807"/>
                    </a:lnTo>
                    <a:lnTo>
                      <a:pt x="27433" y="14574"/>
                    </a:lnTo>
                    <a:lnTo>
                      <a:pt x="27951" y="12949"/>
                    </a:lnTo>
                    <a:lnTo>
                      <a:pt x="28263" y="12154"/>
                    </a:lnTo>
                    <a:lnTo>
                      <a:pt x="28281" y="12083"/>
                    </a:lnTo>
                    <a:lnTo>
                      <a:pt x="28237" y="11994"/>
                    </a:lnTo>
                    <a:lnTo>
                      <a:pt x="28147" y="11958"/>
                    </a:lnTo>
                    <a:lnTo>
                      <a:pt x="28049" y="12003"/>
                    </a:lnTo>
                    <a:lnTo>
                      <a:pt x="28013" y="12056"/>
                    </a:lnTo>
                    <a:lnTo>
                      <a:pt x="27692" y="12905"/>
                    </a:lnTo>
                    <a:lnTo>
                      <a:pt x="27281" y="14190"/>
                    </a:lnTo>
                    <a:lnTo>
                      <a:pt x="27049" y="15057"/>
                    </a:lnTo>
                    <a:lnTo>
                      <a:pt x="26870" y="15923"/>
                    </a:lnTo>
                    <a:lnTo>
                      <a:pt x="26736" y="16798"/>
                    </a:lnTo>
                    <a:lnTo>
                      <a:pt x="26647" y="17673"/>
                    </a:lnTo>
                    <a:lnTo>
                      <a:pt x="26611" y="18548"/>
                    </a:lnTo>
                    <a:lnTo>
                      <a:pt x="26611" y="18995"/>
                    </a:lnTo>
                    <a:lnTo>
                      <a:pt x="25424" y="20272"/>
                    </a:lnTo>
                    <a:lnTo>
                      <a:pt x="24254" y="21567"/>
                    </a:lnTo>
                    <a:lnTo>
                      <a:pt x="24191" y="21602"/>
                    </a:lnTo>
                    <a:lnTo>
                      <a:pt x="24156" y="21674"/>
                    </a:lnTo>
                    <a:lnTo>
                      <a:pt x="22977" y="22995"/>
                    </a:lnTo>
                    <a:lnTo>
                      <a:pt x="21807" y="24335"/>
                    </a:lnTo>
                    <a:lnTo>
                      <a:pt x="21012" y="25255"/>
                    </a:lnTo>
                    <a:lnTo>
                      <a:pt x="20218" y="26183"/>
                    </a:lnTo>
                    <a:lnTo>
                      <a:pt x="20164" y="25674"/>
                    </a:lnTo>
                    <a:lnTo>
                      <a:pt x="20128" y="24683"/>
                    </a:lnTo>
                    <a:lnTo>
                      <a:pt x="20146" y="23692"/>
                    </a:lnTo>
                    <a:lnTo>
                      <a:pt x="20226" y="22701"/>
                    </a:lnTo>
                    <a:lnTo>
                      <a:pt x="20360" y="21709"/>
                    </a:lnTo>
                    <a:lnTo>
                      <a:pt x="20539" y="20727"/>
                    </a:lnTo>
                    <a:lnTo>
                      <a:pt x="20905" y="19227"/>
                    </a:lnTo>
                    <a:lnTo>
                      <a:pt x="21200" y="18227"/>
                    </a:lnTo>
                    <a:lnTo>
                      <a:pt x="21218" y="18155"/>
                    </a:lnTo>
                    <a:lnTo>
                      <a:pt x="21173" y="18066"/>
                    </a:lnTo>
                    <a:lnTo>
                      <a:pt x="21075" y="18030"/>
                    </a:lnTo>
                    <a:lnTo>
                      <a:pt x="20986" y="18066"/>
                    </a:lnTo>
                    <a:lnTo>
                      <a:pt x="20959" y="18129"/>
                    </a:lnTo>
                    <a:lnTo>
                      <a:pt x="20646" y="19182"/>
                    </a:lnTo>
                    <a:lnTo>
                      <a:pt x="20271" y="20745"/>
                    </a:lnTo>
                    <a:lnTo>
                      <a:pt x="20084" y="21781"/>
                    </a:lnTo>
                    <a:lnTo>
                      <a:pt x="19950" y="22817"/>
                    </a:lnTo>
                    <a:lnTo>
                      <a:pt x="19869" y="23853"/>
                    </a:lnTo>
                    <a:lnTo>
                      <a:pt x="19860" y="24889"/>
                    </a:lnTo>
                    <a:lnTo>
                      <a:pt x="19914" y="25933"/>
                    </a:lnTo>
                    <a:lnTo>
                      <a:pt x="19967" y="26460"/>
                    </a:lnTo>
                    <a:lnTo>
                      <a:pt x="18137" y="28594"/>
                    </a:lnTo>
                    <a:lnTo>
                      <a:pt x="15431" y="31845"/>
                    </a:lnTo>
                    <a:lnTo>
                      <a:pt x="13690" y="34060"/>
                    </a:lnTo>
                    <a:lnTo>
                      <a:pt x="12850" y="35185"/>
                    </a:lnTo>
                    <a:lnTo>
                      <a:pt x="12770" y="34176"/>
                    </a:lnTo>
                    <a:lnTo>
                      <a:pt x="12699" y="32140"/>
                    </a:lnTo>
                    <a:lnTo>
                      <a:pt x="12734" y="30095"/>
                    </a:lnTo>
                    <a:lnTo>
                      <a:pt x="12868" y="28041"/>
                    </a:lnTo>
                    <a:lnTo>
                      <a:pt x="12975" y="27005"/>
                    </a:lnTo>
                    <a:lnTo>
                      <a:pt x="12975" y="26942"/>
                    </a:lnTo>
                    <a:lnTo>
                      <a:pt x="12904" y="26871"/>
                    </a:lnTo>
                    <a:lnTo>
                      <a:pt x="12806" y="26862"/>
                    </a:lnTo>
                    <a:lnTo>
                      <a:pt x="12725" y="26925"/>
                    </a:lnTo>
                    <a:lnTo>
                      <a:pt x="12707" y="26996"/>
                    </a:lnTo>
                    <a:lnTo>
                      <a:pt x="12591" y="28068"/>
                    </a:lnTo>
                    <a:lnTo>
                      <a:pt x="12457" y="30220"/>
                    </a:lnTo>
                    <a:lnTo>
                      <a:pt x="12431" y="32354"/>
                    </a:lnTo>
                    <a:lnTo>
                      <a:pt x="12511" y="34470"/>
                    </a:lnTo>
                    <a:lnTo>
                      <a:pt x="12600" y="35524"/>
                    </a:lnTo>
                    <a:lnTo>
                      <a:pt x="12395" y="35819"/>
                    </a:lnTo>
                    <a:lnTo>
                      <a:pt x="12181" y="36105"/>
                    </a:lnTo>
                    <a:lnTo>
                      <a:pt x="11761" y="36703"/>
                    </a:lnTo>
                    <a:lnTo>
                      <a:pt x="10957" y="37917"/>
                    </a:lnTo>
                    <a:lnTo>
                      <a:pt x="9814" y="39784"/>
                    </a:lnTo>
                    <a:lnTo>
                      <a:pt x="8394" y="42347"/>
                    </a:lnTo>
                    <a:lnTo>
                      <a:pt x="7064" y="44963"/>
                    </a:lnTo>
                    <a:lnTo>
                      <a:pt x="6430" y="46276"/>
                    </a:lnTo>
                    <a:lnTo>
                      <a:pt x="6331" y="45713"/>
                    </a:lnTo>
                    <a:lnTo>
                      <a:pt x="6108" y="44588"/>
                    </a:lnTo>
                    <a:lnTo>
                      <a:pt x="5822" y="43499"/>
                    </a:lnTo>
                    <a:lnTo>
                      <a:pt x="5483" y="42436"/>
                    </a:lnTo>
                    <a:lnTo>
                      <a:pt x="5081" y="41409"/>
                    </a:lnTo>
                    <a:lnTo>
                      <a:pt x="4617" y="40427"/>
                    </a:lnTo>
                    <a:lnTo>
                      <a:pt x="4081" y="39480"/>
                    </a:lnTo>
                    <a:lnTo>
                      <a:pt x="3465" y="38587"/>
                    </a:lnTo>
                    <a:lnTo>
                      <a:pt x="3126" y="38167"/>
                    </a:lnTo>
                    <a:lnTo>
                      <a:pt x="3081" y="38123"/>
                    </a:lnTo>
                    <a:lnTo>
                      <a:pt x="2983" y="38132"/>
                    </a:lnTo>
                    <a:lnTo>
                      <a:pt x="2893" y="38203"/>
                    </a:lnTo>
                    <a:lnTo>
                      <a:pt x="2876" y="38310"/>
                    </a:lnTo>
                    <a:lnTo>
                      <a:pt x="2902" y="38364"/>
                    </a:lnTo>
                    <a:lnTo>
                      <a:pt x="3251" y="38792"/>
                    </a:lnTo>
                    <a:lnTo>
                      <a:pt x="3876" y="39712"/>
                    </a:lnTo>
                    <a:lnTo>
                      <a:pt x="4420" y="40686"/>
                    </a:lnTo>
                    <a:lnTo>
                      <a:pt x="4894" y="41695"/>
                    </a:lnTo>
                    <a:lnTo>
                      <a:pt x="5296" y="42757"/>
                    </a:lnTo>
                    <a:lnTo>
                      <a:pt x="5635" y="43847"/>
                    </a:lnTo>
                    <a:lnTo>
                      <a:pt x="5903" y="44972"/>
                    </a:lnTo>
                    <a:lnTo>
                      <a:pt x="6126" y="46133"/>
                    </a:lnTo>
                    <a:lnTo>
                      <a:pt x="6215" y="46722"/>
                    </a:lnTo>
                    <a:lnTo>
                      <a:pt x="5563" y="48089"/>
                    </a:lnTo>
                    <a:lnTo>
                      <a:pt x="4921" y="49446"/>
                    </a:lnTo>
                    <a:lnTo>
                      <a:pt x="4108" y="51178"/>
                    </a:lnTo>
                    <a:lnTo>
                      <a:pt x="2965" y="53804"/>
                    </a:lnTo>
                    <a:lnTo>
                      <a:pt x="2259" y="55572"/>
                    </a:lnTo>
                    <a:lnTo>
                      <a:pt x="1616" y="57367"/>
                    </a:lnTo>
                    <a:lnTo>
                      <a:pt x="1045" y="59171"/>
                    </a:lnTo>
                    <a:lnTo>
                      <a:pt x="554" y="60992"/>
                    </a:lnTo>
                    <a:lnTo>
                      <a:pt x="152" y="62841"/>
                    </a:lnTo>
                    <a:lnTo>
                      <a:pt x="0" y="63778"/>
                    </a:lnTo>
                    <a:lnTo>
                      <a:pt x="0" y="63841"/>
                    </a:lnTo>
                    <a:lnTo>
                      <a:pt x="63" y="63912"/>
                    </a:lnTo>
                    <a:lnTo>
                      <a:pt x="161" y="63921"/>
                    </a:lnTo>
                    <a:lnTo>
                      <a:pt x="250" y="63859"/>
                    </a:lnTo>
                    <a:lnTo>
                      <a:pt x="268" y="63787"/>
                    </a:lnTo>
                    <a:lnTo>
                      <a:pt x="447" y="62725"/>
                    </a:lnTo>
                    <a:lnTo>
                      <a:pt x="920" y="60608"/>
                    </a:lnTo>
                    <a:lnTo>
                      <a:pt x="1509" y="58528"/>
                    </a:lnTo>
                    <a:lnTo>
                      <a:pt x="2206" y="56465"/>
                    </a:lnTo>
                    <a:lnTo>
                      <a:pt x="2983" y="54438"/>
                    </a:lnTo>
                    <a:lnTo>
                      <a:pt x="3840" y="52420"/>
                    </a:lnTo>
                    <a:lnTo>
                      <a:pt x="5206" y="49437"/>
                    </a:lnTo>
                    <a:lnTo>
                      <a:pt x="6162" y="47463"/>
                    </a:lnTo>
                    <a:lnTo>
                      <a:pt x="6314" y="47160"/>
                    </a:lnTo>
                    <a:lnTo>
                      <a:pt x="6465" y="46856"/>
                    </a:lnTo>
                    <a:lnTo>
                      <a:pt x="6483" y="46829"/>
                    </a:lnTo>
                    <a:lnTo>
                      <a:pt x="6492" y="46794"/>
                    </a:lnTo>
                    <a:lnTo>
                      <a:pt x="7090" y="45588"/>
                    </a:lnTo>
                    <a:lnTo>
                      <a:pt x="8296" y="43213"/>
                    </a:lnTo>
                    <a:lnTo>
                      <a:pt x="8921" y="42034"/>
                    </a:lnTo>
                    <a:lnTo>
                      <a:pt x="9537" y="41739"/>
                    </a:lnTo>
                    <a:lnTo>
                      <a:pt x="10761" y="41257"/>
                    </a:lnTo>
                    <a:lnTo>
                      <a:pt x="11984" y="40891"/>
                    </a:lnTo>
                    <a:lnTo>
                      <a:pt x="13208" y="40632"/>
                    </a:lnTo>
                    <a:lnTo>
                      <a:pt x="14431" y="40471"/>
                    </a:lnTo>
                    <a:lnTo>
                      <a:pt x="15663" y="40382"/>
                    </a:lnTo>
                    <a:lnTo>
                      <a:pt x="16896" y="40382"/>
                    </a:lnTo>
                    <a:lnTo>
                      <a:pt x="18146" y="40436"/>
                    </a:lnTo>
                    <a:lnTo>
                      <a:pt x="18771" y="40489"/>
                    </a:lnTo>
                    <a:lnTo>
                      <a:pt x="18833" y="40489"/>
                    </a:lnTo>
                    <a:lnTo>
                      <a:pt x="18914" y="40409"/>
                    </a:lnTo>
                    <a:lnTo>
                      <a:pt x="18932" y="40302"/>
                    </a:lnTo>
                    <a:lnTo>
                      <a:pt x="18878" y="40212"/>
                    </a:lnTo>
                    <a:lnTo>
                      <a:pt x="18824" y="40194"/>
                    </a:lnTo>
                    <a:lnTo>
                      <a:pt x="18199" y="40150"/>
                    </a:lnTo>
                    <a:lnTo>
                      <a:pt x="16976" y="40087"/>
                    </a:lnTo>
                    <a:lnTo>
                      <a:pt x="15761" y="40087"/>
                    </a:lnTo>
                    <a:lnTo>
                      <a:pt x="14556" y="40168"/>
                    </a:lnTo>
                    <a:lnTo>
                      <a:pt x="13350" y="40319"/>
                    </a:lnTo>
                    <a:lnTo>
                      <a:pt x="12154" y="40561"/>
                    </a:lnTo>
                    <a:lnTo>
                      <a:pt x="10948" y="40909"/>
                    </a:lnTo>
                    <a:lnTo>
                      <a:pt x="9743" y="41355"/>
                    </a:lnTo>
                    <a:lnTo>
                      <a:pt x="9144" y="41623"/>
                    </a:lnTo>
                    <a:lnTo>
                      <a:pt x="9644" y="40703"/>
                    </a:lnTo>
                    <a:lnTo>
                      <a:pt x="10707" y="38882"/>
                    </a:lnTo>
                    <a:lnTo>
                      <a:pt x="11841" y="37096"/>
                    </a:lnTo>
                    <a:lnTo>
                      <a:pt x="13047" y="35363"/>
                    </a:lnTo>
                    <a:lnTo>
                      <a:pt x="13699" y="34515"/>
                    </a:lnTo>
                    <a:lnTo>
                      <a:pt x="15172" y="32622"/>
                    </a:lnTo>
                    <a:lnTo>
                      <a:pt x="16690" y="30755"/>
                    </a:lnTo>
                    <a:lnTo>
                      <a:pt x="17217" y="30648"/>
                    </a:lnTo>
                    <a:lnTo>
                      <a:pt x="18262" y="30470"/>
                    </a:lnTo>
                    <a:lnTo>
                      <a:pt x="19307" y="30345"/>
                    </a:lnTo>
                    <a:lnTo>
                      <a:pt x="20343" y="30273"/>
                    </a:lnTo>
                    <a:lnTo>
                      <a:pt x="21378" y="30246"/>
                    </a:lnTo>
                    <a:lnTo>
                      <a:pt x="22405" y="30273"/>
                    </a:lnTo>
                    <a:lnTo>
                      <a:pt x="23432" y="30354"/>
                    </a:lnTo>
                    <a:lnTo>
                      <a:pt x="24450" y="30470"/>
                    </a:lnTo>
                    <a:lnTo>
                      <a:pt x="24950" y="30550"/>
                    </a:lnTo>
                    <a:lnTo>
                      <a:pt x="25013" y="30550"/>
                    </a:lnTo>
                    <a:lnTo>
                      <a:pt x="25084" y="30479"/>
                    </a:lnTo>
                    <a:lnTo>
                      <a:pt x="25102" y="30372"/>
                    </a:lnTo>
                    <a:lnTo>
                      <a:pt x="25058" y="30273"/>
                    </a:lnTo>
                    <a:lnTo>
                      <a:pt x="25004" y="30255"/>
                    </a:lnTo>
                    <a:lnTo>
                      <a:pt x="24513" y="30184"/>
                    </a:lnTo>
                    <a:lnTo>
                      <a:pt x="23522" y="30059"/>
                    </a:lnTo>
                    <a:lnTo>
                      <a:pt x="22530" y="29988"/>
                    </a:lnTo>
                    <a:lnTo>
                      <a:pt x="21530" y="29952"/>
                    </a:lnTo>
                    <a:lnTo>
                      <a:pt x="20521" y="29970"/>
                    </a:lnTo>
                    <a:lnTo>
                      <a:pt x="19512" y="30032"/>
                    </a:lnTo>
                    <a:lnTo>
                      <a:pt x="18503" y="30139"/>
                    </a:lnTo>
                    <a:lnTo>
                      <a:pt x="17494" y="30300"/>
                    </a:lnTo>
                    <a:lnTo>
                      <a:pt x="16985" y="30407"/>
                    </a:lnTo>
                    <a:lnTo>
                      <a:pt x="16985" y="30407"/>
                    </a:lnTo>
                    <a:lnTo>
                      <a:pt x="18583" y="28469"/>
                    </a:lnTo>
                    <a:lnTo>
                      <a:pt x="21861" y="24656"/>
                    </a:lnTo>
                    <a:lnTo>
                      <a:pt x="23513" y="22781"/>
                    </a:lnTo>
                    <a:lnTo>
                      <a:pt x="23923" y="22317"/>
                    </a:lnTo>
                    <a:lnTo>
                      <a:pt x="24343" y="21861"/>
                    </a:lnTo>
                    <a:lnTo>
                      <a:pt x="25477" y="21933"/>
                    </a:lnTo>
                    <a:lnTo>
                      <a:pt x="27728" y="22004"/>
                    </a:lnTo>
                    <a:lnTo>
                      <a:pt x="29406" y="21951"/>
                    </a:lnTo>
                    <a:lnTo>
                      <a:pt x="30532" y="21852"/>
                    </a:lnTo>
                    <a:lnTo>
                      <a:pt x="31666" y="21674"/>
                    </a:lnTo>
                    <a:lnTo>
                      <a:pt x="32800" y="21415"/>
                    </a:lnTo>
                    <a:lnTo>
                      <a:pt x="33371" y="21245"/>
                    </a:lnTo>
                    <a:lnTo>
                      <a:pt x="33434" y="21218"/>
                    </a:lnTo>
                    <a:lnTo>
                      <a:pt x="33487" y="21120"/>
                    </a:lnTo>
                    <a:lnTo>
                      <a:pt x="33479" y="21013"/>
                    </a:lnTo>
                    <a:lnTo>
                      <a:pt x="33407" y="20950"/>
                    </a:lnTo>
                    <a:lnTo>
                      <a:pt x="33354" y="20959"/>
                    </a:lnTo>
                    <a:lnTo>
                      <a:pt x="32800" y="21129"/>
                    </a:lnTo>
                    <a:lnTo>
                      <a:pt x="31693" y="21379"/>
                    </a:lnTo>
                    <a:lnTo>
                      <a:pt x="30594" y="21549"/>
                    </a:lnTo>
                    <a:lnTo>
                      <a:pt x="29505" y="21656"/>
                    </a:lnTo>
                    <a:lnTo>
                      <a:pt x="27871" y="21709"/>
                    </a:lnTo>
                    <a:lnTo>
                      <a:pt x="25692" y="21647"/>
                    </a:lnTo>
                    <a:lnTo>
                      <a:pt x="24593" y="21576"/>
                    </a:lnTo>
                    <a:lnTo>
                      <a:pt x="25924" y="20111"/>
                    </a:lnTo>
                    <a:lnTo>
                      <a:pt x="28630" y="17244"/>
                    </a:lnTo>
                    <a:lnTo>
                      <a:pt x="30005" y="15834"/>
                    </a:lnTo>
                    <a:lnTo>
                      <a:pt x="30755" y="15530"/>
                    </a:lnTo>
                    <a:lnTo>
                      <a:pt x="32255" y="15003"/>
                    </a:lnTo>
                    <a:lnTo>
                      <a:pt x="33773" y="14601"/>
                    </a:lnTo>
                    <a:lnTo>
                      <a:pt x="35300" y="14342"/>
                    </a:lnTo>
                    <a:lnTo>
                      <a:pt x="36077" y="14280"/>
                    </a:lnTo>
                    <a:lnTo>
                      <a:pt x="36131" y="14271"/>
                    </a:lnTo>
                    <a:lnTo>
                      <a:pt x="36211" y="14182"/>
                    </a:lnTo>
                    <a:lnTo>
                      <a:pt x="36229" y="14074"/>
                    </a:lnTo>
                    <a:lnTo>
                      <a:pt x="36175" y="13994"/>
                    </a:lnTo>
                    <a:lnTo>
                      <a:pt x="36122" y="13985"/>
                    </a:lnTo>
                    <a:lnTo>
                      <a:pt x="35407" y="14039"/>
                    </a:lnTo>
                    <a:lnTo>
                      <a:pt x="33996" y="14262"/>
                    </a:lnTo>
                    <a:lnTo>
                      <a:pt x="32586" y="14610"/>
                    </a:lnTo>
                    <a:lnTo>
                      <a:pt x="31201" y="15066"/>
                    </a:lnTo>
                    <a:lnTo>
                      <a:pt x="30505" y="15333"/>
                    </a:lnTo>
                    <a:lnTo>
                      <a:pt x="30505" y="15333"/>
                    </a:lnTo>
                    <a:lnTo>
                      <a:pt x="31666" y="14164"/>
                    </a:lnTo>
                    <a:lnTo>
                      <a:pt x="34032" y="11878"/>
                    </a:lnTo>
                    <a:lnTo>
                      <a:pt x="35220" y="10752"/>
                    </a:lnTo>
                    <a:lnTo>
                      <a:pt x="35738" y="10467"/>
                    </a:lnTo>
                    <a:lnTo>
                      <a:pt x="36774" y="9976"/>
                    </a:lnTo>
                    <a:lnTo>
                      <a:pt x="37810" y="9565"/>
                    </a:lnTo>
                    <a:lnTo>
                      <a:pt x="38863" y="9216"/>
                    </a:lnTo>
                    <a:lnTo>
                      <a:pt x="40444" y="8779"/>
                    </a:lnTo>
                    <a:lnTo>
                      <a:pt x="42587" y="8315"/>
                    </a:lnTo>
                    <a:lnTo>
                      <a:pt x="43677" y="8100"/>
                    </a:lnTo>
                    <a:lnTo>
                      <a:pt x="43739" y="8082"/>
                    </a:lnTo>
                    <a:lnTo>
                      <a:pt x="43793" y="7984"/>
                    </a:lnTo>
                    <a:lnTo>
                      <a:pt x="43784" y="7877"/>
                    </a:lnTo>
                    <a:lnTo>
                      <a:pt x="43712" y="7814"/>
                    </a:lnTo>
                    <a:lnTo>
                      <a:pt x="43650" y="7814"/>
                    </a:lnTo>
                    <a:lnTo>
                      <a:pt x="42667" y="8011"/>
                    </a:lnTo>
                    <a:lnTo>
                      <a:pt x="40721" y="8422"/>
                    </a:lnTo>
                    <a:lnTo>
                      <a:pt x="39283" y="8797"/>
                    </a:lnTo>
                    <a:lnTo>
                      <a:pt x="38336" y="9083"/>
                    </a:lnTo>
                    <a:lnTo>
                      <a:pt x="37390" y="9422"/>
                    </a:lnTo>
                    <a:lnTo>
                      <a:pt x="36452" y="9815"/>
                    </a:lnTo>
                    <a:lnTo>
                      <a:pt x="35988" y="10038"/>
                    </a:lnTo>
                    <a:lnTo>
                      <a:pt x="36997" y="9109"/>
                    </a:lnTo>
                    <a:lnTo>
                      <a:pt x="39042" y="7270"/>
                    </a:lnTo>
                    <a:lnTo>
                      <a:pt x="41114" y="5475"/>
                    </a:lnTo>
                    <a:lnTo>
                      <a:pt x="43212" y="3707"/>
                    </a:lnTo>
                    <a:lnTo>
                      <a:pt x="44266" y="2832"/>
                    </a:lnTo>
                    <a:lnTo>
                      <a:pt x="45498" y="2823"/>
                    </a:lnTo>
                    <a:lnTo>
                      <a:pt x="46731" y="2805"/>
                    </a:lnTo>
                    <a:lnTo>
                      <a:pt x="46793" y="2796"/>
                    </a:lnTo>
                    <a:lnTo>
                      <a:pt x="46865" y="2715"/>
                    </a:lnTo>
                    <a:lnTo>
                      <a:pt x="46882" y="2599"/>
                    </a:lnTo>
                    <a:lnTo>
                      <a:pt x="46838" y="2519"/>
                    </a:lnTo>
                    <a:lnTo>
                      <a:pt x="46775" y="2510"/>
                    </a:lnTo>
                    <a:lnTo>
                      <a:pt x="45623" y="2528"/>
                    </a:lnTo>
                    <a:lnTo>
                      <a:pt x="44462" y="2537"/>
                    </a:lnTo>
                    <a:lnTo>
                      <a:pt x="44436" y="2492"/>
                    </a:lnTo>
                    <a:lnTo>
                      <a:pt x="44382" y="2465"/>
                    </a:lnTo>
                    <a:lnTo>
                      <a:pt x="44400" y="2099"/>
                    </a:lnTo>
                    <a:lnTo>
                      <a:pt x="44534" y="1367"/>
                    </a:lnTo>
                    <a:lnTo>
                      <a:pt x="44659" y="1001"/>
                    </a:lnTo>
                    <a:lnTo>
                      <a:pt x="44677" y="938"/>
                    </a:lnTo>
                    <a:lnTo>
                      <a:pt x="44632" y="840"/>
                    </a:lnTo>
                    <a:lnTo>
                      <a:pt x="44543" y="804"/>
                    </a:lnTo>
                    <a:lnTo>
                      <a:pt x="44445" y="849"/>
                    </a:lnTo>
                    <a:lnTo>
                      <a:pt x="44418" y="903"/>
                    </a:lnTo>
                    <a:lnTo>
                      <a:pt x="44275" y="1331"/>
                    </a:lnTo>
                    <a:lnTo>
                      <a:pt x="44123" y="2180"/>
                    </a:lnTo>
                    <a:lnTo>
                      <a:pt x="44105" y="2608"/>
                    </a:lnTo>
                    <a:lnTo>
                      <a:pt x="44105" y="2626"/>
                    </a:lnTo>
                    <a:lnTo>
                      <a:pt x="44096" y="2635"/>
                    </a:lnTo>
                    <a:lnTo>
                      <a:pt x="42319" y="4100"/>
                    </a:lnTo>
                    <a:lnTo>
                      <a:pt x="40569" y="5591"/>
                    </a:lnTo>
                    <a:lnTo>
                      <a:pt x="40569" y="5591"/>
                    </a:lnTo>
                    <a:lnTo>
                      <a:pt x="41078" y="4225"/>
                    </a:lnTo>
                    <a:lnTo>
                      <a:pt x="42176" y="1519"/>
                    </a:lnTo>
                    <a:lnTo>
                      <a:pt x="42792" y="188"/>
                    </a:lnTo>
                    <a:lnTo>
                      <a:pt x="42810" y="126"/>
                    </a:lnTo>
                    <a:lnTo>
                      <a:pt x="42775" y="36"/>
                    </a:lnTo>
                    <a:lnTo>
                      <a:pt x="426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23"/>
            <p:cNvGrpSpPr/>
            <p:nvPr/>
          </p:nvGrpSpPr>
          <p:grpSpPr>
            <a:xfrm rot="3674348">
              <a:off x="2571996" y="3692845"/>
              <a:ext cx="916933" cy="2240772"/>
              <a:chOff x="-2297886" y="3166014"/>
              <a:chExt cx="1192075" cy="2912823"/>
            </a:xfrm>
          </p:grpSpPr>
          <p:sp>
            <p:nvSpPr>
              <p:cNvPr id="1004" name="Google Shape;1004;p23"/>
              <p:cNvSpPr/>
              <p:nvPr/>
            </p:nvSpPr>
            <p:spPr>
              <a:xfrm rot="-212454">
                <a:off x="-2212328" y="3194433"/>
                <a:ext cx="1020959" cy="2411691"/>
              </a:xfrm>
              <a:custGeom>
                <a:avLst/>
                <a:gdLst/>
                <a:ahLst/>
                <a:cxnLst/>
                <a:rect l="l" t="t" r="r" b="b"/>
                <a:pathLst>
                  <a:path w="23817" h="60618" extrusionOk="0">
                    <a:moveTo>
                      <a:pt x="6984" y="60617"/>
                    </a:moveTo>
                    <a:lnTo>
                      <a:pt x="6519" y="59215"/>
                    </a:lnTo>
                    <a:lnTo>
                      <a:pt x="5162" y="55313"/>
                    </a:lnTo>
                    <a:lnTo>
                      <a:pt x="3948" y="51607"/>
                    </a:lnTo>
                    <a:lnTo>
                      <a:pt x="3117" y="48857"/>
                    </a:lnTo>
                    <a:lnTo>
                      <a:pt x="2322" y="45901"/>
                    </a:lnTo>
                    <a:lnTo>
                      <a:pt x="1581" y="42766"/>
                    </a:lnTo>
                    <a:lnTo>
                      <a:pt x="938" y="39480"/>
                    </a:lnTo>
                    <a:lnTo>
                      <a:pt x="554" y="36935"/>
                    </a:lnTo>
                    <a:lnTo>
                      <a:pt x="349" y="35203"/>
                    </a:lnTo>
                    <a:lnTo>
                      <a:pt x="179" y="33452"/>
                    </a:lnTo>
                    <a:lnTo>
                      <a:pt x="63" y="31693"/>
                    </a:lnTo>
                    <a:lnTo>
                      <a:pt x="9" y="29907"/>
                    </a:lnTo>
                    <a:lnTo>
                      <a:pt x="1" y="28121"/>
                    </a:lnTo>
                    <a:lnTo>
                      <a:pt x="72" y="26317"/>
                    </a:lnTo>
                    <a:lnTo>
                      <a:pt x="197" y="24522"/>
                    </a:lnTo>
                    <a:lnTo>
                      <a:pt x="402" y="22719"/>
                    </a:lnTo>
                    <a:lnTo>
                      <a:pt x="688" y="20924"/>
                    </a:lnTo>
                    <a:lnTo>
                      <a:pt x="1054" y="19138"/>
                    </a:lnTo>
                    <a:lnTo>
                      <a:pt x="1510" y="17361"/>
                    </a:lnTo>
                    <a:lnTo>
                      <a:pt x="2054" y="15592"/>
                    </a:lnTo>
                    <a:lnTo>
                      <a:pt x="2688" y="13851"/>
                    </a:lnTo>
                    <a:lnTo>
                      <a:pt x="3055" y="12985"/>
                    </a:lnTo>
                    <a:lnTo>
                      <a:pt x="3430" y="12137"/>
                    </a:lnTo>
                    <a:lnTo>
                      <a:pt x="4224" y="10529"/>
                    </a:lnTo>
                    <a:lnTo>
                      <a:pt x="5073" y="9047"/>
                    </a:lnTo>
                    <a:lnTo>
                      <a:pt x="5966" y="7681"/>
                    </a:lnTo>
                    <a:lnTo>
                      <a:pt x="6894" y="6430"/>
                    </a:lnTo>
                    <a:lnTo>
                      <a:pt x="7859" y="5296"/>
                    </a:lnTo>
                    <a:lnTo>
                      <a:pt x="8841" y="4278"/>
                    </a:lnTo>
                    <a:lnTo>
                      <a:pt x="9841" y="3367"/>
                    </a:lnTo>
                    <a:lnTo>
                      <a:pt x="10859" y="2564"/>
                    </a:lnTo>
                    <a:lnTo>
                      <a:pt x="11877" y="1876"/>
                    </a:lnTo>
                    <a:lnTo>
                      <a:pt x="12895" y="1305"/>
                    </a:lnTo>
                    <a:lnTo>
                      <a:pt x="13913" y="831"/>
                    </a:lnTo>
                    <a:lnTo>
                      <a:pt x="14905" y="465"/>
                    </a:lnTo>
                    <a:lnTo>
                      <a:pt x="15887" y="206"/>
                    </a:lnTo>
                    <a:lnTo>
                      <a:pt x="16834" y="54"/>
                    </a:lnTo>
                    <a:lnTo>
                      <a:pt x="17753" y="1"/>
                    </a:lnTo>
                    <a:lnTo>
                      <a:pt x="18628" y="45"/>
                    </a:lnTo>
                    <a:lnTo>
                      <a:pt x="19459" y="197"/>
                    </a:lnTo>
                    <a:lnTo>
                      <a:pt x="20236" y="447"/>
                    </a:lnTo>
                    <a:lnTo>
                      <a:pt x="20959" y="796"/>
                    </a:lnTo>
                    <a:lnTo>
                      <a:pt x="21611" y="1242"/>
                    </a:lnTo>
                    <a:lnTo>
                      <a:pt x="22191" y="1778"/>
                    </a:lnTo>
                    <a:lnTo>
                      <a:pt x="22700" y="2412"/>
                    </a:lnTo>
                    <a:lnTo>
                      <a:pt x="23120" y="3135"/>
                    </a:lnTo>
                    <a:lnTo>
                      <a:pt x="23442" y="3957"/>
                    </a:lnTo>
                    <a:lnTo>
                      <a:pt x="23674" y="4868"/>
                    </a:lnTo>
                    <a:lnTo>
                      <a:pt x="23799" y="5868"/>
                    </a:lnTo>
                    <a:lnTo>
                      <a:pt x="23817" y="6948"/>
                    </a:lnTo>
                    <a:lnTo>
                      <a:pt x="23710" y="8127"/>
                    </a:lnTo>
                    <a:lnTo>
                      <a:pt x="23486" y="9386"/>
                    </a:lnTo>
                    <a:lnTo>
                      <a:pt x="23129" y="10735"/>
                    </a:lnTo>
                    <a:lnTo>
                      <a:pt x="22638" y="12154"/>
                    </a:lnTo>
                    <a:lnTo>
                      <a:pt x="22334" y="12905"/>
                    </a:lnTo>
                    <a:lnTo>
                      <a:pt x="21691" y="14449"/>
                    </a:lnTo>
                    <a:lnTo>
                      <a:pt x="20388" y="17798"/>
                    </a:lnTo>
                    <a:lnTo>
                      <a:pt x="19066" y="21406"/>
                    </a:lnTo>
                    <a:lnTo>
                      <a:pt x="17735" y="25201"/>
                    </a:lnTo>
                    <a:lnTo>
                      <a:pt x="15771" y="31104"/>
                    </a:lnTo>
                    <a:lnTo>
                      <a:pt x="13270" y="39025"/>
                    </a:lnTo>
                    <a:lnTo>
                      <a:pt x="11020" y="46454"/>
                    </a:lnTo>
                    <a:lnTo>
                      <a:pt x="9154" y="52866"/>
                    </a:lnTo>
                    <a:lnTo>
                      <a:pt x="7252" y="59635"/>
                    </a:lnTo>
                    <a:lnTo>
                      <a:pt x="6984" y="6061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 rot="-212454">
                <a:off x="-2097438" y="3352600"/>
                <a:ext cx="681411" cy="2708687"/>
              </a:xfrm>
              <a:custGeom>
                <a:avLst/>
                <a:gdLst/>
                <a:ahLst/>
                <a:cxnLst/>
                <a:rect l="l" t="t" r="r" b="b"/>
                <a:pathLst>
                  <a:path w="15896" h="68083" extrusionOk="0">
                    <a:moveTo>
                      <a:pt x="14681" y="0"/>
                    </a:moveTo>
                    <a:lnTo>
                      <a:pt x="14655" y="27"/>
                    </a:lnTo>
                    <a:lnTo>
                      <a:pt x="14262" y="572"/>
                    </a:lnTo>
                    <a:lnTo>
                      <a:pt x="13503" y="1679"/>
                    </a:lnTo>
                    <a:lnTo>
                      <a:pt x="12788" y="2831"/>
                    </a:lnTo>
                    <a:lnTo>
                      <a:pt x="12101" y="4010"/>
                    </a:lnTo>
                    <a:lnTo>
                      <a:pt x="11449" y="5224"/>
                    </a:lnTo>
                    <a:lnTo>
                      <a:pt x="10833" y="6466"/>
                    </a:lnTo>
                    <a:lnTo>
                      <a:pt x="9975" y="8368"/>
                    </a:lnTo>
                    <a:lnTo>
                      <a:pt x="9439" y="9680"/>
                    </a:lnTo>
                    <a:lnTo>
                      <a:pt x="6644" y="3447"/>
                    </a:lnTo>
                    <a:lnTo>
                      <a:pt x="6627" y="3403"/>
                    </a:lnTo>
                    <a:lnTo>
                      <a:pt x="6537" y="3349"/>
                    </a:lnTo>
                    <a:lnTo>
                      <a:pt x="6484" y="3340"/>
                    </a:lnTo>
                    <a:lnTo>
                      <a:pt x="6439" y="3340"/>
                    </a:lnTo>
                    <a:lnTo>
                      <a:pt x="6403" y="3394"/>
                    </a:lnTo>
                    <a:lnTo>
                      <a:pt x="6412" y="3438"/>
                    </a:lnTo>
                    <a:lnTo>
                      <a:pt x="9314" y="9904"/>
                    </a:lnTo>
                    <a:lnTo>
                      <a:pt x="9323" y="9922"/>
                    </a:lnTo>
                    <a:lnTo>
                      <a:pt x="9341" y="9939"/>
                    </a:lnTo>
                    <a:lnTo>
                      <a:pt x="9002" y="10815"/>
                    </a:lnTo>
                    <a:lnTo>
                      <a:pt x="8386" y="12601"/>
                    </a:lnTo>
                    <a:lnTo>
                      <a:pt x="7814" y="14413"/>
                    </a:lnTo>
                    <a:lnTo>
                      <a:pt x="7287" y="16271"/>
                    </a:lnTo>
                    <a:lnTo>
                      <a:pt x="7046" y="17199"/>
                    </a:lnTo>
                    <a:lnTo>
                      <a:pt x="4260" y="10984"/>
                    </a:lnTo>
                    <a:lnTo>
                      <a:pt x="4233" y="10940"/>
                    </a:lnTo>
                    <a:lnTo>
                      <a:pt x="4144" y="10877"/>
                    </a:lnTo>
                    <a:lnTo>
                      <a:pt x="4090" y="10868"/>
                    </a:lnTo>
                    <a:lnTo>
                      <a:pt x="4046" y="10868"/>
                    </a:lnTo>
                    <a:lnTo>
                      <a:pt x="4010" y="10922"/>
                    </a:lnTo>
                    <a:lnTo>
                      <a:pt x="4019" y="10966"/>
                    </a:lnTo>
                    <a:lnTo>
                      <a:pt x="6921" y="17432"/>
                    </a:lnTo>
                    <a:lnTo>
                      <a:pt x="6939" y="17467"/>
                    </a:lnTo>
                    <a:lnTo>
                      <a:pt x="6975" y="17494"/>
                    </a:lnTo>
                    <a:lnTo>
                      <a:pt x="6689" y="18655"/>
                    </a:lnTo>
                    <a:lnTo>
                      <a:pt x="6180" y="21013"/>
                    </a:lnTo>
                    <a:lnTo>
                      <a:pt x="5742" y="23397"/>
                    </a:lnTo>
                    <a:lnTo>
                      <a:pt x="5367" y="25808"/>
                    </a:lnTo>
                    <a:lnTo>
                      <a:pt x="5198" y="27013"/>
                    </a:lnTo>
                    <a:lnTo>
                      <a:pt x="2126" y="17834"/>
                    </a:lnTo>
                    <a:lnTo>
                      <a:pt x="2108" y="17789"/>
                    </a:lnTo>
                    <a:lnTo>
                      <a:pt x="2028" y="17726"/>
                    </a:lnTo>
                    <a:lnTo>
                      <a:pt x="1974" y="17708"/>
                    </a:lnTo>
                    <a:lnTo>
                      <a:pt x="1929" y="17708"/>
                    </a:lnTo>
                    <a:lnTo>
                      <a:pt x="1876" y="17753"/>
                    </a:lnTo>
                    <a:lnTo>
                      <a:pt x="1885" y="17798"/>
                    </a:lnTo>
                    <a:lnTo>
                      <a:pt x="5135" y="27514"/>
                    </a:lnTo>
                    <a:lnTo>
                      <a:pt x="4992" y="28728"/>
                    </a:lnTo>
                    <a:lnTo>
                      <a:pt x="4742" y="31166"/>
                    </a:lnTo>
                    <a:lnTo>
                      <a:pt x="4537" y="33595"/>
                    </a:lnTo>
                    <a:lnTo>
                      <a:pt x="4394" y="36015"/>
                    </a:lnTo>
                    <a:lnTo>
                      <a:pt x="4340" y="37220"/>
                    </a:lnTo>
                    <a:lnTo>
                      <a:pt x="242" y="28094"/>
                    </a:lnTo>
                    <a:lnTo>
                      <a:pt x="215" y="28049"/>
                    </a:lnTo>
                    <a:lnTo>
                      <a:pt x="126" y="27996"/>
                    </a:lnTo>
                    <a:lnTo>
                      <a:pt x="81" y="27987"/>
                    </a:lnTo>
                    <a:lnTo>
                      <a:pt x="36" y="27987"/>
                    </a:lnTo>
                    <a:lnTo>
                      <a:pt x="0" y="28040"/>
                    </a:lnTo>
                    <a:lnTo>
                      <a:pt x="9" y="28085"/>
                    </a:lnTo>
                    <a:lnTo>
                      <a:pt x="4314" y="37694"/>
                    </a:lnTo>
                    <a:lnTo>
                      <a:pt x="4242" y="39828"/>
                    </a:lnTo>
                    <a:lnTo>
                      <a:pt x="4207" y="44034"/>
                    </a:lnTo>
                    <a:lnTo>
                      <a:pt x="4233" y="46088"/>
                    </a:lnTo>
                    <a:lnTo>
                      <a:pt x="974" y="38176"/>
                    </a:lnTo>
                    <a:lnTo>
                      <a:pt x="947" y="38140"/>
                    </a:lnTo>
                    <a:lnTo>
                      <a:pt x="858" y="38078"/>
                    </a:lnTo>
                    <a:lnTo>
                      <a:pt x="813" y="38060"/>
                    </a:lnTo>
                    <a:lnTo>
                      <a:pt x="768" y="38069"/>
                    </a:lnTo>
                    <a:lnTo>
                      <a:pt x="724" y="38113"/>
                    </a:lnTo>
                    <a:lnTo>
                      <a:pt x="733" y="38158"/>
                    </a:lnTo>
                    <a:lnTo>
                      <a:pt x="4242" y="46677"/>
                    </a:lnTo>
                    <a:lnTo>
                      <a:pt x="4287" y="48285"/>
                    </a:lnTo>
                    <a:lnTo>
                      <a:pt x="4412" y="51410"/>
                    </a:lnTo>
                    <a:lnTo>
                      <a:pt x="4582" y="54411"/>
                    </a:lnTo>
                    <a:lnTo>
                      <a:pt x="4796" y="57286"/>
                    </a:lnTo>
                    <a:lnTo>
                      <a:pt x="5162" y="61304"/>
                    </a:lnTo>
                    <a:lnTo>
                      <a:pt x="5707" y="65975"/>
                    </a:lnTo>
                    <a:lnTo>
                      <a:pt x="5975" y="67939"/>
                    </a:lnTo>
                    <a:lnTo>
                      <a:pt x="5992" y="68002"/>
                    </a:lnTo>
                    <a:lnTo>
                      <a:pt x="6046" y="68047"/>
                    </a:lnTo>
                    <a:lnTo>
                      <a:pt x="6082" y="68064"/>
                    </a:lnTo>
                    <a:lnTo>
                      <a:pt x="6109" y="68073"/>
                    </a:lnTo>
                    <a:lnTo>
                      <a:pt x="6162" y="68082"/>
                    </a:lnTo>
                    <a:lnTo>
                      <a:pt x="6225" y="68047"/>
                    </a:lnTo>
                    <a:lnTo>
                      <a:pt x="6225" y="68011"/>
                    </a:lnTo>
                    <a:lnTo>
                      <a:pt x="5957" y="66046"/>
                    </a:lnTo>
                    <a:lnTo>
                      <a:pt x="5412" y="61394"/>
                    </a:lnTo>
                    <a:lnTo>
                      <a:pt x="5046" y="57375"/>
                    </a:lnTo>
                    <a:lnTo>
                      <a:pt x="4841" y="54518"/>
                    </a:lnTo>
                    <a:lnTo>
                      <a:pt x="4662" y="51517"/>
                    </a:lnTo>
                    <a:lnTo>
                      <a:pt x="4537" y="48401"/>
                    </a:lnTo>
                    <a:lnTo>
                      <a:pt x="4501" y="46793"/>
                    </a:lnTo>
                    <a:lnTo>
                      <a:pt x="4885" y="45900"/>
                    </a:lnTo>
                    <a:lnTo>
                      <a:pt x="5760" y="43971"/>
                    </a:lnTo>
                    <a:lnTo>
                      <a:pt x="6618" y="42239"/>
                    </a:lnTo>
                    <a:lnTo>
                      <a:pt x="7136" y="41346"/>
                    </a:lnTo>
                    <a:lnTo>
                      <a:pt x="7386" y="41016"/>
                    </a:lnTo>
                    <a:lnTo>
                      <a:pt x="7466" y="40962"/>
                    </a:lnTo>
                    <a:lnTo>
                      <a:pt x="7502" y="40944"/>
                    </a:lnTo>
                    <a:lnTo>
                      <a:pt x="7502" y="40873"/>
                    </a:lnTo>
                    <a:lnTo>
                      <a:pt x="7475" y="40837"/>
                    </a:lnTo>
                    <a:lnTo>
                      <a:pt x="7439" y="40792"/>
                    </a:lnTo>
                    <a:lnTo>
                      <a:pt x="7341" y="40757"/>
                    </a:lnTo>
                    <a:lnTo>
                      <a:pt x="7296" y="40766"/>
                    </a:lnTo>
                    <a:lnTo>
                      <a:pt x="7198" y="40819"/>
                    </a:lnTo>
                    <a:lnTo>
                      <a:pt x="6912" y="41176"/>
                    </a:lnTo>
                    <a:lnTo>
                      <a:pt x="6368" y="42123"/>
                    </a:lnTo>
                    <a:lnTo>
                      <a:pt x="5100" y="44748"/>
                    </a:lnTo>
                    <a:lnTo>
                      <a:pt x="4483" y="46132"/>
                    </a:lnTo>
                    <a:lnTo>
                      <a:pt x="4457" y="44096"/>
                    </a:lnTo>
                    <a:lnTo>
                      <a:pt x="4501" y="39953"/>
                    </a:lnTo>
                    <a:lnTo>
                      <a:pt x="4564" y="37837"/>
                    </a:lnTo>
                    <a:lnTo>
                      <a:pt x="4573" y="37837"/>
                    </a:lnTo>
                    <a:lnTo>
                      <a:pt x="5001" y="37319"/>
                    </a:lnTo>
                    <a:lnTo>
                      <a:pt x="7046" y="34765"/>
                    </a:lnTo>
                    <a:lnTo>
                      <a:pt x="8332" y="33086"/>
                    </a:lnTo>
                    <a:lnTo>
                      <a:pt x="8743" y="32496"/>
                    </a:lnTo>
                    <a:lnTo>
                      <a:pt x="8752" y="32461"/>
                    </a:lnTo>
                    <a:lnTo>
                      <a:pt x="8716" y="32380"/>
                    </a:lnTo>
                    <a:lnTo>
                      <a:pt x="8671" y="32345"/>
                    </a:lnTo>
                    <a:lnTo>
                      <a:pt x="8618" y="32318"/>
                    </a:lnTo>
                    <a:lnTo>
                      <a:pt x="8529" y="32318"/>
                    </a:lnTo>
                    <a:lnTo>
                      <a:pt x="8502" y="32345"/>
                    </a:lnTo>
                    <a:lnTo>
                      <a:pt x="8171" y="32827"/>
                    </a:lnTo>
                    <a:lnTo>
                      <a:pt x="7144" y="34175"/>
                    </a:lnTo>
                    <a:lnTo>
                      <a:pt x="5367" y="36417"/>
                    </a:lnTo>
                    <a:lnTo>
                      <a:pt x="4590" y="37381"/>
                    </a:lnTo>
                    <a:lnTo>
                      <a:pt x="4590" y="37381"/>
                    </a:lnTo>
                    <a:lnTo>
                      <a:pt x="4644" y="36176"/>
                    </a:lnTo>
                    <a:lnTo>
                      <a:pt x="4787" y="33756"/>
                    </a:lnTo>
                    <a:lnTo>
                      <a:pt x="4983" y="31336"/>
                    </a:lnTo>
                    <a:lnTo>
                      <a:pt x="5233" y="28907"/>
                    </a:lnTo>
                    <a:lnTo>
                      <a:pt x="5376" y="27701"/>
                    </a:lnTo>
                    <a:lnTo>
                      <a:pt x="5385" y="27701"/>
                    </a:lnTo>
                    <a:lnTo>
                      <a:pt x="5394" y="27692"/>
                    </a:lnTo>
                    <a:lnTo>
                      <a:pt x="6859" y="26433"/>
                    </a:lnTo>
                    <a:lnTo>
                      <a:pt x="9377" y="24343"/>
                    </a:lnTo>
                    <a:lnTo>
                      <a:pt x="10315" y="23620"/>
                    </a:lnTo>
                    <a:lnTo>
                      <a:pt x="10716" y="23343"/>
                    </a:lnTo>
                    <a:lnTo>
                      <a:pt x="10824" y="23299"/>
                    </a:lnTo>
                    <a:lnTo>
                      <a:pt x="10859" y="23281"/>
                    </a:lnTo>
                    <a:lnTo>
                      <a:pt x="10859" y="23209"/>
                    </a:lnTo>
                    <a:lnTo>
                      <a:pt x="10833" y="23165"/>
                    </a:lnTo>
                    <a:lnTo>
                      <a:pt x="10797" y="23129"/>
                    </a:lnTo>
                    <a:lnTo>
                      <a:pt x="10699" y="23093"/>
                    </a:lnTo>
                    <a:lnTo>
                      <a:pt x="10654" y="23093"/>
                    </a:lnTo>
                    <a:lnTo>
                      <a:pt x="10538" y="23147"/>
                    </a:lnTo>
                    <a:lnTo>
                      <a:pt x="10082" y="23459"/>
                    </a:lnTo>
                    <a:lnTo>
                      <a:pt x="9064" y="24245"/>
                    </a:lnTo>
                    <a:lnTo>
                      <a:pt x="6528" y="26353"/>
                    </a:lnTo>
                    <a:lnTo>
                      <a:pt x="5430" y="27299"/>
                    </a:lnTo>
                    <a:lnTo>
                      <a:pt x="5600" y="26049"/>
                    </a:lnTo>
                    <a:lnTo>
                      <a:pt x="5984" y="23567"/>
                    </a:lnTo>
                    <a:lnTo>
                      <a:pt x="6439" y="21111"/>
                    </a:lnTo>
                    <a:lnTo>
                      <a:pt x="6966" y="18673"/>
                    </a:lnTo>
                    <a:lnTo>
                      <a:pt x="7261" y="17476"/>
                    </a:lnTo>
                    <a:lnTo>
                      <a:pt x="8386" y="16932"/>
                    </a:lnTo>
                    <a:lnTo>
                      <a:pt x="12538" y="14985"/>
                    </a:lnTo>
                    <a:lnTo>
                      <a:pt x="13458" y="14592"/>
                    </a:lnTo>
                    <a:lnTo>
                      <a:pt x="13494" y="14574"/>
                    </a:lnTo>
                    <a:lnTo>
                      <a:pt x="13503" y="14503"/>
                    </a:lnTo>
                    <a:lnTo>
                      <a:pt x="13476" y="14467"/>
                    </a:lnTo>
                    <a:lnTo>
                      <a:pt x="13431" y="14422"/>
                    </a:lnTo>
                    <a:lnTo>
                      <a:pt x="13333" y="14387"/>
                    </a:lnTo>
                    <a:lnTo>
                      <a:pt x="13297" y="14387"/>
                    </a:lnTo>
                    <a:lnTo>
                      <a:pt x="12476" y="14735"/>
                    </a:lnTo>
                    <a:lnTo>
                      <a:pt x="8680" y="16512"/>
                    </a:lnTo>
                    <a:lnTo>
                      <a:pt x="7341" y="17155"/>
                    </a:lnTo>
                    <a:lnTo>
                      <a:pt x="7341" y="17155"/>
                    </a:lnTo>
                    <a:lnTo>
                      <a:pt x="7582" y="16226"/>
                    </a:lnTo>
                    <a:lnTo>
                      <a:pt x="8100" y="14387"/>
                    </a:lnTo>
                    <a:lnTo>
                      <a:pt x="8671" y="12592"/>
                    </a:lnTo>
                    <a:lnTo>
                      <a:pt x="9297" y="10824"/>
                    </a:lnTo>
                    <a:lnTo>
                      <a:pt x="9636" y="9948"/>
                    </a:lnTo>
                    <a:lnTo>
                      <a:pt x="10734" y="9421"/>
                    </a:lnTo>
                    <a:lnTo>
                      <a:pt x="13887" y="7939"/>
                    </a:lnTo>
                    <a:lnTo>
                      <a:pt x="15521" y="7189"/>
                    </a:lnTo>
                    <a:lnTo>
                      <a:pt x="15851" y="7064"/>
                    </a:lnTo>
                    <a:lnTo>
                      <a:pt x="15887" y="7046"/>
                    </a:lnTo>
                    <a:lnTo>
                      <a:pt x="15896" y="6975"/>
                    </a:lnTo>
                    <a:lnTo>
                      <a:pt x="15860" y="6930"/>
                    </a:lnTo>
                    <a:lnTo>
                      <a:pt x="15824" y="6894"/>
                    </a:lnTo>
                    <a:lnTo>
                      <a:pt x="15726" y="6850"/>
                    </a:lnTo>
                    <a:lnTo>
                      <a:pt x="15682" y="6859"/>
                    </a:lnTo>
                    <a:lnTo>
                      <a:pt x="14878" y="7198"/>
                    </a:lnTo>
                    <a:lnTo>
                      <a:pt x="11136" y="8948"/>
                    </a:lnTo>
                    <a:lnTo>
                      <a:pt x="9770" y="9600"/>
                    </a:lnTo>
                    <a:lnTo>
                      <a:pt x="10297" y="8323"/>
                    </a:lnTo>
                    <a:lnTo>
                      <a:pt x="11440" y="5858"/>
                    </a:lnTo>
                    <a:lnTo>
                      <a:pt x="12386" y="4072"/>
                    </a:lnTo>
                    <a:lnTo>
                      <a:pt x="13056" y="2921"/>
                    </a:lnTo>
                    <a:lnTo>
                      <a:pt x="13762" y="1804"/>
                    </a:lnTo>
                    <a:lnTo>
                      <a:pt x="14503" y="715"/>
                    </a:lnTo>
                    <a:lnTo>
                      <a:pt x="14887" y="188"/>
                    </a:lnTo>
                    <a:lnTo>
                      <a:pt x="14896" y="152"/>
                    </a:lnTo>
                    <a:lnTo>
                      <a:pt x="14860" y="72"/>
                    </a:lnTo>
                    <a:lnTo>
                      <a:pt x="14815" y="36"/>
                    </a:lnTo>
                    <a:lnTo>
                      <a:pt x="14771" y="9"/>
                    </a:lnTo>
                    <a:lnTo>
                      <a:pt x="146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6" name="Google Shape;1006;p23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1007" name="Google Shape;1007;p23"/>
          <p:cNvSpPr txBox="1">
            <a:spLocks noGrp="1"/>
          </p:cNvSpPr>
          <p:nvPr>
            <p:ph type="subTitle" idx="1"/>
          </p:nvPr>
        </p:nvSpPr>
        <p:spPr>
          <a:xfrm>
            <a:off x="4816175" y="2000250"/>
            <a:ext cx="33336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008" name="Google Shape;1008;p23"/>
          <p:cNvSpPr txBox="1">
            <a:spLocks noGrp="1"/>
          </p:cNvSpPr>
          <p:nvPr>
            <p:ph type="subTitle" idx="2"/>
          </p:nvPr>
        </p:nvSpPr>
        <p:spPr>
          <a:xfrm>
            <a:off x="4816175" y="1409700"/>
            <a:ext cx="33336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rio"/>
              <a:buNone/>
              <a:defRPr sz="2000">
                <a:solidFill>
                  <a:schemeClr val="lt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4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4">
  <p:cSld name="CUSTOM_9_1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0"/>
          <p:cNvSpPr/>
          <p:nvPr/>
        </p:nvSpPr>
        <p:spPr>
          <a:xfrm rot="-623906" flipH="1">
            <a:off x="369917" y="1228981"/>
            <a:ext cx="752436" cy="542558"/>
          </a:xfrm>
          <a:custGeom>
            <a:avLst/>
            <a:gdLst/>
            <a:ahLst/>
            <a:cxnLst/>
            <a:rect l="l" t="t" r="r" b="b"/>
            <a:pathLst>
              <a:path w="37909" h="27335" extrusionOk="0">
                <a:moveTo>
                  <a:pt x="8404" y="0"/>
                </a:moveTo>
                <a:lnTo>
                  <a:pt x="7868" y="9"/>
                </a:lnTo>
                <a:lnTo>
                  <a:pt x="6778" y="134"/>
                </a:lnTo>
                <a:lnTo>
                  <a:pt x="5698" y="375"/>
                </a:lnTo>
                <a:lnTo>
                  <a:pt x="4653" y="715"/>
                </a:lnTo>
                <a:lnTo>
                  <a:pt x="3653" y="1161"/>
                </a:lnTo>
                <a:lnTo>
                  <a:pt x="2724" y="1679"/>
                </a:lnTo>
                <a:lnTo>
                  <a:pt x="1903" y="2277"/>
                </a:lnTo>
                <a:lnTo>
                  <a:pt x="1197" y="2938"/>
                </a:lnTo>
                <a:lnTo>
                  <a:pt x="903" y="3295"/>
                </a:lnTo>
                <a:lnTo>
                  <a:pt x="652" y="3644"/>
                </a:lnTo>
                <a:lnTo>
                  <a:pt x="277" y="4367"/>
                </a:lnTo>
                <a:lnTo>
                  <a:pt x="63" y="5108"/>
                </a:lnTo>
                <a:lnTo>
                  <a:pt x="1" y="5841"/>
                </a:lnTo>
                <a:lnTo>
                  <a:pt x="90" y="6564"/>
                </a:lnTo>
                <a:lnTo>
                  <a:pt x="331" y="7251"/>
                </a:lnTo>
                <a:lnTo>
                  <a:pt x="715" y="7894"/>
                </a:lnTo>
                <a:lnTo>
                  <a:pt x="1251" y="8484"/>
                </a:lnTo>
                <a:lnTo>
                  <a:pt x="1572" y="8743"/>
                </a:lnTo>
                <a:lnTo>
                  <a:pt x="1858" y="8966"/>
                </a:lnTo>
                <a:lnTo>
                  <a:pt x="2501" y="9377"/>
                </a:lnTo>
                <a:lnTo>
                  <a:pt x="3528" y="9939"/>
                </a:lnTo>
                <a:lnTo>
                  <a:pt x="4582" y="10475"/>
                </a:lnTo>
                <a:lnTo>
                  <a:pt x="5242" y="10868"/>
                </a:lnTo>
                <a:lnTo>
                  <a:pt x="5850" y="11288"/>
                </a:lnTo>
                <a:lnTo>
                  <a:pt x="6377" y="11770"/>
                </a:lnTo>
                <a:lnTo>
                  <a:pt x="6591" y="12038"/>
                </a:lnTo>
                <a:lnTo>
                  <a:pt x="6796" y="12342"/>
                </a:lnTo>
                <a:lnTo>
                  <a:pt x="7100" y="12993"/>
                </a:lnTo>
                <a:lnTo>
                  <a:pt x="7404" y="14020"/>
                </a:lnTo>
                <a:lnTo>
                  <a:pt x="7645" y="15065"/>
                </a:lnTo>
                <a:lnTo>
                  <a:pt x="7841" y="15744"/>
                </a:lnTo>
                <a:lnTo>
                  <a:pt x="8109" y="16396"/>
                </a:lnTo>
                <a:lnTo>
                  <a:pt x="8502" y="16994"/>
                </a:lnTo>
                <a:lnTo>
                  <a:pt x="8761" y="17271"/>
                </a:lnTo>
                <a:lnTo>
                  <a:pt x="9002" y="17512"/>
                </a:lnTo>
                <a:lnTo>
                  <a:pt x="9556" y="17914"/>
                </a:lnTo>
                <a:lnTo>
                  <a:pt x="10163" y="18217"/>
                </a:lnTo>
                <a:lnTo>
                  <a:pt x="10833" y="18459"/>
                </a:lnTo>
                <a:lnTo>
                  <a:pt x="11538" y="18637"/>
                </a:lnTo>
                <a:lnTo>
                  <a:pt x="12279" y="18771"/>
                </a:lnTo>
                <a:lnTo>
                  <a:pt x="13431" y="18914"/>
                </a:lnTo>
                <a:lnTo>
                  <a:pt x="14994" y="19075"/>
                </a:lnTo>
                <a:lnTo>
                  <a:pt x="16119" y="19235"/>
                </a:lnTo>
                <a:lnTo>
                  <a:pt x="16834" y="19396"/>
                </a:lnTo>
                <a:lnTo>
                  <a:pt x="17503" y="19602"/>
                </a:lnTo>
                <a:lnTo>
                  <a:pt x="18128" y="19878"/>
                </a:lnTo>
                <a:lnTo>
                  <a:pt x="18682" y="20236"/>
                </a:lnTo>
                <a:lnTo>
                  <a:pt x="19164" y="20682"/>
                </a:lnTo>
                <a:lnTo>
                  <a:pt x="19370" y="20950"/>
                </a:lnTo>
                <a:lnTo>
                  <a:pt x="19513" y="21173"/>
                </a:lnTo>
                <a:lnTo>
                  <a:pt x="19727" y="21647"/>
                </a:lnTo>
                <a:lnTo>
                  <a:pt x="19968" y="22397"/>
                </a:lnTo>
                <a:lnTo>
                  <a:pt x="20209" y="23441"/>
                </a:lnTo>
                <a:lnTo>
                  <a:pt x="20432" y="24209"/>
                </a:lnTo>
                <a:lnTo>
                  <a:pt x="20629" y="24701"/>
                </a:lnTo>
                <a:lnTo>
                  <a:pt x="20754" y="24933"/>
                </a:lnTo>
                <a:lnTo>
                  <a:pt x="20906" y="25192"/>
                </a:lnTo>
                <a:lnTo>
                  <a:pt x="21263" y="25665"/>
                </a:lnTo>
                <a:lnTo>
                  <a:pt x="21683" y="26067"/>
                </a:lnTo>
                <a:lnTo>
                  <a:pt x="22156" y="26415"/>
                </a:lnTo>
                <a:lnTo>
                  <a:pt x="22665" y="26710"/>
                </a:lnTo>
                <a:lnTo>
                  <a:pt x="23210" y="26933"/>
                </a:lnTo>
                <a:lnTo>
                  <a:pt x="23772" y="27112"/>
                </a:lnTo>
                <a:lnTo>
                  <a:pt x="24344" y="27237"/>
                </a:lnTo>
                <a:lnTo>
                  <a:pt x="24629" y="27272"/>
                </a:lnTo>
                <a:lnTo>
                  <a:pt x="25201" y="27335"/>
                </a:lnTo>
                <a:lnTo>
                  <a:pt x="26353" y="27335"/>
                </a:lnTo>
                <a:lnTo>
                  <a:pt x="28094" y="27201"/>
                </a:lnTo>
                <a:lnTo>
                  <a:pt x="29255" y="27138"/>
                </a:lnTo>
                <a:lnTo>
                  <a:pt x="29961" y="27103"/>
                </a:lnTo>
                <a:lnTo>
                  <a:pt x="31345" y="26924"/>
                </a:lnTo>
                <a:lnTo>
                  <a:pt x="32711" y="26719"/>
                </a:lnTo>
                <a:lnTo>
                  <a:pt x="33711" y="26620"/>
                </a:lnTo>
                <a:lnTo>
                  <a:pt x="34372" y="26594"/>
                </a:lnTo>
                <a:lnTo>
                  <a:pt x="34702" y="26603"/>
                </a:lnTo>
                <a:lnTo>
                  <a:pt x="34890" y="26594"/>
                </a:lnTo>
                <a:lnTo>
                  <a:pt x="35274" y="26522"/>
                </a:lnTo>
                <a:lnTo>
                  <a:pt x="35640" y="26362"/>
                </a:lnTo>
                <a:lnTo>
                  <a:pt x="35979" y="26129"/>
                </a:lnTo>
                <a:lnTo>
                  <a:pt x="36283" y="25826"/>
                </a:lnTo>
                <a:lnTo>
                  <a:pt x="36542" y="25477"/>
                </a:lnTo>
                <a:lnTo>
                  <a:pt x="36756" y="25076"/>
                </a:lnTo>
                <a:lnTo>
                  <a:pt x="36908" y="24629"/>
                </a:lnTo>
                <a:lnTo>
                  <a:pt x="36953" y="24397"/>
                </a:lnTo>
                <a:lnTo>
                  <a:pt x="37212" y="22923"/>
                </a:lnTo>
                <a:lnTo>
                  <a:pt x="37614" y="20236"/>
                </a:lnTo>
                <a:lnTo>
                  <a:pt x="37810" y="18432"/>
                </a:lnTo>
                <a:lnTo>
                  <a:pt x="37882" y="17324"/>
                </a:lnTo>
                <a:lnTo>
                  <a:pt x="37908" y="16289"/>
                </a:lnTo>
                <a:lnTo>
                  <a:pt x="37873" y="15324"/>
                </a:lnTo>
                <a:lnTo>
                  <a:pt x="37774" y="14440"/>
                </a:lnTo>
                <a:lnTo>
                  <a:pt x="37605" y="13618"/>
                </a:lnTo>
                <a:lnTo>
                  <a:pt x="37364" y="12877"/>
                </a:lnTo>
                <a:lnTo>
                  <a:pt x="37051" y="12199"/>
                </a:lnTo>
                <a:lnTo>
                  <a:pt x="36649" y="11591"/>
                </a:lnTo>
                <a:lnTo>
                  <a:pt x="36167" y="11047"/>
                </a:lnTo>
                <a:lnTo>
                  <a:pt x="35587" y="10573"/>
                </a:lnTo>
                <a:lnTo>
                  <a:pt x="34917" y="10163"/>
                </a:lnTo>
                <a:lnTo>
                  <a:pt x="34533" y="9984"/>
                </a:lnTo>
                <a:lnTo>
                  <a:pt x="34247" y="9877"/>
                </a:lnTo>
                <a:lnTo>
                  <a:pt x="33667" y="9761"/>
                </a:lnTo>
                <a:lnTo>
                  <a:pt x="33095" y="9725"/>
                </a:lnTo>
                <a:lnTo>
                  <a:pt x="32524" y="9752"/>
                </a:lnTo>
                <a:lnTo>
                  <a:pt x="31675" y="9877"/>
                </a:lnTo>
                <a:lnTo>
                  <a:pt x="30577" y="10118"/>
                </a:lnTo>
                <a:lnTo>
                  <a:pt x="29782" y="10252"/>
                </a:lnTo>
                <a:lnTo>
                  <a:pt x="29273" y="10288"/>
                </a:lnTo>
                <a:lnTo>
                  <a:pt x="28791" y="10261"/>
                </a:lnTo>
                <a:lnTo>
                  <a:pt x="28318" y="10145"/>
                </a:lnTo>
                <a:lnTo>
                  <a:pt x="27871" y="9930"/>
                </a:lnTo>
                <a:lnTo>
                  <a:pt x="27442" y="9582"/>
                </a:lnTo>
                <a:lnTo>
                  <a:pt x="27041" y="9109"/>
                </a:lnTo>
                <a:lnTo>
                  <a:pt x="26674" y="8466"/>
                </a:lnTo>
                <a:lnTo>
                  <a:pt x="26496" y="8064"/>
                </a:lnTo>
                <a:lnTo>
                  <a:pt x="26398" y="7823"/>
                </a:lnTo>
                <a:lnTo>
                  <a:pt x="26264" y="7296"/>
                </a:lnTo>
                <a:lnTo>
                  <a:pt x="26201" y="6742"/>
                </a:lnTo>
                <a:lnTo>
                  <a:pt x="26219" y="6171"/>
                </a:lnTo>
                <a:lnTo>
                  <a:pt x="26246" y="5876"/>
                </a:lnTo>
                <a:lnTo>
                  <a:pt x="26273" y="5635"/>
                </a:lnTo>
                <a:lnTo>
                  <a:pt x="26273" y="5144"/>
                </a:lnTo>
                <a:lnTo>
                  <a:pt x="26219" y="4644"/>
                </a:lnTo>
                <a:lnTo>
                  <a:pt x="26103" y="4162"/>
                </a:lnTo>
                <a:lnTo>
                  <a:pt x="25942" y="3679"/>
                </a:lnTo>
                <a:lnTo>
                  <a:pt x="25728" y="3224"/>
                </a:lnTo>
                <a:lnTo>
                  <a:pt x="25469" y="2795"/>
                </a:lnTo>
                <a:lnTo>
                  <a:pt x="25165" y="2402"/>
                </a:lnTo>
                <a:lnTo>
                  <a:pt x="24817" y="2045"/>
                </a:lnTo>
                <a:lnTo>
                  <a:pt x="24424" y="1733"/>
                </a:lnTo>
                <a:lnTo>
                  <a:pt x="23995" y="1474"/>
                </a:lnTo>
                <a:lnTo>
                  <a:pt x="23531" y="1277"/>
                </a:lnTo>
                <a:lnTo>
                  <a:pt x="23031" y="1143"/>
                </a:lnTo>
                <a:lnTo>
                  <a:pt x="22504" y="1081"/>
                </a:lnTo>
                <a:lnTo>
                  <a:pt x="21942" y="1090"/>
                </a:lnTo>
                <a:lnTo>
                  <a:pt x="21352" y="1197"/>
                </a:lnTo>
                <a:lnTo>
                  <a:pt x="21049" y="1277"/>
                </a:lnTo>
                <a:lnTo>
                  <a:pt x="20727" y="1384"/>
                </a:lnTo>
                <a:lnTo>
                  <a:pt x="20102" y="1661"/>
                </a:lnTo>
                <a:lnTo>
                  <a:pt x="19164" y="2135"/>
                </a:lnTo>
                <a:lnTo>
                  <a:pt x="18245" y="2599"/>
                </a:lnTo>
                <a:lnTo>
                  <a:pt x="17646" y="2849"/>
                </a:lnTo>
                <a:lnTo>
                  <a:pt x="17039" y="3010"/>
                </a:lnTo>
                <a:lnTo>
                  <a:pt x="16450" y="3072"/>
                </a:lnTo>
                <a:lnTo>
                  <a:pt x="16146" y="3037"/>
                </a:lnTo>
                <a:lnTo>
                  <a:pt x="15941" y="3001"/>
                </a:lnTo>
                <a:lnTo>
                  <a:pt x="15557" y="2867"/>
                </a:lnTo>
                <a:lnTo>
                  <a:pt x="15039" y="2590"/>
                </a:lnTo>
                <a:lnTo>
                  <a:pt x="14726" y="2376"/>
                </a:lnTo>
                <a:lnTo>
                  <a:pt x="14056" y="1938"/>
                </a:lnTo>
                <a:lnTo>
                  <a:pt x="13003" y="1313"/>
                </a:lnTo>
                <a:lnTo>
                  <a:pt x="12261" y="938"/>
                </a:lnTo>
                <a:lnTo>
                  <a:pt x="11485" y="599"/>
                </a:lnTo>
                <a:lnTo>
                  <a:pt x="10663" y="331"/>
                </a:lnTo>
                <a:lnTo>
                  <a:pt x="9806" y="125"/>
                </a:lnTo>
                <a:lnTo>
                  <a:pt x="8886" y="18"/>
                </a:lnTo>
                <a:lnTo>
                  <a:pt x="840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0"/>
          <p:cNvSpPr/>
          <p:nvPr/>
        </p:nvSpPr>
        <p:spPr>
          <a:xfrm rot="-623906" flipH="1">
            <a:off x="343485" y="1362657"/>
            <a:ext cx="681875" cy="566674"/>
          </a:xfrm>
          <a:custGeom>
            <a:avLst/>
            <a:gdLst/>
            <a:ahLst/>
            <a:cxnLst/>
            <a:rect l="l" t="t" r="r" b="b"/>
            <a:pathLst>
              <a:path w="34354" h="28550" fill="none" extrusionOk="0">
                <a:moveTo>
                  <a:pt x="0" y="1"/>
                </a:moveTo>
                <a:lnTo>
                  <a:pt x="1036" y="153"/>
                </a:lnTo>
                <a:lnTo>
                  <a:pt x="3081" y="519"/>
                </a:lnTo>
                <a:lnTo>
                  <a:pt x="5064" y="992"/>
                </a:lnTo>
                <a:lnTo>
                  <a:pt x="6975" y="1555"/>
                </a:lnTo>
                <a:lnTo>
                  <a:pt x="7894" y="1876"/>
                </a:lnTo>
                <a:lnTo>
                  <a:pt x="8850" y="2260"/>
                </a:lnTo>
                <a:lnTo>
                  <a:pt x="10681" y="3117"/>
                </a:lnTo>
                <a:lnTo>
                  <a:pt x="12440" y="4046"/>
                </a:lnTo>
                <a:lnTo>
                  <a:pt x="14145" y="5028"/>
                </a:lnTo>
                <a:lnTo>
                  <a:pt x="14985" y="5537"/>
                </a:lnTo>
                <a:lnTo>
                  <a:pt x="16047" y="6296"/>
                </a:lnTo>
                <a:lnTo>
                  <a:pt x="18146" y="7868"/>
                </a:lnTo>
                <a:lnTo>
                  <a:pt x="20173" y="9493"/>
                </a:lnTo>
                <a:lnTo>
                  <a:pt x="22147" y="11181"/>
                </a:lnTo>
                <a:lnTo>
                  <a:pt x="24031" y="12931"/>
                </a:lnTo>
                <a:lnTo>
                  <a:pt x="25844" y="14762"/>
                </a:lnTo>
                <a:lnTo>
                  <a:pt x="27567" y="16673"/>
                </a:lnTo>
                <a:lnTo>
                  <a:pt x="29201" y="18673"/>
                </a:lnTo>
                <a:lnTo>
                  <a:pt x="29978" y="19709"/>
                </a:lnTo>
                <a:lnTo>
                  <a:pt x="30603" y="20745"/>
                </a:lnTo>
                <a:lnTo>
                  <a:pt x="31791" y="22870"/>
                </a:lnTo>
                <a:lnTo>
                  <a:pt x="32880" y="25085"/>
                </a:lnTo>
                <a:lnTo>
                  <a:pt x="33890" y="27371"/>
                </a:lnTo>
                <a:lnTo>
                  <a:pt x="34354" y="28550"/>
                </a:lnTo>
              </a:path>
            </a:pathLst>
          </a:custGeom>
          <a:solidFill>
            <a:schemeClr val="lt1"/>
          </a:solidFill>
          <a:ln w="6925" cap="flat" cmpd="sng">
            <a:solidFill>
              <a:srgbClr val="ED6E24"/>
            </a:solidFill>
            <a:prstDash val="solid"/>
            <a:miter lim="8929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0"/>
          <p:cNvSpPr/>
          <p:nvPr/>
        </p:nvSpPr>
        <p:spPr>
          <a:xfrm rot="-623906" flipH="1">
            <a:off x="853930" y="1281368"/>
            <a:ext cx="16335" cy="64170"/>
          </a:xfrm>
          <a:custGeom>
            <a:avLst/>
            <a:gdLst/>
            <a:ahLst/>
            <a:cxnLst/>
            <a:rect l="l" t="t" r="r" b="b"/>
            <a:pathLst>
              <a:path w="823" h="3233" extrusionOk="0">
                <a:moveTo>
                  <a:pt x="251" y="0"/>
                </a:moveTo>
                <a:lnTo>
                  <a:pt x="161" y="9"/>
                </a:lnTo>
                <a:lnTo>
                  <a:pt x="135" y="54"/>
                </a:lnTo>
                <a:lnTo>
                  <a:pt x="72" y="250"/>
                </a:lnTo>
                <a:lnTo>
                  <a:pt x="9" y="661"/>
                </a:lnTo>
                <a:lnTo>
                  <a:pt x="1" y="1081"/>
                </a:lnTo>
                <a:lnTo>
                  <a:pt x="54" y="1491"/>
                </a:lnTo>
                <a:lnTo>
                  <a:pt x="197" y="2099"/>
                </a:lnTo>
                <a:lnTo>
                  <a:pt x="510" y="2858"/>
                </a:lnTo>
                <a:lnTo>
                  <a:pt x="697" y="3206"/>
                </a:lnTo>
                <a:lnTo>
                  <a:pt x="733" y="3233"/>
                </a:lnTo>
                <a:lnTo>
                  <a:pt x="822" y="3197"/>
                </a:lnTo>
                <a:lnTo>
                  <a:pt x="822" y="3161"/>
                </a:lnTo>
                <a:lnTo>
                  <a:pt x="652" y="2768"/>
                </a:lnTo>
                <a:lnTo>
                  <a:pt x="402" y="1956"/>
                </a:lnTo>
                <a:lnTo>
                  <a:pt x="331" y="1536"/>
                </a:lnTo>
                <a:lnTo>
                  <a:pt x="295" y="1161"/>
                </a:lnTo>
                <a:lnTo>
                  <a:pt x="295" y="411"/>
                </a:lnTo>
                <a:lnTo>
                  <a:pt x="268" y="36"/>
                </a:lnTo>
                <a:lnTo>
                  <a:pt x="25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0"/>
          <p:cNvSpPr/>
          <p:nvPr/>
        </p:nvSpPr>
        <p:spPr>
          <a:xfrm rot="-623906" flipH="1">
            <a:off x="655340" y="1359212"/>
            <a:ext cx="30348" cy="128698"/>
          </a:xfrm>
          <a:custGeom>
            <a:avLst/>
            <a:gdLst/>
            <a:ahLst/>
            <a:cxnLst/>
            <a:rect l="l" t="t" r="r" b="b"/>
            <a:pathLst>
              <a:path w="1529" h="6484" extrusionOk="0">
                <a:moveTo>
                  <a:pt x="215" y="1"/>
                </a:moveTo>
                <a:lnTo>
                  <a:pt x="117" y="19"/>
                </a:lnTo>
                <a:lnTo>
                  <a:pt x="37" y="90"/>
                </a:lnTo>
                <a:lnTo>
                  <a:pt x="28" y="144"/>
                </a:lnTo>
                <a:lnTo>
                  <a:pt x="1" y="554"/>
                </a:lnTo>
                <a:lnTo>
                  <a:pt x="10" y="1376"/>
                </a:lnTo>
                <a:lnTo>
                  <a:pt x="90" y="2189"/>
                </a:lnTo>
                <a:lnTo>
                  <a:pt x="224" y="2992"/>
                </a:lnTo>
                <a:lnTo>
                  <a:pt x="510" y="4180"/>
                </a:lnTo>
                <a:lnTo>
                  <a:pt x="1028" y="5707"/>
                </a:lnTo>
                <a:lnTo>
                  <a:pt x="1332" y="6439"/>
                </a:lnTo>
                <a:lnTo>
                  <a:pt x="1349" y="6466"/>
                </a:lnTo>
                <a:lnTo>
                  <a:pt x="1421" y="6484"/>
                </a:lnTo>
                <a:lnTo>
                  <a:pt x="1492" y="6457"/>
                </a:lnTo>
                <a:lnTo>
                  <a:pt x="1528" y="6404"/>
                </a:lnTo>
                <a:lnTo>
                  <a:pt x="1519" y="6368"/>
                </a:lnTo>
                <a:lnTo>
                  <a:pt x="1376" y="5984"/>
                </a:lnTo>
                <a:lnTo>
                  <a:pt x="1144" y="5216"/>
                </a:lnTo>
                <a:lnTo>
                  <a:pt x="858" y="4064"/>
                </a:lnTo>
                <a:lnTo>
                  <a:pt x="590" y="2501"/>
                </a:lnTo>
                <a:lnTo>
                  <a:pt x="394" y="903"/>
                </a:lnTo>
                <a:lnTo>
                  <a:pt x="314" y="99"/>
                </a:lnTo>
                <a:lnTo>
                  <a:pt x="296" y="45"/>
                </a:lnTo>
                <a:lnTo>
                  <a:pt x="2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 rot="-623906" flipH="1">
            <a:off x="670414" y="1383837"/>
            <a:ext cx="50534" cy="47339"/>
          </a:xfrm>
          <a:custGeom>
            <a:avLst/>
            <a:gdLst/>
            <a:ahLst/>
            <a:cxnLst/>
            <a:rect l="l" t="t" r="r" b="b"/>
            <a:pathLst>
              <a:path w="2546" h="2385" extrusionOk="0">
                <a:moveTo>
                  <a:pt x="188" y="0"/>
                </a:moveTo>
                <a:lnTo>
                  <a:pt x="90" y="18"/>
                </a:lnTo>
                <a:lnTo>
                  <a:pt x="19" y="98"/>
                </a:lnTo>
                <a:lnTo>
                  <a:pt x="1" y="197"/>
                </a:lnTo>
                <a:lnTo>
                  <a:pt x="37" y="232"/>
                </a:lnTo>
                <a:lnTo>
                  <a:pt x="680" y="759"/>
                </a:lnTo>
                <a:lnTo>
                  <a:pt x="1305" y="1304"/>
                </a:lnTo>
                <a:lnTo>
                  <a:pt x="1590" y="1581"/>
                </a:lnTo>
                <a:lnTo>
                  <a:pt x="2037" y="2018"/>
                </a:lnTo>
                <a:lnTo>
                  <a:pt x="2358" y="2277"/>
                </a:lnTo>
                <a:lnTo>
                  <a:pt x="2528" y="2384"/>
                </a:lnTo>
                <a:lnTo>
                  <a:pt x="2546" y="2384"/>
                </a:lnTo>
                <a:lnTo>
                  <a:pt x="2546" y="2375"/>
                </a:lnTo>
                <a:lnTo>
                  <a:pt x="2448" y="2206"/>
                </a:lnTo>
                <a:lnTo>
                  <a:pt x="2198" y="1884"/>
                </a:lnTo>
                <a:lnTo>
                  <a:pt x="1760" y="1447"/>
                </a:lnTo>
                <a:lnTo>
                  <a:pt x="1465" y="1161"/>
                </a:lnTo>
                <a:lnTo>
                  <a:pt x="858" y="589"/>
                </a:lnTo>
                <a:lnTo>
                  <a:pt x="233" y="27"/>
                </a:lnTo>
                <a:lnTo>
                  <a:pt x="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 rot="-623906" flipH="1">
            <a:off x="491134" y="1511782"/>
            <a:ext cx="31043" cy="146601"/>
          </a:xfrm>
          <a:custGeom>
            <a:avLst/>
            <a:gdLst/>
            <a:ahLst/>
            <a:cxnLst/>
            <a:rect l="l" t="t" r="r" b="b"/>
            <a:pathLst>
              <a:path w="1564" h="7386" extrusionOk="0">
                <a:moveTo>
                  <a:pt x="1430" y="0"/>
                </a:moveTo>
                <a:lnTo>
                  <a:pt x="1340" y="54"/>
                </a:lnTo>
                <a:lnTo>
                  <a:pt x="1305" y="116"/>
                </a:lnTo>
                <a:lnTo>
                  <a:pt x="1135" y="554"/>
                </a:lnTo>
                <a:lnTo>
                  <a:pt x="822" y="1447"/>
                </a:lnTo>
                <a:lnTo>
                  <a:pt x="572" y="2349"/>
                </a:lnTo>
                <a:lnTo>
                  <a:pt x="376" y="3260"/>
                </a:lnTo>
                <a:lnTo>
                  <a:pt x="162" y="4626"/>
                </a:lnTo>
                <a:lnTo>
                  <a:pt x="19" y="6421"/>
                </a:lnTo>
                <a:lnTo>
                  <a:pt x="1" y="7305"/>
                </a:lnTo>
                <a:lnTo>
                  <a:pt x="10" y="7341"/>
                </a:lnTo>
                <a:lnTo>
                  <a:pt x="54" y="7385"/>
                </a:lnTo>
                <a:lnTo>
                  <a:pt x="117" y="7385"/>
                </a:lnTo>
                <a:lnTo>
                  <a:pt x="171" y="7332"/>
                </a:lnTo>
                <a:lnTo>
                  <a:pt x="180" y="7287"/>
                </a:lnTo>
                <a:lnTo>
                  <a:pt x="242" y="6385"/>
                </a:lnTo>
                <a:lnTo>
                  <a:pt x="483" y="4608"/>
                </a:lnTo>
                <a:lnTo>
                  <a:pt x="849" y="2840"/>
                </a:lnTo>
                <a:lnTo>
                  <a:pt x="1305" y="1063"/>
                </a:lnTo>
                <a:lnTo>
                  <a:pt x="1555" y="152"/>
                </a:lnTo>
                <a:lnTo>
                  <a:pt x="1564" y="89"/>
                </a:lnTo>
                <a:lnTo>
                  <a:pt x="1519" y="18"/>
                </a:lnTo>
                <a:lnTo>
                  <a:pt x="143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rot="-623906" flipH="1">
            <a:off x="510697" y="1528121"/>
            <a:ext cx="24473" cy="66492"/>
          </a:xfrm>
          <a:custGeom>
            <a:avLst/>
            <a:gdLst/>
            <a:ahLst/>
            <a:cxnLst/>
            <a:rect l="l" t="t" r="r" b="b"/>
            <a:pathLst>
              <a:path w="1233" h="3350" extrusionOk="0">
                <a:moveTo>
                  <a:pt x="144" y="0"/>
                </a:moveTo>
                <a:lnTo>
                  <a:pt x="54" y="63"/>
                </a:lnTo>
                <a:lnTo>
                  <a:pt x="1" y="161"/>
                </a:lnTo>
                <a:lnTo>
                  <a:pt x="19" y="224"/>
                </a:lnTo>
                <a:lnTo>
                  <a:pt x="331" y="992"/>
                </a:lnTo>
                <a:lnTo>
                  <a:pt x="626" y="1777"/>
                </a:lnTo>
                <a:lnTo>
                  <a:pt x="769" y="2170"/>
                </a:lnTo>
                <a:lnTo>
                  <a:pt x="1037" y="2974"/>
                </a:lnTo>
                <a:lnTo>
                  <a:pt x="1224" y="3340"/>
                </a:lnTo>
                <a:lnTo>
                  <a:pt x="1233" y="3349"/>
                </a:lnTo>
                <a:lnTo>
                  <a:pt x="1233" y="3340"/>
                </a:lnTo>
                <a:lnTo>
                  <a:pt x="1188" y="2912"/>
                </a:lnTo>
                <a:lnTo>
                  <a:pt x="992" y="2063"/>
                </a:lnTo>
                <a:lnTo>
                  <a:pt x="554" y="831"/>
                </a:lnTo>
                <a:lnTo>
                  <a:pt x="260" y="63"/>
                </a:lnTo>
                <a:lnTo>
                  <a:pt x="233" y="9"/>
                </a:lnTo>
                <a:lnTo>
                  <a:pt x="1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 rot="-623906" flipH="1">
            <a:off x="820554" y="1281124"/>
            <a:ext cx="38109" cy="38486"/>
          </a:xfrm>
          <a:custGeom>
            <a:avLst/>
            <a:gdLst/>
            <a:ahLst/>
            <a:cxnLst/>
            <a:rect l="l" t="t" r="r" b="b"/>
            <a:pathLst>
              <a:path w="1920" h="1939" extrusionOk="0">
                <a:moveTo>
                  <a:pt x="1840" y="1"/>
                </a:moveTo>
                <a:lnTo>
                  <a:pt x="1759" y="19"/>
                </a:lnTo>
                <a:lnTo>
                  <a:pt x="1724" y="45"/>
                </a:lnTo>
                <a:lnTo>
                  <a:pt x="1215" y="554"/>
                </a:lnTo>
                <a:lnTo>
                  <a:pt x="732" y="1072"/>
                </a:lnTo>
                <a:lnTo>
                  <a:pt x="536" y="1269"/>
                </a:lnTo>
                <a:lnTo>
                  <a:pt x="214" y="1581"/>
                </a:lnTo>
                <a:lnTo>
                  <a:pt x="54" y="1805"/>
                </a:lnTo>
                <a:lnTo>
                  <a:pt x="0" y="1912"/>
                </a:lnTo>
                <a:lnTo>
                  <a:pt x="9" y="1939"/>
                </a:lnTo>
                <a:lnTo>
                  <a:pt x="36" y="1939"/>
                </a:lnTo>
                <a:lnTo>
                  <a:pt x="170" y="1867"/>
                </a:lnTo>
                <a:lnTo>
                  <a:pt x="393" y="1680"/>
                </a:lnTo>
                <a:lnTo>
                  <a:pt x="697" y="1358"/>
                </a:lnTo>
                <a:lnTo>
                  <a:pt x="893" y="1153"/>
                </a:lnTo>
                <a:lnTo>
                  <a:pt x="1402" y="653"/>
                </a:lnTo>
                <a:lnTo>
                  <a:pt x="1893" y="135"/>
                </a:lnTo>
                <a:lnTo>
                  <a:pt x="1920" y="99"/>
                </a:lnTo>
                <a:lnTo>
                  <a:pt x="1902" y="36"/>
                </a:lnTo>
                <a:lnTo>
                  <a:pt x="184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 rot="-623906" flipH="1">
            <a:off x="774653" y="1384013"/>
            <a:ext cx="171054" cy="59049"/>
          </a:xfrm>
          <a:custGeom>
            <a:avLst/>
            <a:gdLst/>
            <a:ahLst/>
            <a:cxnLst/>
            <a:rect l="l" t="t" r="r" b="b"/>
            <a:pathLst>
              <a:path w="8618" h="2975" extrusionOk="0">
                <a:moveTo>
                  <a:pt x="8528" y="0"/>
                </a:moveTo>
                <a:lnTo>
                  <a:pt x="7966" y="18"/>
                </a:lnTo>
                <a:lnTo>
                  <a:pt x="6832" y="99"/>
                </a:lnTo>
                <a:lnTo>
                  <a:pt x="5698" y="259"/>
                </a:lnTo>
                <a:lnTo>
                  <a:pt x="4581" y="527"/>
                </a:lnTo>
                <a:lnTo>
                  <a:pt x="4046" y="724"/>
                </a:lnTo>
                <a:lnTo>
                  <a:pt x="3510" y="938"/>
                </a:lnTo>
                <a:lnTo>
                  <a:pt x="2438" y="1456"/>
                </a:lnTo>
                <a:lnTo>
                  <a:pt x="1411" y="2036"/>
                </a:lnTo>
                <a:lnTo>
                  <a:pt x="447" y="2653"/>
                </a:lnTo>
                <a:lnTo>
                  <a:pt x="0" y="2965"/>
                </a:lnTo>
                <a:lnTo>
                  <a:pt x="0" y="2974"/>
                </a:lnTo>
                <a:lnTo>
                  <a:pt x="18" y="2974"/>
                </a:lnTo>
                <a:lnTo>
                  <a:pt x="482" y="2760"/>
                </a:lnTo>
                <a:lnTo>
                  <a:pt x="1393" y="2269"/>
                </a:lnTo>
                <a:lnTo>
                  <a:pt x="2286" y="1768"/>
                </a:lnTo>
                <a:lnTo>
                  <a:pt x="3215" y="1286"/>
                </a:lnTo>
                <a:lnTo>
                  <a:pt x="3697" y="1063"/>
                </a:lnTo>
                <a:lnTo>
                  <a:pt x="3992" y="947"/>
                </a:lnTo>
                <a:lnTo>
                  <a:pt x="4581" y="742"/>
                </a:lnTo>
                <a:lnTo>
                  <a:pt x="5474" y="518"/>
                </a:lnTo>
                <a:lnTo>
                  <a:pt x="6680" y="340"/>
                </a:lnTo>
                <a:lnTo>
                  <a:pt x="7894" y="241"/>
                </a:lnTo>
                <a:lnTo>
                  <a:pt x="8511" y="197"/>
                </a:lnTo>
                <a:lnTo>
                  <a:pt x="8555" y="188"/>
                </a:lnTo>
                <a:lnTo>
                  <a:pt x="8609" y="125"/>
                </a:lnTo>
                <a:lnTo>
                  <a:pt x="8618" y="54"/>
                </a:lnTo>
                <a:lnTo>
                  <a:pt x="8573" y="9"/>
                </a:lnTo>
                <a:lnTo>
                  <a:pt x="8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 rot="-623906" flipH="1">
            <a:off x="866832" y="1382281"/>
            <a:ext cx="95015" cy="7642"/>
          </a:xfrm>
          <a:custGeom>
            <a:avLst/>
            <a:gdLst/>
            <a:ahLst/>
            <a:cxnLst/>
            <a:rect l="l" t="t" r="r" b="b"/>
            <a:pathLst>
              <a:path w="4787" h="385" extrusionOk="0">
                <a:moveTo>
                  <a:pt x="3063" y="1"/>
                </a:moveTo>
                <a:lnTo>
                  <a:pt x="1795" y="72"/>
                </a:lnTo>
                <a:lnTo>
                  <a:pt x="572" y="251"/>
                </a:lnTo>
                <a:lnTo>
                  <a:pt x="18" y="358"/>
                </a:lnTo>
                <a:lnTo>
                  <a:pt x="0" y="376"/>
                </a:lnTo>
                <a:lnTo>
                  <a:pt x="18" y="385"/>
                </a:lnTo>
                <a:lnTo>
                  <a:pt x="661" y="322"/>
                </a:lnTo>
                <a:lnTo>
                  <a:pt x="1929" y="233"/>
                </a:lnTo>
                <a:lnTo>
                  <a:pt x="2554" y="224"/>
                </a:lnTo>
                <a:lnTo>
                  <a:pt x="3099" y="242"/>
                </a:lnTo>
                <a:lnTo>
                  <a:pt x="4188" y="322"/>
                </a:lnTo>
                <a:lnTo>
                  <a:pt x="4733" y="314"/>
                </a:lnTo>
                <a:lnTo>
                  <a:pt x="4769" y="305"/>
                </a:lnTo>
                <a:lnTo>
                  <a:pt x="4787" y="260"/>
                </a:lnTo>
                <a:lnTo>
                  <a:pt x="4760" y="242"/>
                </a:lnTo>
                <a:lnTo>
                  <a:pt x="4510" y="162"/>
                </a:lnTo>
                <a:lnTo>
                  <a:pt x="3956" y="63"/>
                </a:lnTo>
                <a:lnTo>
                  <a:pt x="306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0"/>
          <p:cNvSpPr/>
          <p:nvPr/>
        </p:nvSpPr>
        <p:spPr>
          <a:xfrm rot="-623906" flipH="1">
            <a:off x="634447" y="1514762"/>
            <a:ext cx="177267" cy="59744"/>
          </a:xfrm>
          <a:custGeom>
            <a:avLst/>
            <a:gdLst/>
            <a:ahLst/>
            <a:cxnLst/>
            <a:rect l="l" t="t" r="r" b="b"/>
            <a:pathLst>
              <a:path w="8931" h="3010" extrusionOk="0">
                <a:moveTo>
                  <a:pt x="8922" y="0"/>
                </a:moveTo>
                <a:lnTo>
                  <a:pt x="8690" y="143"/>
                </a:lnTo>
                <a:lnTo>
                  <a:pt x="8190" y="384"/>
                </a:lnTo>
                <a:lnTo>
                  <a:pt x="7404" y="706"/>
                </a:lnTo>
                <a:lnTo>
                  <a:pt x="5752" y="1215"/>
                </a:lnTo>
                <a:lnTo>
                  <a:pt x="4725" y="1536"/>
                </a:lnTo>
                <a:lnTo>
                  <a:pt x="3573" y="1938"/>
                </a:lnTo>
                <a:lnTo>
                  <a:pt x="1831" y="2510"/>
                </a:lnTo>
                <a:lnTo>
                  <a:pt x="662" y="2777"/>
                </a:lnTo>
                <a:lnTo>
                  <a:pt x="63" y="2849"/>
                </a:lnTo>
                <a:lnTo>
                  <a:pt x="10" y="2867"/>
                </a:lnTo>
                <a:lnTo>
                  <a:pt x="1" y="2965"/>
                </a:lnTo>
                <a:lnTo>
                  <a:pt x="54" y="2983"/>
                </a:lnTo>
                <a:lnTo>
                  <a:pt x="358" y="3010"/>
                </a:lnTo>
                <a:lnTo>
                  <a:pt x="974" y="2965"/>
                </a:lnTo>
                <a:lnTo>
                  <a:pt x="1599" y="2849"/>
                </a:lnTo>
                <a:lnTo>
                  <a:pt x="2242" y="2670"/>
                </a:lnTo>
                <a:lnTo>
                  <a:pt x="3823" y="2090"/>
                </a:lnTo>
                <a:lnTo>
                  <a:pt x="5002" y="1634"/>
                </a:lnTo>
                <a:lnTo>
                  <a:pt x="6430" y="1143"/>
                </a:lnTo>
                <a:lnTo>
                  <a:pt x="7868" y="625"/>
                </a:lnTo>
                <a:lnTo>
                  <a:pt x="8190" y="518"/>
                </a:lnTo>
                <a:lnTo>
                  <a:pt x="8600" y="340"/>
                </a:lnTo>
                <a:lnTo>
                  <a:pt x="8833" y="152"/>
                </a:lnTo>
                <a:lnTo>
                  <a:pt x="8931" y="9"/>
                </a:lnTo>
                <a:lnTo>
                  <a:pt x="89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0"/>
          <p:cNvSpPr/>
          <p:nvPr/>
        </p:nvSpPr>
        <p:spPr>
          <a:xfrm rot="-623906" flipH="1">
            <a:off x="711612" y="1518825"/>
            <a:ext cx="117900" cy="14370"/>
          </a:xfrm>
          <a:custGeom>
            <a:avLst/>
            <a:gdLst/>
            <a:ahLst/>
            <a:cxnLst/>
            <a:rect l="l" t="t" r="r" b="b"/>
            <a:pathLst>
              <a:path w="5940" h="724" extrusionOk="0">
                <a:moveTo>
                  <a:pt x="1135" y="0"/>
                </a:moveTo>
                <a:lnTo>
                  <a:pt x="394" y="36"/>
                </a:lnTo>
                <a:lnTo>
                  <a:pt x="37" y="81"/>
                </a:lnTo>
                <a:lnTo>
                  <a:pt x="1" y="98"/>
                </a:lnTo>
                <a:lnTo>
                  <a:pt x="1" y="152"/>
                </a:lnTo>
                <a:lnTo>
                  <a:pt x="28" y="170"/>
                </a:lnTo>
                <a:lnTo>
                  <a:pt x="760" y="259"/>
                </a:lnTo>
                <a:lnTo>
                  <a:pt x="2224" y="375"/>
                </a:lnTo>
                <a:lnTo>
                  <a:pt x="3689" y="465"/>
                </a:lnTo>
                <a:lnTo>
                  <a:pt x="5145" y="607"/>
                </a:lnTo>
                <a:lnTo>
                  <a:pt x="5868" y="723"/>
                </a:lnTo>
                <a:lnTo>
                  <a:pt x="5921" y="715"/>
                </a:lnTo>
                <a:lnTo>
                  <a:pt x="5939" y="625"/>
                </a:lnTo>
                <a:lnTo>
                  <a:pt x="5895" y="598"/>
                </a:lnTo>
                <a:lnTo>
                  <a:pt x="5216" y="465"/>
                </a:lnTo>
                <a:lnTo>
                  <a:pt x="3769" y="197"/>
                </a:lnTo>
                <a:lnTo>
                  <a:pt x="2260" y="27"/>
                </a:lnTo>
                <a:lnTo>
                  <a:pt x="11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0"/>
          <p:cNvSpPr/>
          <p:nvPr/>
        </p:nvSpPr>
        <p:spPr>
          <a:xfrm rot="-623906" flipH="1">
            <a:off x="515035" y="1666286"/>
            <a:ext cx="163968" cy="50892"/>
          </a:xfrm>
          <a:custGeom>
            <a:avLst/>
            <a:gdLst/>
            <a:ahLst/>
            <a:cxnLst/>
            <a:rect l="l" t="t" r="r" b="b"/>
            <a:pathLst>
              <a:path w="8261" h="2564" extrusionOk="0">
                <a:moveTo>
                  <a:pt x="8207" y="0"/>
                </a:moveTo>
                <a:lnTo>
                  <a:pt x="8172" y="9"/>
                </a:lnTo>
                <a:lnTo>
                  <a:pt x="7180" y="483"/>
                </a:lnTo>
                <a:lnTo>
                  <a:pt x="5716" y="1117"/>
                </a:lnTo>
                <a:lnTo>
                  <a:pt x="4725" y="1465"/>
                </a:lnTo>
                <a:lnTo>
                  <a:pt x="4207" y="1599"/>
                </a:lnTo>
                <a:lnTo>
                  <a:pt x="2117" y="2063"/>
                </a:lnTo>
                <a:lnTo>
                  <a:pt x="27" y="2483"/>
                </a:lnTo>
                <a:lnTo>
                  <a:pt x="1" y="2501"/>
                </a:lnTo>
                <a:lnTo>
                  <a:pt x="10" y="2563"/>
                </a:lnTo>
                <a:lnTo>
                  <a:pt x="36" y="2563"/>
                </a:lnTo>
                <a:lnTo>
                  <a:pt x="1028" y="2420"/>
                </a:lnTo>
                <a:lnTo>
                  <a:pt x="3135" y="2117"/>
                </a:lnTo>
                <a:lnTo>
                  <a:pt x="4743" y="1777"/>
                </a:lnTo>
                <a:lnTo>
                  <a:pt x="5796" y="1456"/>
                </a:lnTo>
                <a:lnTo>
                  <a:pt x="6805" y="1045"/>
                </a:lnTo>
                <a:lnTo>
                  <a:pt x="7770" y="500"/>
                </a:lnTo>
                <a:lnTo>
                  <a:pt x="8216" y="170"/>
                </a:lnTo>
                <a:lnTo>
                  <a:pt x="8261" y="116"/>
                </a:lnTo>
                <a:lnTo>
                  <a:pt x="8252" y="27"/>
                </a:lnTo>
                <a:lnTo>
                  <a:pt x="8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0"/>
          <p:cNvSpPr/>
          <p:nvPr/>
        </p:nvSpPr>
        <p:spPr>
          <a:xfrm rot="-623906" flipH="1">
            <a:off x="632511" y="1699731"/>
            <a:ext cx="49462" cy="49284"/>
          </a:xfrm>
          <a:custGeom>
            <a:avLst/>
            <a:gdLst/>
            <a:ahLst/>
            <a:cxnLst/>
            <a:rect l="l" t="t" r="r" b="b"/>
            <a:pathLst>
              <a:path w="2492" h="2483" extrusionOk="0">
                <a:moveTo>
                  <a:pt x="2483" y="0"/>
                </a:moveTo>
                <a:lnTo>
                  <a:pt x="2322" y="134"/>
                </a:lnTo>
                <a:lnTo>
                  <a:pt x="2018" y="455"/>
                </a:lnTo>
                <a:lnTo>
                  <a:pt x="1590" y="973"/>
                </a:lnTo>
                <a:lnTo>
                  <a:pt x="1295" y="1286"/>
                </a:lnTo>
                <a:lnTo>
                  <a:pt x="911" y="1643"/>
                </a:lnTo>
                <a:lnTo>
                  <a:pt x="509" y="1965"/>
                </a:lnTo>
                <a:lnTo>
                  <a:pt x="375" y="2072"/>
                </a:lnTo>
                <a:lnTo>
                  <a:pt x="116" y="2277"/>
                </a:lnTo>
                <a:lnTo>
                  <a:pt x="9" y="2420"/>
                </a:lnTo>
                <a:lnTo>
                  <a:pt x="0" y="2447"/>
                </a:lnTo>
                <a:lnTo>
                  <a:pt x="27" y="2483"/>
                </a:lnTo>
                <a:lnTo>
                  <a:pt x="54" y="2483"/>
                </a:lnTo>
                <a:lnTo>
                  <a:pt x="232" y="2429"/>
                </a:lnTo>
                <a:lnTo>
                  <a:pt x="598" y="2206"/>
                </a:lnTo>
                <a:lnTo>
                  <a:pt x="1125" y="1715"/>
                </a:lnTo>
                <a:lnTo>
                  <a:pt x="1411" y="1411"/>
                </a:lnTo>
                <a:lnTo>
                  <a:pt x="1715" y="1116"/>
                </a:lnTo>
                <a:lnTo>
                  <a:pt x="2170" y="589"/>
                </a:lnTo>
                <a:lnTo>
                  <a:pt x="2411" y="205"/>
                </a:lnTo>
                <a:lnTo>
                  <a:pt x="249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" name="Google Shape;1314;p30"/>
          <p:cNvGrpSpPr/>
          <p:nvPr/>
        </p:nvGrpSpPr>
        <p:grpSpPr>
          <a:xfrm>
            <a:off x="6194545" y="3710345"/>
            <a:ext cx="3569509" cy="3349980"/>
            <a:chOff x="6267770" y="3503895"/>
            <a:chExt cx="3569509" cy="3349980"/>
          </a:xfrm>
        </p:grpSpPr>
        <p:sp>
          <p:nvSpPr>
            <p:cNvPr id="1315" name="Google Shape;1315;p30"/>
            <p:cNvSpPr/>
            <p:nvPr/>
          </p:nvSpPr>
          <p:spPr>
            <a:xfrm rot="310762">
              <a:off x="6399320" y="3646881"/>
              <a:ext cx="3306409" cy="3064008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6" name="Google Shape;1316;p30"/>
            <p:cNvSpPr/>
            <p:nvPr/>
          </p:nvSpPr>
          <p:spPr>
            <a:xfrm rot="310762">
              <a:off x="6580174" y="4408927"/>
              <a:ext cx="2651899" cy="1639163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7" name="Google Shape;1317;p30"/>
            <p:cNvSpPr/>
            <p:nvPr/>
          </p:nvSpPr>
          <p:spPr>
            <a:xfrm rot="310762">
              <a:off x="8311563" y="5481535"/>
              <a:ext cx="481241" cy="255032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8" name="Google Shape;1318;p30"/>
            <p:cNvSpPr/>
            <p:nvPr/>
          </p:nvSpPr>
          <p:spPr>
            <a:xfrm rot="310762">
              <a:off x="9041624" y="4891567"/>
              <a:ext cx="273642" cy="58316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19" name="Google Shape;1319;p30"/>
            <p:cNvSpPr/>
            <p:nvPr/>
          </p:nvSpPr>
          <p:spPr>
            <a:xfrm rot="310762">
              <a:off x="8658958" y="4652399"/>
              <a:ext cx="63624" cy="451210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0" name="Google Shape;1320;p30"/>
            <p:cNvSpPr/>
            <p:nvPr/>
          </p:nvSpPr>
          <p:spPr>
            <a:xfrm rot="310762">
              <a:off x="7376965" y="5245894"/>
              <a:ext cx="93050" cy="450001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1" name="Google Shape;1321;p30"/>
            <p:cNvSpPr/>
            <p:nvPr/>
          </p:nvSpPr>
          <p:spPr>
            <a:xfrm rot="310762">
              <a:off x="8013121" y="4936084"/>
              <a:ext cx="139273" cy="579599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grpSp>
        <p:nvGrpSpPr>
          <p:cNvPr id="1322" name="Google Shape;1322;p30"/>
          <p:cNvGrpSpPr/>
          <p:nvPr/>
        </p:nvGrpSpPr>
        <p:grpSpPr>
          <a:xfrm>
            <a:off x="-1151631" y="3240248"/>
            <a:ext cx="4031687" cy="3866819"/>
            <a:chOff x="-1361131" y="3033798"/>
            <a:chExt cx="4031687" cy="3866819"/>
          </a:xfrm>
        </p:grpSpPr>
        <p:sp>
          <p:nvSpPr>
            <p:cNvPr id="1323" name="Google Shape;1323;p30"/>
            <p:cNvSpPr/>
            <p:nvPr/>
          </p:nvSpPr>
          <p:spPr>
            <a:xfrm rot="-975157" flipH="1">
              <a:off x="-998443" y="3435250"/>
              <a:ext cx="3306310" cy="3063916"/>
            </a:xfrm>
            <a:custGeom>
              <a:avLst/>
              <a:gdLst/>
              <a:ahLst/>
              <a:cxnLst/>
              <a:rect l="l" t="t" r="r" b="b"/>
              <a:pathLst>
                <a:path w="49214" h="45606" extrusionOk="0">
                  <a:moveTo>
                    <a:pt x="47704" y="0"/>
                  </a:moveTo>
                  <a:lnTo>
                    <a:pt x="47383" y="18"/>
                  </a:lnTo>
                  <a:lnTo>
                    <a:pt x="47061" y="99"/>
                  </a:lnTo>
                  <a:lnTo>
                    <a:pt x="46740" y="242"/>
                  </a:lnTo>
                  <a:lnTo>
                    <a:pt x="46436" y="438"/>
                  </a:lnTo>
                  <a:lnTo>
                    <a:pt x="46150" y="697"/>
                  </a:lnTo>
                  <a:lnTo>
                    <a:pt x="45900" y="1010"/>
                  </a:lnTo>
                  <a:lnTo>
                    <a:pt x="45686" y="1385"/>
                  </a:lnTo>
                  <a:lnTo>
                    <a:pt x="45597" y="1590"/>
                  </a:lnTo>
                  <a:lnTo>
                    <a:pt x="45445" y="1992"/>
                  </a:lnTo>
                  <a:lnTo>
                    <a:pt x="45231" y="2724"/>
                  </a:lnTo>
                  <a:lnTo>
                    <a:pt x="45025" y="3662"/>
                  </a:lnTo>
                  <a:lnTo>
                    <a:pt x="44856" y="4349"/>
                  </a:lnTo>
                  <a:lnTo>
                    <a:pt x="44686" y="4680"/>
                  </a:lnTo>
                  <a:lnTo>
                    <a:pt x="44436" y="4894"/>
                  </a:lnTo>
                  <a:lnTo>
                    <a:pt x="44052" y="4992"/>
                  </a:lnTo>
                  <a:lnTo>
                    <a:pt x="43793" y="4992"/>
                  </a:lnTo>
                  <a:lnTo>
                    <a:pt x="43695" y="4983"/>
                  </a:lnTo>
                  <a:lnTo>
                    <a:pt x="43525" y="4930"/>
                  </a:lnTo>
                  <a:lnTo>
                    <a:pt x="43293" y="4778"/>
                  </a:lnTo>
                  <a:lnTo>
                    <a:pt x="42909" y="4287"/>
                  </a:lnTo>
                  <a:lnTo>
                    <a:pt x="42507" y="3706"/>
                  </a:lnTo>
                  <a:lnTo>
                    <a:pt x="42194" y="3367"/>
                  </a:lnTo>
                  <a:lnTo>
                    <a:pt x="41909" y="3180"/>
                  </a:lnTo>
                  <a:lnTo>
                    <a:pt x="41685" y="3090"/>
                  </a:lnTo>
                  <a:lnTo>
                    <a:pt x="41435" y="3046"/>
                  </a:lnTo>
                  <a:lnTo>
                    <a:pt x="41150" y="3046"/>
                  </a:lnTo>
                  <a:lnTo>
                    <a:pt x="40998" y="3063"/>
                  </a:lnTo>
                  <a:lnTo>
                    <a:pt x="40873" y="3090"/>
                  </a:lnTo>
                  <a:lnTo>
                    <a:pt x="40659" y="3180"/>
                  </a:lnTo>
                  <a:lnTo>
                    <a:pt x="40373" y="3385"/>
                  </a:lnTo>
                  <a:lnTo>
                    <a:pt x="40078" y="3787"/>
                  </a:lnTo>
                  <a:lnTo>
                    <a:pt x="39846" y="4305"/>
                  </a:lnTo>
                  <a:lnTo>
                    <a:pt x="39676" y="4903"/>
                  </a:lnTo>
                  <a:lnTo>
                    <a:pt x="39560" y="5555"/>
                  </a:lnTo>
                  <a:lnTo>
                    <a:pt x="39435" y="6582"/>
                  </a:lnTo>
                  <a:lnTo>
                    <a:pt x="39382" y="7243"/>
                  </a:lnTo>
                  <a:lnTo>
                    <a:pt x="39346" y="7582"/>
                  </a:lnTo>
                  <a:lnTo>
                    <a:pt x="39194" y="8368"/>
                  </a:lnTo>
                  <a:lnTo>
                    <a:pt x="38962" y="9216"/>
                  </a:lnTo>
                  <a:lnTo>
                    <a:pt x="38667" y="10047"/>
                  </a:lnTo>
                  <a:lnTo>
                    <a:pt x="38319" y="10797"/>
                  </a:lnTo>
                  <a:lnTo>
                    <a:pt x="37953" y="11368"/>
                  </a:lnTo>
                  <a:lnTo>
                    <a:pt x="37667" y="11636"/>
                  </a:lnTo>
                  <a:lnTo>
                    <a:pt x="37471" y="11725"/>
                  </a:lnTo>
                  <a:lnTo>
                    <a:pt x="37292" y="11734"/>
                  </a:lnTo>
                  <a:lnTo>
                    <a:pt x="37104" y="11645"/>
                  </a:lnTo>
                  <a:lnTo>
                    <a:pt x="37015" y="11565"/>
                  </a:lnTo>
                  <a:lnTo>
                    <a:pt x="36854" y="11377"/>
                  </a:lnTo>
                  <a:lnTo>
                    <a:pt x="36586" y="10975"/>
                  </a:lnTo>
                  <a:lnTo>
                    <a:pt x="36381" y="10556"/>
                  </a:lnTo>
                  <a:lnTo>
                    <a:pt x="36238" y="10127"/>
                  </a:lnTo>
                  <a:lnTo>
                    <a:pt x="36113" y="9457"/>
                  </a:lnTo>
                  <a:lnTo>
                    <a:pt x="36060" y="8546"/>
                  </a:lnTo>
                  <a:lnTo>
                    <a:pt x="36069" y="7653"/>
                  </a:lnTo>
                  <a:lnTo>
                    <a:pt x="36060" y="6796"/>
                  </a:lnTo>
                  <a:lnTo>
                    <a:pt x="35988" y="6207"/>
                  </a:lnTo>
                  <a:lnTo>
                    <a:pt x="35908" y="5841"/>
                  </a:lnTo>
                  <a:lnTo>
                    <a:pt x="35774" y="5510"/>
                  </a:lnTo>
                  <a:lnTo>
                    <a:pt x="35586" y="5198"/>
                  </a:lnTo>
                  <a:lnTo>
                    <a:pt x="35461" y="5064"/>
                  </a:lnTo>
                  <a:lnTo>
                    <a:pt x="35336" y="4939"/>
                  </a:lnTo>
                  <a:lnTo>
                    <a:pt x="35050" y="4733"/>
                  </a:lnTo>
                  <a:lnTo>
                    <a:pt x="34729" y="4564"/>
                  </a:lnTo>
                  <a:lnTo>
                    <a:pt x="34381" y="4439"/>
                  </a:lnTo>
                  <a:lnTo>
                    <a:pt x="34006" y="4349"/>
                  </a:lnTo>
                  <a:lnTo>
                    <a:pt x="33622" y="4314"/>
                  </a:lnTo>
                  <a:lnTo>
                    <a:pt x="33229" y="4314"/>
                  </a:lnTo>
                  <a:lnTo>
                    <a:pt x="32818" y="4349"/>
                  </a:lnTo>
                  <a:lnTo>
                    <a:pt x="32416" y="4439"/>
                  </a:lnTo>
                  <a:lnTo>
                    <a:pt x="32005" y="4564"/>
                  </a:lnTo>
                  <a:lnTo>
                    <a:pt x="31612" y="4742"/>
                  </a:lnTo>
                  <a:lnTo>
                    <a:pt x="31228" y="4957"/>
                  </a:lnTo>
                  <a:lnTo>
                    <a:pt x="30862" y="5224"/>
                  </a:lnTo>
                  <a:lnTo>
                    <a:pt x="30514" y="5528"/>
                  </a:lnTo>
                  <a:lnTo>
                    <a:pt x="30202" y="5885"/>
                  </a:lnTo>
                  <a:lnTo>
                    <a:pt x="29916" y="6278"/>
                  </a:lnTo>
                  <a:lnTo>
                    <a:pt x="29791" y="6501"/>
                  </a:lnTo>
                  <a:lnTo>
                    <a:pt x="29621" y="6814"/>
                  </a:lnTo>
                  <a:lnTo>
                    <a:pt x="29398" y="7421"/>
                  </a:lnTo>
                  <a:lnTo>
                    <a:pt x="29282" y="8037"/>
                  </a:lnTo>
                  <a:lnTo>
                    <a:pt x="29246" y="8636"/>
                  </a:lnTo>
                  <a:lnTo>
                    <a:pt x="29317" y="9538"/>
                  </a:lnTo>
                  <a:lnTo>
                    <a:pt x="29550" y="10707"/>
                  </a:lnTo>
                  <a:lnTo>
                    <a:pt x="29675" y="11288"/>
                  </a:lnTo>
                  <a:lnTo>
                    <a:pt x="29728" y="11592"/>
                  </a:lnTo>
                  <a:lnTo>
                    <a:pt x="29800" y="12235"/>
                  </a:lnTo>
                  <a:lnTo>
                    <a:pt x="29800" y="12922"/>
                  </a:lnTo>
                  <a:lnTo>
                    <a:pt x="29737" y="13610"/>
                  </a:lnTo>
                  <a:lnTo>
                    <a:pt x="29585" y="14279"/>
                  </a:lnTo>
                  <a:lnTo>
                    <a:pt x="29344" y="14922"/>
                  </a:lnTo>
                  <a:lnTo>
                    <a:pt x="28996" y="15503"/>
                  </a:lnTo>
                  <a:lnTo>
                    <a:pt x="28541" y="16012"/>
                  </a:lnTo>
                  <a:lnTo>
                    <a:pt x="28255" y="16217"/>
                  </a:lnTo>
                  <a:lnTo>
                    <a:pt x="27978" y="15958"/>
                  </a:lnTo>
                  <a:lnTo>
                    <a:pt x="27371" y="15476"/>
                  </a:lnTo>
                  <a:lnTo>
                    <a:pt x="26701" y="15039"/>
                  </a:lnTo>
                  <a:lnTo>
                    <a:pt x="25995" y="14690"/>
                  </a:lnTo>
                  <a:lnTo>
                    <a:pt x="25254" y="14467"/>
                  </a:lnTo>
                  <a:lnTo>
                    <a:pt x="24692" y="14396"/>
                  </a:lnTo>
                  <a:lnTo>
                    <a:pt x="24317" y="14396"/>
                  </a:lnTo>
                  <a:lnTo>
                    <a:pt x="23942" y="14449"/>
                  </a:lnTo>
                  <a:lnTo>
                    <a:pt x="23567" y="14547"/>
                  </a:lnTo>
                  <a:lnTo>
                    <a:pt x="23191" y="14699"/>
                  </a:lnTo>
                  <a:lnTo>
                    <a:pt x="22834" y="14913"/>
                  </a:lnTo>
                  <a:lnTo>
                    <a:pt x="22656" y="15047"/>
                  </a:lnTo>
                  <a:lnTo>
                    <a:pt x="22531" y="15146"/>
                  </a:lnTo>
                  <a:lnTo>
                    <a:pt x="22307" y="15360"/>
                  </a:lnTo>
                  <a:lnTo>
                    <a:pt x="22022" y="15726"/>
                  </a:lnTo>
                  <a:lnTo>
                    <a:pt x="21736" y="16307"/>
                  </a:lnTo>
                  <a:lnTo>
                    <a:pt x="21539" y="16958"/>
                  </a:lnTo>
                  <a:lnTo>
                    <a:pt x="21414" y="17673"/>
                  </a:lnTo>
                  <a:lnTo>
                    <a:pt x="21343" y="18432"/>
                  </a:lnTo>
                  <a:lnTo>
                    <a:pt x="21298" y="19584"/>
                  </a:lnTo>
                  <a:lnTo>
                    <a:pt x="21280" y="21084"/>
                  </a:lnTo>
                  <a:lnTo>
                    <a:pt x="21209" y="22075"/>
                  </a:lnTo>
                  <a:lnTo>
                    <a:pt x="21102" y="22638"/>
                  </a:lnTo>
                  <a:lnTo>
                    <a:pt x="20932" y="23111"/>
                  </a:lnTo>
                  <a:lnTo>
                    <a:pt x="20745" y="23379"/>
                  </a:lnTo>
                  <a:lnTo>
                    <a:pt x="20593" y="23522"/>
                  </a:lnTo>
                  <a:lnTo>
                    <a:pt x="20414" y="23620"/>
                  </a:lnTo>
                  <a:lnTo>
                    <a:pt x="20209" y="23692"/>
                  </a:lnTo>
                  <a:lnTo>
                    <a:pt x="19977" y="23718"/>
                  </a:lnTo>
                  <a:lnTo>
                    <a:pt x="19709" y="23701"/>
                  </a:lnTo>
                  <a:lnTo>
                    <a:pt x="19557" y="23674"/>
                  </a:lnTo>
                  <a:lnTo>
                    <a:pt x="19396" y="23629"/>
                  </a:lnTo>
                  <a:lnTo>
                    <a:pt x="19093" y="23513"/>
                  </a:lnTo>
                  <a:lnTo>
                    <a:pt x="18825" y="23343"/>
                  </a:lnTo>
                  <a:lnTo>
                    <a:pt x="18575" y="23147"/>
                  </a:lnTo>
                  <a:lnTo>
                    <a:pt x="18244" y="22781"/>
                  </a:lnTo>
                  <a:lnTo>
                    <a:pt x="17851" y="22218"/>
                  </a:lnTo>
                  <a:lnTo>
                    <a:pt x="17307" y="21289"/>
                  </a:lnTo>
                  <a:lnTo>
                    <a:pt x="16708" y="20432"/>
                  </a:lnTo>
                  <a:lnTo>
                    <a:pt x="16351" y="20075"/>
                  </a:lnTo>
                  <a:lnTo>
                    <a:pt x="16083" y="19879"/>
                  </a:lnTo>
                  <a:lnTo>
                    <a:pt x="15940" y="19789"/>
                  </a:lnTo>
                  <a:lnTo>
                    <a:pt x="15637" y="19637"/>
                  </a:lnTo>
                  <a:lnTo>
                    <a:pt x="14985" y="19396"/>
                  </a:lnTo>
                  <a:lnTo>
                    <a:pt x="14297" y="19227"/>
                  </a:lnTo>
                  <a:lnTo>
                    <a:pt x="13592" y="19137"/>
                  </a:lnTo>
                  <a:lnTo>
                    <a:pt x="12895" y="19137"/>
                  </a:lnTo>
                  <a:lnTo>
                    <a:pt x="12208" y="19218"/>
                  </a:lnTo>
                  <a:lnTo>
                    <a:pt x="11556" y="19396"/>
                  </a:lnTo>
                  <a:lnTo>
                    <a:pt x="10966" y="19682"/>
                  </a:lnTo>
                  <a:lnTo>
                    <a:pt x="10707" y="19870"/>
                  </a:lnTo>
                  <a:lnTo>
                    <a:pt x="10457" y="20057"/>
                  </a:lnTo>
                  <a:lnTo>
                    <a:pt x="10056" y="20504"/>
                  </a:lnTo>
                  <a:lnTo>
                    <a:pt x="9761" y="21022"/>
                  </a:lnTo>
                  <a:lnTo>
                    <a:pt x="9555" y="21602"/>
                  </a:lnTo>
                  <a:lnTo>
                    <a:pt x="9413" y="22218"/>
                  </a:lnTo>
                  <a:lnTo>
                    <a:pt x="9332" y="22870"/>
                  </a:lnTo>
                  <a:lnTo>
                    <a:pt x="9261" y="23879"/>
                  </a:lnTo>
                  <a:lnTo>
                    <a:pt x="9189" y="25219"/>
                  </a:lnTo>
                  <a:lnTo>
                    <a:pt x="9073" y="26147"/>
                  </a:lnTo>
                  <a:lnTo>
                    <a:pt x="8930" y="26719"/>
                  </a:lnTo>
                  <a:lnTo>
                    <a:pt x="8725" y="27219"/>
                  </a:lnTo>
                  <a:lnTo>
                    <a:pt x="8430" y="27657"/>
                  </a:lnTo>
                  <a:lnTo>
                    <a:pt x="8019" y="28005"/>
                  </a:lnTo>
                  <a:lnTo>
                    <a:pt x="7502" y="28246"/>
                  </a:lnTo>
                  <a:lnTo>
                    <a:pt x="7180" y="28326"/>
                  </a:lnTo>
                  <a:lnTo>
                    <a:pt x="6894" y="28353"/>
                  </a:lnTo>
                  <a:lnTo>
                    <a:pt x="6305" y="28326"/>
                  </a:lnTo>
                  <a:lnTo>
                    <a:pt x="5403" y="28139"/>
                  </a:lnTo>
                  <a:lnTo>
                    <a:pt x="4162" y="27755"/>
                  </a:lnTo>
                  <a:lnTo>
                    <a:pt x="3242" y="27514"/>
                  </a:lnTo>
                  <a:lnTo>
                    <a:pt x="2644" y="27433"/>
                  </a:lnTo>
                  <a:lnTo>
                    <a:pt x="2358" y="27424"/>
                  </a:lnTo>
                  <a:lnTo>
                    <a:pt x="2152" y="27433"/>
                  </a:lnTo>
                  <a:lnTo>
                    <a:pt x="1786" y="27469"/>
                  </a:lnTo>
                  <a:lnTo>
                    <a:pt x="1456" y="27567"/>
                  </a:lnTo>
                  <a:lnTo>
                    <a:pt x="1161" y="27701"/>
                  </a:lnTo>
                  <a:lnTo>
                    <a:pt x="902" y="27880"/>
                  </a:lnTo>
                  <a:lnTo>
                    <a:pt x="670" y="28094"/>
                  </a:lnTo>
                  <a:lnTo>
                    <a:pt x="483" y="28344"/>
                  </a:lnTo>
                  <a:lnTo>
                    <a:pt x="322" y="28621"/>
                  </a:lnTo>
                  <a:lnTo>
                    <a:pt x="143" y="29085"/>
                  </a:lnTo>
                  <a:lnTo>
                    <a:pt x="9" y="29791"/>
                  </a:lnTo>
                  <a:lnTo>
                    <a:pt x="0" y="30550"/>
                  </a:lnTo>
                  <a:lnTo>
                    <a:pt x="108" y="31345"/>
                  </a:lnTo>
                  <a:lnTo>
                    <a:pt x="206" y="31746"/>
                  </a:lnTo>
                  <a:lnTo>
                    <a:pt x="286" y="32068"/>
                  </a:lnTo>
                  <a:lnTo>
                    <a:pt x="509" y="32773"/>
                  </a:lnTo>
                  <a:lnTo>
                    <a:pt x="956" y="33916"/>
                  </a:lnTo>
                  <a:lnTo>
                    <a:pt x="1760" y="35568"/>
                  </a:lnTo>
                  <a:lnTo>
                    <a:pt x="2492" y="36828"/>
                  </a:lnTo>
                  <a:lnTo>
                    <a:pt x="3028" y="37649"/>
                  </a:lnTo>
                  <a:lnTo>
                    <a:pt x="3608" y="38453"/>
                  </a:lnTo>
                  <a:lnTo>
                    <a:pt x="4224" y="39212"/>
                  </a:lnTo>
                  <a:lnTo>
                    <a:pt x="4867" y="39926"/>
                  </a:lnTo>
                  <a:lnTo>
                    <a:pt x="5537" y="40560"/>
                  </a:lnTo>
                  <a:lnTo>
                    <a:pt x="6233" y="41123"/>
                  </a:lnTo>
                  <a:lnTo>
                    <a:pt x="6948" y="41596"/>
                  </a:lnTo>
                  <a:lnTo>
                    <a:pt x="7680" y="41962"/>
                  </a:lnTo>
                  <a:lnTo>
                    <a:pt x="8421" y="42203"/>
                  </a:lnTo>
                  <a:lnTo>
                    <a:pt x="8796" y="42266"/>
                  </a:lnTo>
                  <a:lnTo>
                    <a:pt x="8993" y="42275"/>
                  </a:lnTo>
                  <a:lnTo>
                    <a:pt x="9359" y="42248"/>
                  </a:lnTo>
                  <a:lnTo>
                    <a:pt x="9707" y="42159"/>
                  </a:lnTo>
                  <a:lnTo>
                    <a:pt x="10038" y="42025"/>
                  </a:lnTo>
                  <a:lnTo>
                    <a:pt x="10493" y="41748"/>
                  </a:lnTo>
                  <a:lnTo>
                    <a:pt x="11065" y="41284"/>
                  </a:lnTo>
                  <a:lnTo>
                    <a:pt x="11627" y="40792"/>
                  </a:lnTo>
                  <a:lnTo>
                    <a:pt x="12199" y="40328"/>
                  </a:lnTo>
                  <a:lnTo>
                    <a:pt x="12654" y="40051"/>
                  </a:lnTo>
                  <a:lnTo>
                    <a:pt x="12976" y="39917"/>
                  </a:lnTo>
                  <a:lnTo>
                    <a:pt x="13306" y="39828"/>
                  </a:lnTo>
                  <a:lnTo>
                    <a:pt x="13672" y="39792"/>
                  </a:lnTo>
                  <a:lnTo>
                    <a:pt x="13860" y="39810"/>
                  </a:lnTo>
                  <a:lnTo>
                    <a:pt x="14110" y="39828"/>
                  </a:lnTo>
                  <a:lnTo>
                    <a:pt x="14565" y="39908"/>
                  </a:lnTo>
                  <a:lnTo>
                    <a:pt x="14967" y="40051"/>
                  </a:lnTo>
                  <a:lnTo>
                    <a:pt x="15333" y="40239"/>
                  </a:lnTo>
                  <a:lnTo>
                    <a:pt x="15655" y="40480"/>
                  </a:lnTo>
                  <a:lnTo>
                    <a:pt x="15949" y="40757"/>
                  </a:lnTo>
                  <a:lnTo>
                    <a:pt x="16342" y="41230"/>
                  </a:lnTo>
                  <a:lnTo>
                    <a:pt x="17048" y="42337"/>
                  </a:lnTo>
                  <a:lnTo>
                    <a:pt x="17780" y="43561"/>
                  </a:lnTo>
                  <a:lnTo>
                    <a:pt x="18369" y="44364"/>
                  </a:lnTo>
                  <a:lnTo>
                    <a:pt x="18709" y="44739"/>
                  </a:lnTo>
                  <a:lnTo>
                    <a:pt x="18932" y="44954"/>
                  </a:lnTo>
                  <a:lnTo>
                    <a:pt x="19396" y="45293"/>
                  </a:lnTo>
                  <a:lnTo>
                    <a:pt x="19861" y="45507"/>
                  </a:lnTo>
                  <a:lnTo>
                    <a:pt x="20325" y="45606"/>
                  </a:lnTo>
                  <a:lnTo>
                    <a:pt x="20789" y="45606"/>
                  </a:lnTo>
                  <a:lnTo>
                    <a:pt x="21236" y="45507"/>
                  </a:lnTo>
                  <a:lnTo>
                    <a:pt x="21673" y="45311"/>
                  </a:lnTo>
                  <a:lnTo>
                    <a:pt x="22084" y="45043"/>
                  </a:lnTo>
                  <a:lnTo>
                    <a:pt x="22477" y="44704"/>
                  </a:lnTo>
                  <a:lnTo>
                    <a:pt x="22825" y="44293"/>
                  </a:lnTo>
                  <a:lnTo>
                    <a:pt x="23138" y="43820"/>
                  </a:lnTo>
                  <a:lnTo>
                    <a:pt x="23406" y="43302"/>
                  </a:lnTo>
                  <a:lnTo>
                    <a:pt x="23629" y="42739"/>
                  </a:lnTo>
                  <a:lnTo>
                    <a:pt x="23790" y="42141"/>
                  </a:lnTo>
                  <a:lnTo>
                    <a:pt x="23888" y="41516"/>
                  </a:lnTo>
                  <a:lnTo>
                    <a:pt x="23915" y="40873"/>
                  </a:lnTo>
                  <a:lnTo>
                    <a:pt x="23897" y="40542"/>
                  </a:lnTo>
                  <a:lnTo>
                    <a:pt x="23870" y="39998"/>
                  </a:lnTo>
                  <a:lnTo>
                    <a:pt x="23861" y="38944"/>
                  </a:lnTo>
                  <a:lnTo>
                    <a:pt x="23933" y="37935"/>
                  </a:lnTo>
                  <a:lnTo>
                    <a:pt x="24102" y="36997"/>
                  </a:lnTo>
                  <a:lnTo>
                    <a:pt x="24370" y="36140"/>
                  </a:lnTo>
                  <a:lnTo>
                    <a:pt x="24754" y="35363"/>
                  </a:lnTo>
                  <a:lnTo>
                    <a:pt x="25120" y="34845"/>
                  </a:lnTo>
                  <a:lnTo>
                    <a:pt x="25406" y="34533"/>
                  </a:lnTo>
                  <a:lnTo>
                    <a:pt x="25728" y="34247"/>
                  </a:lnTo>
                  <a:lnTo>
                    <a:pt x="26085" y="33997"/>
                  </a:lnTo>
                  <a:lnTo>
                    <a:pt x="26281" y="33881"/>
                  </a:lnTo>
                  <a:lnTo>
                    <a:pt x="26763" y="33907"/>
                  </a:lnTo>
                  <a:lnTo>
                    <a:pt x="27567" y="34059"/>
                  </a:lnTo>
                  <a:lnTo>
                    <a:pt x="28228" y="34300"/>
                  </a:lnTo>
                  <a:lnTo>
                    <a:pt x="28800" y="34640"/>
                  </a:lnTo>
                  <a:lnTo>
                    <a:pt x="29585" y="35292"/>
                  </a:lnTo>
                  <a:lnTo>
                    <a:pt x="30755" y="36435"/>
                  </a:lnTo>
                  <a:lnTo>
                    <a:pt x="31532" y="37122"/>
                  </a:lnTo>
                  <a:lnTo>
                    <a:pt x="31961" y="37471"/>
                  </a:lnTo>
                  <a:lnTo>
                    <a:pt x="32889" y="38087"/>
                  </a:lnTo>
                  <a:lnTo>
                    <a:pt x="33622" y="38462"/>
                  </a:lnTo>
                  <a:lnTo>
                    <a:pt x="34122" y="38658"/>
                  </a:lnTo>
                  <a:lnTo>
                    <a:pt x="34622" y="38810"/>
                  </a:lnTo>
                  <a:lnTo>
                    <a:pt x="35122" y="38908"/>
                  </a:lnTo>
                  <a:lnTo>
                    <a:pt x="35622" y="38953"/>
                  </a:lnTo>
                  <a:lnTo>
                    <a:pt x="36113" y="38944"/>
                  </a:lnTo>
                  <a:lnTo>
                    <a:pt x="36586" y="38864"/>
                  </a:lnTo>
                  <a:lnTo>
                    <a:pt x="37042" y="38721"/>
                  </a:lnTo>
                  <a:lnTo>
                    <a:pt x="37488" y="38497"/>
                  </a:lnTo>
                  <a:lnTo>
                    <a:pt x="37899" y="38203"/>
                  </a:lnTo>
                  <a:lnTo>
                    <a:pt x="38283" y="37819"/>
                  </a:lnTo>
                  <a:lnTo>
                    <a:pt x="38640" y="37354"/>
                  </a:lnTo>
                  <a:lnTo>
                    <a:pt x="38801" y="37087"/>
                  </a:lnTo>
                  <a:lnTo>
                    <a:pt x="38971" y="36765"/>
                  </a:lnTo>
                  <a:lnTo>
                    <a:pt x="39230" y="36122"/>
                  </a:lnTo>
                  <a:lnTo>
                    <a:pt x="39426" y="35461"/>
                  </a:lnTo>
                  <a:lnTo>
                    <a:pt x="39551" y="34783"/>
                  </a:lnTo>
                  <a:lnTo>
                    <a:pt x="39623" y="34086"/>
                  </a:lnTo>
                  <a:lnTo>
                    <a:pt x="39640" y="33381"/>
                  </a:lnTo>
                  <a:lnTo>
                    <a:pt x="39587" y="32309"/>
                  </a:lnTo>
                  <a:lnTo>
                    <a:pt x="39382" y="30862"/>
                  </a:lnTo>
                  <a:lnTo>
                    <a:pt x="39096" y="29407"/>
                  </a:lnTo>
                  <a:lnTo>
                    <a:pt x="38596" y="27255"/>
                  </a:lnTo>
                  <a:lnTo>
                    <a:pt x="38310" y="25879"/>
                  </a:lnTo>
                  <a:lnTo>
                    <a:pt x="38256" y="25567"/>
                  </a:lnTo>
                  <a:lnTo>
                    <a:pt x="38185" y="24897"/>
                  </a:lnTo>
                  <a:lnTo>
                    <a:pt x="38167" y="24210"/>
                  </a:lnTo>
                  <a:lnTo>
                    <a:pt x="38203" y="23513"/>
                  </a:lnTo>
                  <a:lnTo>
                    <a:pt x="38310" y="22843"/>
                  </a:lnTo>
                  <a:lnTo>
                    <a:pt x="38489" y="22200"/>
                  </a:lnTo>
                  <a:lnTo>
                    <a:pt x="38756" y="21629"/>
                  </a:lnTo>
                  <a:lnTo>
                    <a:pt x="39114" y="21120"/>
                  </a:lnTo>
                  <a:lnTo>
                    <a:pt x="39337" y="20914"/>
                  </a:lnTo>
                  <a:lnTo>
                    <a:pt x="39560" y="20718"/>
                  </a:lnTo>
                  <a:lnTo>
                    <a:pt x="40024" y="20459"/>
                  </a:lnTo>
                  <a:lnTo>
                    <a:pt x="40507" y="20352"/>
                  </a:lnTo>
                  <a:lnTo>
                    <a:pt x="40998" y="20352"/>
                  </a:lnTo>
                  <a:lnTo>
                    <a:pt x="41498" y="20441"/>
                  </a:lnTo>
                  <a:lnTo>
                    <a:pt x="41998" y="20602"/>
                  </a:lnTo>
                  <a:lnTo>
                    <a:pt x="42757" y="20923"/>
                  </a:lnTo>
                  <a:lnTo>
                    <a:pt x="43739" y="21370"/>
                  </a:lnTo>
                  <a:lnTo>
                    <a:pt x="44445" y="21611"/>
                  </a:lnTo>
                  <a:lnTo>
                    <a:pt x="44900" y="21682"/>
                  </a:lnTo>
                  <a:lnTo>
                    <a:pt x="45338" y="21665"/>
                  </a:lnTo>
                  <a:lnTo>
                    <a:pt x="45740" y="21522"/>
                  </a:lnTo>
                  <a:lnTo>
                    <a:pt x="46124" y="21227"/>
                  </a:lnTo>
                  <a:lnTo>
                    <a:pt x="46472" y="20772"/>
                  </a:lnTo>
                  <a:lnTo>
                    <a:pt x="46642" y="20468"/>
                  </a:lnTo>
                  <a:lnTo>
                    <a:pt x="46704" y="20155"/>
                  </a:lnTo>
                  <a:lnTo>
                    <a:pt x="46784" y="19539"/>
                  </a:lnTo>
                  <a:lnTo>
                    <a:pt x="46811" y="18941"/>
                  </a:lnTo>
                  <a:lnTo>
                    <a:pt x="46776" y="18360"/>
                  </a:lnTo>
                  <a:lnTo>
                    <a:pt x="46686" y="17816"/>
                  </a:lnTo>
                  <a:lnTo>
                    <a:pt x="46534" y="17316"/>
                  </a:lnTo>
                  <a:lnTo>
                    <a:pt x="46338" y="16869"/>
                  </a:lnTo>
                  <a:lnTo>
                    <a:pt x="46088" y="16494"/>
                  </a:lnTo>
                  <a:lnTo>
                    <a:pt x="45945" y="16333"/>
                  </a:lnTo>
                  <a:lnTo>
                    <a:pt x="45552" y="15994"/>
                  </a:lnTo>
                  <a:lnTo>
                    <a:pt x="44900" y="15494"/>
                  </a:lnTo>
                  <a:lnTo>
                    <a:pt x="44481" y="15146"/>
                  </a:lnTo>
                  <a:lnTo>
                    <a:pt x="44132" y="14771"/>
                  </a:lnTo>
                  <a:lnTo>
                    <a:pt x="43873" y="14342"/>
                  </a:lnTo>
                  <a:lnTo>
                    <a:pt x="43784" y="13976"/>
                  </a:lnTo>
                  <a:lnTo>
                    <a:pt x="43766" y="13717"/>
                  </a:lnTo>
                  <a:lnTo>
                    <a:pt x="43802" y="13431"/>
                  </a:lnTo>
                  <a:lnTo>
                    <a:pt x="43882" y="13127"/>
                  </a:lnTo>
                  <a:lnTo>
                    <a:pt x="43954" y="12967"/>
                  </a:lnTo>
                  <a:lnTo>
                    <a:pt x="44034" y="12779"/>
                  </a:lnTo>
                  <a:lnTo>
                    <a:pt x="44230" y="12485"/>
                  </a:lnTo>
                  <a:lnTo>
                    <a:pt x="44445" y="12252"/>
                  </a:lnTo>
                  <a:lnTo>
                    <a:pt x="44677" y="12092"/>
                  </a:lnTo>
                  <a:lnTo>
                    <a:pt x="45061" y="11931"/>
                  </a:lnTo>
                  <a:lnTo>
                    <a:pt x="45624" y="11859"/>
                  </a:lnTo>
                  <a:lnTo>
                    <a:pt x="46231" y="11851"/>
                  </a:lnTo>
                  <a:lnTo>
                    <a:pt x="46847" y="11833"/>
                  </a:lnTo>
                  <a:lnTo>
                    <a:pt x="47302" y="11752"/>
                  </a:lnTo>
                  <a:lnTo>
                    <a:pt x="47606" y="11654"/>
                  </a:lnTo>
                  <a:lnTo>
                    <a:pt x="47892" y="11511"/>
                  </a:lnTo>
                  <a:lnTo>
                    <a:pt x="48178" y="11306"/>
                  </a:lnTo>
                  <a:lnTo>
                    <a:pt x="48311" y="11181"/>
                  </a:lnTo>
                  <a:lnTo>
                    <a:pt x="48472" y="11002"/>
                  </a:lnTo>
                  <a:lnTo>
                    <a:pt x="48740" y="10582"/>
                  </a:lnTo>
                  <a:lnTo>
                    <a:pt x="48937" y="10100"/>
                  </a:lnTo>
                  <a:lnTo>
                    <a:pt x="49079" y="9600"/>
                  </a:lnTo>
                  <a:lnTo>
                    <a:pt x="49160" y="9082"/>
                  </a:lnTo>
                  <a:lnTo>
                    <a:pt x="49169" y="8573"/>
                  </a:lnTo>
                  <a:lnTo>
                    <a:pt x="49124" y="8091"/>
                  </a:lnTo>
                  <a:lnTo>
                    <a:pt x="49017" y="7671"/>
                  </a:lnTo>
                  <a:lnTo>
                    <a:pt x="48937" y="7493"/>
                  </a:lnTo>
                  <a:lnTo>
                    <a:pt x="48847" y="7332"/>
                  </a:lnTo>
                  <a:lnTo>
                    <a:pt x="48579" y="7091"/>
                  </a:lnTo>
                  <a:lnTo>
                    <a:pt x="48061" y="6877"/>
                  </a:lnTo>
                  <a:lnTo>
                    <a:pt x="47517" y="6734"/>
                  </a:lnTo>
                  <a:lnTo>
                    <a:pt x="47195" y="6626"/>
                  </a:lnTo>
                  <a:lnTo>
                    <a:pt x="46945" y="6484"/>
                  </a:lnTo>
                  <a:lnTo>
                    <a:pt x="46811" y="6260"/>
                  </a:lnTo>
                  <a:lnTo>
                    <a:pt x="46811" y="6117"/>
                  </a:lnTo>
                  <a:lnTo>
                    <a:pt x="46820" y="5966"/>
                  </a:lnTo>
                  <a:lnTo>
                    <a:pt x="46874" y="5698"/>
                  </a:lnTo>
                  <a:lnTo>
                    <a:pt x="47026" y="5332"/>
                  </a:lnTo>
                  <a:lnTo>
                    <a:pt x="47338" y="4903"/>
                  </a:lnTo>
                  <a:lnTo>
                    <a:pt x="47731" y="4519"/>
                  </a:lnTo>
                  <a:lnTo>
                    <a:pt x="48151" y="4144"/>
                  </a:lnTo>
                  <a:lnTo>
                    <a:pt x="48562" y="3733"/>
                  </a:lnTo>
                  <a:lnTo>
                    <a:pt x="48901" y="3269"/>
                  </a:lnTo>
                  <a:lnTo>
                    <a:pt x="49088" y="2849"/>
                  </a:lnTo>
                  <a:lnTo>
                    <a:pt x="49169" y="2537"/>
                  </a:lnTo>
                  <a:lnTo>
                    <a:pt x="49196" y="2358"/>
                  </a:lnTo>
                  <a:lnTo>
                    <a:pt x="49213" y="2090"/>
                  </a:lnTo>
                  <a:lnTo>
                    <a:pt x="49204" y="1599"/>
                  </a:lnTo>
                  <a:lnTo>
                    <a:pt x="49124" y="1170"/>
                  </a:lnTo>
                  <a:lnTo>
                    <a:pt x="48990" y="813"/>
                  </a:lnTo>
                  <a:lnTo>
                    <a:pt x="48803" y="527"/>
                  </a:lnTo>
                  <a:lnTo>
                    <a:pt x="48570" y="295"/>
                  </a:lnTo>
                  <a:lnTo>
                    <a:pt x="48303" y="134"/>
                  </a:lnTo>
                  <a:lnTo>
                    <a:pt x="48017" y="36"/>
                  </a:lnTo>
                  <a:lnTo>
                    <a:pt x="477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4" name="Google Shape;1324;p30"/>
            <p:cNvSpPr/>
            <p:nvPr/>
          </p:nvSpPr>
          <p:spPr>
            <a:xfrm rot="-975157" flipH="1">
              <a:off x="-517996" y="4168256"/>
              <a:ext cx="2651820" cy="1639114"/>
            </a:xfrm>
            <a:custGeom>
              <a:avLst/>
              <a:gdLst/>
              <a:ahLst/>
              <a:cxnLst/>
              <a:rect l="l" t="t" r="r" b="b"/>
              <a:pathLst>
                <a:path w="39472" h="24398" extrusionOk="0">
                  <a:moveTo>
                    <a:pt x="39444" y="1"/>
                  </a:moveTo>
                  <a:lnTo>
                    <a:pt x="39426" y="10"/>
                  </a:lnTo>
                  <a:lnTo>
                    <a:pt x="38310" y="1457"/>
                  </a:lnTo>
                  <a:lnTo>
                    <a:pt x="36078" y="4189"/>
                  </a:lnTo>
                  <a:lnTo>
                    <a:pt x="33810" y="6752"/>
                  </a:lnTo>
                  <a:lnTo>
                    <a:pt x="32059" y="8565"/>
                  </a:lnTo>
                  <a:lnTo>
                    <a:pt x="30863" y="9735"/>
                  </a:lnTo>
                  <a:lnTo>
                    <a:pt x="30255" y="10306"/>
                  </a:lnTo>
                  <a:lnTo>
                    <a:pt x="29032" y="11315"/>
                  </a:lnTo>
                  <a:lnTo>
                    <a:pt x="26585" y="13235"/>
                  </a:lnTo>
                  <a:lnTo>
                    <a:pt x="24120" y="15039"/>
                  </a:lnTo>
                  <a:lnTo>
                    <a:pt x="21638" y="16727"/>
                  </a:lnTo>
                  <a:lnTo>
                    <a:pt x="20397" y="17522"/>
                  </a:lnTo>
                  <a:lnTo>
                    <a:pt x="19138" y="18200"/>
                  </a:lnTo>
                  <a:lnTo>
                    <a:pt x="16610" y="19459"/>
                  </a:lnTo>
                  <a:lnTo>
                    <a:pt x="14056" y="20602"/>
                  </a:lnTo>
                  <a:lnTo>
                    <a:pt x="11502" y="21620"/>
                  </a:lnTo>
                  <a:lnTo>
                    <a:pt x="10208" y="22076"/>
                  </a:lnTo>
                  <a:lnTo>
                    <a:pt x="9591" y="22237"/>
                  </a:lnTo>
                  <a:lnTo>
                    <a:pt x="8314" y="22513"/>
                  </a:lnTo>
                  <a:lnTo>
                    <a:pt x="6368" y="22853"/>
                  </a:lnTo>
                  <a:lnTo>
                    <a:pt x="3760" y="23255"/>
                  </a:lnTo>
                  <a:lnTo>
                    <a:pt x="1867" y="23594"/>
                  </a:lnTo>
                  <a:lnTo>
                    <a:pt x="653" y="23862"/>
                  </a:lnTo>
                  <a:lnTo>
                    <a:pt x="72" y="24023"/>
                  </a:lnTo>
                  <a:lnTo>
                    <a:pt x="19" y="24040"/>
                  </a:lnTo>
                  <a:lnTo>
                    <a:pt x="1" y="24139"/>
                  </a:lnTo>
                  <a:lnTo>
                    <a:pt x="63" y="24255"/>
                  </a:lnTo>
                  <a:lnTo>
                    <a:pt x="170" y="24344"/>
                  </a:lnTo>
                  <a:lnTo>
                    <a:pt x="233" y="24353"/>
                  </a:lnTo>
                  <a:lnTo>
                    <a:pt x="965" y="24398"/>
                  </a:lnTo>
                  <a:lnTo>
                    <a:pt x="2412" y="24380"/>
                  </a:lnTo>
                  <a:lnTo>
                    <a:pt x="3858" y="24246"/>
                  </a:lnTo>
                  <a:lnTo>
                    <a:pt x="5278" y="24014"/>
                  </a:lnTo>
                  <a:lnTo>
                    <a:pt x="6698" y="23710"/>
                  </a:lnTo>
                  <a:lnTo>
                    <a:pt x="8091" y="23344"/>
                  </a:lnTo>
                  <a:lnTo>
                    <a:pt x="10154" y="22754"/>
                  </a:lnTo>
                  <a:lnTo>
                    <a:pt x="11502" y="22353"/>
                  </a:lnTo>
                  <a:lnTo>
                    <a:pt x="12833" y="21835"/>
                  </a:lnTo>
                  <a:lnTo>
                    <a:pt x="15476" y="20709"/>
                  </a:lnTo>
                  <a:lnTo>
                    <a:pt x="18102" y="19450"/>
                  </a:lnTo>
                  <a:lnTo>
                    <a:pt x="20709" y="18057"/>
                  </a:lnTo>
                  <a:lnTo>
                    <a:pt x="22004" y="17307"/>
                  </a:lnTo>
                  <a:lnTo>
                    <a:pt x="23254" y="16450"/>
                  </a:lnTo>
                  <a:lnTo>
                    <a:pt x="25737" y="14646"/>
                  </a:lnTo>
                  <a:lnTo>
                    <a:pt x="28201" y="12717"/>
                  </a:lnTo>
                  <a:lnTo>
                    <a:pt x="30639" y="10672"/>
                  </a:lnTo>
                  <a:lnTo>
                    <a:pt x="31854" y="9601"/>
                  </a:lnTo>
                  <a:lnTo>
                    <a:pt x="32872" y="8600"/>
                  </a:lnTo>
                  <a:lnTo>
                    <a:pt x="34435" y="7011"/>
                  </a:lnTo>
                  <a:lnTo>
                    <a:pt x="35462" y="5886"/>
                  </a:lnTo>
                  <a:lnTo>
                    <a:pt x="36462" y="4707"/>
                  </a:lnTo>
                  <a:lnTo>
                    <a:pt x="37417" y="3466"/>
                  </a:lnTo>
                  <a:lnTo>
                    <a:pt x="38301" y="2153"/>
                  </a:lnTo>
                  <a:lnTo>
                    <a:pt x="39105" y="769"/>
                  </a:lnTo>
                  <a:lnTo>
                    <a:pt x="39462" y="46"/>
                  </a:lnTo>
                  <a:lnTo>
                    <a:pt x="39471" y="19"/>
                  </a:lnTo>
                  <a:lnTo>
                    <a:pt x="39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5" name="Google Shape;1325;p30"/>
            <p:cNvSpPr/>
            <p:nvPr/>
          </p:nvSpPr>
          <p:spPr>
            <a:xfrm rot="-975157" flipH="1">
              <a:off x="6331" y="5357870"/>
              <a:ext cx="481227" cy="255024"/>
            </a:xfrm>
            <a:custGeom>
              <a:avLst/>
              <a:gdLst/>
              <a:ahLst/>
              <a:cxnLst/>
              <a:rect l="l" t="t" r="r" b="b"/>
              <a:pathLst>
                <a:path w="7163" h="3796" extrusionOk="0">
                  <a:moveTo>
                    <a:pt x="81" y="1"/>
                  </a:moveTo>
                  <a:lnTo>
                    <a:pt x="28" y="19"/>
                  </a:lnTo>
                  <a:lnTo>
                    <a:pt x="1" y="135"/>
                  </a:lnTo>
                  <a:lnTo>
                    <a:pt x="45" y="170"/>
                  </a:lnTo>
                  <a:lnTo>
                    <a:pt x="974" y="465"/>
                  </a:lnTo>
                  <a:lnTo>
                    <a:pt x="2314" y="965"/>
                  </a:lnTo>
                  <a:lnTo>
                    <a:pt x="3171" y="1331"/>
                  </a:lnTo>
                  <a:lnTo>
                    <a:pt x="4010" y="1742"/>
                  </a:lnTo>
                  <a:lnTo>
                    <a:pt x="4832" y="2215"/>
                  </a:lnTo>
                  <a:lnTo>
                    <a:pt x="5636" y="2760"/>
                  </a:lnTo>
                  <a:lnTo>
                    <a:pt x="6439" y="3394"/>
                  </a:lnTo>
                  <a:lnTo>
                    <a:pt x="6832" y="3751"/>
                  </a:lnTo>
                  <a:lnTo>
                    <a:pt x="6877" y="3778"/>
                  </a:lnTo>
                  <a:lnTo>
                    <a:pt x="6957" y="3796"/>
                  </a:lnTo>
                  <a:lnTo>
                    <a:pt x="7064" y="3742"/>
                  </a:lnTo>
                  <a:lnTo>
                    <a:pt x="7163" y="3564"/>
                  </a:lnTo>
                  <a:lnTo>
                    <a:pt x="7154" y="3349"/>
                  </a:lnTo>
                  <a:lnTo>
                    <a:pt x="7091" y="3269"/>
                  </a:lnTo>
                  <a:lnTo>
                    <a:pt x="6725" y="2912"/>
                  </a:lnTo>
                  <a:lnTo>
                    <a:pt x="5957" y="2251"/>
                  </a:lnTo>
                  <a:lnTo>
                    <a:pt x="5144" y="1653"/>
                  </a:lnTo>
                  <a:lnTo>
                    <a:pt x="4278" y="1126"/>
                  </a:lnTo>
                  <a:lnTo>
                    <a:pt x="3376" y="688"/>
                  </a:lnTo>
                  <a:lnTo>
                    <a:pt x="2457" y="349"/>
                  </a:lnTo>
                  <a:lnTo>
                    <a:pt x="1510" y="117"/>
                  </a:lnTo>
                  <a:lnTo>
                    <a:pt x="554" y="1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6" name="Google Shape;1326;p30"/>
            <p:cNvSpPr/>
            <p:nvPr/>
          </p:nvSpPr>
          <p:spPr>
            <a:xfrm rot="-975157" flipH="1">
              <a:off x="-636678" y="4901000"/>
              <a:ext cx="273634" cy="58314"/>
            </a:xfrm>
            <a:custGeom>
              <a:avLst/>
              <a:gdLst/>
              <a:ahLst/>
              <a:cxnLst/>
              <a:rect l="l" t="t" r="r" b="b"/>
              <a:pathLst>
                <a:path w="4073" h="868" extrusionOk="0">
                  <a:moveTo>
                    <a:pt x="1375" y="1"/>
                  </a:moveTo>
                  <a:lnTo>
                    <a:pt x="715" y="19"/>
                  </a:lnTo>
                  <a:lnTo>
                    <a:pt x="465" y="72"/>
                  </a:lnTo>
                  <a:lnTo>
                    <a:pt x="241" y="179"/>
                  </a:lnTo>
                  <a:lnTo>
                    <a:pt x="72" y="340"/>
                  </a:lnTo>
                  <a:lnTo>
                    <a:pt x="9" y="447"/>
                  </a:lnTo>
                  <a:lnTo>
                    <a:pt x="0" y="483"/>
                  </a:lnTo>
                  <a:lnTo>
                    <a:pt x="0" y="563"/>
                  </a:lnTo>
                  <a:lnTo>
                    <a:pt x="27" y="581"/>
                  </a:lnTo>
                  <a:lnTo>
                    <a:pt x="54" y="599"/>
                  </a:lnTo>
                  <a:lnTo>
                    <a:pt x="81" y="608"/>
                  </a:lnTo>
                  <a:lnTo>
                    <a:pt x="107" y="617"/>
                  </a:lnTo>
                  <a:lnTo>
                    <a:pt x="134" y="581"/>
                  </a:lnTo>
                  <a:lnTo>
                    <a:pt x="152" y="555"/>
                  </a:lnTo>
                  <a:lnTo>
                    <a:pt x="170" y="528"/>
                  </a:lnTo>
                  <a:lnTo>
                    <a:pt x="170" y="510"/>
                  </a:lnTo>
                  <a:lnTo>
                    <a:pt x="161" y="510"/>
                  </a:lnTo>
                  <a:lnTo>
                    <a:pt x="616" y="501"/>
                  </a:lnTo>
                  <a:lnTo>
                    <a:pt x="1616" y="501"/>
                  </a:lnTo>
                  <a:lnTo>
                    <a:pt x="2090" y="537"/>
                  </a:lnTo>
                  <a:lnTo>
                    <a:pt x="2554" y="617"/>
                  </a:lnTo>
                  <a:lnTo>
                    <a:pt x="3242" y="796"/>
                  </a:lnTo>
                  <a:lnTo>
                    <a:pt x="3706" y="867"/>
                  </a:lnTo>
                  <a:lnTo>
                    <a:pt x="3947" y="867"/>
                  </a:lnTo>
                  <a:lnTo>
                    <a:pt x="4010" y="840"/>
                  </a:lnTo>
                  <a:lnTo>
                    <a:pt x="4072" y="671"/>
                  </a:lnTo>
                  <a:lnTo>
                    <a:pt x="4045" y="599"/>
                  </a:lnTo>
                  <a:lnTo>
                    <a:pt x="3938" y="501"/>
                  </a:lnTo>
                  <a:lnTo>
                    <a:pt x="3688" y="331"/>
                  </a:lnTo>
                  <a:lnTo>
                    <a:pt x="3269" y="162"/>
                  </a:lnTo>
                  <a:lnTo>
                    <a:pt x="2661" y="54"/>
                  </a:lnTo>
                  <a:lnTo>
                    <a:pt x="2036" y="28"/>
                  </a:lnTo>
                  <a:lnTo>
                    <a:pt x="1742" y="28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7" name="Google Shape;1327;p30"/>
            <p:cNvSpPr/>
            <p:nvPr/>
          </p:nvSpPr>
          <p:spPr>
            <a:xfrm rot="-975157" flipH="1">
              <a:off x="-61287" y="4568963"/>
              <a:ext cx="63622" cy="451196"/>
            </a:xfrm>
            <a:custGeom>
              <a:avLst/>
              <a:gdLst/>
              <a:ahLst/>
              <a:cxnLst/>
              <a:rect l="l" t="t" r="r" b="b"/>
              <a:pathLst>
                <a:path w="947" h="6716" extrusionOk="0">
                  <a:moveTo>
                    <a:pt x="125" y="1"/>
                  </a:moveTo>
                  <a:lnTo>
                    <a:pt x="45" y="63"/>
                  </a:lnTo>
                  <a:lnTo>
                    <a:pt x="27" y="126"/>
                  </a:lnTo>
                  <a:lnTo>
                    <a:pt x="9" y="260"/>
                  </a:lnTo>
                  <a:lnTo>
                    <a:pt x="0" y="545"/>
                  </a:lnTo>
                  <a:lnTo>
                    <a:pt x="71" y="965"/>
                  </a:lnTo>
                  <a:lnTo>
                    <a:pt x="250" y="1537"/>
                  </a:lnTo>
                  <a:lnTo>
                    <a:pt x="429" y="2090"/>
                  </a:lnTo>
                  <a:lnTo>
                    <a:pt x="473" y="2349"/>
                  </a:lnTo>
                  <a:lnTo>
                    <a:pt x="536" y="2849"/>
                  </a:lnTo>
                  <a:lnTo>
                    <a:pt x="545" y="3876"/>
                  </a:lnTo>
                  <a:lnTo>
                    <a:pt x="464" y="4930"/>
                  </a:lnTo>
                  <a:lnTo>
                    <a:pt x="295" y="6002"/>
                  </a:lnTo>
                  <a:lnTo>
                    <a:pt x="197" y="6546"/>
                  </a:lnTo>
                  <a:lnTo>
                    <a:pt x="188" y="6618"/>
                  </a:lnTo>
                  <a:lnTo>
                    <a:pt x="259" y="6707"/>
                  </a:lnTo>
                  <a:lnTo>
                    <a:pt x="375" y="6716"/>
                  </a:lnTo>
                  <a:lnTo>
                    <a:pt x="482" y="6645"/>
                  </a:lnTo>
                  <a:lnTo>
                    <a:pt x="509" y="6573"/>
                  </a:lnTo>
                  <a:lnTo>
                    <a:pt x="625" y="6028"/>
                  </a:lnTo>
                  <a:lnTo>
                    <a:pt x="813" y="4939"/>
                  </a:lnTo>
                  <a:lnTo>
                    <a:pt x="929" y="3858"/>
                  </a:lnTo>
                  <a:lnTo>
                    <a:pt x="947" y="2805"/>
                  </a:lnTo>
                  <a:lnTo>
                    <a:pt x="911" y="2296"/>
                  </a:lnTo>
                  <a:lnTo>
                    <a:pt x="884" y="2010"/>
                  </a:lnTo>
                  <a:lnTo>
                    <a:pt x="795" y="1340"/>
                  </a:lnTo>
                  <a:lnTo>
                    <a:pt x="634" y="661"/>
                  </a:lnTo>
                  <a:lnTo>
                    <a:pt x="438" y="260"/>
                  </a:lnTo>
                  <a:lnTo>
                    <a:pt x="277" y="72"/>
                  </a:lnTo>
                  <a:lnTo>
                    <a:pt x="170" y="19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8" name="Google Shape;1328;p30"/>
            <p:cNvSpPr/>
            <p:nvPr/>
          </p:nvSpPr>
          <p:spPr>
            <a:xfrm rot="-975157" flipH="1">
              <a:off x="1281559" y="4908023"/>
              <a:ext cx="93047" cy="449987"/>
            </a:xfrm>
            <a:custGeom>
              <a:avLst/>
              <a:gdLst/>
              <a:ahLst/>
              <a:cxnLst/>
              <a:rect l="l" t="t" r="r" b="b"/>
              <a:pathLst>
                <a:path w="1385" h="6698" extrusionOk="0">
                  <a:moveTo>
                    <a:pt x="197" y="0"/>
                  </a:moveTo>
                  <a:lnTo>
                    <a:pt x="63" y="63"/>
                  </a:lnTo>
                  <a:lnTo>
                    <a:pt x="1" y="197"/>
                  </a:lnTo>
                  <a:lnTo>
                    <a:pt x="28" y="268"/>
                  </a:lnTo>
                  <a:lnTo>
                    <a:pt x="197" y="670"/>
                  </a:lnTo>
                  <a:lnTo>
                    <a:pt x="483" y="1456"/>
                  </a:lnTo>
                  <a:lnTo>
                    <a:pt x="688" y="2224"/>
                  </a:lnTo>
                  <a:lnTo>
                    <a:pt x="813" y="2983"/>
                  </a:lnTo>
                  <a:lnTo>
                    <a:pt x="858" y="3742"/>
                  </a:lnTo>
                  <a:lnTo>
                    <a:pt x="831" y="4510"/>
                  </a:lnTo>
                  <a:lnTo>
                    <a:pt x="724" y="5296"/>
                  </a:lnTo>
                  <a:lnTo>
                    <a:pt x="563" y="6108"/>
                  </a:lnTo>
                  <a:lnTo>
                    <a:pt x="447" y="6528"/>
                  </a:lnTo>
                  <a:lnTo>
                    <a:pt x="438" y="6573"/>
                  </a:lnTo>
                  <a:lnTo>
                    <a:pt x="474" y="6653"/>
                  </a:lnTo>
                  <a:lnTo>
                    <a:pt x="546" y="6698"/>
                  </a:lnTo>
                  <a:lnTo>
                    <a:pt x="626" y="6680"/>
                  </a:lnTo>
                  <a:lnTo>
                    <a:pt x="653" y="6644"/>
                  </a:lnTo>
                  <a:lnTo>
                    <a:pt x="849" y="6278"/>
                  </a:lnTo>
                  <a:lnTo>
                    <a:pt x="1144" y="5501"/>
                  </a:lnTo>
                  <a:lnTo>
                    <a:pt x="1322" y="4671"/>
                  </a:lnTo>
                  <a:lnTo>
                    <a:pt x="1385" y="3804"/>
                  </a:lnTo>
                  <a:lnTo>
                    <a:pt x="1340" y="2929"/>
                  </a:lnTo>
                  <a:lnTo>
                    <a:pt x="1197" y="2063"/>
                  </a:lnTo>
                  <a:lnTo>
                    <a:pt x="947" y="1233"/>
                  </a:lnTo>
                  <a:lnTo>
                    <a:pt x="608" y="456"/>
                  </a:lnTo>
                  <a:lnTo>
                    <a:pt x="394" y="98"/>
                  </a:lnTo>
                  <a:lnTo>
                    <a:pt x="340" y="27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  <p:sp>
          <p:nvSpPr>
            <p:cNvPr id="1329" name="Google Shape;1329;p30"/>
            <p:cNvSpPr/>
            <p:nvPr/>
          </p:nvSpPr>
          <p:spPr>
            <a:xfrm rot="-975157" flipH="1">
              <a:off x="564398" y="4729396"/>
              <a:ext cx="139269" cy="579582"/>
            </a:xfrm>
            <a:custGeom>
              <a:avLst/>
              <a:gdLst/>
              <a:ahLst/>
              <a:cxnLst/>
              <a:rect l="l" t="t" r="r" b="b"/>
              <a:pathLst>
                <a:path w="2073" h="8627" extrusionOk="0">
                  <a:moveTo>
                    <a:pt x="1402" y="0"/>
                  </a:moveTo>
                  <a:lnTo>
                    <a:pt x="1260" y="81"/>
                  </a:lnTo>
                  <a:lnTo>
                    <a:pt x="1188" y="232"/>
                  </a:lnTo>
                  <a:lnTo>
                    <a:pt x="1215" y="322"/>
                  </a:lnTo>
                  <a:lnTo>
                    <a:pt x="1331" y="572"/>
                  </a:lnTo>
                  <a:lnTo>
                    <a:pt x="1501" y="1072"/>
                  </a:lnTo>
                  <a:lnTo>
                    <a:pt x="1626" y="1581"/>
                  </a:lnTo>
                  <a:lnTo>
                    <a:pt x="1697" y="2090"/>
                  </a:lnTo>
                  <a:lnTo>
                    <a:pt x="1715" y="2858"/>
                  </a:lnTo>
                  <a:lnTo>
                    <a:pt x="1599" y="3894"/>
                  </a:lnTo>
                  <a:lnTo>
                    <a:pt x="1349" y="4930"/>
                  </a:lnTo>
                  <a:lnTo>
                    <a:pt x="1010" y="5974"/>
                  </a:lnTo>
                  <a:lnTo>
                    <a:pt x="411" y="7546"/>
                  </a:lnTo>
                  <a:lnTo>
                    <a:pt x="0" y="8573"/>
                  </a:lnTo>
                  <a:lnTo>
                    <a:pt x="0" y="8600"/>
                  </a:lnTo>
                  <a:lnTo>
                    <a:pt x="36" y="8627"/>
                  </a:lnTo>
                  <a:lnTo>
                    <a:pt x="54" y="8609"/>
                  </a:lnTo>
                  <a:lnTo>
                    <a:pt x="349" y="8135"/>
                  </a:lnTo>
                  <a:lnTo>
                    <a:pt x="885" y="7126"/>
                  </a:lnTo>
                  <a:lnTo>
                    <a:pt x="1340" y="6055"/>
                  </a:lnTo>
                  <a:lnTo>
                    <a:pt x="1706" y="4939"/>
                  </a:lnTo>
                  <a:lnTo>
                    <a:pt x="1956" y="3822"/>
                  </a:lnTo>
                  <a:lnTo>
                    <a:pt x="2072" y="2706"/>
                  </a:lnTo>
                  <a:lnTo>
                    <a:pt x="2045" y="1893"/>
                  </a:lnTo>
                  <a:lnTo>
                    <a:pt x="1983" y="1358"/>
                  </a:lnTo>
                  <a:lnTo>
                    <a:pt x="1867" y="840"/>
                  </a:lnTo>
                  <a:lnTo>
                    <a:pt x="1706" y="340"/>
                  </a:lnTo>
                  <a:lnTo>
                    <a:pt x="1608" y="99"/>
                  </a:lnTo>
                  <a:lnTo>
                    <a:pt x="1554" y="27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6A2E1F"/>
                </a:solidFill>
              </a:endParaRPr>
            </a:p>
          </p:txBody>
        </p:sp>
      </p:grpSp>
      <p:sp>
        <p:nvSpPr>
          <p:cNvPr id="1330" name="Google Shape;1330;p30"/>
          <p:cNvSpPr txBox="1">
            <a:spLocks noGrp="1"/>
          </p:cNvSpPr>
          <p:nvPr>
            <p:ph type="title" hasCustomPrompt="1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1" name="Google Shape;1331;p30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30"/>
          <p:cNvSpPr txBox="1">
            <a:spLocks noGrp="1"/>
          </p:cNvSpPr>
          <p:nvPr>
            <p:ph type="subTitle" idx="2"/>
          </p:nvPr>
        </p:nvSpPr>
        <p:spPr>
          <a:xfrm>
            <a:off x="8675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3" name="Google Shape;1333;p30"/>
          <p:cNvSpPr txBox="1">
            <a:spLocks noGrp="1"/>
          </p:cNvSpPr>
          <p:nvPr>
            <p:ph type="title" idx="3" hasCustomPrompt="1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4" name="Google Shape;1334;p30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30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6" name="Google Shape;1336;p30"/>
          <p:cNvSpPr txBox="1">
            <a:spLocks noGrp="1"/>
          </p:cNvSpPr>
          <p:nvPr>
            <p:ph type="title" idx="6" hasCustomPrompt="1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37" name="Google Shape;1337;p30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rio"/>
              <a:buNone/>
              <a:defRPr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30"/>
          <p:cNvSpPr txBox="1">
            <a:spLocks noGrp="1"/>
          </p:cNvSpPr>
          <p:nvPr>
            <p:ph type="subTitle" idx="8"/>
          </p:nvPr>
        </p:nvSpPr>
        <p:spPr>
          <a:xfrm>
            <a:off x="5924975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9" name="Google Shape;1339;p30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Font typeface="Barrio"/>
              <a:buNone/>
              <a:defRPr sz="3100"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69" r:id="rId6"/>
    <p:sldLayoutId id="2147483673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_sJzVe9P_8?feature=oembed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x_sJzVe9P_8?si=LVZNR5WG1PQXGIz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VUawsfjbK5CuEbJJ3NNC1cBVefrx68gkVSiGNwgbEp-fg?e=tu3Ttj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rmanosmaristas-my.sharepoint.com/:w:/g/personal/dmguarnizoa_fmsnor_org/ERoybYN5t6xKvK3rClOQ_GEBbIyY7J3NNdaFpdaRU1uWFg?e=faxii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TVgBTNW2FlNsJeS3CxpQjIBreqaGZg82CJN4opHIhqAOw?e=UWZcv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5"/>
          <p:cNvSpPr txBox="1">
            <a:spLocks noGrp="1"/>
          </p:cNvSpPr>
          <p:nvPr>
            <p:ph type="subTitle" idx="1"/>
          </p:nvPr>
        </p:nvSpPr>
        <p:spPr>
          <a:xfrm>
            <a:off x="5497417" y="3319625"/>
            <a:ext cx="29152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dirty="0"/>
              <a:t>From </a:t>
            </a:r>
            <a:r>
              <a:rPr lang="en-US" dirty="0" err="1"/>
              <a:t>june</a:t>
            </a:r>
            <a:r>
              <a:rPr lang="en-US" dirty="0"/>
              <a:t> 9</a:t>
            </a:r>
            <a:r>
              <a:rPr lang="en-US" baseline="30000" dirty="0"/>
              <a:t>th</a:t>
            </a:r>
            <a:r>
              <a:rPr lang="en-US" dirty="0"/>
              <a:t> to </a:t>
            </a:r>
            <a:r>
              <a:rPr lang="en-US" dirty="0" err="1"/>
              <a:t>june</a:t>
            </a:r>
            <a:r>
              <a:rPr lang="en-US" dirty="0"/>
              <a:t> 13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1401" name="Google Shape;1401;p35"/>
          <p:cNvSpPr txBox="1">
            <a:spLocks noGrp="1"/>
          </p:cNvSpPr>
          <p:nvPr>
            <p:ph type="title"/>
          </p:nvPr>
        </p:nvSpPr>
        <p:spPr>
          <a:xfrm>
            <a:off x="3709700" y="437425"/>
            <a:ext cx="4703100" cy="27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dirty="0"/>
              <a:t>WEEK 9</a:t>
            </a:r>
            <a:br>
              <a:rPr lang="en" dirty="0"/>
            </a:br>
            <a:r>
              <a:rPr lang="en" dirty="0">
                <a:solidFill>
                  <a:schemeClr val="lt2"/>
                </a:solidFill>
              </a:rPr>
              <a:t>SOCIALS SCIENCES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37"/>
          <p:cNvSpPr/>
          <p:nvPr/>
        </p:nvSpPr>
        <p:spPr>
          <a:xfrm rot="2430180">
            <a:off x="3948054" y="1280393"/>
            <a:ext cx="1277517" cy="1401636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37"/>
          <p:cNvSpPr/>
          <p:nvPr/>
        </p:nvSpPr>
        <p:spPr>
          <a:xfrm>
            <a:off x="1373135" y="1413062"/>
            <a:ext cx="1271329" cy="1386880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37"/>
          <p:cNvSpPr/>
          <p:nvPr/>
        </p:nvSpPr>
        <p:spPr>
          <a:xfrm flipH="1">
            <a:off x="6497120" y="1385161"/>
            <a:ext cx="1271329" cy="1394847"/>
          </a:xfrm>
          <a:custGeom>
            <a:avLst/>
            <a:gdLst/>
            <a:ahLst/>
            <a:cxnLst/>
            <a:rect l="l" t="t" r="r" b="b"/>
            <a:pathLst>
              <a:path w="42097" h="46187" extrusionOk="0">
                <a:moveTo>
                  <a:pt x="8457" y="1"/>
                </a:moveTo>
                <a:lnTo>
                  <a:pt x="8234" y="19"/>
                </a:lnTo>
                <a:lnTo>
                  <a:pt x="8047" y="46"/>
                </a:lnTo>
                <a:lnTo>
                  <a:pt x="7698" y="144"/>
                </a:lnTo>
                <a:lnTo>
                  <a:pt x="7359" y="278"/>
                </a:lnTo>
                <a:lnTo>
                  <a:pt x="7055" y="447"/>
                </a:lnTo>
                <a:lnTo>
                  <a:pt x="6770" y="662"/>
                </a:lnTo>
                <a:lnTo>
                  <a:pt x="6528" y="912"/>
                </a:lnTo>
                <a:lnTo>
                  <a:pt x="6314" y="1198"/>
                </a:lnTo>
                <a:lnTo>
                  <a:pt x="6144" y="1519"/>
                </a:lnTo>
                <a:lnTo>
                  <a:pt x="6082" y="1698"/>
                </a:lnTo>
                <a:lnTo>
                  <a:pt x="6010" y="1930"/>
                </a:lnTo>
                <a:lnTo>
                  <a:pt x="5930" y="2403"/>
                </a:lnTo>
                <a:lnTo>
                  <a:pt x="5921" y="2885"/>
                </a:lnTo>
                <a:lnTo>
                  <a:pt x="5966" y="3368"/>
                </a:lnTo>
                <a:lnTo>
                  <a:pt x="6234" y="4564"/>
                </a:lnTo>
                <a:lnTo>
                  <a:pt x="6502" y="5475"/>
                </a:lnTo>
                <a:lnTo>
                  <a:pt x="6573" y="5796"/>
                </a:lnTo>
                <a:lnTo>
                  <a:pt x="6689" y="6538"/>
                </a:lnTo>
                <a:lnTo>
                  <a:pt x="6698" y="7323"/>
                </a:lnTo>
                <a:lnTo>
                  <a:pt x="6627" y="7904"/>
                </a:lnTo>
                <a:lnTo>
                  <a:pt x="6528" y="8261"/>
                </a:lnTo>
                <a:lnTo>
                  <a:pt x="6457" y="8431"/>
                </a:lnTo>
                <a:lnTo>
                  <a:pt x="6305" y="8574"/>
                </a:lnTo>
                <a:lnTo>
                  <a:pt x="5948" y="8815"/>
                </a:lnTo>
                <a:lnTo>
                  <a:pt x="5341" y="9056"/>
                </a:lnTo>
                <a:lnTo>
                  <a:pt x="4457" y="9270"/>
                </a:lnTo>
                <a:lnTo>
                  <a:pt x="3805" y="9449"/>
                </a:lnTo>
                <a:lnTo>
                  <a:pt x="3403" y="9618"/>
                </a:lnTo>
                <a:lnTo>
                  <a:pt x="3224" y="9726"/>
                </a:lnTo>
                <a:lnTo>
                  <a:pt x="3064" y="9833"/>
                </a:lnTo>
                <a:lnTo>
                  <a:pt x="2796" y="10065"/>
                </a:lnTo>
                <a:lnTo>
                  <a:pt x="2581" y="10342"/>
                </a:lnTo>
                <a:lnTo>
                  <a:pt x="2421" y="10636"/>
                </a:lnTo>
                <a:lnTo>
                  <a:pt x="2313" y="10958"/>
                </a:lnTo>
                <a:lnTo>
                  <a:pt x="2260" y="11288"/>
                </a:lnTo>
                <a:lnTo>
                  <a:pt x="2260" y="11637"/>
                </a:lnTo>
                <a:lnTo>
                  <a:pt x="2313" y="11994"/>
                </a:lnTo>
                <a:lnTo>
                  <a:pt x="2367" y="12172"/>
                </a:lnTo>
                <a:lnTo>
                  <a:pt x="2447" y="12405"/>
                </a:lnTo>
                <a:lnTo>
                  <a:pt x="2662" y="12842"/>
                </a:lnTo>
                <a:lnTo>
                  <a:pt x="2921" y="13244"/>
                </a:lnTo>
                <a:lnTo>
                  <a:pt x="3224" y="13610"/>
                </a:lnTo>
                <a:lnTo>
                  <a:pt x="3733" y="14128"/>
                </a:lnTo>
                <a:lnTo>
                  <a:pt x="4475" y="14753"/>
                </a:lnTo>
                <a:lnTo>
                  <a:pt x="4850" y="15057"/>
                </a:lnTo>
                <a:lnTo>
                  <a:pt x="5064" y="15226"/>
                </a:lnTo>
                <a:lnTo>
                  <a:pt x="5501" y="15646"/>
                </a:lnTo>
                <a:lnTo>
                  <a:pt x="5939" y="16146"/>
                </a:lnTo>
                <a:lnTo>
                  <a:pt x="6305" y="16682"/>
                </a:lnTo>
                <a:lnTo>
                  <a:pt x="6564" y="17236"/>
                </a:lnTo>
                <a:lnTo>
                  <a:pt x="6645" y="17655"/>
                </a:lnTo>
                <a:lnTo>
                  <a:pt x="6636" y="17932"/>
                </a:lnTo>
                <a:lnTo>
                  <a:pt x="6582" y="18200"/>
                </a:lnTo>
                <a:lnTo>
                  <a:pt x="6457" y="18459"/>
                </a:lnTo>
                <a:lnTo>
                  <a:pt x="6269" y="18700"/>
                </a:lnTo>
                <a:lnTo>
                  <a:pt x="6002" y="18923"/>
                </a:lnTo>
                <a:lnTo>
                  <a:pt x="5841" y="19031"/>
                </a:lnTo>
                <a:lnTo>
                  <a:pt x="5519" y="19209"/>
                </a:lnTo>
                <a:lnTo>
                  <a:pt x="4894" y="19477"/>
                </a:lnTo>
                <a:lnTo>
                  <a:pt x="3974" y="19763"/>
                </a:lnTo>
                <a:lnTo>
                  <a:pt x="3081" y="20004"/>
                </a:lnTo>
                <a:lnTo>
                  <a:pt x="2483" y="20200"/>
                </a:lnTo>
                <a:lnTo>
                  <a:pt x="1894" y="20459"/>
                </a:lnTo>
                <a:lnTo>
                  <a:pt x="1304" y="20826"/>
                </a:lnTo>
                <a:lnTo>
                  <a:pt x="1001" y="21058"/>
                </a:lnTo>
                <a:lnTo>
                  <a:pt x="822" y="21218"/>
                </a:lnTo>
                <a:lnTo>
                  <a:pt x="519" y="21549"/>
                </a:lnTo>
                <a:lnTo>
                  <a:pt x="295" y="21879"/>
                </a:lnTo>
                <a:lnTo>
                  <a:pt x="135" y="22219"/>
                </a:lnTo>
                <a:lnTo>
                  <a:pt x="45" y="22558"/>
                </a:lnTo>
                <a:lnTo>
                  <a:pt x="1" y="22897"/>
                </a:lnTo>
                <a:lnTo>
                  <a:pt x="18" y="23237"/>
                </a:lnTo>
                <a:lnTo>
                  <a:pt x="81" y="23567"/>
                </a:lnTo>
                <a:lnTo>
                  <a:pt x="260" y="24049"/>
                </a:lnTo>
                <a:lnTo>
                  <a:pt x="626" y="24656"/>
                </a:lnTo>
                <a:lnTo>
                  <a:pt x="1099" y="25219"/>
                </a:lnTo>
                <a:lnTo>
                  <a:pt x="1635" y="25701"/>
                </a:lnTo>
                <a:lnTo>
                  <a:pt x="1921" y="25916"/>
                </a:lnTo>
                <a:lnTo>
                  <a:pt x="2421" y="26246"/>
                </a:lnTo>
                <a:lnTo>
                  <a:pt x="3465" y="26853"/>
                </a:lnTo>
                <a:lnTo>
                  <a:pt x="4510" y="27452"/>
                </a:lnTo>
                <a:lnTo>
                  <a:pt x="5260" y="27952"/>
                </a:lnTo>
                <a:lnTo>
                  <a:pt x="5734" y="28318"/>
                </a:lnTo>
                <a:lnTo>
                  <a:pt x="5957" y="28523"/>
                </a:lnTo>
                <a:lnTo>
                  <a:pt x="6189" y="28746"/>
                </a:lnTo>
                <a:lnTo>
                  <a:pt x="6609" y="29273"/>
                </a:lnTo>
                <a:lnTo>
                  <a:pt x="6957" y="29872"/>
                </a:lnTo>
                <a:lnTo>
                  <a:pt x="7216" y="30515"/>
                </a:lnTo>
                <a:lnTo>
                  <a:pt x="7341" y="31175"/>
                </a:lnTo>
                <a:lnTo>
                  <a:pt x="7341" y="31667"/>
                </a:lnTo>
                <a:lnTo>
                  <a:pt x="7287" y="31979"/>
                </a:lnTo>
                <a:lnTo>
                  <a:pt x="7198" y="32292"/>
                </a:lnTo>
                <a:lnTo>
                  <a:pt x="7055" y="32586"/>
                </a:lnTo>
                <a:lnTo>
                  <a:pt x="6859" y="32863"/>
                </a:lnTo>
                <a:lnTo>
                  <a:pt x="6618" y="33122"/>
                </a:lnTo>
                <a:lnTo>
                  <a:pt x="6466" y="33238"/>
                </a:lnTo>
                <a:lnTo>
                  <a:pt x="6118" y="33488"/>
                </a:lnTo>
                <a:lnTo>
                  <a:pt x="5341" y="33881"/>
                </a:lnTo>
                <a:lnTo>
                  <a:pt x="4546" y="34256"/>
                </a:lnTo>
                <a:lnTo>
                  <a:pt x="4010" y="34604"/>
                </a:lnTo>
                <a:lnTo>
                  <a:pt x="3689" y="34890"/>
                </a:lnTo>
                <a:lnTo>
                  <a:pt x="3546" y="35060"/>
                </a:lnTo>
                <a:lnTo>
                  <a:pt x="3430" y="35238"/>
                </a:lnTo>
                <a:lnTo>
                  <a:pt x="3251" y="35587"/>
                </a:lnTo>
                <a:lnTo>
                  <a:pt x="3144" y="35962"/>
                </a:lnTo>
                <a:lnTo>
                  <a:pt x="3117" y="36346"/>
                </a:lnTo>
                <a:lnTo>
                  <a:pt x="3135" y="36730"/>
                </a:lnTo>
                <a:lnTo>
                  <a:pt x="3215" y="37114"/>
                </a:lnTo>
                <a:lnTo>
                  <a:pt x="3403" y="37676"/>
                </a:lnTo>
                <a:lnTo>
                  <a:pt x="3573" y="38034"/>
                </a:lnTo>
                <a:lnTo>
                  <a:pt x="3814" y="38498"/>
                </a:lnTo>
                <a:lnTo>
                  <a:pt x="4367" y="39364"/>
                </a:lnTo>
                <a:lnTo>
                  <a:pt x="4992" y="40177"/>
                </a:lnTo>
                <a:lnTo>
                  <a:pt x="5689" y="40936"/>
                </a:lnTo>
                <a:lnTo>
                  <a:pt x="6439" y="41632"/>
                </a:lnTo>
                <a:lnTo>
                  <a:pt x="7243" y="42275"/>
                </a:lnTo>
                <a:lnTo>
                  <a:pt x="8091" y="42865"/>
                </a:lnTo>
                <a:lnTo>
                  <a:pt x="8984" y="43400"/>
                </a:lnTo>
                <a:lnTo>
                  <a:pt x="9913" y="43883"/>
                </a:lnTo>
                <a:lnTo>
                  <a:pt x="10877" y="44320"/>
                </a:lnTo>
                <a:lnTo>
                  <a:pt x="11851" y="44704"/>
                </a:lnTo>
                <a:lnTo>
                  <a:pt x="12851" y="45044"/>
                </a:lnTo>
                <a:lnTo>
                  <a:pt x="13851" y="45329"/>
                </a:lnTo>
                <a:lnTo>
                  <a:pt x="14860" y="45579"/>
                </a:lnTo>
                <a:lnTo>
                  <a:pt x="16369" y="45865"/>
                </a:lnTo>
                <a:lnTo>
                  <a:pt x="17360" y="45999"/>
                </a:lnTo>
                <a:lnTo>
                  <a:pt x="17950" y="46062"/>
                </a:lnTo>
                <a:lnTo>
                  <a:pt x="19129" y="46151"/>
                </a:lnTo>
                <a:lnTo>
                  <a:pt x="20298" y="46187"/>
                </a:lnTo>
                <a:lnTo>
                  <a:pt x="21468" y="46169"/>
                </a:lnTo>
                <a:lnTo>
                  <a:pt x="22629" y="46097"/>
                </a:lnTo>
                <a:lnTo>
                  <a:pt x="23781" y="45972"/>
                </a:lnTo>
                <a:lnTo>
                  <a:pt x="24924" y="45794"/>
                </a:lnTo>
                <a:lnTo>
                  <a:pt x="26049" y="45553"/>
                </a:lnTo>
                <a:lnTo>
                  <a:pt x="27157" y="45258"/>
                </a:lnTo>
                <a:lnTo>
                  <a:pt x="28246" y="44901"/>
                </a:lnTo>
                <a:lnTo>
                  <a:pt x="29318" y="44490"/>
                </a:lnTo>
                <a:lnTo>
                  <a:pt x="30371" y="44017"/>
                </a:lnTo>
                <a:lnTo>
                  <a:pt x="31398" y="43490"/>
                </a:lnTo>
                <a:lnTo>
                  <a:pt x="32407" y="42900"/>
                </a:lnTo>
                <a:lnTo>
                  <a:pt x="33381" y="42240"/>
                </a:lnTo>
                <a:lnTo>
                  <a:pt x="34327" y="41525"/>
                </a:lnTo>
                <a:lnTo>
                  <a:pt x="34783" y="41141"/>
                </a:lnTo>
                <a:lnTo>
                  <a:pt x="35203" y="40775"/>
                </a:lnTo>
                <a:lnTo>
                  <a:pt x="36015" y="40016"/>
                </a:lnTo>
                <a:lnTo>
                  <a:pt x="36774" y="39212"/>
                </a:lnTo>
                <a:lnTo>
                  <a:pt x="37489" y="38373"/>
                </a:lnTo>
                <a:lnTo>
                  <a:pt x="38149" y="37507"/>
                </a:lnTo>
                <a:lnTo>
                  <a:pt x="38766" y="36605"/>
                </a:lnTo>
                <a:lnTo>
                  <a:pt x="39337" y="35667"/>
                </a:lnTo>
                <a:lnTo>
                  <a:pt x="39855" y="34703"/>
                </a:lnTo>
                <a:lnTo>
                  <a:pt x="40319" y="33720"/>
                </a:lnTo>
                <a:lnTo>
                  <a:pt x="40730" y="32711"/>
                </a:lnTo>
                <a:lnTo>
                  <a:pt x="41096" y="31675"/>
                </a:lnTo>
                <a:lnTo>
                  <a:pt x="41400" y="30631"/>
                </a:lnTo>
                <a:lnTo>
                  <a:pt x="41650" y="29559"/>
                </a:lnTo>
                <a:lnTo>
                  <a:pt x="41846" y="28479"/>
                </a:lnTo>
                <a:lnTo>
                  <a:pt x="41989" y="27380"/>
                </a:lnTo>
                <a:lnTo>
                  <a:pt x="42070" y="26273"/>
                </a:lnTo>
                <a:lnTo>
                  <a:pt x="42088" y="25719"/>
                </a:lnTo>
                <a:lnTo>
                  <a:pt x="42096" y="25174"/>
                </a:lnTo>
                <a:lnTo>
                  <a:pt x="42070" y="24058"/>
                </a:lnTo>
                <a:lnTo>
                  <a:pt x="41998" y="22915"/>
                </a:lnTo>
                <a:lnTo>
                  <a:pt x="41855" y="21754"/>
                </a:lnTo>
                <a:lnTo>
                  <a:pt x="41650" y="20611"/>
                </a:lnTo>
                <a:lnTo>
                  <a:pt x="41373" y="19486"/>
                </a:lnTo>
                <a:lnTo>
                  <a:pt x="41025" y="18397"/>
                </a:lnTo>
                <a:lnTo>
                  <a:pt x="40578" y="17370"/>
                </a:lnTo>
                <a:lnTo>
                  <a:pt x="40328" y="16887"/>
                </a:lnTo>
                <a:lnTo>
                  <a:pt x="40150" y="16584"/>
                </a:lnTo>
                <a:lnTo>
                  <a:pt x="39810" y="16155"/>
                </a:lnTo>
                <a:lnTo>
                  <a:pt x="39551" y="15905"/>
                </a:lnTo>
                <a:lnTo>
                  <a:pt x="39266" y="15700"/>
                </a:lnTo>
                <a:lnTo>
                  <a:pt x="38944" y="15557"/>
                </a:lnTo>
                <a:lnTo>
                  <a:pt x="38614" y="15485"/>
                </a:lnTo>
                <a:lnTo>
                  <a:pt x="38257" y="15494"/>
                </a:lnTo>
                <a:lnTo>
                  <a:pt x="38069" y="15548"/>
                </a:lnTo>
                <a:lnTo>
                  <a:pt x="37899" y="15610"/>
                </a:lnTo>
                <a:lnTo>
                  <a:pt x="37605" y="15798"/>
                </a:lnTo>
                <a:lnTo>
                  <a:pt x="37221" y="16155"/>
                </a:lnTo>
                <a:lnTo>
                  <a:pt x="36971" y="16405"/>
                </a:lnTo>
                <a:lnTo>
                  <a:pt x="36801" y="16539"/>
                </a:lnTo>
                <a:lnTo>
                  <a:pt x="36453" y="16736"/>
                </a:lnTo>
                <a:lnTo>
                  <a:pt x="36087" y="16825"/>
                </a:lnTo>
                <a:lnTo>
                  <a:pt x="35720" y="16825"/>
                </a:lnTo>
                <a:lnTo>
                  <a:pt x="35363" y="16736"/>
                </a:lnTo>
                <a:lnTo>
                  <a:pt x="35024" y="16575"/>
                </a:lnTo>
                <a:lnTo>
                  <a:pt x="34711" y="16343"/>
                </a:lnTo>
                <a:lnTo>
                  <a:pt x="34435" y="16048"/>
                </a:lnTo>
                <a:lnTo>
                  <a:pt x="34318" y="15887"/>
                </a:lnTo>
                <a:lnTo>
                  <a:pt x="34176" y="15664"/>
                </a:lnTo>
                <a:lnTo>
                  <a:pt x="33970" y="15191"/>
                </a:lnTo>
                <a:lnTo>
                  <a:pt x="33836" y="14691"/>
                </a:lnTo>
                <a:lnTo>
                  <a:pt x="33747" y="14173"/>
                </a:lnTo>
                <a:lnTo>
                  <a:pt x="33684" y="12806"/>
                </a:lnTo>
                <a:lnTo>
                  <a:pt x="33658" y="11154"/>
                </a:lnTo>
                <a:lnTo>
                  <a:pt x="33550" y="10378"/>
                </a:lnTo>
                <a:lnTo>
                  <a:pt x="33425" y="9886"/>
                </a:lnTo>
                <a:lnTo>
                  <a:pt x="33220" y="9431"/>
                </a:lnTo>
                <a:lnTo>
                  <a:pt x="32943" y="9011"/>
                </a:lnTo>
                <a:lnTo>
                  <a:pt x="32577" y="8636"/>
                </a:lnTo>
                <a:lnTo>
                  <a:pt x="32095" y="8306"/>
                </a:lnTo>
                <a:lnTo>
                  <a:pt x="31809" y="8163"/>
                </a:lnTo>
                <a:lnTo>
                  <a:pt x="31461" y="8020"/>
                </a:lnTo>
                <a:lnTo>
                  <a:pt x="30746" y="7850"/>
                </a:lnTo>
                <a:lnTo>
                  <a:pt x="30023" y="7824"/>
                </a:lnTo>
                <a:lnTo>
                  <a:pt x="29309" y="7922"/>
                </a:lnTo>
                <a:lnTo>
                  <a:pt x="28612" y="8136"/>
                </a:lnTo>
                <a:lnTo>
                  <a:pt x="27960" y="8458"/>
                </a:lnTo>
                <a:lnTo>
                  <a:pt x="27371" y="8886"/>
                </a:lnTo>
                <a:lnTo>
                  <a:pt x="26853" y="9404"/>
                </a:lnTo>
                <a:lnTo>
                  <a:pt x="26630" y="9699"/>
                </a:lnTo>
                <a:lnTo>
                  <a:pt x="26424" y="9994"/>
                </a:lnTo>
                <a:lnTo>
                  <a:pt x="25996" y="10619"/>
                </a:lnTo>
                <a:lnTo>
                  <a:pt x="25621" y="11012"/>
                </a:lnTo>
                <a:lnTo>
                  <a:pt x="25335" y="11217"/>
                </a:lnTo>
                <a:lnTo>
                  <a:pt x="25005" y="11351"/>
                </a:lnTo>
                <a:lnTo>
                  <a:pt x="24638" y="11396"/>
                </a:lnTo>
                <a:lnTo>
                  <a:pt x="24424" y="11378"/>
                </a:lnTo>
                <a:lnTo>
                  <a:pt x="24245" y="11342"/>
                </a:lnTo>
                <a:lnTo>
                  <a:pt x="23897" y="11226"/>
                </a:lnTo>
                <a:lnTo>
                  <a:pt x="23576" y="11047"/>
                </a:lnTo>
                <a:lnTo>
                  <a:pt x="23290" y="10833"/>
                </a:lnTo>
                <a:lnTo>
                  <a:pt x="23040" y="10574"/>
                </a:lnTo>
                <a:lnTo>
                  <a:pt x="22817" y="10279"/>
                </a:lnTo>
                <a:lnTo>
                  <a:pt x="22540" y="9806"/>
                </a:lnTo>
                <a:lnTo>
                  <a:pt x="22406" y="9467"/>
                </a:lnTo>
                <a:lnTo>
                  <a:pt x="22308" y="9181"/>
                </a:lnTo>
                <a:lnTo>
                  <a:pt x="22165" y="8583"/>
                </a:lnTo>
                <a:lnTo>
                  <a:pt x="22031" y="7672"/>
                </a:lnTo>
                <a:lnTo>
                  <a:pt x="21906" y="6448"/>
                </a:lnTo>
                <a:lnTo>
                  <a:pt x="21727" y="5546"/>
                </a:lnTo>
                <a:lnTo>
                  <a:pt x="21549" y="4957"/>
                </a:lnTo>
                <a:lnTo>
                  <a:pt x="21415" y="4671"/>
                </a:lnTo>
                <a:lnTo>
                  <a:pt x="21236" y="4323"/>
                </a:lnTo>
                <a:lnTo>
                  <a:pt x="20906" y="3841"/>
                </a:lnTo>
                <a:lnTo>
                  <a:pt x="20647" y="3555"/>
                </a:lnTo>
                <a:lnTo>
                  <a:pt x="20361" y="3305"/>
                </a:lnTo>
                <a:lnTo>
                  <a:pt x="20039" y="3100"/>
                </a:lnTo>
                <a:lnTo>
                  <a:pt x="19691" y="2939"/>
                </a:lnTo>
                <a:lnTo>
                  <a:pt x="19316" y="2832"/>
                </a:lnTo>
                <a:lnTo>
                  <a:pt x="19111" y="2805"/>
                </a:lnTo>
                <a:lnTo>
                  <a:pt x="18870" y="2787"/>
                </a:lnTo>
                <a:lnTo>
                  <a:pt x="18405" y="2823"/>
                </a:lnTo>
                <a:lnTo>
                  <a:pt x="17727" y="2984"/>
                </a:lnTo>
                <a:lnTo>
                  <a:pt x="16843" y="3323"/>
                </a:lnTo>
                <a:lnTo>
                  <a:pt x="15958" y="3671"/>
                </a:lnTo>
                <a:lnTo>
                  <a:pt x="15512" y="3796"/>
                </a:lnTo>
                <a:lnTo>
                  <a:pt x="15333" y="3832"/>
                </a:lnTo>
                <a:lnTo>
                  <a:pt x="14994" y="3859"/>
                </a:lnTo>
                <a:lnTo>
                  <a:pt x="14681" y="3832"/>
                </a:lnTo>
                <a:lnTo>
                  <a:pt x="14387" y="3769"/>
                </a:lnTo>
                <a:lnTo>
                  <a:pt x="13976" y="3600"/>
                </a:lnTo>
                <a:lnTo>
                  <a:pt x="13476" y="3269"/>
                </a:lnTo>
                <a:lnTo>
                  <a:pt x="12797" y="2608"/>
                </a:lnTo>
                <a:lnTo>
                  <a:pt x="12163" y="1876"/>
                </a:lnTo>
                <a:lnTo>
                  <a:pt x="11726" y="1412"/>
                </a:lnTo>
                <a:lnTo>
                  <a:pt x="11502" y="1206"/>
                </a:lnTo>
                <a:lnTo>
                  <a:pt x="11154" y="921"/>
                </a:lnTo>
                <a:lnTo>
                  <a:pt x="10592" y="546"/>
                </a:lnTo>
                <a:lnTo>
                  <a:pt x="10190" y="340"/>
                </a:lnTo>
                <a:lnTo>
                  <a:pt x="9779" y="180"/>
                </a:lnTo>
                <a:lnTo>
                  <a:pt x="9350" y="63"/>
                </a:lnTo>
                <a:lnTo>
                  <a:pt x="891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37"/>
          <p:cNvSpPr txBox="1">
            <a:spLocks noGrp="1"/>
          </p:cNvSpPr>
          <p:nvPr>
            <p:ph type="title"/>
          </p:nvPr>
        </p:nvSpPr>
        <p:spPr>
          <a:xfrm>
            <a:off x="8675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16" name="Google Shape;1416;p37"/>
          <p:cNvSpPr txBox="1">
            <a:spLocks noGrp="1"/>
          </p:cNvSpPr>
          <p:nvPr>
            <p:ph type="subTitle" idx="1"/>
          </p:nvPr>
        </p:nvSpPr>
        <p:spPr>
          <a:xfrm>
            <a:off x="8675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dirty="0"/>
              <a:t>P</a:t>
            </a:r>
            <a:r>
              <a:rPr lang="en" dirty="0"/>
              <a:t>roducto bimestral ABP</a:t>
            </a:r>
            <a:endParaRPr dirty="0"/>
          </a:p>
        </p:txBody>
      </p:sp>
      <p:sp>
        <p:nvSpPr>
          <p:cNvPr id="1418" name="Google Shape;1418;p37"/>
          <p:cNvSpPr txBox="1">
            <a:spLocks noGrp="1"/>
          </p:cNvSpPr>
          <p:nvPr>
            <p:ph type="title" idx="3"/>
          </p:nvPr>
        </p:nvSpPr>
        <p:spPr>
          <a:xfrm>
            <a:off x="3381450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19" name="Google Shape;1419;p37"/>
          <p:cNvSpPr txBox="1">
            <a:spLocks noGrp="1"/>
          </p:cNvSpPr>
          <p:nvPr>
            <p:ph type="subTitle" idx="4"/>
          </p:nvPr>
        </p:nvSpPr>
        <p:spPr>
          <a:xfrm>
            <a:off x="3381450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VIDEO GREENHOUSE EFFECT</a:t>
            </a:r>
            <a:endParaRPr dirty="0"/>
          </a:p>
        </p:txBody>
      </p:sp>
      <p:sp>
        <p:nvSpPr>
          <p:cNvPr id="1420" name="Google Shape;1420;p37"/>
          <p:cNvSpPr txBox="1">
            <a:spLocks noGrp="1"/>
          </p:cNvSpPr>
          <p:nvPr>
            <p:ph type="subTitle" idx="5"/>
          </p:nvPr>
        </p:nvSpPr>
        <p:spPr>
          <a:xfrm>
            <a:off x="3381450" y="3530850"/>
            <a:ext cx="23811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CONVERSATORIO</a:t>
            </a:r>
            <a:endParaRPr dirty="0"/>
          </a:p>
        </p:txBody>
      </p:sp>
      <p:sp>
        <p:nvSpPr>
          <p:cNvPr id="1421" name="Google Shape;1421;p37"/>
          <p:cNvSpPr txBox="1">
            <a:spLocks noGrp="1"/>
          </p:cNvSpPr>
          <p:nvPr>
            <p:ph type="title" idx="6"/>
          </p:nvPr>
        </p:nvSpPr>
        <p:spPr>
          <a:xfrm>
            <a:off x="5924975" y="1588075"/>
            <a:ext cx="23811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22" name="Google Shape;1422;p37"/>
          <p:cNvSpPr txBox="1">
            <a:spLocks noGrp="1"/>
          </p:cNvSpPr>
          <p:nvPr>
            <p:ph type="subTitle" idx="7"/>
          </p:nvPr>
        </p:nvSpPr>
        <p:spPr>
          <a:xfrm>
            <a:off x="5924975" y="2836500"/>
            <a:ext cx="23811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JUEGO DE LA ESCALERA AMBIENTAL</a:t>
            </a:r>
            <a:endParaRPr dirty="0"/>
          </a:p>
        </p:txBody>
      </p:sp>
      <p:sp>
        <p:nvSpPr>
          <p:cNvPr id="1424" name="Google Shape;1424;p37"/>
          <p:cNvSpPr txBox="1">
            <a:spLocks noGrp="1"/>
          </p:cNvSpPr>
          <p:nvPr>
            <p:ph type="title" idx="9"/>
          </p:nvPr>
        </p:nvSpPr>
        <p:spPr>
          <a:xfrm>
            <a:off x="720000" y="395850"/>
            <a:ext cx="76932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SOCIALS SCIENCES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38"/>
          <p:cNvSpPr txBox="1">
            <a:spLocks noGrp="1"/>
          </p:cNvSpPr>
          <p:nvPr>
            <p:ph type="title"/>
          </p:nvPr>
        </p:nvSpPr>
        <p:spPr>
          <a:xfrm>
            <a:off x="1909200" y="104892"/>
            <a:ext cx="5325600" cy="7654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</a:t>
            </a:r>
            <a:endParaRPr dirty="0"/>
          </a:p>
        </p:txBody>
      </p:sp>
      <p:sp>
        <p:nvSpPr>
          <p:cNvPr id="1430" name="Google Shape;1430;p38"/>
          <p:cNvSpPr txBox="1">
            <a:spLocks noGrp="1"/>
          </p:cNvSpPr>
          <p:nvPr>
            <p:ph type="subTitle" idx="1"/>
          </p:nvPr>
        </p:nvSpPr>
        <p:spPr>
          <a:xfrm>
            <a:off x="686328" y="1002368"/>
            <a:ext cx="7774626" cy="3084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s-419" b="1" dirty="0">
                <a:solidFill>
                  <a:srgbClr val="0D0D0D"/>
                </a:solidFill>
                <a:latin typeface="Roboto" panose="02000000000000000000" pitchFamily="2" charset="0"/>
              </a:rPr>
              <a:t>AXIS: ACTIVE ENVIRONMENTAL CITIZEN</a:t>
            </a:r>
          </a:p>
          <a:p>
            <a:pPr marL="0" indent="0" algn="just">
              <a:spcAft>
                <a:spcPts val="1600"/>
              </a:spcAft>
            </a:pPr>
            <a:r>
              <a:rPr lang="es-419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Contrasto las acciones con las consecuencias que conlleva el mal usos de los natural </a:t>
            </a:r>
            <a:r>
              <a:rPr lang="es-419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resources</a:t>
            </a:r>
            <a:r>
              <a:rPr lang="es-419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 través del </a:t>
            </a:r>
            <a:r>
              <a:rPr lang="es-419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game</a:t>
            </a:r>
            <a:r>
              <a:rPr lang="es-419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 la escalera ambiental y participación del </a:t>
            </a:r>
            <a:r>
              <a:rPr lang="es-419" dirty="0">
                <a:solidFill>
                  <a:srgbClr val="000000"/>
                </a:solidFill>
                <a:latin typeface="Roboto" panose="02000000000000000000" pitchFamily="2" charset="0"/>
              </a:rPr>
              <a:t>producto bimestral del proyecto de ABP </a:t>
            </a:r>
            <a:r>
              <a:rPr lang="es-419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para afianzar la conciencia sostenible y las habilidades sociales con el entorno.</a:t>
            </a:r>
          </a:p>
          <a:p>
            <a:pPr marL="0" lvl="0" indent="0" algn="l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Language objective: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how can my actions impact the environment?</a:t>
            </a:r>
          </a:p>
          <a:p>
            <a:pPr marL="0" lvl="0" indent="0" algn="l"/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Sustainability – recycling - reduce resource use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Concepts: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Change: Transformation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Logic: Usage</a:t>
            </a:r>
            <a:endParaRPr lang="en-US" dirty="0"/>
          </a:p>
          <a:p>
            <a:pPr marL="0" indent="0" algn="just">
              <a:spcAft>
                <a:spcPts val="1600"/>
              </a:spcAft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36"/>
          <p:cNvSpPr txBox="1">
            <a:spLocks noGrp="1"/>
          </p:cNvSpPr>
          <p:nvPr>
            <p:ph type="title"/>
          </p:nvPr>
        </p:nvSpPr>
        <p:spPr>
          <a:xfrm>
            <a:off x="731100" y="0"/>
            <a:ext cx="76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2"/>
                </a:solidFill>
              </a:rPr>
              <a:t>Activador cognitivo:</a:t>
            </a:r>
            <a:endParaRPr sz="2400" b="1" dirty="0">
              <a:solidFill>
                <a:schemeClr val="bg1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3" name="Google Shape;1430;p38">
            <a:extLst>
              <a:ext uri="{FF2B5EF4-FFF2-40B4-BE49-F238E27FC236}">
                <a16:creationId xmlns:a16="http://schemas.microsoft.com/office/drawing/2014/main" id="{0AAD9D31-682A-1D38-1F1D-6B0DB0E37560}"/>
              </a:ext>
            </a:extLst>
          </p:cNvPr>
          <p:cNvSpPr txBox="1">
            <a:spLocks/>
          </p:cNvSpPr>
          <p:nvPr/>
        </p:nvSpPr>
        <p:spPr>
          <a:xfrm>
            <a:off x="322771" y="439130"/>
            <a:ext cx="8281402" cy="308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Black"/>
              <a:buAutoNum type="arabicPeriod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es-419" sz="2800" dirty="0" err="1">
                <a:solidFill>
                  <a:srgbClr val="000000"/>
                </a:solidFill>
              </a:rPr>
              <a:t>Watch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r>
              <a:rPr lang="es-419" sz="2800" dirty="0" err="1">
                <a:solidFill>
                  <a:srgbClr val="000000"/>
                </a:solidFill>
              </a:rPr>
              <a:t>the</a:t>
            </a:r>
            <a:r>
              <a:rPr lang="es-419" sz="2800" dirty="0">
                <a:solidFill>
                  <a:srgbClr val="000000"/>
                </a:solidFill>
              </a:rPr>
              <a:t> video: </a:t>
            </a:r>
            <a:r>
              <a:rPr lang="es-419" sz="2800" dirty="0" err="1">
                <a:solidFill>
                  <a:srgbClr val="000000"/>
                </a:solidFill>
              </a:rPr>
              <a:t>Greenhouse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r>
              <a:rPr lang="es-419" sz="2800" dirty="0" err="1">
                <a:solidFill>
                  <a:srgbClr val="000000"/>
                </a:solidFill>
              </a:rPr>
              <a:t>effect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r>
              <a:rPr lang="es-419" sz="28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https://youtu.be/x_sJzVe9P_8?si=LVZNR5WG1PQXGIz9</a:t>
            </a:r>
            <a:r>
              <a:rPr lang="es-419" sz="2800" dirty="0">
                <a:solidFill>
                  <a:srgbClr val="000000"/>
                </a:solidFill>
              </a:rPr>
              <a:t> </a:t>
            </a:r>
            <a:endParaRPr lang="es-MX" sz="2800" dirty="0">
              <a:solidFill>
                <a:srgbClr val="000000"/>
              </a:solidFill>
            </a:endParaRPr>
          </a:p>
        </p:txBody>
      </p:sp>
      <p:pic>
        <p:nvPicPr>
          <p:cNvPr id="4" name="Elementos multimedia en línea 3" title="Greenhouse Effect | #aumsum #kids #science #education #children">
            <a:hlinkClick r:id="" action="ppaction://media"/>
            <a:extLst>
              <a:ext uri="{FF2B5EF4-FFF2-40B4-BE49-F238E27FC236}">
                <a16:creationId xmlns:a16="http://schemas.microsoft.com/office/drawing/2014/main" id="{5A5795F9-265C-E154-606E-37318FF780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98293" y="1383414"/>
            <a:ext cx="6655585" cy="3760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9"/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CONSTRUYO: Retroalimentación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436" name="Google Shape;1436;p39"/>
          <p:cNvSpPr txBox="1">
            <a:spLocks noGrp="1"/>
          </p:cNvSpPr>
          <p:nvPr>
            <p:ph type="subTitle" idx="1"/>
          </p:nvPr>
        </p:nvSpPr>
        <p:spPr>
          <a:xfrm>
            <a:off x="4237287" y="1213525"/>
            <a:ext cx="4620274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invita a los estudiantes a realizar un análisis de la información del video a través de un debate sobre las acciones que generan el cambio climático.</a:t>
            </a:r>
          </a:p>
          <a:p>
            <a:pPr marL="114300" indent="0" algn="just">
              <a:buNone/>
            </a:pP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Seguido, se genera un espacio 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para </a:t>
            </a:r>
            <a:r>
              <a:rPr lang="es-419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reflexionar de manera personal sobre los hábitos que un conservan en las familias y sobre la importancia de realizar cambios que permitan tener una mejoría.</a:t>
            </a:r>
          </a:p>
        </p:txBody>
      </p:sp>
      <p:grpSp>
        <p:nvGrpSpPr>
          <p:cNvPr id="1438" name="Google Shape;1438;p39"/>
          <p:cNvGrpSpPr/>
          <p:nvPr/>
        </p:nvGrpSpPr>
        <p:grpSpPr>
          <a:xfrm>
            <a:off x="1173513" y="2545875"/>
            <a:ext cx="1615450" cy="1692250"/>
            <a:chOff x="523200" y="2161175"/>
            <a:chExt cx="1615450" cy="1692250"/>
          </a:xfrm>
        </p:grpSpPr>
        <p:sp>
          <p:nvSpPr>
            <p:cNvPr id="1439" name="Google Shape;1439;p39"/>
            <p:cNvSpPr/>
            <p:nvPr/>
          </p:nvSpPr>
          <p:spPr>
            <a:xfrm>
              <a:off x="829950" y="2161175"/>
              <a:ext cx="307650" cy="289125"/>
            </a:xfrm>
            <a:custGeom>
              <a:avLst/>
              <a:gdLst/>
              <a:ahLst/>
              <a:cxnLst/>
              <a:rect l="l" t="t" r="r" b="b"/>
              <a:pathLst>
                <a:path w="12306" h="11565" extrusionOk="0">
                  <a:moveTo>
                    <a:pt x="10591" y="0"/>
                  </a:moveTo>
                  <a:lnTo>
                    <a:pt x="10395" y="36"/>
                  </a:lnTo>
                  <a:lnTo>
                    <a:pt x="10305" y="63"/>
                  </a:lnTo>
                  <a:lnTo>
                    <a:pt x="10145" y="152"/>
                  </a:lnTo>
                  <a:lnTo>
                    <a:pt x="9895" y="393"/>
                  </a:lnTo>
                  <a:lnTo>
                    <a:pt x="9769" y="715"/>
                  </a:lnTo>
                  <a:lnTo>
                    <a:pt x="9769" y="1063"/>
                  </a:lnTo>
                  <a:lnTo>
                    <a:pt x="9823" y="1233"/>
                  </a:lnTo>
                  <a:lnTo>
                    <a:pt x="9903" y="1394"/>
                  </a:lnTo>
                  <a:lnTo>
                    <a:pt x="10153" y="1635"/>
                  </a:lnTo>
                  <a:lnTo>
                    <a:pt x="10466" y="1769"/>
                  </a:lnTo>
                  <a:lnTo>
                    <a:pt x="10814" y="1769"/>
                  </a:lnTo>
                  <a:lnTo>
                    <a:pt x="10984" y="1715"/>
                  </a:lnTo>
                  <a:lnTo>
                    <a:pt x="11100" y="1652"/>
                  </a:lnTo>
                  <a:lnTo>
                    <a:pt x="11305" y="1492"/>
                  </a:lnTo>
                  <a:lnTo>
                    <a:pt x="11377" y="1394"/>
                  </a:lnTo>
                  <a:lnTo>
                    <a:pt x="11457" y="1581"/>
                  </a:lnTo>
                  <a:lnTo>
                    <a:pt x="11582" y="2045"/>
                  </a:lnTo>
                  <a:lnTo>
                    <a:pt x="11645" y="2644"/>
                  </a:lnTo>
                  <a:lnTo>
                    <a:pt x="11627" y="3394"/>
                  </a:lnTo>
                  <a:lnTo>
                    <a:pt x="11582" y="3840"/>
                  </a:lnTo>
                  <a:lnTo>
                    <a:pt x="11457" y="4653"/>
                  </a:lnTo>
                  <a:lnTo>
                    <a:pt x="11127" y="6242"/>
                  </a:lnTo>
                  <a:lnTo>
                    <a:pt x="10930" y="6984"/>
                  </a:lnTo>
                  <a:lnTo>
                    <a:pt x="10591" y="8162"/>
                  </a:lnTo>
                  <a:lnTo>
                    <a:pt x="8055" y="10922"/>
                  </a:lnTo>
                  <a:lnTo>
                    <a:pt x="9859" y="10172"/>
                  </a:lnTo>
                  <a:lnTo>
                    <a:pt x="9832" y="10234"/>
                  </a:lnTo>
                  <a:lnTo>
                    <a:pt x="9832" y="10368"/>
                  </a:lnTo>
                  <a:lnTo>
                    <a:pt x="9868" y="10484"/>
                  </a:lnTo>
                  <a:lnTo>
                    <a:pt x="9957" y="10582"/>
                  </a:lnTo>
                  <a:lnTo>
                    <a:pt x="10011" y="10618"/>
                  </a:lnTo>
                  <a:lnTo>
                    <a:pt x="10073" y="10645"/>
                  </a:lnTo>
                  <a:lnTo>
                    <a:pt x="10207" y="10645"/>
                  </a:lnTo>
                  <a:lnTo>
                    <a:pt x="10332" y="10600"/>
                  </a:lnTo>
                  <a:lnTo>
                    <a:pt x="10430" y="10520"/>
                  </a:lnTo>
                  <a:lnTo>
                    <a:pt x="10457" y="10457"/>
                  </a:lnTo>
                  <a:lnTo>
                    <a:pt x="10618" y="10100"/>
                  </a:lnTo>
                  <a:lnTo>
                    <a:pt x="11225" y="8368"/>
                  </a:lnTo>
                  <a:lnTo>
                    <a:pt x="11573" y="7162"/>
                  </a:lnTo>
                  <a:lnTo>
                    <a:pt x="11779" y="6394"/>
                  </a:lnTo>
                  <a:lnTo>
                    <a:pt x="12127" y="4751"/>
                  </a:lnTo>
                  <a:lnTo>
                    <a:pt x="12243" y="3921"/>
                  </a:lnTo>
                  <a:lnTo>
                    <a:pt x="12306" y="3340"/>
                  </a:lnTo>
                  <a:lnTo>
                    <a:pt x="12288" y="2376"/>
                  </a:lnTo>
                  <a:lnTo>
                    <a:pt x="12154" y="1617"/>
                  </a:lnTo>
                  <a:lnTo>
                    <a:pt x="11931" y="1045"/>
                  </a:lnTo>
                  <a:lnTo>
                    <a:pt x="11672" y="626"/>
                  </a:lnTo>
                  <a:lnTo>
                    <a:pt x="11413" y="340"/>
                  </a:lnTo>
                  <a:lnTo>
                    <a:pt x="11109" y="125"/>
                  </a:lnTo>
                  <a:lnTo>
                    <a:pt x="11055" y="108"/>
                  </a:lnTo>
                  <a:lnTo>
                    <a:pt x="11055" y="99"/>
                  </a:lnTo>
                  <a:lnTo>
                    <a:pt x="10877" y="27"/>
                  </a:lnTo>
                  <a:lnTo>
                    <a:pt x="10591" y="0"/>
                  </a:lnTo>
                  <a:close/>
                  <a:moveTo>
                    <a:pt x="768" y="4028"/>
                  </a:moveTo>
                  <a:lnTo>
                    <a:pt x="598" y="4090"/>
                  </a:lnTo>
                  <a:lnTo>
                    <a:pt x="429" y="4171"/>
                  </a:lnTo>
                  <a:lnTo>
                    <a:pt x="179" y="4439"/>
                  </a:lnTo>
                  <a:lnTo>
                    <a:pt x="107" y="4599"/>
                  </a:lnTo>
                  <a:lnTo>
                    <a:pt x="89" y="4626"/>
                  </a:lnTo>
                  <a:lnTo>
                    <a:pt x="80" y="4653"/>
                  </a:lnTo>
                  <a:lnTo>
                    <a:pt x="54" y="4698"/>
                  </a:lnTo>
                  <a:lnTo>
                    <a:pt x="0" y="5073"/>
                  </a:lnTo>
                  <a:lnTo>
                    <a:pt x="18" y="5457"/>
                  </a:lnTo>
                  <a:lnTo>
                    <a:pt x="125" y="5930"/>
                  </a:lnTo>
                  <a:lnTo>
                    <a:pt x="384" y="6493"/>
                  </a:lnTo>
                  <a:lnTo>
                    <a:pt x="822" y="7135"/>
                  </a:lnTo>
                  <a:lnTo>
                    <a:pt x="1491" y="7823"/>
                  </a:lnTo>
                  <a:lnTo>
                    <a:pt x="1947" y="8189"/>
                  </a:lnTo>
                  <a:lnTo>
                    <a:pt x="2617" y="8689"/>
                  </a:lnTo>
                  <a:lnTo>
                    <a:pt x="4019" y="9600"/>
                  </a:lnTo>
                  <a:lnTo>
                    <a:pt x="4706" y="10002"/>
                  </a:lnTo>
                  <a:lnTo>
                    <a:pt x="5805" y="10609"/>
                  </a:lnTo>
                  <a:lnTo>
                    <a:pt x="7466" y="11404"/>
                  </a:lnTo>
                  <a:lnTo>
                    <a:pt x="7832" y="11547"/>
                  </a:lnTo>
                  <a:lnTo>
                    <a:pt x="7894" y="11565"/>
                  </a:lnTo>
                  <a:lnTo>
                    <a:pt x="8028" y="11556"/>
                  </a:lnTo>
                  <a:lnTo>
                    <a:pt x="8135" y="11502"/>
                  </a:lnTo>
                  <a:lnTo>
                    <a:pt x="8225" y="11404"/>
                  </a:lnTo>
                  <a:lnTo>
                    <a:pt x="8251" y="11341"/>
                  </a:lnTo>
                  <a:lnTo>
                    <a:pt x="8269" y="11279"/>
                  </a:lnTo>
                  <a:lnTo>
                    <a:pt x="8260" y="11154"/>
                  </a:lnTo>
                  <a:lnTo>
                    <a:pt x="8207" y="11038"/>
                  </a:lnTo>
                  <a:lnTo>
                    <a:pt x="8117" y="10949"/>
                  </a:lnTo>
                  <a:lnTo>
                    <a:pt x="8055" y="10922"/>
                  </a:lnTo>
                  <a:lnTo>
                    <a:pt x="7707" y="10788"/>
                  </a:lnTo>
                  <a:lnTo>
                    <a:pt x="6108" y="10020"/>
                  </a:lnTo>
                  <a:lnTo>
                    <a:pt x="5046" y="9422"/>
                  </a:lnTo>
                  <a:lnTo>
                    <a:pt x="4376" y="9038"/>
                  </a:lnTo>
                  <a:lnTo>
                    <a:pt x="3010" y="8145"/>
                  </a:lnTo>
                  <a:lnTo>
                    <a:pt x="2349" y="7662"/>
                  </a:lnTo>
                  <a:lnTo>
                    <a:pt x="2000" y="7377"/>
                  </a:lnTo>
                  <a:lnTo>
                    <a:pt x="1465" y="6859"/>
                  </a:lnTo>
                  <a:lnTo>
                    <a:pt x="1081" y="6385"/>
                  </a:lnTo>
                  <a:lnTo>
                    <a:pt x="840" y="5966"/>
                  </a:lnTo>
                  <a:lnTo>
                    <a:pt x="768" y="5787"/>
                  </a:lnTo>
                  <a:lnTo>
                    <a:pt x="893" y="5805"/>
                  </a:lnTo>
                  <a:lnTo>
                    <a:pt x="1152" y="5778"/>
                  </a:lnTo>
                  <a:lnTo>
                    <a:pt x="1277" y="5733"/>
                  </a:lnTo>
                  <a:lnTo>
                    <a:pt x="1438" y="5653"/>
                  </a:lnTo>
                  <a:lnTo>
                    <a:pt x="1688" y="5403"/>
                  </a:lnTo>
                  <a:lnTo>
                    <a:pt x="1813" y="5091"/>
                  </a:lnTo>
                  <a:lnTo>
                    <a:pt x="1822" y="4742"/>
                  </a:lnTo>
                  <a:lnTo>
                    <a:pt x="1759" y="4573"/>
                  </a:lnTo>
                  <a:lnTo>
                    <a:pt x="1679" y="4412"/>
                  </a:lnTo>
                  <a:lnTo>
                    <a:pt x="1429" y="4162"/>
                  </a:lnTo>
                  <a:lnTo>
                    <a:pt x="1116" y="4037"/>
                  </a:lnTo>
                  <a:lnTo>
                    <a:pt x="768" y="40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1353675" y="2230825"/>
              <a:ext cx="242700" cy="523775"/>
            </a:xfrm>
            <a:custGeom>
              <a:avLst/>
              <a:gdLst/>
              <a:ahLst/>
              <a:cxnLst/>
              <a:rect l="l" t="t" r="r" b="b"/>
              <a:pathLst>
                <a:path w="9708" h="20951" extrusionOk="0">
                  <a:moveTo>
                    <a:pt x="8172" y="1"/>
                  </a:moveTo>
                  <a:lnTo>
                    <a:pt x="8047" y="45"/>
                  </a:lnTo>
                  <a:lnTo>
                    <a:pt x="7922" y="108"/>
                  </a:lnTo>
                  <a:lnTo>
                    <a:pt x="7743" y="295"/>
                  </a:lnTo>
                  <a:lnTo>
                    <a:pt x="7645" y="527"/>
                  </a:lnTo>
                  <a:lnTo>
                    <a:pt x="7645" y="795"/>
                  </a:lnTo>
                  <a:lnTo>
                    <a:pt x="7690" y="920"/>
                  </a:lnTo>
                  <a:lnTo>
                    <a:pt x="7734" y="1019"/>
                  </a:lnTo>
                  <a:lnTo>
                    <a:pt x="7975" y="1760"/>
                  </a:lnTo>
                  <a:lnTo>
                    <a:pt x="8154" y="2519"/>
                  </a:lnTo>
                  <a:lnTo>
                    <a:pt x="8306" y="3474"/>
                  </a:lnTo>
                  <a:lnTo>
                    <a:pt x="8377" y="4600"/>
                  </a:lnTo>
                  <a:lnTo>
                    <a:pt x="8332" y="5885"/>
                  </a:lnTo>
                  <a:lnTo>
                    <a:pt x="8190" y="6930"/>
                  </a:lnTo>
                  <a:lnTo>
                    <a:pt x="8038" y="7654"/>
                  </a:lnTo>
                  <a:lnTo>
                    <a:pt x="7940" y="8029"/>
                  </a:lnTo>
                  <a:lnTo>
                    <a:pt x="7841" y="8368"/>
                  </a:lnTo>
                  <a:lnTo>
                    <a:pt x="7600" y="9073"/>
                  </a:lnTo>
                  <a:lnTo>
                    <a:pt x="7145" y="10163"/>
                  </a:lnTo>
                  <a:lnTo>
                    <a:pt x="6395" y="11663"/>
                  </a:lnTo>
                  <a:lnTo>
                    <a:pt x="5511" y="13181"/>
                  </a:lnTo>
                  <a:lnTo>
                    <a:pt x="5028" y="13922"/>
                  </a:lnTo>
                  <a:lnTo>
                    <a:pt x="4412" y="14842"/>
                  </a:lnTo>
                  <a:lnTo>
                    <a:pt x="3135" y="16566"/>
                  </a:lnTo>
                  <a:lnTo>
                    <a:pt x="1885" y="18084"/>
                  </a:lnTo>
                  <a:lnTo>
                    <a:pt x="724" y="19316"/>
                  </a:lnTo>
                  <a:lnTo>
                    <a:pt x="224" y="19780"/>
                  </a:lnTo>
                  <a:lnTo>
                    <a:pt x="126" y="19879"/>
                  </a:lnTo>
                  <a:lnTo>
                    <a:pt x="10" y="20111"/>
                  </a:lnTo>
                  <a:lnTo>
                    <a:pt x="1" y="20370"/>
                  </a:lnTo>
                  <a:lnTo>
                    <a:pt x="81" y="20611"/>
                  </a:lnTo>
                  <a:lnTo>
                    <a:pt x="162" y="20727"/>
                  </a:lnTo>
                  <a:lnTo>
                    <a:pt x="260" y="20816"/>
                  </a:lnTo>
                  <a:lnTo>
                    <a:pt x="501" y="20932"/>
                  </a:lnTo>
                  <a:lnTo>
                    <a:pt x="751" y="20950"/>
                  </a:lnTo>
                  <a:lnTo>
                    <a:pt x="1001" y="20870"/>
                  </a:lnTo>
                  <a:lnTo>
                    <a:pt x="1108" y="20781"/>
                  </a:lnTo>
                  <a:lnTo>
                    <a:pt x="1644" y="20289"/>
                  </a:lnTo>
                  <a:lnTo>
                    <a:pt x="2858" y="19003"/>
                  </a:lnTo>
                  <a:lnTo>
                    <a:pt x="4171" y="17414"/>
                  </a:lnTo>
                  <a:lnTo>
                    <a:pt x="5511" y="15610"/>
                  </a:lnTo>
                  <a:lnTo>
                    <a:pt x="6154" y="14655"/>
                  </a:lnTo>
                  <a:lnTo>
                    <a:pt x="6654" y="13878"/>
                  </a:lnTo>
                  <a:lnTo>
                    <a:pt x="7582" y="12279"/>
                  </a:lnTo>
                  <a:lnTo>
                    <a:pt x="8377" y="10681"/>
                  </a:lnTo>
                  <a:lnTo>
                    <a:pt x="8859" y="9511"/>
                  </a:lnTo>
                  <a:lnTo>
                    <a:pt x="9118" y="8752"/>
                  </a:lnTo>
                  <a:lnTo>
                    <a:pt x="9225" y="8386"/>
                  </a:lnTo>
                  <a:lnTo>
                    <a:pt x="9333" y="7966"/>
                  </a:lnTo>
                  <a:lnTo>
                    <a:pt x="9502" y="7153"/>
                  </a:lnTo>
                  <a:lnTo>
                    <a:pt x="9618" y="6377"/>
                  </a:lnTo>
                  <a:lnTo>
                    <a:pt x="9681" y="5618"/>
                  </a:lnTo>
                  <a:lnTo>
                    <a:pt x="9708" y="4555"/>
                  </a:lnTo>
                  <a:lnTo>
                    <a:pt x="9618" y="3278"/>
                  </a:lnTo>
                  <a:lnTo>
                    <a:pt x="9449" y="2206"/>
                  </a:lnTo>
                  <a:lnTo>
                    <a:pt x="9243" y="1349"/>
                  </a:lnTo>
                  <a:lnTo>
                    <a:pt x="8967" y="519"/>
                  </a:lnTo>
                  <a:lnTo>
                    <a:pt x="8922" y="402"/>
                  </a:lnTo>
                  <a:lnTo>
                    <a:pt x="8859" y="277"/>
                  </a:lnTo>
                  <a:lnTo>
                    <a:pt x="8672" y="99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1508850" y="2622850"/>
              <a:ext cx="483350" cy="404775"/>
            </a:xfrm>
            <a:custGeom>
              <a:avLst/>
              <a:gdLst/>
              <a:ahLst/>
              <a:cxnLst/>
              <a:rect l="l" t="t" r="r" b="b"/>
              <a:pathLst>
                <a:path w="19334" h="16191" extrusionOk="0">
                  <a:moveTo>
                    <a:pt x="18771" y="1"/>
                  </a:moveTo>
                  <a:lnTo>
                    <a:pt x="18512" y="9"/>
                  </a:lnTo>
                  <a:lnTo>
                    <a:pt x="18280" y="117"/>
                  </a:lnTo>
                  <a:lnTo>
                    <a:pt x="18101" y="304"/>
                  </a:lnTo>
                  <a:lnTo>
                    <a:pt x="18039" y="429"/>
                  </a:lnTo>
                  <a:lnTo>
                    <a:pt x="18003" y="545"/>
                  </a:lnTo>
                  <a:lnTo>
                    <a:pt x="17360" y="1626"/>
                  </a:lnTo>
                  <a:lnTo>
                    <a:pt x="16467" y="2894"/>
                  </a:lnTo>
                  <a:lnTo>
                    <a:pt x="15797" y="3742"/>
                  </a:lnTo>
                  <a:lnTo>
                    <a:pt x="15601" y="3992"/>
                  </a:lnTo>
                  <a:lnTo>
                    <a:pt x="15038" y="4564"/>
                  </a:lnTo>
                  <a:lnTo>
                    <a:pt x="13922" y="5600"/>
                  </a:lnTo>
                  <a:lnTo>
                    <a:pt x="11966" y="7234"/>
                  </a:lnTo>
                  <a:lnTo>
                    <a:pt x="9662" y="9011"/>
                  </a:lnTo>
                  <a:lnTo>
                    <a:pt x="8439" y="9913"/>
                  </a:lnTo>
                  <a:lnTo>
                    <a:pt x="7305" y="10725"/>
                  </a:lnTo>
                  <a:lnTo>
                    <a:pt x="5063" y="12261"/>
                  </a:lnTo>
                  <a:lnTo>
                    <a:pt x="2965" y="13574"/>
                  </a:lnTo>
                  <a:lnTo>
                    <a:pt x="1581" y="14351"/>
                  </a:lnTo>
                  <a:lnTo>
                    <a:pt x="768" y="14753"/>
                  </a:lnTo>
                  <a:lnTo>
                    <a:pt x="411" y="14905"/>
                  </a:lnTo>
                  <a:lnTo>
                    <a:pt x="286" y="14967"/>
                  </a:lnTo>
                  <a:lnTo>
                    <a:pt x="98" y="15155"/>
                  </a:lnTo>
                  <a:lnTo>
                    <a:pt x="0" y="15387"/>
                  </a:lnTo>
                  <a:lnTo>
                    <a:pt x="0" y="15655"/>
                  </a:lnTo>
                  <a:lnTo>
                    <a:pt x="45" y="15780"/>
                  </a:lnTo>
                  <a:lnTo>
                    <a:pt x="107" y="15905"/>
                  </a:lnTo>
                  <a:lnTo>
                    <a:pt x="295" y="16083"/>
                  </a:lnTo>
                  <a:lnTo>
                    <a:pt x="527" y="16182"/>
                  </a:lnTo>
                  <a:lnTo>
                    <a:pt x="795" y="16191"/>
                  </a:lnTo>
                  <a:lnTo>
                    <a:pt x="920" y="16146"/>
                  </a:lnTo>
                  <a:lnTo>
                    <a:pt x="1295" y="15985"/>
                  </a:lnTo>
                  <a:lnTo>
                    <a:pt x="2143" y="15565"/>
                  </a:lnTo>
                  <a:lnTo>
                    <a:pt x="3581" y="14762"/>
                  </a:lnTo>
                  <a:lnTo>
                    <a:pt x="5751" y="13404"/>
                  </a:lnTo>
                  <a:lnTo>
                    <a:pt x="8064" y="11833"/>
                  </a:lnTo>
                  <a:lnTo>
                    <a:pt x="9225" y="10993"/>
                  </a:lnTo>
                  <a:lnTo>
                    <a:pt x="10484" y="10074"/>
                  </a:lnTo>
                  <a:lnTo>
                    <a:pt x="12850" y="8234"/>
                  </a:lnTo>
                  <a:lnTo>
                    <a:pt x="14877" y="6537"/>
                  </a:lnTo>
                  <a:lnTo>
                    <a:pt x="16038" y="5457"/>
                  </a:lnTo>
                  <a:lnTo>
                    <a:pt x="16628" y="4841"/>
                  </a:lnTo>
                  <a:lnTo>
                    <a:pt x="16842" y="4582"/>
                  </a:lnTo>
                  <a:lnTo>
                    <a:pt x="17556" y="3671"/>
                  </a:lnTo>
                  <a:lnTo>
                    <a:pt x="18530" y="2278"/>
                  </a:lnTo>
                  <a:lnTo>
                    <a:pt x="19244" y="1045"/>
                  </a:lnTo>
                  <a:lnTo>
                    <a:pt x="19298" y="902"/>
                  </a:lnTo>
                  <a:lnTo>
                    <a:pt x="19334" y="769"/>
                  </a:lnTo>
                  <a:lnTo>
                    <a:pt x="19325" y="510"/>
                  </a:lnTo>
                  <a:lnTo>
                    <a:pt x="19217" y="277"/>
                  </a:lnTo>
                  <a:lnTo>
                    <a:pt x="19030" y="99"/>
                  </a:lnTo>
                  <a:lnTo>
                    <a:pt x="18905" y="4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1629850" y="3203075"/>
              <a:ext cx="508800" cy="158750"/>
            </a:xfrm>
            <a:custGeom>
              <a:avLst/>
              <a:gdLst/>
              <a:ahLst/>
              <a:cxnLst/>
              <a:rect l="l" t="t" r="r" b="b"/>
              <a:pathLst>
                <a:path w="20352" h="6350" extrusionOk="0">
                  <a:moveTo>
                    <a:pt x="679" y="0"/>
                  </a:moveTo>
                  <a:lnTo>
                    <a:pt x="536" y="9"/>
                  </a:lnTo>
                  <a:lnTo>
                    <a:pt x="295" y="108"/>
                  </a:lnTo>
                  <a:lnTo>
                    <a:pt x="116" y="286"/>
                  </a:lnTo>
                  <a:lnTo>
                    <a:pt x="18" y="527"/>
                  </a:lnTo>
                  <a:lnTo>
                    <a:pt x="0" y="661"/>
                  </a:lnTo>
                  <a:lnTo>
                    <a:pt x="9" y="804"/>
                  </a:lnTo>
                  <a:lnTo>
                    <a:pt x="116" y="1045"/>
                  </a:lnTo>
                  <a:lnTo>
                    <a:pt x="295" y="1224"/>
                  </a:lnTo>
                  <a:lnTo>
                    <a:pt x="527" y="1322"/>
                  </a:lnTo>
                  <a:lnTo>
                    <a:pt x="670" y="1331"/>
                  </a:lnTo>
                  <a:lnTo>
                    <a:pt x="1563" y="1358"/>
                  </a:lnTo>
                  <a:lnTo>
                    <a:pt x="4492" y="1572"/>
                  </a:lnTo>
                  <a:lnTo>
                    <a:pt x="6930" y="1858"/>
                  </a:lnTo>
                  <a:lnTo>
                    <a:pt x="8225" y="2072"/>
                  </a:lnTo>
                  <a:lnTo>
                    <a:pt x="8966" y="2197"/>
                  </a:lnTo>
                  <a:lnTo>
                    <a:pt x="10439" y="2510"/>
                  </a:lnTo>
                  <a:lnTo>
                    <a:pt x="11877" y="2876"/>
                  </a:lnTo>
                  <a:lnTo>
                    <a:pt x="13217" y="3313"/>
                  </a:lnTo>
                  <a:lnTo>
                    <a:pt x="13833" y="3555"/>
                  </a:lnTo>
                  <a:lnTo>
                    <a:pt x="15413" y="4233"/>
                  </a:lnTo>
                  <a:lnTo>
                    <a:pt x="17574" y="5242"/>
                  </a:lnTo>
                  <a:lnTo>
                    <a:pt x="19146" y="6109"/>
                  </a:lnTo>
                  <a:lnTo>
                    <a:pt x="19262" y="6207"/>
                  </a:lnTo>
                  <a:lnTo>
                    <a:pt x="19378" y="6278"/>
                  </a:lnTo>
                  <a:lnTo>
                    <a:pt x="19628" y="6350"/>
                  </a:lnTo>
                  <a:lnTo>
                    <a:pt x="19878" y="6323"/>
                  </a:lnTo>
                  <a:lnTo>
                    <a:pt x="20110" y="6198"/>
                  </a:lnTo>
                  <a:lnTo>
                    <a:pt x="20200" y="6100"/>
                  </a:lnTo>
                  <a:lnTo>
                    <a:pt x="20280" y="5984"/>
                  </a:lnTo>
                  <a:lnTo>
                    <a:pt x="20352" y="5733"/>
                  </a:lnTo>
                  <a:lnTo>
                    <a:pt x="20325" y="5475"/>
                  </a:lnTo>
                  <a:lnTo>
                    <a:pt x="20200" y="5242"/>
                  </a:lnTo>
                  <a:lnTo>
                    <a:pt x="20093" y="5153"/>
                  </a:lnTo>
                  <a:lnTo>
                    <a:pt x="19959" y="5046"/>
                  </a:lnTo>
                  <a:lnTo>
                    <a:pt x="18262" y="4099"/>
                  </a:lnTo>
                  <a:lnTo>
                    <a:pt x="15994" y="3028"/>
                  </a:lnTo>
                  <a:lnTo>
                    <a:pt x="14351" y="2331"/>
                  </a:lnTo>
                  <a:lnTo>
                    <a:pt x="13690" y="2063"/>
                  </a:lnTo>
                  <a:lnTo>
                    <a:pt x="12270" y="1599"/>
                  </a:lnTo>
                  <a:lnTo>
                    <a:pt x="10770" y="1206"/>
                  </a:lnTo>
                  <a:lnTo>
                    <a:pt x="9225" y="885"/>
                  </a:lnTo>
                  <a:lnTo>
                    <a:pt x="8448" y="751"/>
                  </a:lnTo>
                  <a:lnTo>
                    <a:pt x="7117" y="536"/>
                  </a:lnTo>
                  <a:lnTo>
                    <a:pt x="4617" y="242"/>
                  </a:lnTo>
                  <a:lnTo>
                    <a:pt x="1608" y="18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538825" y="2647400"/>
              <a:ext cx="515050" cy="245825"/>
            </a:xfrm>
            <a:custGeom>
              <a:avLst/>
              <a:gdLst/>
              <a:ahLst/>
              <a:cxnLst/>
              <a:rect l="l" t="t" r="r" b="b"/>
              <a:pathLst>
                <a:path w="20602" h="9833" extrusionOk="0">
                  <a:moveTo>
                    <a:pt x="545" y="1"/>
                  </a:moveTo>
                  <a:lnTo>
                    <a:pt x="411" y="46"/>
                  </a:lnTo>
                  <a:lnTo>
                    <a:pt x="286" y="108"/>
                  </a:lnTo>
                  <a:lnTo>
                    <a:pt x="108" y="296"/>
                  </a:lnTo>
                  <a:lnTo>
                    <a:pt x="9" y="528"/>
                  </a:lnTo>
                  <a:lnTo>
                    <a:pt x="0" y="787"/>
                  </a:lnTo>
                  <a:lnTo>
                    <a:pt x="45" y="921"/>
                  </a:lnTo>
                  <a:lnTo>
                    <a:pt x="90" y="1037"/>
                  </a:lnTo>
                  <a:lnTo>
                    <a:pt x="483" y="1814"/>
                  </a:lnTo>
                  <a:lnTo>
                    <a:pt x="947" y="2564"/>
                  </a:lnTo>
                  <a:lnTo>
                    <a:pt x="1590" y="3448"/>
                  </a:lnTo>
                  <a:lnTo>
                    <a:pt x="2420" y="4412"/>
                  </a:lnTo>
                  <a:lnTo>
                    <a:pt x="3197" y="5144"/>
                  </a:lnTo>
                  <a:lnTo>
                    <a:pt x="3769" y="5636"/>
                  </a:lnTo>
                  <a:lnTo>
                    <a:pt x="4403" y="6109"/>
                  </a:lnTo>
                  <a:lnTo>
                    <a:pt x="5099" y="6564"/>
                  </a:lnTo>
                  <a:lnTo>
                    <a:pt x="5475" y="6779"/>
                  </a:lnTo>
                  <a:lnTo>
                    <a:pt x="5805" y="6966"/>
                  </a:lnTo>
                  <a:lnTo>
                    <a:pt x="6528" y="7314"/>
                  </a:lnTo>
                  <a:lnTo>
                    <a:pt x="7689" y="7806"/>
                  </a:lnTo>
                  <a:lnTo>
                    <a:pt x="9386" y="8368"/>
                  </a:lnTo>
                  <a:lnTo>
                    <a:pt x="11172" y="8841"/>
                  </a:lnTo>
                  <a:lnTo>
                    <a:pt x="12083" y="9038"/>
                  </a:lnTo>
                  <a:lnTo>
                    <a:pt x="13217" y="9261"/>
                  </a:lnTo>
                  <a:lnTo>
                    <a:pt x="15431" y="9592"/>
                  </a:lnTo>
                  <a:lnTo>
                    <a:pt x="17485" y="9779"/>
                  </a:lnTo>
                  <a:lnTo>
                    <a:pt x="19253" y="9833"/>
                  </a:lnTo>
                  <a:lnTo>
                    <a:pt x="19977" y="9806"/>
                  </a:lnTo>
                  <a:lnTo>
                    <a:pt x="20111" y="9788"/>
                  </a:lnTo>
                  <a:lnTo>
                    <a:pt x="20352" y="9672"/>
                  </a:lnTo>
                  <a:lnTo>
                    <a:pt x="20522" y="9476"/>
                  </a:lnTo>
                  <a:lnTo>
                    <a:pt x="20602" y="9234"/>
                  </a:lnTo>
                  <a:lnTo>
                    <a:pt x="20602" y="9092"/>
                  </a:lnTo>
                  <a:lnTo>
                    <a:pt x="20584" y="8958"/>
                  </a:lnTo>
                  <a:lnTo>
                    <a:pt x="20468" y="8725"/>
                  </a:lnTo>
                  <a:lnTo>
                    <a:pt x="20280" y="8556"/>
                  </a:lnTo>
                  <a:lnTo>
                    <a:pt x="20030" y="8466"/>
                  </a:lnTo>
                  <a:lnTo>
                    <a:pt x="19896" y="8466"/>
                  </a:lnTo>
                  <a:lnTo>
                    <a:pt x="19209" y="8493"/>
                  </a:lnTo>
                  <a:lnTo>
                    <a:pt x="17530" y="8440"/>
                  </a:lnTo>
                  <a:lnTo>
                    <a:pt x="15565" y="8261"/>
                  </a:lnTo>
                  <a:lnTo>
                    <a:pt x="13440" y="7940"/>
                  </a:lnTo>
                  <a:lnTo>
                    <a:pt x="12360" y="7725"/>
                  </a:lnTo>
                  <a:lnTo>
                    <a:pt x="11493" y="7538"/>
                  </a:lnTo>
                  <a:lnTo>
                    <a:pt x="9797" y="7091"/>
                  </a:lnTo>
                  <a:lnTo>
                    <a:pt x="8198" y="6564"/>
                  </a:lnTo>
                  <a:lnTo>
                    <a:pt x="7109" y="6118"/>
                  </a:lnTo>
                  <a:lnTo>
                    <a:pt x="6439" y="5787"/>
                  </a:lnTo>
                  <a:lnTo>
                    <a:pt x="6126" y="5618"/>
                  </a:lnTo>
                  <a:lnTo>
                    <a:pt x="5796" y="5421"/>
                  </a:lnTo>
                  <a:lnTo>
                    <a:pt x="5171" y="5019"/>
                  </a:lnTo>
                  <a:lnTo>
                    <a:pt x="4331" y="4377"/>
                  </a:lnTo>
                  <a:lnTo>
                    <a:pt x="3394" y="3510"/>
                  </a:lnTo>
                  <a:lnTo>
                    <a:pt x="2653" y="2653"/>
                  </a:lnTo>
                  <a:lnTo>
                    <a:pt x="2081" y="1867"/>
                  </a:lnTo>
                  <a:lnTo>
                    <a:pt x="1670" y="1206"/>
                  </a:lnTo>
                  <a:lnTo>
                    <a:pt x="1322" y="519"/>
                  </a:lnTo>
                  <a:lnTo>
                    <a:pt x="1277" y="421"/>
                  </a:lnTo>
                  <a:lnTo>
                    <a:pt x="1224" y="296"/>
                  </a:lnTo>
                  <a:lnTo>
                    <a:pt x="1036" y="108"/>
                  </a:lnTo>
                  <a:lnTo>
                    <a:pt x="804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523200" y="3162000"/>
              <a:ext cx="613950" cy="110525"/>
            </a:xfrm>
            <a:custGeom>
              <a:avLst/>
              <a:gdLst/>
              <a:ahLst/>
              <a:cxnLst/>
              <a:rect l="l" t="t" r="r" b="b"/>
              <a:pathLst>
                <a:path w="24558" h="4421" extrusionOk="0">
                  <a:moveTo>
                    <a:pt x="23772" y="0"/>
                  </a:moveTo>
                  <a:lnTo>
                    <a:pt x="23647" y="45"/>
                  </a:lnTo>
                  <a:lnTo>
                    <a:pt x="23281" y="197"/>
                  </a:lnTo>
                  <a:lnTo>
                    <a:pt x="22423" y="483"/>
                  </a:lnTo>
                  <a:lnTo>
                    <a:pt x="20896" y="911"/>
                  </a:lnTo>
                  <a:lnTo>
                    <a:pt x="18476" y="1465"/>
                  </a:lnTo>
                  <a:lnTo>
                    <a:pt x="15806" y="1974"/>
                  </a:lnTo>
                  <a:lnTo>
                    <a:pt x="14431" y="2197"/>
                  </a:lnTo>
                  <a:lnTo>
                    <a:pt x="12931" y="2429"/>
                  </a:lnTo>
                  <a:lnTo>
                    <a:pt x="10047" y="2795"/>
                  </a:lnTo>
                  <a:lnTo>
                    <a:pt x="7510" y="3028"/>
                  </a:lnTo>
                  <a:lnTo>
                    <a:pt x="5983" y="3081"/>
                  </a:lnTo>
                  <a:lnTo>
                    <a:pt x="5180" y="3072"/>
                  </a:lnTo>
                  <a:lnTo>
                    <a:pt x="4867" y="3037"/>
                  </a:lnTo>
                  <a:lnTo>
                    <a:pt x="3796" y="2912"/>
                  </a:lnTo>
                  <a:lnTo>
                    <a:pt x="2269" y="2644"/>
                  </a:lnTo>
                  <a:lnTo>
                    <a:pt x="1054" y="2331"/>
                  </a:lnTo>
                  <a:lnTo>
                    <a:pt x="938" y="2286"/>
                  </a:lnTo>
                  <a:lnTo>
                    <a:pt x="804" y="2233"/>
                  </a:lnTo>
                  <a:lnTo>
                    <a:pt x="545" y="2233"/>
                  </a:lnTo>
                  <a:lnTo>
                    <a:pt x="304" y="2322"/>
                  </a:lnTo>
                  <a:lnTo>
                    <a:pt x="116" y="2501"/>
                  </a:lnTo>
                  <a:lnTo>
                    <a:pt x="54" y="2617"/>
                  </a:lnTo>
                  <a:lnTo>
                    <a:pt x="9" y="2751"/>
                  </a:lnTo>
                  <a:lnTo>
                    <a:pt x="0" y="3010"/>
                  </a:lnTo>
                  <a:lnTo>
                    <a:pt x="90" y="3242"/>
                  </a:lnTo>
                  <a:lnTo>
                    <a:pt x="268" y="3438"/>
                  </a:lnTo>
                  <a:lnTo>
                    <a:pt x="384" y="3501"/>
                  </a:lnTo>
                  <a:lnTo>
                    <a:pt x="527" y="3563"/>
                  </a:lnTo>
                  <a:lnTo>
                    <a:pt x="1902" y="3930"/>
                  </a:lnTo>
                  <a:lnTo>
                    <a:pt x="3572" y="4224"/>
                  </a:lnTo>
                  <a:lnTo>
                    <a:pt x="4724" y="4367"/>
                  </a:lnTo>
                  <a:lnTo>
                    <a:pt x="5064" y="4403"/>
                  </a:lnTo>
                  <a:lnTo>
                    <a:pt x="5903" y="4421"/>
                  </a:lnTo>
                  <a:lnTo>
                    <a:pt x="7493" y="4358"/>
                  </a:lnTo>
                  <a:lnTo>
                    <a:pt x="10127" y="4126"/>
                  </a:lnTo>
                  <a:lnTo>
                    <a:pt x="13101" y="3751"/>
                  </a:lnTo>
                  <a:lnTo>
                    <a:pt x="14645" y="3519"/>
                  </a:lnTo>
                  <a:lnTo>
                    <a:pt x="16056" y="3287"/>
                  </a:lnTo>
                  <a:lnTo>
                    <a:pt x="18807" y="2760"/>
                  </a:lnTo>
                  <a:lnTo>
                    <a:pt x="21298" y="2188"/>
                  </a:lnTo>
                  <a:lnTo>
                    <a:pt x="22888" y="1742"/>
                  </a:lnTo>
                  <a:lnTo>
                    <a:pt x="23772" y="1438"/>
                  </a:lnTo>
                  <a:lnTo>
                    <a:pt x="24156" y="1286"/>
                  </a:lnTo>
                  <a:lnTo>
                    <a:pt x="24281" y="1224"/>
                  </a:lnTo>
                  <a:lnTo>
                    <a:pt x="24460" y="1036"/>
                  </a:lnTo>
                  <a:lnTo>
                    <a:pt x="24558" y="804"/>
                  </a:lnTo>
                  <a:lnTo>
                    <a:pt x="24558" y="536"/>
                  </a:lnTo>
                  <a:lnTo>
                    <a:pt x="24522" y="411"/>
                  </a:lnTo>
                  <a:lnTo>
                    <a:pt x="24460" y="286"/>
                  </a:lnTo>
                  <a:lnTo>
                    <a:pt x="24272" y="108"/>
                  </a:lnTo>
                  <a:lnTo>
                    <a:pt x="24031" y="9"/>
                  </a:lnTo>
                  <a:lnTo>
                    <a:pt x="23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918575" y="3395525"/>
              <a:ext cx="280650" cy="457900"/>
            </a:xfrm>
            <a:custGeom>
              <a:avLst/>
              <a:gdLst/>
              <a:ahLst/>
              <a:cxnLst/>
              <a:rect l="l" t="t" r="r" b="b"/>
              <a:pathLst>
                <a:path w="11226" h="18316" extrusionOk="0">
                  <a:moveTo>
                    <a:pt x="10431" y="0"/>
                  </a:moveTo>
                  <a:lnTo>
                    <a:pt x="10189" y="98"/>
                  </a:lnTo>
                  <a:lnTo>
                    <a:pt x="10091" y="188"/>
                  </a:lnTo>
                  <a:lnTo>
                    <a:pt x="9448" y="857"/>
                  </a:lnTo>
                  <a:lnTo>
                    <a:pt x="7475" y="3152"/>
                  </a:lnTo>
                  <a:lnTo>
                    <a:pt x="5912" y="5126"/>
                  </a:lnTo>
                  <a:lnTo>
                    <a:pt x="5117" y="6215"/>
                  </a:lnTo>
                  <a:lnTo>
                    <a:pt x="4671" y="6858"/>
                  </a:lnTo>
                  <a:lnTo>
                    <a:pt x="3804" y="8180"/>
                  </a:lnTo>
                  <a:lnTo>
                    <a:pt x="3019" y="9519"/>
                  </a:lnTo>
                  <a:lnTo>
                    <a:pt x="2340" y="10850"/>
                  </a:lnTo>
                  <a:lnTo>
                    <a:pt x="2063" y="11502"/>
                  </a:lnTo>
                  <a:lnTo>
                    <a:pt x="1402" y="13163"/>
                  </a:lnTo>
                  <a:lnTo>
                    <a:pt x="545" y="15529"/>
                  </a:lnTo>
                  <a:lnTo>
                    <a:pt x="18" y="17396"/>
                  </a:lnTo>
                  <a:lnTo>
                    <a:pt x="0" y="17565"/>
                  </a:lnTo>
                  <a:lnTo>
                    <a:pt x="0" y="17699"/>
                  </a:lnTo>
                  <a:lnTo>
                    <a:pt x="72" y="17949"/>
                  </a:lnTo>
                  <a:lnTo>
                    <a:pt x="232" y="18155"/>
                  </a:lnTo>
                  <a:lnTo>
                    <a:pt x="456" y="18280"/>
                  </a:lnTo>
                  <a:lnTo>
                    <a:pt x="590" y="18306"/>
                  </a:lnTo>
                  <a:lnTo>
                    <a:pt x="733" y="18315"/>
                  </a:lnTo>
                  <a:lnTo>
                    <a:pt x="974" y="18244"/>
                  </a:lnTo>
                  <a:lnTo>
                    <a:pt x="1179" y="18083"/>
                  </a:lnTo>
                  <a:lnTo>
                    <a:pt x="1304" y="17851"/>
                  </a:lnTo>
                  <a:lnTo>
                    <a:pt x="1331" y="17717"/>
                  </a:lnTo>
                  <a:lnTo>
                    <a:pt x="1349" y="17574"/>
                  </a:lnTo>
                  <a:lnTo>
                    <a:pt x="1849" y="15842"/>
                  </a:lnTo>
                  <a:lnTo>
                    <a:pt x="2661" y="13600"/>
                  </a:lnTo>
                  <a:lnTo>
                    <a:pt x="3295" y="12011"/>
                  </a:lnTo>
                  <a:lnTo>
                    <a:pt x="3563" y="11395"/>
                  </a:lnTo>
                  <a:lnTo>
                    <a:pt x="4206" y="10144"/>
                  </a:lnTo>
                  <a:lnTo>
                    <a:pt x="4956" y="8868"/>
                  </a:lnTo>
                  <a:lnTo>
                    <a:pt x="5778" y="7608"/>
                  </a:lnTo>
                  <a:lnTo>
                    <a:pt x="6216" y="6992"/>
                  </a:lnTo>
                  <a:lnTo>
                    <a:pt x="6984" y="5930"/>
                  </a:lnTo>
                  <a:lnTo>
                    <a:pt x="8502" y="4001"/>
                  </a:lnTo>
                  <a:lnTo>
                    <a:pt x="10422" y="1777"/>
                  </a:lnTo>
                  <a:lnTo>
                    <a:pt x="11038" y="1125"/>
                  </a:lnTo>
                  <a:lnTo>
                    <a:pt x="11127" y="1027"/>
                  </a:lnTo>
                  <a:lnTo>
                    <a:pt x="11225" y="786"/>
                  </a:lnTo>
                  <a:lnTo>
                    <a:pt x="11225" y="527"/>
                  </a:lnTo>
                  <a:lnTo>
                    <a:pt x="11127" y="286"/>
                  </a:lnTo>
                  <a:lnTo>
                    <a:pt x="11038" y="179"/>
                  </a:lnTo>
                  <a:lnTo>
                    <a:pt x="10931" y="98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922800" y="2386650"/>
              <a:ext cx="376425" cy="352550"/>
            </a:xfrm>
            <a:custGeom>
              <a:avLst/>
              <a:gdLst/>
              <a:ahLst/>
              <a:cxnLst/>
              <a:rect l="l" t="t" r="r" b="b"/>
              <a:pathLst>
                <a:path w="15057" h="14102" extrusionOk="0">
                  <a:moveTo>
                    <a:pt x="10190" y="13476"/>
                  </a:moveTo>
                  <a:lnTo>
                    <a:pt x="10547" y="13315"/>
                  </a:lnTo>
                  <a:lnTo>
                    <a:pt x="11235" y="12958"/>
                  </a:lnTo>
                  <a:lnTo>
                    <a:pt x="11860" y="12547"/>
                  </a:lnTo>
                  <a:lnTo>
                    <a:pt x="12449" y="12083"/>
                  </a:lnTo>
                  <a:lnTo>
                    <a:pt x="12976" y="11574"/>
                  </a:lnTo>
                  <a:lnTo>
                    <a:pt x="13450" y="11029"/>
                  </a:lnTo>
                  <a:lnTo>
                    <a:pt x="13869" y="10449"/>
                  </a:lnTo>
                  <a:lnTo>
                    <a:pt x="14226" y="9841"/>
                  </a:lnTo>
                  <a:lnTo>
                    <a:pt x="14530" y="9207"/>
                  </a:lnTo>
                  <a:lnTo>
                    <a:pt x="14762" y="8556"/>
                  </a:lnTo>
                  <a:lnTo>
                    <a:pt x="14932" y="7886"/>
                  </a:lnTo>
                  <a:lnTo>
                    <a:pt x="15030" y="7198"/>
                  </a:lnTo>
                  <a:lnTo>
                    <a:pt x="15057" y="6511"/>
                  </a:lnTo>
                  <a:lnTo>
                    <a:pt x="15012" y="5823"/>
                  </a:lnTo>
                  <a:lnTo>
                    <a:pt x="14896" y="5144"/>
                  </a:lnTo>
                  <a:lnTo>
                    <a:pt x="14700" y="4466"/>
                  </a:lnTo>
                  <a:lnTo>
                    <a:pt x="14575" y="4135"/>
                  </a:lnTo>
                  <a:lnTo>
                    <a:pt x="14432" y="3805"/>
                  </a:lnTo>
                  <a:lnTo>
                    <a:pt x="14084" y="3189"/>
                  </a:lnTo>
                  <a:lnTo>
                    <a:pt x="13691" y="2626"/>
                  </a:lnTo>
                  <a:lnTo>
                    <a:pt x="13235" y="2108"/>
                  </a:lnTo>
                  <a:lnTo>
                    <a:pt x="12726" y="1644"/>
                  </a:lnTo>
                  <a:lnTo>
                    <a:pt x="12173" y="1233"/>
                  </a:lnTo>
                  <a:lnTo>
                    <a:pt x="11583" y="876"/>
                  </a:lnTo>
                  <a:lnTo>
                    <a:pt x="10949" y="572"/>
                  </a:lnTo>
                  <a:lnTo>
                    <a:pt x="10288" y="340"/>
                  </a:lnTo>
                  <a:lnTo>
                    <a:pt x="9610" y="161"/>
                  </a:lnTo>
                  <a:lnTo>
                    <a:pt x="8904" y="45"/>
                  </a:lnTo>
                  <a:lnTo>
                    <a:pt x="8181" y="1"/>
                  </a:lnTo>
                  <a:lnTo>
                    <a:pt x="7449" y="19"/>
                  </a:lnTo>
                  <a:lnTo>
                    <a:pt x="6707" y="99"/>
                  </a:lnTo>
                  <a:lnTo>
                    <a:pt x="5966" y="260"/>
                  </a:lnTo>
                  <a:lnTo>
                    <a:pt x="5234" y="483"/>
                  </a:lnTo>
                  <a:lnTo>
                    <a:pt x="4868" y="626"/>
                  </a:lnTo>
                  <a:lnTo>
                    <a:pt x="4511" y="787"/>
                  </a:lnTo>
                  <a:lnTo>
                    <a:pt x="3832" y="1144"/>
                  </a:lnTo>
                  <a:lnTo>
                    <a:pt x="3198" y="1554"/>
                  </a:lnTo>
                  <a:lnTo>
                    <a:pt x="2609" y="2019"/>
                  </a:lnTo>
                  <a:lnTo>
                    <a:pt x="2082" y="2528"/>
                  </a:lnTo>
                  <a:lnTo>
                    <a:pt x="1608" y="3073"/>
                  </a:lnTo>
                  <a:lnTo>
                    <a:pt x="1189" y="3653"/>
                  </a:lnTo>
                  <a:lnTo>
                    <a:pt x="831" y="4260"/>
                  </a:lnTo>
                  <a:lnTo>
                    <a:pt x="528" y="4894"/>
                  </a:lnTo>
                  <a:lnTo>
                    <a:pt x="296" y="5546"/>
                  </a:lnTo>
                  <a:lnTo>
                    <a:pt x="126" y="6216"/>
                  </a:lnTo>
                  <a:lnTo>
                    <a:pt x="28" y="6895"/>
                  </a:lnTo>
                  <a:lnTo>
                    <a:pt x="1" y="7582"/>
                  </a:lnTo>
                  <a:lnTo>
                    <a:pt x="46" y="8270"/>
                  </a:lnTo>
                  <a:lnTo>
                    <a:pt x="162" y="8957"/>
                  </a:lnTo>
                  <a:lnTo>
                    <a:pt x="358" y="9636"/>
                  </a:lnTo>
                  <a:lnTo>
                    <a:pt x="492" y="9966"/>
                  </a:lnTo>
                  <a:lnTo>
                    <a:pt x="635" y="10297"/>
                  </a:lnTo>
                  <a:lnTo>
                    <a:pt x="974" y="10913"/>
                  </a:lnTo>
                  <a:lnTo>
                    <a:pt x="1367" y="11476"/>
                  </a:lnTo>
                  <a:lnTo>
                    <a:pt x="1832" y="11994"/>
                  </a:lnTo>
                  <a:lnTo>
                    <a:pt x="2332" y="12458"/>
                  </a:lnTo>
                  <a:lnTo>
                    <a:pt x="2885" y="12869"/>
                  </a:lnTo>
                  <a:lnTo>
                    <a:pt x="3475" y="13226"/>
                  </a:lnTo>
                  <a:lnTo>
                    <a:pt x="4109" y="13521"/>
                  </a:lnTo>
                  <a:lnTo>
                    <a:pt x="4770" y="13762"/>
                  </a:lnTo>
                  <a:lnTo>
                    <a:pt x="5448" y="13940"/>
                  </a:lnTo>
                  <a:lnTo>
                    <a:pt x="6154" y="14056"/>
                  </a:lnTo>
                  <a:lnTo>
                    <a:pt x="6877" y="14101"/>
                  </a:lnTo>
                  <a:lnTo>
                    <a:pt x="7609" y="14083"/>
                  </a:lnTo>
                  <a:lnTo>
                    <a:pt x="8350" y="14003"/>
                  </a:lnTo>
                  <a:lnTo>
                    <a:pt x="9092" y="13842"/>
                  </a:lnTo>
                  <a:lnTo>
                    <a:pt x="9824" y="13619"/>
                  </a:lnTo>
                  <a:lnTo>
                    <a:pt x="10190" y="134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765650" y="2494700"/>
              <a:ext cx="1200200" cy="1267200"/>
            </a:xfrm>
            <a:custGeom>
              <a:avLst/>
              <a:gdLst/>
              <a:ahLst/>
              <a:cxnLst/>
              <a:rect l="l" t="t" r="r" b="b"/>
              <a:pathLst>
                <a:path w="48008" h="50688" extrusionOk="0">
                  <a:moveTo>
                    <a:pt x="13485" y="1501"/>
                  </a:moveTo>
                  <a:lnTo>
                    <a:pt x="14038" y="1278"/>
                  </a:lnTo>
                  <a:lnTo>
                    <a:pt x="15154" y="894"/>
                  </a:lnTo>
                  <a:lnTo>
                    <a:pt x="16280" y="581"/>
                  </a:lnTo>
                  <a:lnTo>
                    <a:pt x="17405" y="331"/>
                  </a:lnTo>
                  <a:lnTo>
                    <a:pt x="18539" y="153"/>
                  </a:lnTo>
                  <a:lnTo>
                    <a:pt x="19673" y="45"/>
                  </a:lnTo>
                  <a:lnTo>
                    <a:pt x="20807" y="1"/>
                  </a:lnTo>
                  <a:lnTo>
                    <a:pt x="21932" y="10"/>
                  </a:lnTo>
                  <a:lnTo>
                    <a:pt x="23066" y="90"/>
                  </a:lnTo>
                  <a:lnTo>
                    <a:pt x="24192" y="224"/>
                  </a:lnTo>
                  <a:lnTo>
                    <a:pt x="25308" y="420"/>
                  </a:lnTo>
                  <a:lnTo>
                    <a:pt x="26415" y="671"/>
                  </a:lnTo>
                  <a:lnTo>
                    <a:pt x="27522" y="965"/>
                  </a:lnTo>
                  <a:lnTo>
                    <a:pt x="28612" y="1322"/>
                  </a:lnTo>
                  <a:lnTo>
                    <a:pt x="29683" y="1733"/>
                  </a:lnTo>
                  <a:lnTo>
                    <a:pt x="30746" y="2180"/>
                  </a:lnTo>
                  <a:lnTo>
                    <a:pt x="31800" y="2680"/>
                  </a:lnTo>
                  <a:lnTo>
                    <a:pt x="32827" y="3233"/>
                  </a:lnTo>
                  <a:lnTo>
                    <a:pt x="33836" y="3823"/>
                  </a:lnTo>
                  <a:lnTo>
                    <a:pt x="34827" y="4457"/>
                  </a:lnTo>
                  <a:lnTo>
                    <a:pt x="35792" y="5127"/>
                  </a:lnTo>
                  <a:lnTo>
                    <a:pt x="36729" y="5832"/>
                  </a:lnTo>
                  <a:lnTo>
                    <a:pt x="37649" y="6582"/>
                  </a:lnTo>
                  <a:lnTo>
                    <a:pt x="38533" y="7368"/>
                  </a:lnTo>
                  <a:lnTo>
                    <a:pt x="39390" y="8181"/>
                  </a:lnTo>
                  <a:lnTo>
                    <a:pt x="40221" y="9029"/>
                  </a:lnTo>
                  <a:lnTo>
                    <a:pt x="41016" y="9904"/>
                  </a:lnTo>
                  <a:lnTo>
                    <a:pt x="41784" y="10815"/>
                  </a:lnTo>
                  <a:lnTo>
                    <a:pt x="42507" y="11744"/>
                  </a:lnTo>
                  <a:lnTo>
                    <a:pt x="43195" y="12699"/>
                  </a:lnTo>
                  <a:lnTo>
                    <a:pt x="43846" y="13681"/>
                  </a:lnTo>
                  <a:lnTo>
                    <a:pt x="44454" y="14682"/>
                  </a:lnTo>
                  <a:lnTo>
                    <a:pt x="45025" y="15709"/>
                  </a:lnTo>
                  <a:lnTo>
                    <a:pt x="45543" y="16744"/>
                  </a:lnTo>
                  <a:lnTo>
                    <a:pt x="46025" y="17798"/>
                  </a:lnTo>
                  <a:lnTo>
                    <a:pt x="46454" y="18870"/>
                  </a:lnTo>
                  <a:lnTo>
                    <a:pt x="46838" y="19950"/>
                  </a:lnTo>
                  <a:lnTo>
                    <a:pt x="47168" y="21049"/>
                  </a:lnTo>
                  <a:lnTo>
                    <a:pt x="47445" y="22147"/>
                  </a:lnTo>
                  <a:lnTo>
                    <a:pt x="47668" y="23263"/>
                  </a:lnTo>
                  <a:lnTo>
                    <a:pt x="47838" y="24380"/>
                  </a:lnTo>
                  <a:lnTo>
                    <a:pt x="47954" y="25496"/>
                  </a:lnTo>
                  <a:lnTo>
                    <a:pt x="48008" y="26621"/>
                  </a:lnTo>
                  <a:lnTo>
                    <a:pt x="47999" y="27746"/>
                  </a:lnTo>
                  <a:lnTo>
                    <a:pt x="47936" y="28862"/>
                  </a:lnTo>
                  <a:lnTo>
                    <a:pt x="47802" y="29988"/>
                  </a:lnTo>
                  <a:lnTo>
                    <a:pt x="47606" y="31104"/>
                  </a:lnTo>
                  <a:lnTo>
                    <a:pt x="47347" y="32211"/>
                  </a:lnTo>
                  <a:lnTo>
                    <a:pt x="47008" y="33309"/>
                  </a:lnTo>
                  <a:lnTo>
                    <a:pt x="46606" y="34399"/>
                  </a:lnTo>
                  <a:lnTo>
                    <a:pt x="46132" y="35479"/>
                  </a:lnTo>
                  <a:lnTo>
                    <a:pt x="45588" y="36551"/>
                  </a:lnTo>
                  <a:lnTo>
                    <a:pt x="44963" y="37605"/>
                  </a:lnTo>
                  <a:lnTo>
                    <a:pt x="44266" y="38641"/>
                  </a:lnTo>
                  <a:lnTo>
                    <a:pt x="43489" y="39659"/>
                  </a:lnTo>
                  <a:lnTo>
                    <a:pt x="42632" y="40659"/>
                  </a:lnTo>
                  <a:lnTo>
                    <a:pt x="41694" y="41632"/>
                  </a:lnTo>
                  <a:lnTo>
                    <a:pt x="40676" y="42588"/>
                  </a:lnTo>
                  <a:lnTo>
                    <a:pt x="39569" y="43516"/>
                  </a:lnTo>
                  <a:lnTo>
                    <a:pt x="38372" y="44418"/>
                  </a:lnTo>
                  <a:lnTo>
                    <a:pt x="37095" y="45293"/>
                  </a:lnTo>
                  <a:lnTo>
                    <a:pt x="35720" y="46133"/>
                  </a:lnTo>
                  <a:lnTo>
                    <a:pt x="34256" y="46945"/>
                  </a:lnTo>
                  <a:lnTo>
                    <a:pt x="32702" y="47722"/>
                  </a:lnTo>
                  <a:lnTo>
                    <a:pt x="31880" y="48097"/>
                  </a:lnTo>
                  <a:lnTo>
                    <a:pt x="31130" y="48428"/>
                  </a:lnTo>
                  <a:lnTo>
                    <a:pt x="29639" y="49017"/>
                  </a:lnTo>
                  <a:lnTo>
                    <a:pt x="28192" y="49517"/>
                  </a:lnTo>
                  <a:lnTo>
                    <a:pt x="26772" y="49919"/>
                  </a:lnTo>
                  <a:lnTo>
                    <a:pt x="25379" y="50241"/>
                  </a:lnTo>
                  <a:lnTo>
                    <a:pt x="24031" y="50473"/>
                  </a:lnTo>
                  <a:lnTo>
                    <a:pt x="22709" y="50625"/>
                  </a:lnTo>
                  <a:lnTo>
                    <a:pt x="21423" y="50687"/>
                  </a:lnTo>
                  <a:lnTo>
                    <a:pt x="20173" y="50687"/>
                  </a:lnTo>
                  <a:lnTo>
                    <a:pt x="18950" y="50598"/>
                  </a:lnTo>
                  <a:lnTo>
                    <a:pt x="17771" y="50446"/>
                  </a:lnTo>
                  <a:lnTo>
                    <a:pt x="16619" y="50223"/>
                  </a:lnTo>
                  <a:lnTo>
                    <a:pt x="15512" y="49928"/>
                  </a:lnTo>
                  <a:lnTo>
                    <a:pt x="14431" y="49562"/>
                  </a:lnTo>
                  <a:lnTo>
                    <a:pt x="13395" y="49142"/>
                  </a:lnTo>
                  <a:lnTo>
                    <a:pt x="12386" y="48660"/>
                  </a:lnTo>
                  <a:lnTo>
                    <a:pt x="11422" y="48115"/>
                  </a:lnTo>
                  <a:lnTo>
                    <a:pt x="10493" y="47517"/>
                  </a:lnTo>
                  <a:lnTo>
                    <a:pt x="9600" y="46865"/>
                  </a:lnTo>
                  <a:lnTo>
                    <a:pt x="8743" y="46160"/>
                  </a:lnTo>
                  <a:lnTo>
                    <a:pt x="7930" y="45410"/>
                  </a:lnTo>
                  <a:lnTo>
                    <a:pt x="7144" y="44615"/>
                  </a:lnTo>
                  <a:lnTo>
                    <a:pt x="6403" y="43775"/>
                  </a:lnTo>
                  <a:lnTo>
                    <a:pt x="5707" y="42891"/>
                  </a:lnTo>
                  <a:lnTo>
                    <a:pt x="5046" y="41971"/>
                  </a:lnTo>
                  <a:lnTo>
                    <a:pt x="4421" y="41016"/>
                  </a:lnTo>
                  <a:lnTo>
                    <a:pt x="3831" y="40025"/>
                  </a:lnTo>
                  <a:lnTo>
                    <a:pt x="3287" y="38998"/>
                  </a:lnTo>
                  <a:lnTo>
                    <a:pt x="2786" y="37944"/>
                  </a:lnTo>
                  <a:lnTo>
                    <a:pt x="2322" y="36872"/>
                  </a:lnTo>
                  <a:lnTo>
                    <a:pt x="1902" y="35765"/>
                  </a:lnTo>
                  <a:lnTo>
                    <a:pt x="1518" y="34640"/>
                  </a:lnTo>
                  <a:lnTo>
                    <a:pt x="1179" y="33497"/>
                  </a:lnTo>
                  <a:lnTo>
                    <a:pt x="884" y="32336"/>
                  </a:lnTo>
                  <a:lnTo>
                    <a:pt x="634" y="31166"/>
                  </a:lnTo>
                  <a:lnTo>
                    <a:pt x="420" y="29979"/>
                  </a:lnTo>
                  <a:lnTo>
                    <a:pt x="250" y="28782"/>
                  </a:lnTo>
                  <a:lnTo>
                    <a:pt x="116" y="27576"/>
                  </a:lnTo>
                  <a:lnTo>
                    <a:pt x="36" y="26371"/>
                  </a:lnTo>
                  <a:lnTo>
                    <a:pt x="0" y="25156"/>
                  </a:lnTo>
                  <a:lnTo>
                    <a:pt x="0" y="23942"/>
                  </a:lnTo>
                  <a:lnTo>
                    <a:pt x="45" y="22736"/>
                  </a:lnTo>
                  <a:lnTo>
                    <a:pt x="143" y="21531"/>
                  </a:lnTo>
                  <a:lnTo>
                    <a:pt x="277" y="20334"/>
                  </a:lnTo>
                  <a:lnTo>
                    <a:pt x="465" y="19155"/>
                  </a:lnTo>
                  <a:lnTo>
                    <a:pt x="688" y="17977"/>
                  </a:lnTo>
                  <a:lnTo>
                    <a:pt x="965" y="16825"/>
                  </a:lnTo>
                  <a:lnTo>
                    <a:pt x="1286" y="15682"/>
                  </a:lnTo>
                  <a:lnTo>
                    <a:pt x="1652" y="14557"/>
                  </a:lnTo>
                  <a:lnTo>
                    <a:pt x="2063" y="13458"/>
                  </a:lnTo>
                  <a:lnTo>
                    <a:pt x="2527" y="12387"/>
                  </a:lnTo>
                  <a:lnTo>
                    <a:pt x="3028" y="11333"/>
                  </a:lnTo>
                  <a:lnTo>
                    <a:pt x="3581" y="10315"/>
                  </a:lnTo>
                  <a:lnTo>
                    <a:pt x="4188" y="9333"/>
                  </a:lnTo>
                  <a:lnTo>
                    <a:pt x="4840" y="8377"/>
                  </a:lnTo>
                  <a:lnTo>
                    <a:pt x="5537" y="7457"/>
                  </a:lnTo>
                  <a:lnTo>
                    <a:pt x="6287" y="6582"/>
                  </a:lnTo>
                  <a:lnTo>
                    <a:pt x="7082" y="5752"/>
                  </a:lnTo>
                  <a:lnTo>
                    <a:pt x="7930" y="4957"/>
                  </a:lnTo>
                  <a:lnTo>
                    <a:pt x="8832" y="4216"/>
                  </a:lnTo>
                  <a:lnTo>
                    <a:pt x="9779" y="3519"/>
                  </a:lnTo>
                  <a:lnTo>
                    <a:pt x="10770" y="2867"/>
                  </a:lnTo>
                  <a:lnTo>
                    <a:pt x="11815" y="2278"/>
                  </a:lnTo>
                  <a:lnTo>
                    <a:pt x="12913" y="1742"/>
                  </a:lnTo>
                  <a:lnTo>
                    <a:pt x="13485" y="15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063925" y="2544350"/>
              <a:ext cx="551834" cy="1168853"/>
            </a:xfrm>
            <a:custGeom>
              <a:avLst/>
              <a:gdLst/>
              <a:ahLst/>
              <a:cxnLst/>
              <a:rect l="l" t="t" r="r" b="b"/>
              <a:pathLst>
                <a:path w="23425" h="50160" extrusionOk="0">
                  <a:moveTo>
                    <a:pt x="1894" y="0"/>
                  </a:moveTo>
                  <a:lnTo>
                    <a:pt x="1" y="366"/>
                  </a:lnTo>
                  <a:lnTo>
                    <a:pt x="2207" y="5930"/>
                  </a:lnTo>
                  <a:lnTo>
                    <a:pt x="16119" y="41033"/>
                  </a:lnTo>
                  <a:lnTo>
                    <a:pt x="19781" y="50160"/>
                  </a:lnTo>
                  <a:lnTo>
                    <a:pt x="23424" y="48490"/>
                  </a:lnTo>
                  <a:lnTo>
                    <a:pt x="22844" y="47106"/>
                  </a:lnTo>
                  <a:lnTo>
                    <a:pt x="20593" y="41935"/>
                  </a:lnTo>
                  <a:lnTo>
                    <a:pt x="15628" y="30728"/>
                  </a:lnTo>
                  <a:lnTo>
                    <a:pt x="4314" y="5403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446775" y="2820175"/>
              <a:ext cx="400750" cy="382900"/>
            </a:xfrm>
            <a:custGeom>
              <a:avLst/>
              <a:gdLst/>
              <a:ahLst/>
              <a:cxnLst/>
              <a:rect l="l" t="t" r="r" b="b"/>
              <a:pathLst>
                <a:path w="16030" h="15316" extrusionOk="0">
                  <a:moveTo>
                    <a:pt x="5117" y="652"/>
                  </a:moveTo>
                  <a:lnTo>
                    <a:pt x="4733" y="822"/>
                  </a:lnTo>
                  <a:lnTo>
                    <a:pt x="4010" y="1206"/>
                  </a:lnTo>
                  <a:lnTo>
                    <a:pt x="3340" y="1644"/>
                  </a:lnTo>
                  <a:lnTo>
                    <a:pt x="2724" y="2144"/>
                  </a:lnTo>
                  <a:lnTo>
                    <a:pt x="2162" y="2688"/>
                  </a:lnTo>
                  <a:lnTo>
                    <a:pt x="1662" y="3269"/>
                  </a:lnTo>
                  <a:lnTo>
                    <a:pt x="1224" y="3894"/>
                  </a:lnTo>
                  <a:lnTo>
                    <a:pt x="849" y="4555"/>
                  </a:lnTo>
                  <a:lnTo>
                    <a:pt x="536" y="5242"/>
                  </a:lnTo>
                  <a:lnTo>
                    <a:pt x="295" y="5948"/>
                  </a:lnTo>
                  <a:lnTo>
                    <a:pt x="126" y="6671"/>
                  </a:lnTo>
                  <a:lnTo>
                    <a:pt x="27" y="7412"/>
                  </a:lnTo>
                  <a:lnTo>
                    <a:pt x="1" y="8154"/>
                  </a:lnTo>
                  <a:lnTo>
                    <a:pt x="54" y="8904"/>
                  </a:lnTo>
                  <a:lnTo>
                    <a:pt x="188" y="9645"/>
                  </a:lnTo>
                  <a:lnTo>
                    <a:pt x="402" y="10386"/>
                  </a:lnTo>
                  <a:lnTo>
                    <a:pt x="545" y="10752"/>
                  </a:lnTo>
                  <a:lnTo>
                    <a:pt x="706" y="11109"/>
                  </a:lnTo>
                  <a:lnTo>
                    <a:pt x="1072" y="11779"/>
                  </a:lnTo>
                  <a:lnTo>
                    <a:pt x="1510" y="12404"/>
                  </a:lnTo>
                  <a:lnTo>
                    <a:pt x="2001" y="12976"/>
                  </a:lnTo>
                  <a:lnTo>
                    <a:pt x="2546" y="13485"/>
                  </a:lnTo>
                  <a:lnTo>
                    <a:pt x="3135" y="13940"/>
                  </a:lnTo>
                  <a:lnTo>
                    <a:pt x="3769" y="14333"/>
                  </a:lnTo>
                  <a:lnTo>
                    <a:pt x="4439" y="14664"/>
                  </a:lnTo>
                  <a:lnTo>
                    <a:pt x="5144" y="14922"/>
                  </a:lnTo>
                  <a:lnTo>
                    <a:pt x="5877" y="15128"/>
                  </a:lnTo>
                  <a:lnTo>
                    <a:pt x="6627" y="15253"/>
                  </a:lnTo>
                  <a:lnTo>
                    <a:pt x="7395" y="15315"/>
                  </a:lnTo>
                  <a:lnTo>
                    <a:pt x="8172" y="15306"/>
                  </a:lnTo>
                  <a:lnTo>
                    <a:pt x="8957" y="15217"/>
                  </a:lnTo>
                  <a:lnTo>
                    <a:pt x="9752" y="15056"/>
                  </a:lnTo>
                  <a:lnTo>
                    <a:pt x="10529" y="14815"/>
                  </a:lnTo>
                  <a:lnTo>
                    <a:pt x="10922" y="14664"/>
                  </a:lnTo>
                  <a:lnTo>
                    <a:pt x="11297" y="14494"/>
                  </a:lnTo>
                  <a:lnTo>
                    <a:pt x="12020" y="14110"/>
                  </a:lnTo>
                  <a:lnTo>
                    <a:pt x="12699" y="13672"/>
                  </a:lnTo>
                  <a:lnTo>
                    <a:pt x="13315" y="13172"/>
                  </a:lnTo>
                  <a:lnTo>
                    <a:pt x="13869" y="12636"/>
                  </a:lnTo>
                  <a:lnTo>
                    <a:pt x="14369" y="12047"/>
                  </a:lnTo>
                  <a:lnTo>
                    <a:pt x="14815" y="11422"/>
                  </a:lnTo>
                  <a:lnTo>
                    <a:pt x="15190" y="10761"/>
                  </a:lnTo>
                  <a:lnTo>
                    <a:pt x="15494" y="10082"/>
                  </a:lnTo>
                  <a:lnTo>
                    <a:pt x="15735" y="9368"/>
                  </a:lnTo>
                  <a:lnTo>
                    <a:pt x="15914" y="8645"/>
                  </a:lnTo>
                  <a:lnTo>
                    <a:pt x="16012" y="7904"/>
                  </a:lnTo>
                  <a:lnTo>
                    <a:pt x="16030" y="7162"/>
                  </a:lnTo>
                  <a:lnTo>
                    <a:pt x="15976" y="6412"/>
                  </a:lnTo>
                  <a:lnTo>
                    <a:pt x="15842" y="5662"/>
                  </a:lnTo>
                  <a:lnTo>
                    <a:pt x="15628" y="4930"/>
                  </a:lnTo>
                  <a:lnTo>
                    <a:pt x="15485" y="4564"/>
                  </a:lnTo>
                  <a:lnTo>
                    <a:pt x="15324" y="4207"/>
                  </a:lnTo>
                  <a:lnTo>
                    <a:pt x="14958" y="3528"/>
                  </a:lnTo>
                  <a:lnTo>
                    <a:pt x="14530" y="2912"/>
                  </a:lnTo>
                  <a:lnTo>
                    <a:pt x="14039" y="2340"/>
                  </a:lnTo>
                  <a:lnTo>
                    <a:pt x="13494" y="1831"/>
                  </a:lnTo>
                  <a:lnTo>
                    <a:pt x="12895" y="1376"/>
                  </a:lnTo>
                  <a:lnTo>
                    <a:pt x="12261" y="983"/>
                  </a:lnTo>
                  <a:lnTo>
                    <a:pt x="11592" y="661"/>
                  </a:lnTo>
                  <a:lnTo>
                    <a:pt x="10895" y="393"/>
                  </a:lnTo>
                  <a:lnTo>
                    <a:pt x="10163" y="197"/>
                  </a:lnTo>
                  <a:lnTo>
                    <a:pt x="9404" y="63"/>
                  </a:lnTo>
                  <a:lnTo>
                    <a:pt x="8636" y="1"/>
                  </a:lnTo>
                  <a:lnTo>
                    <a:pt x="7859" y="9"/>
                  </a:lnTo>
                  <a:lnTo>
                    <a:pt x="7073" y="99"/>
                  </a:lnTo>
                  <a:lnTo>
                    <a:pt x="6287" y="260"/>
                  </a:lnTo>
                  <a:lnTo>
                    <a:pt x="5501" y="501"/>
                  </a:lnTo>
                  <a:lnTo>
                    <a:pt x="5117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56450" y="2561700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2" y="492"/>
                  </a:moveTo>
                  <a:lnTo>
                    <a:pt x="3537" y="617"/>
                  </a:lnTo>
                  <a:lnTo>
                    <a:pt x="3001" y="903"/>
                  </a:lnTo>
                  <a:lnTo>
                    <a:pt x="2492" y="1233"/>
                  </a:lnTo>
                  <a:lnTo>
                    <a:pt x="2036" y="1599"/>
                  </a:lnTo>
                  <a:lnTo>
                    <a:pt x="1617" y="2010"/>
                  </a:lnTo>
                  <a:lnTo>
                    <a:pt x="1242" y="2448"/>
                  </a:lnTo>
                  <a:lnTo>
                    <a:pt x="911" y="2912"/>
                  </a:lnTo>
                  <a:lnTo>
                    <a:pt x="625" y="3403"/>
                  </a:lnTo>
                  <a:lnTo>
                    <a:pt x="393" y="3921"/>
                  </a:lnTo>
                  <a:lnTo>
                    <a:pt x="215" y="4448"/>
                  </a:lnTo>
                  <a:lnTo>
                    <a:pt x="90" y="4993"/>
                  </a:lnTo>
                  <a:lnTo>
                    <a:pt x="18" y="5546"/>
                  </a:lnTo>
                  <a:lnTo>
                    <a:pt x="0" y="6100"/>
                  </a:lnTo>
                  <a:lnTo>
                    <a:pt x="36" y="6662"/>
                  </a:lnTo>
                  <a:lnTo>
                    <a:pt x="134" y="7225"/>
                  </a:lnTo>
                  <a:lnTo>
                    <a:pt x="304" y="7779"/>
                  </a:lnTo>
                  <a:lnTo>
                    <a:pt x="411" y="8047"/>
                  </a:lnTo>
                  <a:lnTo>
                    <a:pt x="527" y="8314"/>
                  </a:lnTo>
                  <a:lnTo>
                    <a:pt x="804" y="8823"/>
                  </a:lnTo>
                  <a:lnTo>
                    <a:pt x="1125" y="9288"/>
                  </a:lnTo>
                  <a:lnTo>
                    <a:pt x="1492" y="9708"/>
                  </a:lnTo>
                  <a:lnTo>
                    <a:pt x="1902" y="10092"/>
                  </a:lnTo>
                  <a:lnTo>
                    <a:pt x="2340" y="10431"/>
                  </a:lnTo>
                  <a:lnTo>
                    <a:pt x="2813" y="10726"/>
                  </a:lnTo>
                  <a:lnTo>
                    <a:pt x="3322" y="10976"/>
                  </a:lnTo>
                  <a:lnTo>
                    <a:pt x="3849" y="11172"/>
                  </a:lnTo>
                  <a:lnTo>
                    <a:pt x="4394" y="11324"/>
                  </a:lnTo>
                  <a:lnTo>
                    <a:pt x="4956" y="11422"/>
                  </a:lnTo>
                  <a:lnTo>
                    <a:pt x="5528" y="11467"/>
                  </a:lnTo>
                  <a:lnTo>
                    <a:pt x="6117" y="11458"/>
                  </a:lnTo>
                  <a:lnTo>
                    <a:pt x="6707" y="11386"/>
                  </a:lnTo>
                  <a:lnTo>
                    <a:pt x="7296" y="11270"/>
                  </a:lnTo>
                  <a:lnTo>
                    <a:pt x="7877" y="11092"/>
                  </a:lnTo>
                  <a:lnTo>
                    <a:pt x="8171" y="10976"/>
                  </a:lnTo>
                  <a:lnTo>
                    <a:pt x="8457" y="10851"/>
                  </a:lnTo>
                  <a:lnTo>
                    <a:pt x="8993" y="10565"/>
                  </a:lnTo>
                  <a:lnTo>
                    <a:pt x="9502" y="10234"/>
                  </a:lnTo>
                  <a:lnTo>
                    <a:pt x="9957" y="9859"/>
                  </a:lnTo>
                  <a:lnTo>
                    <a:pt x="10377" y="9458"/>
                  </a:lnTo>
                  <a:lnTo>
                    <a:pt x="10752" y="9011"/>
                  </a:lnTo>
                  <a:lnTo>
                    <a:pt x="11082" y="8547"/>
                  </a:lnTo>
                  <a:lnTo>
                    <a:pt x="11368" y="8056"/>
                  </a:lnTo>
                  <a:lnTo>
                    <a:pt x="11600" y="7547"/>
                  </a:lnTo>
                  <a:lnTo>
                    <a:pt x="11779" y="7011"/>
                  </a:lnTo>
                  <a:lnTo>
                    <a:pt x="11904" y="6466"/>
                  </a:lnTo>
                  <a:lnTo>
                    <a:pt x="11975" y="5921"/>
                  </a:lnTo>
                  <a:lnTo>
                    <a:pt x="11993" y="5359"/>
                  </a:lnTo>
                  <a:lnTo>
                    <a:pt x="11958" y="4796"/>
                  </a:lnTo>
                  <a:lnTo>
                    <a:pt x="11850" y="4242"/>
                  </a:lnTo>
                  <a:lnTo>
                    <a:pt x="11690" y="3689"/>
                  </a:lnTo>
                  <a:lnTo>
                    <a:pt x="11582" y="3412"/>
                  </a:lnTo>
                  <a:lnTo>
                    <a:pt x="11466" y="3144"/>
                  </a:lnTo>
                  <a:lnTo>
                    <a:pt x="11190" y="2644"/>
                  </a:lnTo>
                  <a:lnTo>
                    <a:pt x="10868" y="2180"/>
                  </a:lnTo>
                  <a:lnTo>
                    <a:pt x="10502" y="1751"/>
                  </a:lnTo>
                  <a:lnTo>
                    <a:pt x="10091" y="1367"/>
                  </a:lnTo>
                  <a:lnTo>
                    <a:pt x="9654" y="1028"/>
                  </a:lnTo>
                  <a:lnTo>
                    <a:pt x="9180" y="733"/>
                  </a:lnTo>
                  <a:lnTo>
                    <a:pt x="8671" y="492"/>
                  </a:lnTo>
                  <a:lnTo>
                    <a:pt x="8144" y="295"/>
                  </a:lnTo>
                  <a:lnTo>
                    <a:pt x="7600" y="144"/>
                  </a:lnTo>
                  <a:lnTo>
                    <a:pt x="7037" y="45"/>
                  </a:lnTo>
                  <a:lnTo>
                    <a:pt x="6466" y="1"/>
                  </a:lnTo>
                  <a:lnTo>
                    <a:pt x="5876" y="10"/>
                  </a:lnTo>
                  <a:lnTo>
                    <a:pt x="5287" y="72"/>
                  </a:lnTo>
                  <a:lnTo>
                    <a:pt x="4697" y="197"/>
                  </a:lnTo>
                  <a:lnTo>
                    <a:pt x="4117" y="376"/>
                  </a:lnTo>
                  <a:lnTo>
                    <a:pt x="382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577188" y="326865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08975" y="3161988"/>
              <a:ext cx="299850" cy="286675"/>
            </a:xfrm>
            <a:custGeom>
              <a:avLst/>
              <a:gdLst/>
              <a:ahLst/>
              <a:cxnLst/>
              <a:rect l="l" t="t" r="r" b="b"/>
              <a:pathLst>
                <a:path w="11994" h="11467" extrusionOk="0">
                  <a:moveTo>
                    <a:pt x="3823" y="492"/>
                  </a:moveTo>
                  <a:lnTo>
                    <a:pt x="4118" y="376"/>
                  </a:lnTo>
                  <a:lnTo>
                    <a:pt x="4707" y="197"/>
                  </a:lnTo>
                  <a:lnTo>
                    <a:pt x="5296" y="72"/>
                  </a:lnTo>
                  <a:lnTo>
                    <a:pt x="5886" y="10"/>
                  </a:lnTo>
                  <a:lnTo>
                    <a:pt x="6466" y="1"/>
                  </a:lnTo>
                  <a:lnTo>
                    <a:pt x="7038" y="46"/>
                  </a:lnTo>
                  <a:lnTo>
                    <a:pt x="7600" y="144"/>
                  </a:lnTo>
                  <a:lnTo>
                    <a:pt x="8154" y="296"/>
                  </a:lnTo>
                  <a:lnTo>
                    <a:pt x="8681" y="492"/>
                  </a:lnTo>
                  <a:lnTo>
                    <a:pt x="9181" y="742"/>
                  </a:lnTo>
                  <a:lnTo>
                    <a:pt x="9654" y="1037"/>
                  </a:lnTo>
                  <a:lnTo>
                    <a:pt x="10101" y="1376"/>
                  </a:lnTo>
                  <a:lnTo>
                    <a:pt x="10503" y="1751"/>
                  </a:lnTo>
                  <a:lnTo>
                    <a:pt x="10869" y="2180"/>
                  </a:lnTo>
                  <a:lnTo>
                    <a:pt x="11199" y="2644"/>
                  </a:lnTo>
                  <a:lnTo>
                    <a:pt x="11467" y="3153"/>
                  </a:lnTo>
                  <a:lnTo>
                    <a:pt x="11592" y="3421"/>
                  </a:lnTo>
                  <a:lnTo>
                    <a:pt x="11699" y="3689"/>
                  </a:lnTo>
                  <a:lnTo>
                    <a:pt x="11860" y="4243"/>
                  </a:lnTo>
                  <a:lnTo>
                    <a:pt x="11958" y="4805"/>
                  </a:lnTo>
                  <a:lnTo>
                    <a:pt x="11994" y="5359"/>
                  </a:lnTo>
                  <a:lnTo>
                    <a:pt x="11985" y="5921"/>
                  </a:lnTo>
                  <a:lnTo>
                    <a:pt x="11905" y="6475"/>
                  </a:lnTo>
                  <a:lnTo>
                    <a:pt x="11780" y="7020"/>
                  </a:lnTo>
                  <a:lnTo>
                    <a:pt x="11601" y="7547"/>
                  </a:lnTo>
                  <a:lnTo>
                    <a:pt x="11369" y="8056"/>
                  </a:lnTo>
                  <a:lnTo>
                    <a:pt x="11083" y="8547"/>
                  </a:lnTo>
                  <a:lnTo>
                    <a:pt x="10753" y="9020"/>
                  </a:lnTo>
                  <a:lnTo>
                    <a:pt x="10386" y="9458"/>
                  </a:lnTo>
                  <a:lnTo>
                    <a:pt x="9967" y="9868"/>
                  </a:lnTo>
                  <a:lnTo>
                    <a:pt x="9502" y="10235"/>
                  </a:lnTo>
                  <a:lnTo>
                    <a:pt x="9002" y="10565"/>
                  </a:lnTo>
                  <a:lnTo>
                    <a:pt x="8458" y="10851"/>
                  </a:lnTo>
                  <a:lnTo>
                    <a:pt x="8172" y="10976"/>
                  </a:lnTo>
                  <a:lnTo>
                    <a:pt x="7877" y="11092"/>
                  </a:lnTo>
                  <a:lnTo>
                    <a:pt x="7297" y="11270"/>
                  </a:lnTo>
                  <a:lnTo>
                    <a:pt x="6707" y="11396"/>
                  </a:lnTo>
                  <a:lnTo>
                    <a:pt x="6118" y="11458"/>
                  </a:lnTo>
                  <a:lnTo>
                    <a:pt x="5529" y="11467"/>
                  </a:lnTo>
                  <a:lnTo>
                    <a:pt x="4957" y="11422"/>
                  </a:lnTo>
                  <a:lnTo>
                    <a:pt x="4394" y="11324"/>
                  </a:lnTo>
                  <a:lnTo>
                    <a:pt x="3850" y="11172"/>
                  </a:lnTo>
                  <a:lnTo>
                    <a:pt x="3323" y="10976"/>
                  </a:lnTo>
                  <a:lnTo>
                    <a:pt x="2814" y="10726"/>
                  </a:lnTo>
                  <a:lnTo>
                    <a:pt x="2341" y="10431"/>
                  </a:lnTo>
                  <a:lnTo>
                    <a:pt x="1903" y="10101"/>
                  </a:lnTo>
                  <a:lnTo>
                    <a:pt x="1492" y="9717"/>
                  </a:lnTo>
                  <a:lnTo>
                    <a:pt x="1126" y="9288"/>
                  </a:lnTo>
                  <a:lnTo>
                    <a:pt x="805" y="8824"/>
                  </a:lnTo>
                  <a:lnTo>
                    <a:pt x="528" y="8315"/>
                  </a:lnTo>
                  <a:lnTo>
                    <a:pt x="412" y="8047"/>
                  </a:lnTo>
                  <a:lnTo>
                    <a:pt x="305" y="7779"/>
                  </a:lnTo>
                  <a:lnTo>
                    <a:pt x="144" y="7225"/>
                  </a:lnTo>
                  <a:lnTo>
                    <a:pt x="37" y="6663"/>
                  </a:lnTo>
                  <a:lnTo>
                    <a:pt x="1" y="6109"/>
                  </a:lnTo>
                  <a:lnTo>
                    <a:pt x="19" y="5546"/>
                  </a:lnTo>
                  <a:lnTo>
                    <a:pt x="90" y="4993"/>
                  </a:lnTo>
                  <a:lnTo>
                    <a:pt x="215" y="4457"/>
                  </a:lnTo>
                  <a:lnTo>
                    <a:pt x="403" y="3921"/>
                  </a:lnTo>
                  <a:lnTo>
                    <a:pt x="626" y="3412"/>
                  </a:lnTo>
                  <a:lnTo>
                    <a:pt x="912" y="2921"/>
                  </a:lnTo>
                  <a:lnTo>
                    <a:pt x="1242" y="2448"/>
                  </a:lnTo>
                  <a:lnTo>
                    <a:pt x="1617" y="2010"/>
                  </a:lnTo>
                  <a:lnTo>
                    <a:pt x="2037" y="1608"/>
                  </a:lnTo>
                  <a:lnTo>
                    <a:pt x="2492" y="1233"/>
                  </a:lnTo>
                  <a:lnTo>
                    <a:pt x="3001" y="903"/>
                  </a:lnTo>
                  <a:lnTo>
                    <a:pt x="3537" y="617"/>
                  </a:lnTo>
                  <a:lnTo>
                    <a:pt x="3823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14775" y="2456075"/>
              <a:ext cx="112775" cy="105625"/>
            </a:xfrm>
            <a:custGeom>
              <a:avLst/>
              <a:gdLst/>
              <a:ahLst/>
              <a:cxnLst/>
              <a:rect l="l" t="t" r="r" b="b"/>
              <a:pathLst>
                <a:path w="4511" h="4225" extrusionOk="0">
                  <a:moveTo>
                    <a:pt x="3046" y="4037"/>
                  </a:moveTo>
                  <a:lnTo>
                    <a:pt x="3260" y="3939"/>
                  </a:lnTo>
                  <a:lnTo>
                    <a:pt x="3644" y="3689"/>
                  </a:lnTo>
                  <a:lnTo>
                    <a:pt x="3956" y="3385"/>
                  </a:lnTo>
                  <a:lnTo>
                    <a:pt x="4215" y="3046"/>
                  </a:lnTo>
                  <a:lnTo>
                    <a:pt x="4385" y="2662"/>
                  </a:lnTo>
                  <a:lnTo>
                    <a:pt x="4492" y="2260"/>
                  </a:lnTo>
                  <a:lnTo>
                    <a:pt x="4510" y="1849"/>
                  </a:lnTo>
                  <a:lnTo>
                    <a:pt x="4439" y="1439"/>
                  </a:lnTo>
                  <a:lnTo>
                    <a:pt x="4367" y="1242"/>
                  </a:lnTo>
                  <a:lnTo>
                    <a:pt x="4278" y="1046"/>
                  </a:lnTo>
                  <a:lnTo>
                    <a:pt x="4037" y="706"/>
                  </a:lnTo>
                  <a:lnTo>
                    <a:pt x="3733" y="430"/>
                  </a:lnTo>
                  <a:lnTo>
                    <a:pt x="3376" y="215"/>
                  </a:lnTo>
                  <a:lnTo>
                    <a:pt x="2983" y="72"/>
                  </a:lnTo>
                  <a:lnTo>
                    <a:pt x="2554" y="1"/>
                  </a:lnTo>
                  <a:lnTo>
                    <a:pt x="2117" y="10"/>
                  </a:lnTo>
                  <a:lnTo>
                    <a:pt x="1670" y="108"/>
                  </a:lnTo>
                  <a:lnTo>
                    <a:pt x="1456" y="188"/>
                  </a:lnTo>
                  <a:lnTo>
                    <a:pt x="1242" y="287"/>
                  </a:lnTo>
                  <a:lnTo>
                    <a:pt x="867" y="537"/>
                  </a:lnTo>
                  <a:lnTo>
                    <a:pt x="545" y="840"/>
                  </a:lnTo>
                  <a:lnTo>
                    <a:pt x="295" y="1180"/>
                  </a:lnTo>
                  <a:lnTo>
                    <a:pt x="117" y="1564"/>
                  </a:lnTo>
                  <a:lnTo>
                    <a:pt x="18" y="1965"/>
                  </a:lnTo>
                  <a:lnTo>
                    <a:pt x="1" y="2376"/>
                  </a:lnTo>
                  <a:lnTo>
                    <a:pt x="72" y="2787"/>
                  </a:lnTo>
                  <a:lnTo>
                    <a:pt x="143" y="2992"/>
                  </a:lnTo>
                  <a:lnTo>
                    <a:pt x="233" y="3180"/>
                  </a:lnTo>
                  <a:lnTo>
                    <a:pt x="474" y="3519"/>
                  </a:lnTo>
                  <a:lnTo>
                    <a:pt x="777" y="3796"/>
                  </a:lnTo>
                  <a:lnTo>
                    <a:pt x="1126" y="4010"/>
                  </a:lnTo>
                  <a:lnTo>
                    <a:pt x="1528" y="4153"/>
                  </a:lnTo>
                  <a:lnTo>
                    <a:pt x="1947" y="4225"/>
                  </a:lnTo>
                  <a:lnTo>
                    <a:pt x="2385" y="4216"/>
                  </a:lnTo>
                  <a:lnTo>
                    <a:pt x="2831" y="4118"/>
                  </a:lnTo>
                  <a:lnTo>
                    <a:pt x="3046" y="40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113925" y="2369475"/>
              <a:ext cx="112750" cy="105600"/>
            </a:xfrm>
            <a:custGeom>
              <a:avLst/>
              <a:gdLst/>
              <a:ahLst/>
              <a:cxnLst/>
              <a:rect l="l" t="t" r="r" b="b"/>
              <a:pathLst>
                <a:path w="4510" h="4224" extrusionOk="0">
                  <a:moveTo>
                    <a:pt x="3054" y="4036"/>
                  </a:moveTo>
                  <a:lnTo>
                    <a:pt x="3268" y="3938"/>
                  </a:lnTo>
                  <a:lnTo>
                    <a:pt x="3643" y="3688"/>
                  </a:lnTo>
                  <a:lnTo>
                    <a:pt x="3965" y="3385"/>
                  </a:lnTo>
                  <a:lnTo>
                    <a:pt x="4215" y="3045"/>
                  </a:lnTo>
                  <a:lnTo>
                    <a:pt x="4394" y="2661"/>
                  </a:lnTo>
                  <a:lnTo>
                    <a:pt x="4492" y="2259"/>
                  </a:lnTo>
                  <a:lnTo>
                    <a:pt x="4510" y="1849"/>
                  </a:lnTo>
                  <a:lnTo>
                    <a:pt x="4438" y="1438"/>
                  </a:lnTo>
                  <a:lnTo>
                    <a:pt x="4358" y="1232"/>
                  </a:lnTo>
                  <a:lnTo>
                    <a:pt x="4269" y="1045"/>
                  </a:lnTo>
                  <a:lnTo>
                    <a:pt x="4036" y="697"/>
                  </a:lnTo>
                  <a:lnTo>
                    <a:pt x="3733" y="420"/>
                  </a:lnTo>
                  <a:lnTo>
                    <a:pt x="3376" y="205"/>
                  </a:lnTo>
                  <a:lnTo>
                    <a:pt x="2983" y="63"/>
                  </a:lnTo>
                  <a:lnTo>
                    <a:pt x="2554" y="0"/>
                  </a:lnTo>
                  <a:lnTo>
                    <a:pt x="2116" y="9"/>
                  </a:lnTo>
                  <a:lnTo>
                    <a:pt x="1679" y="98"/>
                  </a:lnTo>
                  <a:lnTo>
                    <a:pt x="1456" y="179"/>
                  </a:lnTo>
                  <a:lnTo>
                    <a:pt x="1241" y="277"/>
                  </a:lnTo>
                  <a:lnTo>
                    <a:pt x="866" y="527"/>
                  </a:lnTo>
                  <a:lnTo>
                    <a:pt x="545" y="831"/>
                  </a:lnTo>
                  <a:lnTo>
                    <a:pt x="295" y="1179"/>
                  </a:lnTo>
                  <a:lnTo>
                    <a:pt x="116" y="1554"/>
                  </a:lnTo>
                  <a:lnTo>
                    <a:pt x="18" y="1956"/>
                  </a:lnTo>
                  <a:lnTo>
                    <a:pt x="0" y="2375"/>
                  </a:lnTo>
                  <a:lnTo>
                    <a:pt x="71" y="2786"/>
                  </a:lnTo>
                  <a:lnTo>
                    <a:pt x="143" y="2983"/>
                  </a:lnTo>
                  <a:lnTo>
                    <a:pt x="232" y="3179"/>
                  </a:lnTo>
                  <a:lnTo>
                    <a:pt x="473" y="3518"/>
                  </a:lnTo>
                  <a:lnTo>
                    <a:pt x="777" y="3795"/>
                  </a:lnTo>
                  <a:lnTo>
                    <a:pt x="1134" y="4010"/>
                  </a:lnTo>
                  <a:lnTo>
                    <a:pt x="1527" y="4152"/>
                  </a:lnTo>
                  <a:lnTo>
                    <a:pt x="1956" y="4224"/>
                  </a:lnTo>
                  <a:lnTo>
                    <a:pt x="2393" y="4206"/>
                  </a:lnTo>
                  <a:lnTo>
                    <a:pt x="2831" y="4117"/>
                  </a:lnTo>
                  <a:lnTo>
                    <a:pt x="3054" y="4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37588" y="3470265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868450" y="2812803"/>
              <a:ext cx="230632" cy="220229"/>
            </a:xfrm>
            <a:custGeom>
              <a:avLst/>
              <a:gdLst/>
              <a:ahLst/>
              <a:cxnLst/>
              <a:rect l="l" t="t" r="r" b="b"/>
              <a:pathLst>
                <a:path w="16030" h="15307" extrusionOk="0">
                  <a:moveTo>
                    <a:pt x="5108" y="652"/>
                  </a:moveTo>
                  <a:lnTo>
                    <a:pt x="5501" y="491"/>
                  </a:lnTo>
                  <a:lnTo>
                    <a:pt x="6287" y="259"/>
                  </a:lnTo>
                  <a:lnTo>
                    <a:pt x="7073" y="89"/>
                  </a:lnTo>
                  <a:lnTo>
                    <a:pt x="7859" y="9"/>
                  </a:lnTo>
                  <a:lnTo>
                    <a:pt x="8635" y="0"/>
                  </a:lnTo>
                  <a:lnTo>
                    <a:pt x="9403" y="54"/>
                  </a:lnTo>
                  <a:lnTo>
                    <a:pt x="10154" y="188"/>
                  </a:lnTo>
                  <a:lnTo>
                    <a:pt x="10886" y="384"/>
                  </a:lnTo>
                  <a:lnTo>
                    <a:pt x="11591" y="652"/>
                  </a:lnTo>
                  <a:lnTo>
                    <a:pt x="12261" y="982"/>
                  </a:lnTo>
                  <a:lnTo>
                    <a:pt x="12895" y="1375"/>
                  </a:lnTo>
                  <a:lnTo>
                    <a:pt x="13493" y="1831"/>
                  </a:lnTo>
                  <a:lnTo>
                    <a:pt x="14029" y="2340"/>
                  </a:lnTo>
                  <a:lnTo>
                    <a:pt x="14520" y="2902"/>
                  </a:lnTo>
                  <a:lnTo>
                    <a:pt x="14958" y="3527"/>
                  </a:lnTo>
                  <a:lnTo>
                    <a:pt x="15324" y="4206"/>
                  </a:lnTo>
                  <a:lnTo>
                    <a:pt x="15485" y="4563"/>
                  </a:lnTo>
                  <a:lnTo>
                    <a:pt x="15628" y="4929"/>
                  </a:lnTo>
                  <a:lnTo>
                    <a:pt x="15842" y="5662"/>
                  </a:lnTo>
                  <a:lnTo>
                    <a:pt x="15976" y="6412"/>
                  </a:lnTo>
                  <a:lnTo>
                    <a:pt x="16029" y="7153"/>
                  </a:lnTo>
                  <a:lnTo>
                    <a:pt x="16003" y="7903"/>
                  </a:lnTo>
                  <a:lnTo>
                    <a:pt x="15904" y="8644"/>
                  </a:lnTo>
                  <a:lnTo>
                    <a:pt x="15735" y="9368"/>
                  </a:lnTo>
                  <a:lnTo>
                    <a:pt x="15494" y="10073"/>
                  </a:lnTo>
                  <a:lnTo>
                    <a:pt x="15181" y="10761"/>
                  </a:lnTo>
                  <a:lnTo>
                    <a:pt x="14806" y="11413"/>
                  </a:lnTo>
                  <a:lnTo>
                    <a:pt x="14368" y="12038"/>
                  </a:lnTo>
                  <a:lnTo>
                    <a:pt x="13868" y="12627"/>
                  </a:lnTo>
                  <a:lnTo>
                    <a:pt x="13306" y="13172"/>
                  </a:lnTo>
                  <a:lnTo>
                    <a:pt x="12690" y="13663"/>
                  </a:lnTo>
                  <a:lnTo>
                    <a:pt x="12020" y="14109"/>
                  </a:lnTo>
                  <a:lnTo>
                    <a:pt x="11297" y="14493"/>
                  </a:lnTo>
                  <a:lnTo>
                    <a:pt x="10913" y="14654"/>
                  </a:lnTo>
                  <a:lnTo>
                    <a:pt x="10529" y="14806"/>
                  </a:lnTo>
                  <a:lnTo>
                    <a:pt x="9743" y="15047"/>
                  </a:lnTo>
                  <a:lnTo>
                    <a:pt x="8957" y="15217"/>
                  </a:lnTo>
                  <a:lnTo>
                    <a:pt x="8171" y="15297"/>
                  </a:lnTo>
                  <a:lnTo>
                    <a:pt x="7394" y="15306"/>
                  </a:lnTo>
                  <a:lnTo>
                    <a:pt x="6626" y="15252"/>
                  </a:lnTo>
                  <a:lnTo>
                    <a:pt x="5867" y="15119"/>
                  </a:lnTo>
                  <a:lnTo>
                    <a:pt x="5144" y="14922"/>
                  </a:lnTo>
                  <a:lnTo>
                    <a:pt x="4438" y="14654"/>
                  </a:lnTo>
                  <a:lnTo>
                    <a:pt x="3769" y="14324"/>
                  </a:lnTo>
                  <a:lnTo>
                    <a:pt x="3135" y="13931"/>
                  </a:lnTo>
                  <a:lnTo>
                    <a:pt x="2536" y="13484"/>
                  </a:lnTo>
                  <a:lnTo>
                    <a:pt x="1992" y="12966"/>
                  </a:lnTo>
                  <a:lnTo>
                    <a:pt x="1509" y="12404"/>
                  </a:lnTo>
                  <a:lnTo>
                    <a:pt x="1072" y="11779"/>
                  </a:lnTo>
                  <a:lnTo>
                    <a:pt x="706" y="11109"/>
                  </a:lnTo>
                  <a:lnTo>
                    <a:pt x="545" y="10752"/>
                  </a:lnTo>
                  <a:lnTo>
                    <a:pt x="402" y="10386"/>
                  </a:lnTo>
                  <a:lnTo>
                    <a:pt x="188" y="9644"/>
                  </a:lnTo>
                  <a:lnTo>
                    <a:pt x="54" y="8903"/>
                  </a:lnTo>
                  <a:lnTo>
                    <a:pt x="0" y="8153"/>
                  </a:lnTo>
                  <a:lnTo>
                    <a:pt x="27" y="7403"/>
                  </a:lnTo>
                  <a:lnTo>
                    <a:pt x="125" y="6671"/>
                  </a:lnTo>
                  <a:lnTo>
                    <a:pt x="295" y="5939"/>
                  </a:lnTo>
                  <a:lnTo>
                    <a:pt x="536" y="5233"/>
                  </a:lnTo>
                  <a:lnTo>
                    <a:pt x="840" y="4545"/>
                  </a:lnTo>
                  <a:lnTo>
                    <a:pt x="1215" y="3894"/>
                  </a:lnTo>
                  <a:lnTo>
                    <a:pt x="1661" y="3268"/>
                  </a:lnTo>
                  <a:lnTo>
                    <a:pt x="2161" y="2679"/>
                  </a:lnTo>
                  <a:lnTo>
                    <a:pt x="2715" y="2134"/>
                  </a:lnTo>
                  <a:lnTo>
                    <a:pt x="3340" y="1643"/>
                  </a:lnTo>
                  <a:lnTo>
                    <a:pt x="4010" y="1197"/>
                  </a:lnTo>
                  <a:lnTo>
                    <a:pt x="4733" y="813"/>
                  </a:lnTo>
                  <a:lnTo>
                    <a:pt x="5108" y="6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0"/>
          <p:cNvSpPr txBox="1">
            <a:spLocks noGrp="1"/>
          </p:cNvSpPr>
          <p:nvPr>
            <p:ph type="subTitle" idx="1"/>
          </p:nvPr>
        </p:nvSpPr>
        <p:spPr>
          <a:xfrm>
            <a:off x="1650842" y="1301966"/>
            <a:ext cx="6447676" cy="2364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24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Por equipos cooperativos se entrega el juego de la escalera ambiental, en ella se describen algunas de las acciones y consecuencias que generan el cambio climático, se realiza lectura de las instrucciones.</a:t>
            </a:r>
          </a:p>
          <a:p>
            <a:br>
              <a:rPr lang="es-419" dirty="0">
                <a:effectLst/>
                <a:latin typeface="Roboto" panose="02000000000000000000" pitchFamily="2" charset="0"/>
              </a:rPr>
            </a:br>
            <a:endParaRPr dirty="0"/>
          </a:p>
        </p:txBody>
      </p:sp>
      <p:grpSp>
        <p:nvGrpSpPr>
          <p:cNvPr id="1463" name="Google Shape;1463;p40"/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/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/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/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/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/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/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/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435;p39">
            <a:extLst>
              <a:ext uri="{FF2B5EF4-FFF2-40B4-BE49-F238E27FC236}">
                <a16:creationId xmlns:a16="http://schemas.microsoft.com/office/drawing/2014/main" id="{7FA6D8E6-0C91-EE71-C67C-27FA8C170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lt2"/>
                </a:solidFill>
              </a:rPr>
              <a:t>O</a:t>
            </a:r>
            <a:r>
              <a:rPr lang="en" dirty="0">
                <a:solidFill>
                  <a:schemeClr val="lt2"/>
                </a:solidFill>
              </a:rPr>
              <a:t>rientación de la atención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>
          <a:extLst>
            <a:ext uri="{FF2B5EF4-FFF2-40B4-BE49-F238E27FC236}">
              <a16:creationId xmlns:a16="http://schemas.microsoft.com/office/drawing/2014/main" id="{2B3FA201-0288-CEDC-A288-BA4E6ADDE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40">
            <a:extLst>
              <a:ext uri="{FF2B5EF4-FFF2-40B4-BE49-F238E27FC236}">
                <a16:creationId xmlns:a16="http://schemas.microsoft.com/office/drawing/2014/main" id="{1BC26DB2-D732-4550-5F5D-AF1A1B3D7243}"/>
              </a:ext>
            </a:extLst>
          </p:cNvPr>
          <p:cNvGrpSpPr/>
          <p:nvPr/>
        </p:nvGrpSpPr>
        <p:grpSpPr>
          <a:xfrm>
            <a:off x="-377905" y="1871140"/>
            <a:ext cx="3281207" cy="4051611"/>
            <a:chOff x="-222667" y="1230513"/>
            <a:chExt cx="3561110" cy="4397233"/>
          </a:xfrm>
        </p:grpSpPr>
        <p:sp>
          <p:nvSpPr>
            <p:cNvPr id="1464" name="Google Shape;1464;p40">
              <a:extLst>
                <a:ext uri="{FF2B5EF4-FFF2-40B4-BE49-F238E27FC236}">
                  <a16:creationId xmlns:a16="http://schemas.microsoft.com/office/drawing/2014/main" id="{2B378B26-555C-1D0A-9DDF-96ECB534A0F1}"/>
                </a:ext>
              </a:extLst>
            </p:cNvPr>
            <p:cNvSpPr/>
            <p:nvPr/>
          </p:nvSpPr>
          <p:spPr>
            <a:xfrm rot="10800000">
              <a:off x="64475" y="1230513"/>
              <a:ext cx="1737650" cy="1455825"/>
            </a:xfrm>
            <a:custGeom>
              <a:avLst/>
              <a:gdLst/>
              <a:ahLst/>
              <a:cxnLst/>
              <a:rect l="l" t="t" r="r" b="b"/>
              <a:pathLst>
                <a:path w="69506" h="58233" extrusionOk="0">
                  <a:moveTo>
                    <a:pt x="20701" y="1674"/>
                  </a:moveTo>
                  <a:lnTo>
                    <a:pt x="20969" y="1681"/>
                  </a:lnTo>
                  <a:lnTo>
                    <a:pt x="21236" y="1688"/>
                  </a:lnTo>
                  <a:lnTo>
                    <a:pt x="21503" y="1709"/>
                  </a:lnTo>
                  <a:lnTo>
                    <a:pt x="21764" y="1730"/>
                  </a:lnTo>
                  <a:lnTo>
                    <a:pt x="22024" y="1765"/>
                  </a:lnTo>
                  <a:lnTo>
                    <a:pt x="22291" y="1799"/>
                  </a:lnTo>
                  <a:lnTo>
                    <a:pt x="22552" y="1841"/>
                  </a:lnTo>
                  <a:lnTo>
                    <a:pt x="22805" y="1890"/>
                  </a:lnTo>
                  <a:lnTo>
                    <a:pt x="23065" y="1945"/>
                  </a:lnTo>
                  <a:lnTo>
                    <a:pt x="23319" y="2008"/>
                  </a:lnTo>
                  <a:lnTo>
                    <a:pt x="23572" y="2070"/>
                  </a:lnTo>
                  <a:lnTo>
                    <a:pt x="23818" y="2146"/>
                  </a:lnTo>
                  <a:lnTo>
                    <a:pt x="24065" y="2223"/>
                  </a:lnTo>
                  <a:lnTo>
                    <a:pt x="24311" y="2306"/>
                  </a:lnTo>
                  <a:lnTo>
                    <a:pt x="24550" y="2396"/>
                  </a:lnTo>
                  <a:lnTo>
                    <a:pt x="24789" y="2494"/>
                  </a:lnTo>
                  <a:lnTo>
                    <a:pt x="25022" y="2598"/>
                  </a:lnTo>
                  <a:lnTo>
                    <a:pt x="25254" y="2702"/>
                  </a:lnTo>
                  <a:lnTo>
                    <a:pt x="25472" y="2813"/>
                  </a:lnTo>
                  <a:lnTo>
                    <a:pt x="25697" y="2931"/>
                  </a:lnTo>
                  <a:lnTo>
                    <a:pt x="25908" y="3049"/>
                  </a:lnTo>
                  <a:lnTo>
                    <a:pt x="26119" y="3174"/>
                  </a:lnTo>
                  <a:lnTo>
                    <a:pt x="26323" y="3306"/>
                  </a:lnTo>
                  <a:lnTo>
                    <a:pt x="26527" y="3445"/>
                  </a:lnTo>
                  <a:lnTo>
                    <a:pt x="26717" y="3584"/>
                  </a:lnTo>
                  <a:lnTo>
                    <a:pt x="26907" y="3722"/>
                  </a:lnTo>
                  <a:lnTo>
                    <a:pt x="27090" y="3875"/>
                  </a:lnTo>
                  <a:lnTo>
                    <a:pt x="27266" y="4028"/>
                  </a:lnTo>
                  <a:lnTo>
                    <a:pt x="27435" y="4188"/>
                  </a:lnTo>
                  <a:lnTo>
                    <a:pt x="27597" y="4347"/>
                  </a:lnTo>
                  <a:lnTo>
                    <a:pt x="27752" y="4514"/>
                  </a:lnTo>
                  <a:lnTo>
                    <a:pt x="27899" y="4681"/>
                  </a:lnTo>
                  <a:lnTo>
                    <a:pt x="28040" y="4854"/>
                  </a:lnTo>
                  <a:lnTo>
                    <a:pt x="28174" y="5028"/>
                  </a:lnTo>
                  <a:lnTo>
                    <a:pt x="28301" y="5208"/>
                  </a:lnTo>
                  <a:lnTo>
                    <a:pt x="28540" y="5583"/>
                  </a:lnTo>
                  <a:lnTo>
                    <a:pt x="28772" y="5979"/>
                  </a:lnTo>
                  <a:lnTo>
                    <a:pt x="29004" y="6396"/>
                  </a:lnTo>
                  <a:lnTo>
                    <a:pt x="29229" y="6833"/>
                  </a:lnTo>
                  <a:lnTo>
                    <a:pt x="29447" y="7291"/>
                  </a:lnTo>
                  <a:lnTo>
                    <a:pt x="29659" y="7763"/>
                  </a:lnTo>
                  <a:lnTo>
                    <a:pt x="29863" y="8249"/>
                  </a:lnTo>
                  <a:lnTo>
                    <a:pt x="30060" y="8756"/>
                  </a:lnTo>
                  <a:lnTo>
                    <a:pt x="30243" y="9270"/>
                  </a:lnTo>
                  <a:lnTo>
                    <a:pt x="30411" y="9805"/>
                  </a:lnTo>
                  <a:lnTo>
                    <a:pt x="30573" y="10346"/>
                  </a:lnTo>
                  <a:lnTo>
                    <a:pt x="30721" y="10895"/>
                  </a:lnTo>
                  <a:lnTo>
                    <a:pt x="30862" y="11457"/>
                  </a:lnTo>
                  <a:lnTo>
                    <a:pt x="30981" y="12026"/>
                  </a:lnTo>
                  <a:lnTo>
                    <a:pt x="31031" y="12318"/>
                  </a:lnTo>
                  <a:lnTo>
                    <a:pt x="31087" y="12610"/>
                  </a:lnTo>
                  <a:lnTo>
                    <a:pt x="31129" y="12894"/>
                  </a:lnTo>
                  <a:lnTo>
                    <a:pt x="31171" y="13193"/>
                  </a:lnTo>
                  <a:lnTo>
                    <a:pt x="31214" y="13484"/>
                  </a:lnTo>
                  <a:lnTo>
                    <a:pt x="31242" y="13776"/>
                  </a:lnTo>
                  <a:lnTo>
                    <a:pt x="31277" y="14075"/>
                  </a:lnTo>
                  <a:lnTo>
                    <a:pt x="31298" y="14373"/>
                  </a:lnTo>
                  <a:lnTo>
                    <a:pt x="31319" y="14672"/>
                  </a:lnTo>
                  <a:lnTo>
                    <a:pt x="31333" y="14963"/>
                  </a:lnTo>
                  <a:lnTo>
                    <a:pt x="31340" y="15262"/>
                  </a:lnTo>
                  <a:lnTo>
                    <a:pt x="31347" y="15560"/>
                  </a:lnTo>
                  <a:lnTo>
                    <a:pt x="31347" y="15859"/>
                  </a:lnTo>
                  <a:lnTo>
                    <a:pt x="31340" y="16158"/>
                  </a:lnTo>
                  <a:lnTo>
                    <a:pt x="31326" y="16456"/>
                  </a:lnTo>
                  <a:lnTo>
                    <a:pt x="31312" y="16755"/>
                  </a:lnTo>
                  <a:lnTo>
                    <a:pt x="31291" y="17053"/>
                  </a:lnTo>
                  <a:lnTo>
                    <a:pt x="31263" y="17352"/>
                  </a:lnTo>
                  <a:lnTo>
                    <a:pt x="31228" y="17650"/>
                  </a:lnTo>
                  <a:lnTo>
                    <a:pt x="31185" y="17942"/>
                  </a:lnTo>
                  <a:lnTo>
                    <a:pt x="31143" y="18241"/>
                  </a:lnTo>
                  <a:lnTo>
                    <a:pt x="31087" y="18532"/>
                  </a:lnTo>
                  <a:lnTo>
                    <a:pt x="31031" y="18824"/>
                  </a:lnTo>
                  <a:lnTo>
                    <a:pt x="30967" y="19115"/>
                  </a:lnTo>
                  <a:lnTo>
                    <a:pt x="30897" y="19407"/>
                  </a:lnTo>
                  <a:lnTo>
                    <a:pt x="30812" y="19692"/>
                  </a:lnTo>
                  <a:lnTo>
                    <a:pt x="30728" y="19976"/>
                  </a:lnTo>
                  <a:lnTo>
                    <a:pt x="30637" y="20261"/>
                  </a:lnTo>
                  <a:lnTo>
                    <a:pt x="30538" y="20546"/>
                  </a:lnTo>
                  <a:lnTo>
                    <a:pt x="30433" y="20823"/>
                  </a:lnTo>
                  <a:lnTo>
                    <a:pt x="30320" y="21101"/>
                  </a:lnTo>
                  <a:lnTo>
                    <a:pt x="30200" y="21379"/>
                  </a:lnTo>
                  <a:lnTo>
                    <a:pt x="30074" y="21650"/>
                  </a:lnTo>
                  <a:lnTo>
                    <a:pt x="29933" y="21913"/>
                  </a:lnTo>
                  <a:lnTo>
                    <a:pt x="29792" y="22184"/>
                  </a:lnTo>
                  <a:lnTo>
                    <a:pt x="29644" y="22448"/>
                  </a:lnTo>
                  <a:lnTo>
                    <a:pt x="29483" y="22705"/>
                  </a:lnTo>
                  <a:lnTo>
                    <a:pt x="29307" y="22948"/>
                  </a:lnTo>
                  <a:lnTo>
                    <a:pt x="29131" y="23191"/>
                  </a:lnTo>
                  <a:lnTo>
                    <a:pt x="28934" y="23420"/>
                  </a:lnTo>
                  <a:lnTo>
                    <a:pt x="28730" y="23642"/>
                  </a:lnTo>
                  <a:lnTo>
                    <a:pt x="28519" y="23858"/>
                  </a:lnTo>
                  <a:lnTo>
                    <a:pt x="28301" y="24059"/>
                  </a:lnTo>
                  <a:lnTo>
                    <a:pt x="28068" y="24260"/>
                  </a:lnTo>
                  <a:lnTo>
                    <a:pt x="27829" y="24448"/>
                  </a:lnTo>
                  <a:lnTo>
                    <a:pt x="27576" y="24628"/>
                  </a:lnTo>
                  <a:lnTo>
                    <a:pt x="27322" y="24802"/>
                  </a:lnTo>
                  <a:lnTo>
                    <a:pt x="27055" y="24961"/>
                  </a:lnTo>
                  <a:lnTo>
                    <a:pt x="26788" y="25121"/>
                  </a:lnTo>
                  <a:lnTo>
                    <a:pt x="26506" y="25267"/>
                  </a:lnTo>
                  <a:lnTo>
                    <a:pt x="26218" y="25406"/>
                  </a:lnTo>
                  <a:lnTo>
                    <a:pt x="25929" y="25538"/>
                  </a:lnTo>
                  <a:lnTo>
                    <a:pt x="25627" y="25670"/>
                  </a:lnTo>
                  <a:lnTo>
                    <a:pt x="25324" y="25788"/>
                  </a:lnTo>
                  <a:lnTo>
                    <a:pt x="25015" y="25899"/>
                  </a:lnTo>
                  <a:lnTo>
                    <a:pt x="24698" y="25996"/>
                  </a:lnTo>
                  <a:lnTo>
                    <a:pt x="24381" y="26093"/>
                  </a:lnTo>
                  <a:lnTo>
                    <a:pt x="24058" y="26183"/>
                  </a:lnTo>
                  <a:lnTo>
                    <a:pt x="23727" y="26267"/>
                  </a:lnTo>
                  <a:lnTo>
                    <a:pt x="23396" y="26343"/>
                  </a:lnTo>
                  <a:lnTo>
                    <a:pt x="23058" y="26413"/>
                  </a:lnTo>
                  <a:lnTo>
                    <a:pt x="22721" y="26475"/>
                  </a:lnTo>
                  <a:lnTo>
                    <a:pt x="22376" y="26531"/>
                  </a:lnTo>
                  <a:lnTo>
                    <a:pt x="22031" y="26579"/>
                  </a:lnTo>
                  <a:lnTo>
                    <a:pt x="21686" y="26621"/>
                  </a:lnTo>
                  <a:lnTo>
                    <a:pt x="21335" y="26656"/>
                  </a:lnTo>
                  <a:lnTo>
                    <a:pt x="20983" y="26683"/>
                  </a:lnTo>
                  <a:lnTo>
                    <a:pt x="20631" y="26711"/>
                  </a:lnTo>
                  <a:lnTo>
                    <a:pt x="20279" y="26725"/>
                  </a:lnTo>
                  <a:lnTo>
                    <a:pt x="19920" y="26739"/>
                  </a:lnTo>
                  <a:lnTo>
                    <a:pt x="19568" y="26746"/>
                  </a:lnTo>
                  <a:lnTo>
                    <a:pt x="19217" y="26746"/>
                  </a:lnTo>
                  <a:lnTo>
                    <a:pt x="18858" y="26739"/>
                  </a:lnTo>
                  <a:lnTo>
                    <a:pt x="18506" y="26725"/>
                  </a:lnTo>
                  <a:lnTo>
                    <a:pt x="18154" y="26711"/>
                  </a:lnTo>
                  <a:lnTo>
                    <a:pt x="17802" y="26690"/>
                  </a:lnTo>
                  <a:lnTo>
                    <a:pt x="17451" y="26663"/>
                  </a:lnTo>
                  <a:lnTo>
                    <a:pt x="17106" y="26628"/>
                  </a:lnTo>
                  <a:lnTo>
                    <a:pt x="16761" y="26586"/>
                  </a:lnTo>
                  <a:lnTo>
                    <a:pt x="16416" y="26544"/>
                  </a:lnTo>
                  <a:lnTo>
                    <a:pt x="16078" y="26496"/>
                  </a:lnTo>
                  <a:lnTo>
                    <a:pt x="15741" y="26440"/>
                  </a:lnTo>
                  <a:lnTo>
                    <a:pt x="15410" y="26385"/>
                  </a:lnTo>
                  <a:lnTo>
                    <a:pt x="15079" y="26322"/>
                  </a:lnTo>
                  <a:lnTo>
                    <a:pt x="14756" y="26253"/>
                  </a:lnTo>
                  <a:lnTo>
                    <a:pt x="14432" y="26183"/>
                  </a:lnTo>
                  <a:lnTo>
                    <a:pt x="14115" y="26107"/>
                  </a:lnTo>
                  <a:lnTo>
                    <a:pt x="13806" y="26024"/>
                  </a:lnTo>
                  <a:lnTo>
                    <a:pt x="13503" y="25940"/>
                  </a:lnTo>
                  <a:lnTo>
                    <a:pt x="13201" y="25850"/>
                  </a:lnTo>
                  <a:lnTo>
                    <a:pt x="12912" y="25760"/>
                  </a:lnTo>
                  <a:lnTo>
                    <a:pt x="12624" y="25663"/>
                  </a:lnTo>
                  <a:lnTo>
                    <a:pt x="12342" y="25566"/>
                  </a:lnTo>
                  <a:lnTo>
                    <a:pt x="12075" y="25454"/>
                  </a:lnTo>
                  <a:lnTo>
                    <a:pt x="11807" y="25350"/>
                  </a:lnTo>
                  <a:lnTo>
                    <a:pt x="11547" y="25239"/>
                  </a:lnTo>
                  <a:lnTo>
                    <a:pt x="11301" y="25121"/>
                  </a:lnTo>
                  <a:lnTo>
                    <a:pt x="11062" y="25003"/>
                  </a:lnTo>
                  <a:lnTo>
                    <a:pt x="10829" y="24878"/>
                  </a:lnTo>
                  <a:lnTo>
                    <a:pt x="10604" y="24753"/>
                  </a:lnTo>
                  <a:lnTo>
                    <a:pt x="10506" y="24698"/>
                  </a:lnTo>
                  <a:lnTo>
                    <a:pt x="10414" y="24635"/>
                  </a:lnTo>
                  <a:lnTo>
                    <a:pt x="10323" y="24566"/>
                  </a:lnTo>
                  <a:lnTo>
                    <a:pt x="10238" y="24503"/>
                  </a:lnTo>
                  <a:lnTo>
                    <a:pt x="10154" y="24427"/>
                  </a:lnTo>
                  <a:lnTo>
                    <a:pt x="10076" y="24350"/>
                  </a:lnTo>
                  <a:lnTo>
                    <a:pt x="9992" y="24274"/>
                  </a:lnTo>
                  <a:lnTo>
                    <a:pt x="9922" y="24191"/>
                  </a:lnTo>
                  <a:lnTo>
                    <a:pt x="9774" y="24017"/>
                  </a:lnTo>
                  <a:lnTo>
                    <a:pt x="9640" y="23830"/>
                  </a:lnTo>
                  <a:lnTo>
                    <a:pt x="9521" y="23635"/>
                  </a:lnTo>
                  <a:lnTo>
                    <a:pt x="9408" y="23420"/>
                  </a:lnTo>
                  <a:lnTo>
                    <a:pt x="9302" y="23205"/>
                  </a:lnTo>
                  <a:lnTo>
                    <a:pt x="9211" y="22969"/>
                  </a:lnTo>
                  <a:lnTo>
                    <a:pt x="9134" y="22726"/>
                  </a:lnTo>
                  <a:lnTo>
                    <a:pt x="9063" y="22476"/>
                  </a:lnTo>
                  <a:lnTo>
                    <a:pt x="9000" y="22212"/>
                  </a:lnTo>
                  <a:lnTo>
                    <a:pt x="8944" y="21941"/>
                  </a:lnTo>
                  <a:lnTo>
                    <a:pt x="8901" y="21663"/>
                  </a:lnTo>
                  <a:lnTo>
                    <a:pt x="8866" y="21372"/>
                  </a:lnTo>
                  <a:lnTo>
                    <a:pt x="8838" y="21073"/>
                  </a:lnTo>
                  <a:lnTo>
                    <a:pt x="8817" y="20775"/>
                  </a:lnTo>
                  <a:lnTo>
                    <a:pt x="8810" y="20462"/>
                  </a:lnTo>
                  <a:lnTo>
                    <a:pt x="8810" y="20143"/>
                  </a:lnTo>
                  <a:lnTo>
                    <a:pt x="8817" y="19817"/>
                  </a:lnTo>
                  <a:lnTo>
                    <a:pt x="8831" y="19483"/>
                  </a:lnTo>
                  <a:lnTo>
                    <a:pt x="8852" y="19143"/>
                  </a:lnTo>
                  <a:lnTo>
                    <a:pt x="8880" y="18803"/>
                  </a:lnTo>
                  <a:lnTo>
                    <a:pt x="8915" y="18456"/>
                  </a:lnTo>
                  <a:lnTo>
                    <a:pt x="8958" y="18102"/>
                  </a:lnTo>
                  <a:lnTo>
                    <a:pt x="9007" y="17741"/>
                  </a:lnTo>
                  <a:lnTo>
                    <a:pt x="9063" y="17380"/>
                  </a:lnTo>
                  <a:lnTo>
                    <a:pt x="9127" y="17019"/>
                  </a:lnTo>
                  <a:lnTo>
                    <a:pt x="9197" y="16651"/>
                  </a:lnTo>
                  <a:lnTo>
                    <a:pt x="9274" y="16283"/>
                  </a:lnTo>
                  <a:lnTo>
                    <a:pt x="9352" y="15908"/>
                  </a:lnTo>
                  <a:lnTo>
                    <a:pt x="9443" y="15533"/>
                  </a:lnTo>
                  <a:lnTo>
                    <a:pt x="9535" y="15151"/>
                  </a:lnTo>
                  <a:lnTo>
                    <a:pt x="9633" y="14776"/>
                  </a:lnTo>
                  <a:lnTo>
                    <a:pt x="9732" y="14394"/>
                  </a:lnTo>
                  <a:lnTo>
                    <a:pt x="9844" y="14019"/>
                  </a:lnTo>
                  <a:lnTo>
                    <a:pt x="9957" y="13637"/>
                  </a:lnTo>
                  <a:lnTo>
                    <a:pt x="10069" y="13262"/>
                  </a:lnTo>
                  <a:lnTo>
                    <a:pt x="10196" y="12880"/>
                  </a:lnTo>
                  <a:lnTo>
                    <a:pt x="10323" y="12506"/>
                  </a:lnTo>
                  <a:lnTo>
                    <a:pt x="10449" y="12131"/>
                  </a:lnTo>
                  <a:lnTo>
                    <a:pt x="10717" y="11381"/>
                  </a:lnTo>
                  <a:lnTo>
                    <a:pt x="11005" y="10645"/>
                  </a:lnTo>
                  <a:lnTo>
                    <a:pt x="11301" y="9923"/>
                  </a:lnTo>
                  <a:lnTo>
                    <a:pt x="11603" y="9214"/>
                  </a:lnTo>
                  <a:lnTo>
                    <a:pt x="11920" y="8527"/>
                  </a:lnTo>
                  <a:lnTo>
                    <a:pt x="12244" y="7868"/>
                  </a:lnTo>
                  <a:lnTo>
                    <a:pt x="12413" y="7541"/>
                  </a:lnTo>
                  <a:lnTo>
                    <a:pt x="12574" y="7229"/>
                  </a:lnTo>
                  <a:lnTo>
                    <a:pt x="12743" y="6916"/>
                  </a:lnTo>
                  <a:lnTo>
                    <a:pt x="12912" y="6618"/>
                  </a:lnTo>
                  <a:lnTo>
                    <a:pt x="13081" y="6326"/>
                  </a:lnTo>
                  <a:lnTo>
                    <a:pt x="13250" y="6041"/>
                  </a:lnTo>
                  <a:lnTo>
                    <a:pt x="13419" y="5764"/>
                  </a:lnTo>
                  <a:lnTo>
                    <a:pt x="13588" y="5500"/>
                  </a:lnTo>
                  <a:lnTo>
                    <a:pt x="13756" y="5243"/>
                  </a:lnTo>
                  <a:lnTo>
                    <a:pt x="13925" y="4993"/>
                  </a:lnTo>
                  <a:lnTo>
                    <a:pt x="14094" y="4757"/>
                  </a:lnTo>
                  <a:lnTo>
                    <a:pt x="14277" y="4528"/>
                  </a:lnTo>
                  <a:lnTo>
                    <a:pt x="14460" y="4313"/>
                  </a:lnTo>
                  <a:lnTo>
                    <a:pt x="14650" y="4104"/>
                  </a:lnTo>
                  <a:lnTo>
                    <a:pt x="14847" y="3903"/>
                  </a:lnTo>
                  <a:lnTo>
                    <a:pt x="15051" y="3709"/>
                  </a:lnTo>
                  <a:lnTo>
                    <a:pt x="15262" y="3528"/>
                  </a:lnTo>
                  <a:lnTo>
                    <a:pt x="15473" y="3361"/>
                  </a:lnTo>
                  <a:lnTo>
                    <a:pt x="15691" y="3195"/>
                  </a:lnTo>
                  <a:lnTo>
                    <a:pt x="15910" y="3042"/>
                  </a:lnTo>
                  <a:lnTo>
                    <a:pt x="16142" y="2896"/>
                  </a:lnTo>
                  <a:lnTo>
                    <a:pt x="16367" y="2764"/>
                  </a:lnTo>
                  <a:lnTo>
                    <a:pt x="16606" y="2632"/>
                  </a:lnTo>
                  <a:lnTo>
                    <a:pt x="16845" y="2514"/>
                  </a:lnTo>
                  <a:lnTo>
                    <a:pt x="17085" y="2403"/>
                  </a:lnTo>
                  <a:lnTo>
                    <a:pt x="17331" y="2299"/>
                  </a:lnTo>
                  <a:lnTo>
                    <a:pt x="17577" y="2209"/>
                  </a:lnTo>
                  <a:lnTo>
                    <a:pt x="17830" y="2119"/>
                  </a:lnTo>
                  <a:lnTo>
                    <a:pt x="18084" y="2042"/>
                  </a:lnTo>
                  <a:lnTo>
                    <a:pt x="18337" y="1973"/>
                  </a:lnTo>
                  <a:lnTo>
                    <a:pt x="18597" y="1910"/>
                  </a:lnTo>
                  <a:lnTo>
                    <a:pt x="18858" y="1855"/>
                  </a:lnTo>
                  <a:lnTo>
                    <a:pt x="19118" y="1806"/>
                  </a:lnTo>
                  <a:lnTo>
                    <a:pt x="19378" y="1765"/>
                  </a:lnTo>
                  <a:lnTo>
                    <a:pt x="19646" y="1737"/>
                  </a:lnTo>
                  <a:lnTo>
                    <a:pt x="19906" y="1709"/>
                  </a:lnTo>
                  <a:lnTo>
                    <a:pt x="20174" y="1695"/>
                  </a:lnTo>
                  <a:lnTo>
                    <a:pt x="20441" y="1681"/>
                  </a:lnTo>
                  <a:lnTo>
                    <a:pt x="20701" y="1674"/>
                  </a:lnTo>
                  <a:close/>
                  <a:moveTo>
                    <a:pt x="6235" y="38396"/>
                  </a:moveTo>
                  <a:lnTo>
                    <a:pt x="6249" y="38403"/>
                  </a:lnTo>
                  <a:lnTo>
                    <a:pt x="6263" y="38410"/>
                  </a:lnTo>
                  <a:lnTo>
                    <a:pt x="6298" y="38445"/>
                  </a:lnTo>
                  <a:lnTo>
                    <a:pt x="6347" y="38507"/>
                  </a:lnTo>
                  <a:lnTo>
                    <a:pt x="6488" y="38709"/>
                  </a:lnTo>
                  <a:lnTo>
                    <a:pt x="6685" y="39000"/>
                  </a:lnTo>
                  <a:lnTo>
                    <a:pt x="6924" y="39368"/>
                  </a:lnTo>
                  <a:lnTo>
                    <a:pt x="7515" y="40292"/>
                  </a:lnTo>
                  <a:lnTo>
                    <a:pt x="7853" y="40813"/>
                  </a:lnTo>
                  <a:lnTo>
                    <a:pt x="8219" y="41361"/>
                  </a:lnTo>
                  <a:lnTo>
                    <a:pt x="8606" y="41923"/>
                  </a:lnTo>
                  <a:lnTo>
                    <a:pt x="9000" y="42479"/>
                  </a:lnTo>
                  <a:lnTo>
                    <a:pt x="9204" y="42750"/>
                  </a:lnTo>
                  <a:lnTo>
                    <a:pt x="9401" y="43014"/>
                  </a:lnTo>
                  <a:lnTo>
                    <a:pt x="9605" y="43277"/>
                  </a:lnTo>
                  <a:lnTo>
                    <a:pt x="9809" y="43527"/>
                  </a:lnTo>
                  <a:lnTo>
                    <a:pt x="10006" y="43770"/>
                  </a:lnTo>
                  <a:lnTo>
                    <a:pt x="10203" y="43999"/>
                  </a:lnTo>
                  <a:lnTo>
                    <a:pt x="10400" y="44215"/>
                  </a:lnTo>
                  <a:lnTo>
                    <a:pt x="10597" y="44409"/>
                  </a:lnTo>
                  <a:lnTo>
                    <a:pt x="10787" y="44590"/>
                  </a:lnTo>
                  <a:lnTo>
                    <a:pt x="10970" y="44756"/>
                  </a:lnTo>
                  <a:lnTo>
                    <a:pt x="11146" y="44895"/>
                  </a:lnTo>
                  <a:lnTo>
                    <a:pt x="11322" y="45013"/>
                  </a:lnTo>
                  <a:lnTo>
                    <a:pt x="11273" y="45152"/>
                  </a:lnTo>
                  <a:lnTo>
                    <a:pt x="11188" y="45360"/>
                  </a:lnTo>
                  <a:lnTo>
                    <a:pt x="11076" y="45624"/>
                  </a:lnTo>
                  <a:lnTo>
                    <a:pt x="10942" y="45937"/>
                  </a:lnTo>
                  <a:lnTo>
                    <a:pt x="10780" y="46284"/>
                  </a:lnTo>
                  <a:lnTo>
                    <a:pt x="10597" y="46652"/>
                  </a:lnTo>
                  <a:lnTo>
                    <a:pt x="10393" y="47034"/>
                  </a:lnTo>
                  <a:lnTo>
                    <a:pt x="10175" y="47422"/>
                  </a:lnTo>
                  <a:lnTo>
                    <a:pt x="10055" y="47610"/>
                  </a:lnTo>
                  <a:lnTo>
                    <a:pt x="9936" y="47797"/>
                  </a:lnTo>
                  <a:lnTo>
                    <a:pt x="9816" y="47978"/>
                  </a:lnTo>
                  <a:lnTo>
                    <a:pt x="9696" y="48158"/>
                  </a:lnTo>
                  <a:lnTo>
                    <a:pt x="9570" y="48325"/>
                  </a:lnTo>
                  <a:lnTo>
                    <a:pt x="9443" y="48485"/>
                  </a:lnTo>
                  <a:lnTo>
                    <a:pt x="9310" y="48637"/>
                  </a:lnTo>
                  <a:lnTo>
                    <a:pt x="9176" y="48769"/>
                  </a:lnTo>
                  <a:lnTo>
                    <a:pt x="9049" y="48894"/>
                  </a:lnTo>
                  <a:lnTo>
                    <a:pt x="8915" y="49005"/>
                  </a:lnTo>
                  <a:lnTo>
                    <a:pt x="8782" y="49103"/>
                  </a:lnTo>
                  <a:lnTo>
                    <a:pt x="8648" y="49179"/>
                  </a:lnTo>
                  <a:lnTo>
                    <a:pt x="8585" y="49214"/>
                  </a:lnTo>
                  <a:lnTo>
                    <a:pt x="8514" y="49235"/>
                  </a:lnTo>
                  <a:lnTo>
                    <a:pt x="8451" y="49262"/>
                  </a:lnTo>
                  <a:lnTo>
                    <a:pt x="8381" y="49276"/>
                  </a:lnTo>
                  <a:lnTo>
                    <a:pt x="8317" y="49290"/>
                  </a:lnTo>
                  <a:lnTo>
                    <a:pt x="8254" y="49297"/>
                  </a:lnTo>
                  <a:lnTo>
                    <a:pt x="8184" y="49297"/>
                  </a:lnTo>
                  <a:lnTo>
                    <a:pt x="8120" y="49290"/>
                  </a:lnTo>
                  <a:lnTo>
                    <a:pt x="7994" y="49269"/>
                  </a:lnTo>
                  <a:lnTo>
                    <a:pt x="7867" y="49235"/>
                  </a:lnTo>
                  <a:lnTo>
                    <a:pt x="7740" y="49193"/>
                  </a:lnTo>
                  <a:lnTo>
                    <a:pt x="7614" y="49144"/>
                  </a:lnTo>
                  <a:lnTo>
                    <a:pt x="7494" y="49082"/>
                  </a:lnTo>
                  <a:lnTo>
                    <a:pt x="7375" y="49012"/>
                  </a:lnTo>
                  <a:lnTo>
                    <a:pt x="7255" y="48936"/>
                  </a:lnTo>
                  <a:lnTo>
                    <a:pt x="7142" y="48846"/>
                  </a:lnTo>
                  <a:lnTo>
                    <a:pt x="7030" y="48749"/>
                  </a:lnTo>
                  <a:lnTo>
                    <a:pt x="6917" y="48644"/>
                  </a:lnTo>
                  <a:lnTo>
                    <a:pt x="6812" y="48526"/>
                  </a:lnTo>
                  <a:lnTo>
                    <a:pt x="6706" y="48408"/>
                  </a:lnTo>
                  <a:lnTo>
                    <a:pt x="6608" y="48276"/>
                  </a:lnTo>
                  <a:lnTo>
                    <a:pt x="6509" y="48138"/>
                  </a:lnTo>
                  <a:lnTo>
                    <a:pt x="6411" y="47985"/>
                  </a:lnTo>
                  <a:lnTo>
                    <a:pt x="6319" y="47832"/>
                  </a:lnTo>
                  <a:lnTo>
                    <a:pt x="6228" y="47665"/>
                  </a:lnTo>
                  <a:lnTo>
                    <a:pt x="6143" y="47492"/>
                  </a:lnTo>
                  <a:lnTo>
                    <a:pt x="6066" y="47311"/>
                  </a:lnTo>
                  <a:lnTo>
                    <a:pt x="5988" y="47124"/>
                  </a:lnTo>
                  <a:lnTo>
                    <a:pt x="5911" y="46929"/>
                  </a:lnTo>
                  <a:lnTo>
                    <a:pt x="5841" y="46721"/>
                  </a:lnTo>
                  <a:lnTo>
                    <a:pt x="5777" y="46513"/>
                  </a:lnTo>
                  <a:lnTo>
                    <a:pt x="5714" y="46291"/>
                  </a:lnTo>
                  <a:lnTo>
                    <a:pt x="5658" y="46069"/>
                  </a:lnTo>
                  <a:lnTo>
                    <a:pt x="5608" y="45832"/>
                  </a:lnTo>
                  <a:lnTo>
                    <a:pt x="5559" y="45596"/>
                  </a:lnTo>
                  <a:lnTo>
                    <a:pt x="5517" y="45346"/>
                  </a:lnTo>
                  <a:lnTo>
                    <a:pt x="5475" y="45096"/>
                  </a:lnTo>
                  <a:lnTo>
                    <a:pt x="5440" y="44840"/>
                  </a:lnTo>
                  <a:lnTo>
                    <a:pt x="5411" y="44569"/>
                  </a:lnTo>
                  <a:lnTo>
                    <a:pt x="5390" y="44298"/>
                  </a:lnTo>
                  <a:lnTo>
                    <a:pt x="5376" y="44020"/>
                  </a:lnTo>
                  <a:lnTo>
                    <a:pt x="5362" y="43743"/>
                  </a:lnTo>
                  <a:lnTo>
                    <a:pt x="5355" y="43465"/>
                  </a:lnTo>
                  <a:lnTo>
                    <a:pt x="5355" y="43187"/>
                  </a:lnTo>
                  <a:lnTo>
                    <a:pt x="5355" y="42916"/>
                  </a:lnTo>
                  <a:lnTo>
                    <a:pt x="5369" y="42639"/>
                  </a:lnTo>
                  <a:lnTo>
                    <a:pt x="5376" y="42375"/>
                  </a:lnTo>
                  <a:lnTo>
                    <a:pt x="5397" y="42104"/>
                  </a:lnTo>
                  <a:lnTo>
                    <a:pt x="5440" y="41583"/>
                  </a:lnTo>
                  <a:lnTo>
                    <a:pt x="5496" y="41083"/>
                  </a:lnTo>
                  <a:lnTo>
                    <a:pt x="5559" y="40611"/>
                  </a:lnTo>
                  <a:lnTo>
                    <a:pt x="5637" y="40167"/>
                  </a:lnTo>
                  <a:lnTo>
                    <a:pt x="5721" y="39764"/>
                  </a:lnTo>
                  <a:lnTo>
                    <a:pt x="5805" y="39403"/>
                  </a:lnTo>
                  <a:lnTo>
                    <a:pt x="5890" y="39084"/>
                  </a:lnTo>
                  <a:lnTo>
                    <a:pt x="5974" y="38820"/>
                  </a:lnTo>
                  <a:lnTo>
                    <a:pt x="6017" y="38716"/>
                  </a:lnTo>
                  <a:lnTo>
                    <a:pt x="6059" y="38619"/>
                  </a:lnTo>
                  <a:lnTo>
                    <a:pt x="6094" y="38542"/>
                  </a:lnTo>
                  <a:lnTo>
                    <a:pt x="6136" y="38480"/>
                  </a:lnTo>
                  <a:lnTo>
                    <a:pt x="6171" y="38431"/>
                  </a:lnTo>
                  <a:lnTo>
                    <a:pt x="6206" y="38403"/>
                  </a:lnTo>
                  <a:lnTo>
                    <a:pt x="6221" y="38396"/>
                  </a:lnTo>
                  <a:close/>
                  <a:moveTo>
                    <a:pt x="54771" y="42465"/>
                  </a:moveTo>
                  <a:lnTo>
                    <a:pt x="54891" y="42472"/>
                  </a:lnTo>
                  <a:lnTo>
                    <a:pt x="55010" y="42486"/>
                  </a:lnTo>
                  <a:lnTo>
                    <a:pt x="55123" y="42514"/>
                  </a:lnTo>
                  <a:lnTo>
                    <a:pt x="55228" y="42548"/>
                  </a:lnTo>
                  <a:lnTo>
                    <a:pt x="55334" y="42590"/>
                  </a:lnTo>
                  <a:lnTo>
                    <a:pt x="55440" y="42639"/>
                  </a:lnTo>
                  <a:lnTo>
                    <a:pt x="55538" y="42701"/>
                  </a:lnTo>
                  <a:lnTo>
                    <a:pt x="55637" y="42771"/>
                  </a:lnTo>
                  <a:lnTo>
                    <a:pt x="55728" y="42847"/>
                  </a:lnTo>
                  <a:lnTo>
                    <a:pt x="55820" y="42930"/>
                  </a:lnTo>
                  <a:lnTo>
                    <a:pt x="55904" y="43027"/>
                  </a:lnTo>
                  <a:lnTo>
                    <a:pt x="55981" y="43132"/>
                  </a:lnTo>
                  <a:lnTo>
                    <a:pt x="56066" y="43250"/>
                  </a:lnTo>
                  <a:lnTo>
                    <a:pt x="56136" y="43368"/>
                  </a:lnTo>
                  <a:lnTo>
                    <a:pt x="56207" y="43507"/>
                  </a:lnTo>
                  <a:lnTo>
                    <a:pt x="56277" y="43645"/>
                  </a:lnTo>
                  <a:lnTo>
                    <a:pt x="56340" y="43798"/>
                  </a:lnTo>
                  <a:lnTo>
                    <a:pt x="56396" y="43958"/>
                  </a:lnTo>
                  <a:lnTo>
                    <a:pt x="56453" y="44131"/>
                  </a:lnTo>
                  <a:lnTo>
                    <a:pt x="56502" y="44312"/>
                  </a:lnTo>
                  <a:lnTo>
                    <a:pt x="56544" y="44506"/>
                  </a:lnTo>
                  <a:lnTo>
                    <a:pt x="56586" y="44708"/>
                  </a:lnTo>
                  <a:lnTo>
                    <a:pt x="56629" y="44916"/>
                  </a:lnTo>
                  <a:lnTo>
                    <a:pt x="56657" y="45138"/>
                  </a:lnTo>
                  <a:lnTo>
                    <a:pt x="56685" y="45367"/>
                  </a:lnTo>
                  <a:lnTo>
                    <a:pt x="56706" y="45610"/>
                  </a:lnTo>
                  <a:lnTo>
                    <a:pt x="56727" y="45860"/>
                  </a:lnTo>
                  <a:lnTo>
                    <a:pt x="56741" y="46124"/>
                  </a:lnTo>
                  <a:lnTo>
                    <a:pt x="56748" y="46395"/>
                  </a:lnTo>
                  <a:lnTo>
                    <a:pt x="56748" y="46680"/>
                  </a:lnTo>
                  <a:lnTo>
                    <a:pt x="56748" y="46971"/>
                  </a:lnTo>
                  <a:lnTo>
                    <a:pt x="56741" y="47277"/>
                  </a:lnTo>
                  <a:lnTo>
                    <a:pt x="56699" y="48533"/>
                  </a:lnTo>
                  <a:lnTo>
                    <a:pt x="56678" y="49172"/>
                  </a:lnTo>
                  <a:lnTo>
                    <a:pt x="56636" y="49797"/>
                  </a:lnTo>
                  <a:lnTo>
                    <a:pt x="56615" y="50109"/>
                  </a:lnTo>
                  <a:lnTo>
                    <a:pt x="56586" y="50422"/>
                  </a:lnTo>
                  <a:lnTo>
                    <a:pt x="56551" y="50727"/>
                  </a:lnTo>
                  <a:lnTo>
                    <a:pt x="56516" y="51033"/>
                  </a:lnTo>
                  <a:lnTo>
                    <a:pt x="56467" y="51324"/>
                  </a:lnTo>
                  <a:lnTo>
                    <a:pt x="56418" y="51616"/>
                  </a:lnTo>
                  <a:lnTo>
                    <a:pt x="56354" y="51908"/>
                  </a:lnTo>
                  <a:lnTo>
                    <a:pt x="56291" y="52185"/>
                  </a:lnTo>
                  <a:lnTo>
                    <a:pt x="56214" y="52456"/>
                  </a:lnTo>
                  <a:lnTo>
                    <a:pt x="56129" y="52720"/>
                  </a:lnTo>
                  <a:lnTo>
                    <a:pt x="56031" y="52970"/>
                  </a:lnTo>
                  <a:lnTo>
                    <a:pt x="55925" y="53220"/>
                  </a:lnTo>
                  <a:lnTo>
                    <a:pt x="55805" y="53449"/>
                  </a:lnTo>
                  <a:lnTo>
                    <a:pt x="55672" y="53678"/>
                  </a:lnTo>
                  <a:lnTo>
                    <a:pt x="55601" y="53782"/>
                  </a:lnTo>
                  <a:lnTo>
                    <a:pt x="55531" y="53886"/>
                  </a:lnTo>
                  <a:lnTo>
                    <a:pt x="55454" y="53991"/>
                  </a:lnTo>
                  <a:lnTo>
                    <a:pt x="55376" y="54088"/>
                  </a:lnTo>
                  <a:lnTo>
                    <a:pt x="55292" y="54185"/>
                  </a:lnTo>
                  <a:lnTo>
                    <a:pt x="55200" y="54275"/>
                  </a:lnTo>
                  <a:lnTo>
                    <a:pt x="55116" y="54366"/>
                  </a:lnTo>
                  <a:lnTo>
                    <a:pt x="55017" y="54449"/>
                  </a:lnTo>
                  <a:lnTo>
                    <a:pt x="54919" y="54532"/>
                  </a:lnTo>
                  <a:lnTo>
                    <a:pt x="54820" y="54609"/>
                  </a:lnTo>
                  <a:lnTo>
                    <a:pt x="54715" y="54685"/>
                  </a:lnTo>
                  <a:lnTo>
                    <a:pt x="54602" y="54754"/>
                  </a:lnTo>
                  <a:lnTo>
                    <a:pt x="54490" y="54824"/>
                  </a:lnTo>
                  <a:lnTo>
                    <a:pt x="54370" y="54886"/>
                  </a:lnTo>
                  <a:lnTo>
                    <a:pt x="54250" y="54949"/>
                  </a:lnTo>
                  <a:lnTo>
                    <a:pt x="54124" y="55004"/>
                  </a:lnTo>
                  <a:lnTo>
                    <a:pt x="53990" y="55053"/>
                  </a:lnTo>
                  <a:lnTo>
                    <a:pt x="53856" y="55095"/>
                  </a:lnTo>
                  <a:lnTo>
                    <a:pt x="53716" y="55143"/>
                  </a:lnTo>
                  <a:lnTo>
                    <a:pt x="53575" y="55178"/>
                  </a:lnTo>
                  <a:lnTo>
                    <a:pt x="53427" y="55206"/>
                  </a:lnTo>
                  <a:lnTo>
                    <a:pt x="53279" y="55226"/>
                  </a:lnTo>
                  <a:lnTo>
                    <a:pt x="53132" y="55240"/>
                  </a:lnTo>
                  <a:lnTo>
                    <a:pt x="52991" y="55240"/>
                  </a:lnTo>
                  <a:lnTo>
                    <a:pt x="52843" y="55233"/>
                  </a:lnTo>
                  <a:lnTo>
                    <a:pt x="52702" y="55213"/>
                  </a:lnTo>
                  <a:lnTo>
                    <a:pt x="52562" y="55192"/>
                  </a:lnTo>
                  <a:lnTo>
                    <a:pt x="52414" y="55157"/>
                  </a:lnTo>
                  <a:lnTo>
                    <a:pt x="52273" y="55115"/>
                  </a:lnTo>
                  <a:lnTo>
                    <a:pt x="52132" y="55067"/>
                  </a:lnTo>
                  <a:lnTo>
                    <a:pt x="51992" y="55011"/>
                  </a:lnTo>
                  <a:lnTo>
                    <a:pt x="51851" y="54949"/>
                  </a:lnTo>
                  <a:lnTo>
                    <a:pt x="51717" y="54879"/>
                  </a:lnTo>
                  <a:lnTo>
                    <a:pt x="51577" y="54796"/>
                  </a:lnTo>
                  <a:lnTo>
                    <a:pt x="51443" y="54720"/>
                  </a:lnTo>
                  <a:lnTo>
                    <a:pt x="51309" y="54629"/>
                  </a:lnTo>
                  <a:lnTo>
                    <a:pt x="51176" y="54532"/>
                  </a:lnTo>
                  <a:lnTo>
                    <a:pt x="51042" y="54435"/>
                  </a:lnTo>
                  <a:lnTo>
                    <a:pt x="50908" y="54324"/>
                  </a:lnTo>
                  <a:lnTo>
                    <a:pt x="50782" y="54220"/>
                  </a:lnTo>
                  <a:lnTo>
                    <a:pt x="50521" y="53984"/>
                  </a:lnTo>
                  <a:lnTo>
                    <a:pt x="50275" y="53734"/>
                  </a:lnTo>
                  <a:lnTo>
                    <a:pt x="50029" y="53470"/>
                  </a:lnTo>
                  <a:lnTo>
                    <a:pt x="49789" y="53192"/>
                  </a:lnTo>
                  <a:lnTo>
                    <a:pt x="49564" y="52907"/>
                  </a:lnTo>
                  <a:lnTo>
                    <a:pt x="49339" y="52623"/>
                  </a:lnTo>
                  <a:lnTo>
                    <a:pt x="49128" y="52324"/>
                  </a:lnTo>
                  <a:lnTo>
                    <a:pt x="48917" y="52026"/>
                  </a:lnTo>
                  <a:lnTo>
                    <a:pt x="48720" y="51727"/>
                  </a:lnTo>
                  <a:lnTo>
                    <a:pt x="48537" y="51436"/>
                  </a:lnTo>
                  <a:lnTo>
                    <a:pt x="48354" y="51144"/>
                  </a:lnTo>
                  <a:lnTo>
                    <a:pt x="48185" y="50859"/>
                  </a:lnTo>
                  <a:lnTo>
                    <a:pt x="47883" y="50318"/>
                  </a:lnTo>
                  <a:lnTo>
                    <a:pt x="47615" y="49839"/>
                  </a:lnTo>
                  <a:lnTo>
                    <a:pt x="47404" y="49429"/>
                  </a:lnTo>
                  <a:lnTo>
                    <a:pt x="47130" y="48894"/>
                  </a:lnTo>
                  <a:lnTo>
                    <a:pt x="46806" y="47783"/>
                  </a:lnTo>
                  <a:lnTo>
                    <a:pt x="47094" y="47547"/>
                  </a:lnTo>
                  <a:lnTo>
                    <a:pt x="47868" y="46943"/>
                  </a:lnTo>
                  <a:lnTo>
                    <a:pt x="48396" y="46541"/>
                  </a:lnTo>
                  <a:lnTo>
                    <a:pt x="48987" y="46089"/>
                  </a:lnTo>
                  <a:lnTo>
                    <a:pt x="49635" y="45610"/>
                  </a:lnTo>
                  <a:lnTo>
                    <a:pt x="50310" y="45110"/>
                  </a:lnTo>
                  <a:lnTo>
                    <a:pt x="51007" y="44610"/>
                  </a:lnTo>
                  <a:lnTo>
                    <a:pt x="51696" y="44131"/>
                  </a:lnTo>
                  <a:lnTo>
                    <a:pt x="52034" y="43902"/>
                  </a:lnTo>
                  <a:lnTo>
                    <a:pt x="52365" y="43680"/>
                  </a:lnTo>
                  <a:lnTo>
                    <a:pt x="52681" y="43472"/>
                  </a:lnTo>
                  <a:lnTo>
                    <a:pt x="52991" y="43284"/>
                  </a:lnTo>
                  <a:lnTo>
                    <a:pt x="53286" y="43104"/>
                  </a:lnTo>
                  <a:lnTo>
                    <a:pt x="53568" y="42944"/>
                  </a:lnTo>
                  <a:lnTo>
                    <a:pt x="53828" y="42805"/>
                  </a:lnTo>
                  <a:lnTo>
                    <a:pt x="54067" y="42680"/>
                  </a:lnTo>
                  <a:lnTo>
                    <a:pt x="54286" y="42590"/>
                  </a:lnTo>
                  <a:lnTo>
                    <a:pt x="54476" y="42521"/>
                  </a:lnTo>
                  <a:lnTo>
                    <a:pt x="54560" y="42493"/>
                  </a:lnTo>
                  <a:lnTo>
                    <a:pt x="54637" y="42479"/>
                  </a:lnTo>
                  <a:lnTo>
                    <a:pt x="54708" y="42465"/>
                  </a:lnTo>
                  <a:close/>
                  <a:moveTo>
                    <a:pt x="22657" y="1"/>
                  </a:moveTo>
                  <a:lnTo>
                    <a:pt x="21602" y="8"/>
                  </a:lnTo>
                  <a:lnTo>
                    <a:pt x="20546" y="29"/>
                  </a:lnTo>
                  <a:lnTo>
                    <a:pt x="20026" y="43"/>
                  </a:lnTo>
                  <a:lnTo>
                    <a:pt x="19505" y="63"/>
                  </a:lnTo>
                  <a:lnTo>
                    <a:pt x="18991" y="91"/>
                  </a:lnTo>
                  <a:lnTo>
                    <a:pt x="18478" y="119"/>
                  </a:lnTo>
                  <a:lnTo>
                    <a:pt x="17964" y="154"/>
                  </a:lnTo>
                  <a:lnTo>
                    <a:pt x="17458" y="188"/>
                  </a:lnTo>
                  <a:lnTo>
                    <a:pt x="16951" y="230"/>
                  </a:lnTo>
                  <a:lnTo>
                    <a:pt x="16451" y="279"/>
                  </a:lnTo>
                  <a:lnTo>
                    <a:pt x="15952" y="327"/>
                  </a:lnTo>
                  <a:lnTo>
                    <a:pt x="15459" y="383"/>
                  </a:lnTo>
                  <a:lnTo>
                    <a:pt x="14967" y="445"/>
                  </a:lnTo>
                  <a:lnTo>
                    <a:pt x="14474" y="508"/>
                  </a:lnTo>
                  <a:lnTo>
                    <a:pt x="13989" y="570"/>
                  </a:lnTo>
                  <a:lnTo>
                    <a:pt x="13510" y="647"/>
                  </a:lnTo>
                  <a:lnTo>
                    <a:pt x="13032" y="723"/>
                  </a:lnTo>
                  <a:lnTo>
                    <a:pt x="12553" y="799"/>
                  </a:lnTo>
                  <a:lnTo>
                    <a:pt x="12082" y="883"/>
                  </a:lnTo>
                  <a:lnTo>
                    <a:pt x="11617" y="973"/>
                  </a:lnTo>
                  <a:lnTo>
                    <a:pt x="11153" y="1070"/>
                  </a:lnTo>
                  <a:lnTo>
                    <a:pt x="10689" y="1167"/>
                  </a:lnTo>
                  <a:lnTo>
                    <a:pt x="10238" y="1265"/>
                  </a:lnTo>
                  <a:lnTo>
                    <a:pt x="9788" y="1376"/>
                  </a:lnTo>
                  <a:lnTo>
                    <a:pt x="9338" y="1487"/>
                  </a:lnTo>
                  <a:lnTo>
                    <a:pt x="8894" y="1598"/>
                  </a:lnTo>
                  <a:lnTo>
                    <a:pt x="8458" y="1723"/>
                  </a:lnTo>
                  <a:lnTo>
                    <a:pt x="8022" y="1848"/>
                  </a:lnTo>
                  <a:lnTo>
                    <a:pt x="7593" y="1973"/>
                  </a:lnTo>
                  <a:lnTo>
                    <a:pt x="7163" y="2105"/>
                  </a:lnTo>
                  <a:lnTo>
                    <a:pt x="6748" y="2244"/>
                  </a:lnTo>
                  <a:lnTo>
                    <a:pt x="6326" y="2389"/>
                  </a:lnTo>
                  <a:lnTo>
                    <a:pt x="5918" y="2535"/>
                  </a:lnTo>
                  <a:lnTo>
                    <a:pt x="5510" y="2688"/>
                  </a:lnTo>
                  <a:lnTo>
                    <a:pt x="5109" y="2848"/>
                  </a:lnTo>
                  <a:lnTo>
                    <a:pt x="4715" y="3007"/>
                  </a:lnTo>
                  <a:lnTo>
                    <a:pt x="4321" y="3174"/>
                  </a:lnTo>
                  <a:lnTo>
                    <a:pt x="3941" y="3348"/>
                  </a:lnTo>
                  <a:lnTo>
                    <a:pt x="3554" y="3521"/>
                  </a:lnTo>
                  <a:lnTo>
                    <a:pt x="3181" y="3702"/>
                  </a:lnTo>
                  <a:lnTo>
                    <a:pt x="2970" y="3896"/>
                  </a:lnTo>
                  <a:lnTo>
                    <a:pt x="2759" y="4090"/>
                  </a:lnTo>
                  <a:lnTo>
                    <a:pt x="2562" y="4299"/>
                  </a:lnTo>
                  <a:lnTo>
                    <a:pt x="2372" y="4507"/>
                  </a:lnTo>
                  <a:lnTo>
                    <a:pt x="2189" y="4722"/>
                  </a:lnTo>
                  <a:lnTo>
                    <a:pt x="2013" y="4938"/>
                  </a:lnTo>
                  <a:lnTo>
                    <a:pt x="1844" y="5167"/>
                  </a:lnTo>
                  <a:lnTo>
                    <a:pt x="1689" y="5396"/>
                  </a:lnTo>
                  <a:lnTo>
                    <a:pt x="1534" y="5632"/>
                  </a:lnTo>
                  <a:lnTo>
                    <a:pt x="1387" y="5875"/>
                  </a:lnTo>
                  <a:lnTo>
                    <a:pt x="1253" y="6125"/>
                  </a:lnTo>
                  <a:lnTo>
                    <a:pt x="1119" y="6382"/>
                  </a:lnTo>
                  <a:lnTo>
                    <a:pt x="1000" y="6646"/>
                  </a:lnTo>
                  <a:lnTo>
                    <a:pt x="880" y="6909"/>
                  </a:lnTo>
                  <a:lnTo>
                    <a:pt x="774" y="7187"/>
                  </a:lnTo>
                  <a:lnTo>
                    <a:pt x="669" y="7465"/>
                  </a:lnTo>
                  <a:lnTo>
                    <a:pt x="577" y="7756"/>
                  </a:lnTo>
                  <a:lnTo>
                    <a:pt x="493" y="8048"/>
                  </a:lnTo>
                  <a:lnTo>
                    <a:pt x="409" y="8354"/>
                  </a:lnTo>
                  <a:lnTo>
                    <a:pt x="338" y="8659"/>
                  </a:lnTo>
                  <a:lnTo>
                    <a:pt x="275" y="8978"/>
                  </a:lnTo>
                  <a:lnTo>
                    <a:pt x="219" y="9298"/>
                  </a:lnTo>
                  <a:lnTo>
                    <a:pt x="162" y="9631"/>
                  </a:lnTo>
                  <a:lnTo>
                    <a:pt x="120" y="9971"/>
                  </a:lnTo>
                  <a:lnTo>
                    <a:pt x="85" y="10311"/>
                  </a:lnTo>
                  <a:lnTo>
                    <a:pt x="57" y="10666"/>
                  </a:lnTo>
                  <a:lnTo>
                    <a:pt x="29" y="11027"/>
                  </a:lnTo>
                  <a:lnTo>
                    <a:pt x="15" y="11402"/>
                  </a:lnTo>
                  <a:lnTo>
                    <a:pt x="8" y="11776"/>
                  </a:lnTo>
                  <a:lnTo>
                    <a:pt x="0" y="12158"/>
                  </a:lnTo>
                  <a:lnTo>
                    <a:pt x="8" y="12554"/>
                  </a:lnTo>
                  <a:lnTo>
                    <a:pt x="22" y="12957"/>
                  </a:lnTo>
                  <a:lnTo>
                    <a:pt x="43" y="13568"/>
                  </a:lnTo>
                  <a:lnTo>
                    <a:pt x="71" y="14193"/>
                  </a:lnTo>
                  <a:lnTo>
                    <a:pt x="106" y="14831"/>
                  </a:lnTo>
                  <a:lnTo>
                    <a:pt x="141" y="15484"/>
                  </a:lnTo>
                  <a:lnTo>
                    <a:pt x="190" y="16144"/>
                  </a:lnTo>
                  <a:lnTo>
                    <a:pt x="240" y="16810"/>
                  </a:lnTo>
                  <a:lnTo>
                    <a:pt x="303" y="17491"/>
                  </a:lnTo>
                  <a:lnTo>
                    <a:pt x="366" y="18185"/>
                  </a:lnTo>
                  <a:lnTo>
                    <a:pt x="444" y="18879"/>
                  </a:lnTo>
                  <a:lnTo>
                    <a:pt x="528" y="19587"/>
                  </a:lnTo>
                  <a:lnTo>
                    <a:pt x="620" y="20303"/>
                  </a:lnTo>
                  <a:lnTo>
                    <a:pt x="725" y="21032"/>
                  </a:lnTo>
                  <a:lnTo>
                    <a:pt x="838" y="21761"/>
                  </a:lnTo>
                  <a:lnTo>
                    <a:pt x="964" y="22497"/>
                  </a:lnTo>
                  <a:lnTo>
                    <a:pt x="1098" y="23240"/>
                  </a:lnTo>
                  <a:lnTo>
                    <a:pt x="1246" y="23982"/>
                  </a:lnTo>
                  <a:lnTo>
                    <a:pt x="1401" y="24739"/>
                  </a:lnTo>
                  <a:lnTo>
                    <a:pt x="1570" y="25496"/>
                  </a:lnTo>
                  <a:lnTo>
                    <a:pt x="1760" y="26253"/>
                  </a:lnTo>
                  <a:lnTo>
                    <a:pt x="1957" y="27017"/>
                  </a:lnTo>
                  <a:lnTo>
                    <a:pt x="2168" y="27780"/>
                  </a:lnTo>
                  <a:lnTo>
                    <a:pt x="2393" y="28551"/>
                  </a:lnTo>
                  <a:lnTo>
                    <a:pt x="2632" y="29322"/>
                  </a:lnTo>
                  <a:lnTo>
                    <a:pt x="2892" y="30092"/>
                  </a:lnTo>
                  <a:lnTo>
                    <a:pt x="3160" y="30856"/>
                  </a:lnTo>
                  <a:lnTo>
                    <a:pt x="3448" y="31627"/>
                  </a:lnTo>
                  <a:lnTo>
                    <a:pt x="3758" y="32398"/>
                  </a:lnTo>
                  <a:lnTo>
                    <a:pt x="3913" y="32779"/>
                  </a:lnTo>
                  <a:lnTo>
                    <a:pt x="4082" y="33168"/>
                  </a:lnTo>
                  <a:lnTo>
                    <a:pt x="4250" y="33550"/>
                  </a:lnTo>
                  <a:lnTo>
                    <a:pt x="4419" y="33932"/>
                  </a:lnTo>
                  <a:lnTo>
                    <a:pt x="4595" y="34314"/>
                  </a:lnTo>
                  <a:lnTo>
                    <a:pt x="4778" y="34696"/>
                  </a:lnTo>
                  <a:lnTo>
                    <a:pt x="4968" y="35078"/>
                  </a:lnTo>
                  <a:lnTo>
                    <a:pt x="5158" y="35459"/>
                  </a:lnTo>
                  <a:lnTo>
                    <a:pt x="5355" y="35834"/>
                  </a:lnTo>
                  <a:lnTo>
                    <a:pt x="5559" y="36216"/>
                  </a:lnTo>
                  <a:lnTo>
                    <a:pt x="5383" y="36570"/>
                  </a:lnTo>
                  <a:lnTo>
                    <a:pt x="5214" y="36959"/>
                  </a:lnTo>
                  <a:lnTo>
                    <a:pt x="5053" y="37369"/>
                  </a:lnTo>
                  <a:lnTo>
                    <a:pt x="4898" y="37799"/>
                  </a:lnTo>
                  <a:lnTo>
                    <a:pt x="4750" y="38251"/>
                  </a:lnTo>
                  <a:lnTo>
                    <a:pt x="4609" y="38730"/>
                  </a:lnTo>
                  <a:lnTo>
                    <a:pt x="4483" y="39216"/>
                  </a:lnTo>
                  <a:lnTo>
                    <a:pt x="4363" y="39723"/>
                  </a:lnTo>
                  <a:lnTo>
                    <a:pt x="4257" y="40236"/>
                  </a:lnTo>
                  <a:lnTo>
                    <a:pt x="4166" y="40764"/>
                  </a:lnTo>
                  <a:lnTo>
                    <a:pt x="4089" y="41299"/>
                  </a:lnTo>
                  <a:lnTo>
                    <a:pt x="4025" y="41840"/>
                  </a:lnTo>
                  <a:lnTo>
                    <a:pt x="3997" y="42111"/>
                  </a:lnTo>
                  <a:lnTo>
                    <a:pt x="3976" y="42389"/>
                  </a:lnTo>
                  <a:lnTo>
                    <a:pt x="3955" y="42659"/>
                  </a:lnTo>
                  <a:lnTo>
                    <a:pt x="3948" y="42937"/>
                  </a:lnTo>
                  <a:lnTo>
                    <a:pt x="3934" y="43208"/>
                  </a:lnTo>
                  <a:lnTo>
                    <a:pt x="3934" y="43486"/>
                  </a:lnTo>
                  <a:lnTo>
                    <a:pt x="3934" y="43756"/>
                  </a:lnTo>
                  <a:lnTo>
                    <a:pt x="3941" y="44027"/>
                  </a:lnTo>
                  <a:lnTo>
                    <a:pt x="3948" y="44298"/>
                  </a:lnTo>
                  <a:lnTo>
                    <a:pt x="3969" y="44569"/>
                  </a:lnTo>
                  <a:lnTo>
                    <a:pt x="3990" y="44840"/>
                  </a:lnTo>
                  <a:lnTo>
                    <a:pt x="4018" y="45110"/>
                  </a:lnTo>
                  <a:lnTo>
                    <a:pt x="4046" y="45374"/>
                  </a:lnTo>
                  <a:lnTo>
                    <a:pt x="4089" y="45638"/>
                  </a:lnTo>
                  <a:lnTo>
                    <a:pt x="4131" y="45895"/>
                  </a:lnTo>
                  <a:lnTo>
                    <a:pt x="4180" y="46152"/>
                  </a:lnTo>
                  <a:lnTo>
                    <a:pt x="4236" y="46409"/>
                  </a:lnTo>
                  <a:lnTo>
                    <a:pt x="4293" y="46659"/>
                  </a:lnTo>
                  <a:lnTo>
                    <a:pt x="4363" y="46902"/>
                  </a:lnTo>
                  <a:lnTo>
                    <a:pt x="4440" y="47145"/>
                  </a:lnTo>
                  <a:lnTo>
                    <a:pt x="4518" y="47388"/>
                  </a:lnTo>
                  <a:lnTo>
                    <a:pt x="4609" y="47617"/>
                  </a:lnTo>
                  <a:lnTo>
                    <a:pt x="4701" y="47853"/>
                  </a:lnTo>
                  <a:lnTo>
                    <a:pt x="4799" y="48075"/>
                  </a:lnTo>
                  <a:lnTo>
                    <a:pt x="4912" y="48297"/>
                  </a:lnTo>
                  <a:lnTo>
                    <a:pt x="5024" y="48506"/>
                  </a:lnTo>
                  <a:lnTo>
                    <a:pt x="5151" y="48714"/>
                  </a:lnTo>
                  <a:lnTo>
                    <a:pt x="5278" y="48922"/>
                  </a:lnTo>
                  <a:lnTo>
                    <a:pt x="5418" y="49117"/>
                  </a:lnTo>
                  <a:lnTo>
                    <a:pt x="5559" y="49304"/>
                  </a:lnTo>
                  <a:lnTo>
                    <a:pt x="5714" y="49485"/>
                  </a:lnTo>
                  <a:lnTo>
                    <a:pt x="5876" y="49665"/>
                  </a:lnTo>
                  <a:lnTo>
                    <a:pt x="6045" y="49832"/>
                  </a:lnTo>
                  <a:lnTo>
                    <a:pt x="6221" y="49991"/>
                  </a:lnTo>
                  <a:lnTo>
                    <a:pt x="6411" y="50144"/>
                  </a:lnTo>
                  <a:lnTo>
                    <a:pt x="6601" y="50290"/>
                  </a:lnTo>
                  <a:lnTo>
                    <a:pt x="6805" y="50429"/>
                  </a:lnTo>
                  <a:lnTo>
                    <a:pt x="7016" y="50554"/>
                  </a:lnTo>
                  <a:lnTo>
                    <a:pt x="7234" y="50679"/>
                  </a:lnTo>
                  <a:lnTo>
                    <a:pt x="7466" y="50783"/>
                  </a:lnTo>
                  <a:lnTo>
                    <a:pt x="7557" y="50825"/>
                  </a:lnTo>
                  <a:lnTo>
                    <a:pt x="7656" y="50859"/>
                  </a:lnTo>
                  <a:lnTo>
                    <a:pt x="7754" y="50894"/>
                  </a:lnTo>
                  <a:lnTo>
                    <a:pt x="7853" y="50922"/>
                  </a:lnTo>
                  <a:lnTo>
                    <a:pt x="7951" y="50943"/>
                  </a:lnTo>
                  <a:lnTo>
                    <a:pt x="8050" y="50956"/>
                  </a:lnTo>
                  <a:lnTo>
                    <a:pt x="8149" y="50970"/>
                  </a:lnTo>
                  <a:lnTo>
                    <a:pt x="8254" y="50977"/>
                  </a:lnTo>
                  <a:lnTo>
                    <a:pt x="8353" y="50984"/>
                  </a:lnTo>
                  <a:lnTo>
                    <a:pt x="8451" y="50984"/>
                  </a:lnTo>
                  <a:lnTo>
                    <a:pt x="8655" y="50970"/>
                  </a:lnTo>
                  <a:lnTo>
                    <a:pt x="8866" y="50943"/>
                  </a:lnTo>
                  <a:lnTo>
                    <a:pt x="9070" y="50894"/>
                  </a:lnTo>
                  <a:lnTo>
                    <a:pt x="9281" y="50831"/>
                  </a:lnTo>
                  <a:lnTo>
                    <a:pt x="9492" y="50755"/>
                  </a:lnTo>
                  <a:lnTo>
                    <a:pt x="9704" y="50672"/>
                  </a:lnTo>
                  <a:lnTo>
                    <a:pt x="9915" y="50568"/>
                  </a:lnTo>
                  <a:lnTo>
                    <a:pt x="10126" y="50457"/>
                  </a:lnTo>
                  <a:lnTo>
                    <a:pt x="10337" y="50325"/>
                  </a:lnTo>
                  <a:lnTo>
                    <a:pt x="10548" y="50193"/>
                  </a:lnTo>
                  <a:lnTo>
                    <a:pt x="10766" y="50040"/>
                  </a:lnTo>
                  <a:lnTo>
                    <a:pt x="10977" y="49880"/>
                  </a:lnTo>
                  <a:lnTo>
                    <a:pt x="11188" y="49714"/>
                  </a:lnTo>
                  <a:lnTo>
                    <a:pt x="11399" y="49540"/>
                  </a:lnTo>
                  <a:lnTo>
                    <a:pt x="11617" y="49353"/>
                  </a:lnTo>
                  <a:lnTo>
                    <a:pt x="11829" y="49165"/>
                  </a:lnTo>
                  <a:lnTo>
                    <a:pt x="12033" y="48964"/>
                  </a:lnTo>
                  <a:lnTo>
                    <a:pt x="12244" y="48755"/>
                  </a:lnTo>
                  <a:lnTo>
                    <a:pt x="12448" y="48547"/>
                  </a:lnTo>
                  <a:lnTo>
                    <a:pt x="12659" y="48332"/>
                  </a:lnTo>
                  <a:lnTo>
                    <a:pt x="12863" y="48110"/>
                  </a:lnTo>
                  <a:lnTo>
                    <a:pt x="13264" y="47652"/>
                  </a:lnTo>
                  <a:lnTo>
                    <a:pt x="13658" y="47193"/>
                  </a:lnTo>
                  <a:lnTo>
                    <a:pt x="14038" y="46721"/>
                  </a:lnTo>
                  <a:lnTo>
                    <a:pt x="14333" y="46971"/>
                  </a:lnTo>
                  <a:lnTo>
                    <a:pt x="14629" y="47207"/>
                  </a:lnTo>
                  <a:lnTo>
                    <a:pt x="14917" y="47443"/>
                  </a:lnTo>
                  <a:lnTo>
                    <a:pt x="15213" y="47672"/>
                  </a:lnTo>
                  <a:lnTo>
                    <a:pt x="15501" y="47888"/>
                  </a:lnTo>
                  <a:lnTo>
                    <a:pt x="15783" y="48103"/>
                  </a:lnTo>
                  <a:lnTo>
                    <a:pt x="16353" y="48506"/>
                  </a:lnTo>
                  <a:lnTo>
                    <a:pt x="16909" y="48887"/>
                  </a:lnTo>
                  <a:lnTo>
                    <a:pt x="17458" y="49242"/>
                  </a:lnTo>
                  <a:lnTo>
                    <a:pt x="17992" y="49575"/>
                  </a:lnTo>
                  <a:lnTo>
                    <a:pt x="18513" y="49880"/>
                  </a:lnTo>
                  <a:lnTo>
                    <a:pt x="19027" y="50172"/>
                  </a:lnTo>
                  <a:lnTo>
                    <a:pt x="19526" y="50436"/>
                  </a:lnTo>
                  <a:lnTo>
                    <a:pt x="20012" y="50679"/>
                  </a:lnTo>
                  <a:lnTo>
                    <a:pt x="20483" y="50901"/>
                  </a:lnTo>
                  <a:lnTo>
                    <a:pt x="20941" y="51102"/>
                  </a:lnTo>
                  <a:lnTo>
                    <a:pt x="21377" y="51290"/>
                  </a:lnTo>
                  <a:lnTo>
                    <a:pt x="21799" y="51456"/>
                  </a:lnTo>
                  <a:lnTo>
                    <a:pt x="22207" y="51609"/>
                  </a:lnTo>
                  <a:lnTo>
                    <a:pt x="22594" y="51748"/>
                  </a:lnTo>
                  <a:lnTo>
                    <a:pt x="22960" y="51866"/>
                  </a:lnTo>
                  <a:lnTo>
                    <a:pt x="23305" y="51977"/>
                  </a:lnTo>
                  <a:lnTo>
                    <a:pt x="23635" y="52067"/>
                  </a:lnTo>
                  <a:lnTo>
                    <a:pt x="23938" y="52151"/>
                  </a:lnTo>
                  <a:lnTo>
                    <a:pt x="24219" y="52220"/>
                  </a:lnTo>
                  <a:lnTo>
                    <a:pt x="24480" y="52283"/>
                  </a:lnTo>
                  <a:lnTo>
                    <a:pt x="24712" y="52331"/>
                  </a:lnTo>
                  <a:lnTo>
                    <a:pt x="25106" y="52408"/>
                  </a:lnTo>
                  <a:lnTo>
                    <a:pt x="25402" y="52449"/>
                  </a:lnTo>
                  <a:lnTo>
                    <a:pt x="25577" y="52470"/>
                  </a:lnTo>
                  <a:lnTo>
                    <a:pt x="25641" y="52477"/>
                  </a:lnTo>
                  <a:lnTo>
                    <a:pt x="25993" y="52539"/>
                  </a:lnTo>
                  <a:lnTo>
                    <a:pt x="26380" y="52595"/>
                  </a:lnTo>
                  <a:lnTo>
                    <a:pt x="26795" y="52658"/>
                  </a:lnTo>
                  <a:lnTo>
                    <a:pt x="27238" y="52713"/>
                  </a:lnTo>
                  <a:lnTo>
                    <a:pt x="27702" y="52762"/>
                  </a:lnTo>
                  <a:lnTo>
                    <a:pt x="28195" y="52810"/>
                  </a:lnTo>
                  <a:lnTo>
                    <a:pt x="28716" y="52859"/>
                  </a:lnTo>
                  <a:lnTo>
                    <a:pt x="29257" y="52894"/>
                  </a:lnTo>
                  <a:lnTo>
                    <a:pt x="29813" y="52928"/>
                  </a:lnTo>
                  <a:lnTo>
                    <a:pt x="30397" y="52956"/>
                  </a:lnTo>
                  <a:lnTo>
                    <a:pt x="30995" y="52970"/>
                  </a:lnTo>
                  <a:lnTo>
                    <a:pt x="31615" y="52984"/>
                  </a:lnTo>
                  <a:lnTo>
                    <a:pt x="32255" y="52984"/>
                  </a:lnTo>
                  <a:lnTo>
                    <a:pt x="32902" y="52977"/>
                  </a:lnTo>
                  <a:lnTo>
                    <a:pt x="33564" y="52963"/>
                  </a:lnTo>
                  <a:lnTo>
                    <a:pt x="34246" y="52935"/>
                  </a:lnTo>
                  <a:lnTo>
                    <a:pt x="34929" y="52901"/>
                  </a:lnTo>
                  <a:lnTo>
                    <a:pt x="35632" y="52845"/>
                  </a:lnTo>
                  <a:lnTo>
                    <a:pt x="36336" y="52783"/>
                  </a:lnTo>
                  <a:lnTo>
                    <a:pt x="37054" y="52706"/>
                  </a:lnTo>
                  <a:lnTo>
                    <a:pt x="37771" y="52616"/>
                  </a:lnTo>
                  <a:lnTo>
                    <a:pt x="38503" y="52512"/>
                  </a:lnTo>
                  <a:lnTo>
                    <a:pt x="39235" y="52394"/>
                  </a:lnTo>
                  <a:lnTo>
                    <a:pt x="39967" y="52262"/>
                  </a:lnTo>
                  <a:lnTo>
                    <a:pt x="40698" y="52109"/>
                  </a:lnTo>
                  <a:lnTo>
                    <a:pt x="41071" y="52026"/>
                  </a:lnTo>
                  <a:lnTo>
                    <a:pt x="41437" y="51935"/>
                  </a:lnTo>
                  <a:lnTo>
                    <a:pt x="41803" y="51845"/>
                  </a:lnTo>
                  <a:lnTo>
                    <a:pt x="42169" y="51755"/>
                  </a:lnTo>
                  <a:lnTo>
                    <a:pt x="42535" y="51651"/>
                  </a:lnTo>
                  <a:lnTo>
                    <a:pt x="42901" y="51547"/>
                  </a:lnTo>
                  <a:lnTo>
                    <a:pt x="43267" y="51436"/>
                  </a:lnTo>
                  <a:lnTo>
                    <a:pt x="43633" y="51324"/>
                  </a:lnTo>
                  <a:lnTo>
                    <a:pt x="43999" y="51199"/>
                  </a:lnTo>
                  <a:lnTo>
                    <a:pt x="44357" y="51074"/>
                  </a:lnTo>
                  <a:lnTo>
                    <a:pt x="44716" y="50950"/>
                  </a:lnTo>
                  <a:lnTo>
                    <a:pt x="45075" y="50811"/>
                  </a:lnTo>
                  <a:lnTo>
                    <a:pt x="45434" y="50672"/>
                  </a:lnTo>
                  <a:lnTo>
                    <a:pt x="45786" y="50526"/>
                  </a:lnTo>
                  <a:lnTo>
                    <a:pt x="46201" y="51199"/>
                  </a:lnTo>
                  <a:lnTo>
                    <a:pt x="46644" y="51901"/>
                  </a:lnTo>
                  <a:lnTo>
                    <a:pt x="47116" y="52616"/>
                  </a:lnTo>
                  <a:lnTo>
                    <a:pt x="47355" y="52977"/>
                  </a:lnTo>
                  <a:lnTo>
                    <a:pt x="47601" y="53338"/>
                  </a:lnTo>
                  <a:lnTo>
                    <a:pt x="47854" y="53699"/>
                  </a:lnTo>
                  <a:lnTo>
                    <a:pt x="48115" y="54053"/>
                  </a:lnTo>
                  <a:lnTo>
                    <a:pt x="48375" y="54400"/>
                  </a:lnTo>
                  <a:lnTo>
                    <a:pt x="48642" y="54747"/>
                  </a:lnTo>
                  <a:lnTo>
                    <a:pt x="48910" y="55081"/>
                  </a:lnTo>
                  <a:lnTo>
                    <a:pt x="49184" y="55407"/>
                  </a:lnTo>
                  <a:lnTo>
                    <a:pt x="49459" y="55726"/>
                  </a:lnTo>
                  <a:lnTo>
                    <a:pt x="49740" y="56032"/>
                  </a:lnTo>
                  <a:lnTo>
                    <a:pt x="50022" y="56323"/>
                  </a:lnTo>
                  <a:lnTo>
                    <a:pt x="50310" y="56594"/>
                  </a:lnTo>
                  <a:lnTo>
                    <a:pt x="50592" y="56858"/>
                  </a:lnTo>
                  <a:lnTo>
                    <a:pt x="50880" y="57094"/>
                  </a:lnTo>
                  <a:lnTo>
                    <a:pt x="51028" y="57212"/>
                  </a:lnTo>
                  <a:lnTo>
                    <a:pt x="51169" y="57323"/>
                  </a:lnTo>
                  <a:lnTo>
                    <a:pt x="51316" y="57420"/>
                  </a:lnTo>
                  <a:lnTo>
                    <a:pt x="51464" y="57525"/>
                  </a:lnTo>
                  <a:lnTo>
                    <a:pt x="51612" y="57615"/>
                  </a:lnTo>
                  <a:lnTo>
                    <a:pt x="51753" y="57698"/>
                  </a:lnTo>
                  <a:lnTo>
                    <a:pt x="51900" y="57782"/>
                  </a:lnTo>
                  <a:lnTo>
                    <a:pt x="52048" y="57858"/>
                  </a:lnTo>
                  <a:lnTo>
                    <a:pt x="52196" y="57927"/>
                  </a:lnTo>
                  <a:lnTo>
                    <a:pt x="52344" y="57990"/>
                  </a:lnTo>
                  <a:lnTo>
                    <a:pt x="52484" y="58045"/>
                  </a:lnTo>
                  <a:lnTo>
                    <a:pt x="52632" y="58094"/>
                  </a:lnTo>
                  <a:lnTo>
                    <a:pt x="52780" y="58136"/>
                  </a:lnTo>
                  <a:lnTo>
                    <a:pt x="52928" y="58170"/>
                  </a:lnTo>
                  <a:lnTo>
                    <a:pt x="53075" y="58198"/>
                  </a:lnTo>
                  <a:lnTo>
                    <a:pt x="53216" y="58219"/>
                  </a:lnTo>
                  <a:lnTo>
                    <a:pt x="53364" y="58233"/>
                  </a:lnTo>
                  <a:lnTo>
                    <a:pt x="53659" y="58233"/>
                  </a:lnTo>
                  <a:lnTo>
                    <a:pt x="53800" y="58219"/>
                  </a:lnTo>
                  <a:lnTo>
                    <a:pt x="53948" y="58198"/>
                  </a:lnTo>
                  <a:lnTo>
                    <a:pt x="54089" y="58170"/>
                  </a:lnTo>
                  <a:lnTo>
                    <a:pt x="54236" y="58136"/>
                  </a:lnTo>
                  <a:lnTo>
                    <a:pt x="54377" y="58087"/>
                  </a:lnTo>
                  <a:lnTo>
                    <a:pt x="54666" y="57976"/>
                  </a:lnTo>
                  <a:lnTo>
                    <a:pt x="54947" y="57851"/>
                  </a:lnTo>
                  <a:lnTo>
                    <a:pt x="55214" y="57712"/>
                  </a:lnTo>
                  <a:lnTo>
                    <a:pt x="55475" y="57559"/>
                  </a:lnTo>
                  <a:lnTo>
                    <a:pt x="55728" y="57400"/>
                  </a:lnTo>
                  <a:lnTo>
                    <a:pt x="55967" y="57226"/>
                  </a:lnTo>
                  <a:lnTo>
                    <a:pt x="56192" y="57046"/>
                  </a:lnTo>
                  <a:lnTo>
                    <a:pt x="56411" y="56851"/>
                  </a:lnTo>
                  <a:lnTo>
                    <a:pt x="56622" y="56643"/>
                  </a:lnTo>
                  <a:lnTo>
                    <a:pt x="56819" y="56428"/>
                  </a:lnTo>
                  <a:lnTo>
                    <a:pt x="57016" y="56205"/>
                  </a:lnTo>
                  <a:lnTo>
                    <a:pt x="57192" y="55969"/>
                  </a:lnTo>
                  <a:lnTo>
                    <a:pt x="57367" y="55733"/>
                  </a:lnTo>
                  <a:lnTo>
                    <a:pt x="57529" y="55483"/>
                  </a:lnTo>
                  <a:lnTo>
                    <a:pt x="57684" y="55220"/>
                  </a:lnTo>
                  <a:lnTo>
                    <a:pt x="57832" y="54956"/>
                  </a:lnTo>
                  <a:lnTo>
                    <a:pt x="57966" y="54685"/>
                  </a:lnTo>
                  <a:lnTo>
                    <a:pt x="58099" y="54407"/>
                  </a:lnTo>
                  <a:lnTo>
                    <a:pt x="58219" y="54116"/>
                  </a:lnTo>
                  <a:lnTo>
                    <a:pt x="58331" y="53824"/>
                  </a:lnTo>
                  <a:lnTo>
                    <a:pt x="58437" y="53532"/>
                  </a:lnTo>
                  <a:lnTo>
                    <a:pt x="58536" y="53227"/>
                  </a:lnTo>
                  <a:lnTo>
                    <a:pt x="58620" y="52921"/>
                  </a:lnTo>
                  <a:lnTo>
                    <a:pt x="58704" y="52609"/>
                  </a:lnTo>
                  <a:lnTo>
                    <a:pt x="58782" y="52290"/>
                  </a:lnTo>
                  <a:lnTo>
                    <a:pt x="58845" y="51970"/>
                  </a:lnTo>
                  <a:lnTo>
                    <a:pt x="58908" y="51644"/>
                  </a:lnTo>
                  <a:lnTo>
                    <a:pt x="58965" y="51318"/>
                  </a:lnTo>
                  <a:lnTo>
                    <a:pt x="59007" y="50991"/>
                  </a:lnTo>
                  <a:lnTo>
                    <a:pt x="59049" y="50658"/>
                  </a:lnTo>
                  <a:lnTo>
                    <a:pt x="59084" y="50325"/>
                  </a:lnTo>
                  <a:lnTo>
                    <a:pt x="59113" y="49991"/>
                  </a:lnTo>
                  <a:lnTo>
                    <a:pt x="59134" y="49658"/>
                  </a:lnTo>
                  <a:lnTo>
                    <a:pt x="59148" y="49318"/>
                  </a:lnTo>
                  <a:lnTo>
                    <a:pt x="59162" y="48985"/>
                  </a:lnTo>
                  <a:lnTo>
                    <a:pt x="59162" y="48644"/>
                  </a:lnTo>
                  <a:lnTo>
                    <a:pt x="59162" y="48311"/>
                  </a:lnTo>
                  <a:lnTo>
                    <a:pt x="59155" y="47971"/>
                  </a:lnTo>
                  <a:lnTo>
                    <a:pt x="59141" y="47638"/>
                  </a:lnTo>
                  <a:lnTo>
                    <a:pt x="59127" y="47304"/>
                  </a:lnTo>
                  <a:lnTo>
                    <a:pt x="59105" y="46978"/>
                  </a:lnTo>
                  <a:lnTo>
                    <a:pt x="59077" y="46652"/>
                  </a:lnTo>
                  <a:lnTo>
                    <a:pt x="59042" y="46325"/>
                  </a:lnTo>
                  <a:lnTo>
                    <a:pt x="59007" y="45999"/>
                  </a:lnTo>
                  <a:lnTo>
                    <a:pt x="58965" y="45680"/>
                  </a:lnTo>
                  <a:lnTo>
                    <a:pt x="58923" y="45367"/>
                  </a:lnTo>
                  <a:lnTo>
                    <a:pt x="58873" y="45055"/>
                  </a:lnTo>
                  <a:lnTo>
                    <a:pt x="58817" y="44749"/>
                  </a:lnTo>
                  <a:lnTo>
                    <a:pt x="58761" y="44451"/>
                  </a:lnTo>
                  <a:lnTo>
                    <a:pt x="58704" y="44152"/>
                  </a:lnTo>
                  <a:lnTo>
                    <a:pt x="58641" y="43861"/>
                  </a:lnTo>
                  <a:lnTo>
                    <a:pt x="58571" y="43576"/>
                  </a:lnTo>
                  <a:lnTo>
                    <a:pt x="58500" y="43298"/>
                  </a:lnTo>
                  <a:lnTo>
                    <a:pt x="58423" y="43027"/>
                  </a:lnTo>
                  <a:lnTo>
                    <a:pt x="58353" y="42764"/>
                  </a:lnTo>
                  <a:lnTo>
                    <a:pt x="58268" y="42514"/>
                  </a:lnTo>
                  <a:lnTo>
                    <a:pt x="58184" y="42264"/>
                  </a:lnTo>
                  <a:lnTo>
                    <a:pt x="58099" y="42028"/>
                  </a:lnTo>
                  <a:lnTo>
                    <a:pt x="58015" y="41792"/>
                  </a:lnTo>
                  <a:lnTo>
                    <a:pt x="57923" y="41569"/>
                  </a:lnTo>
                  <a:lnTo>
                    <a:pt x="57832" y="41361"/>
                  </a:lnTo>
                  <a:lnTo>
                    <a:pt x="57740" y="41160"/>
                  </a:lnTo>
                  <a:lnTo>
                    <a:pt x="57642" y="40965"/>
                  </a:lnTo>
                  <a:lnTo>
                    <a:pt x="57550" y="40785"/>
                  </a:lnTo>
                  <a:lnTo>
                    <a:pt x="58043" y="40174"/>
                  </a:lnTo>
                  <a:lnTo>
                    <a:pt x="58536" y="39549"/>
                  </a:lnTo>
                  <a:lnTo>
                    <a:pt x="59021" y="38924"/>
                  </a:lnTo>
                  <a:lnTo>
                    <a:pt x="59500" y="38285"/>
                  </a:lnTo>
                  <a:lnTo>
                    <a:pt x="59971" y="37647"/>
                  </a:lnTo>
                  <a:lnTo>
                    <a:pt x="60442" y="36994"/>
                  </a:lnTo>
                  <a:lnTo>
                    <a:pt x="60900" y="36348"/>
                  </a:lnTo>
                  <a:lnTo>
                    <a:pt x="61343" y="35696"/>
                  </a:lnTo>
                  <a:lnTo>
                    <a:pt x="61786" y="35036"/>
                  </a:lnTo>
                  <a:lnTo>
                    <a:pt x="62223" y="34383"/>
                  </a:lnTo>
                  <a:lnTo>
                    <a:pt x="62645" y="33724"/>
                  </a:lnTo>
                  <a:lnTo>
                    <a:pt x="63060" y="33064"/>
                  </a:lnTo>
                  <a:lnTo>
                    <a:pt x="63468" y="32411"/>
                  </a:lnTo>
                  <a:lnTo>
                    <a:pt x="63862" y="31752"/>
                  </a:lnTo>
                  <a:lnTo>
                    <a:pt x="64249" y="31099"/>
                  </a:lnTo>
                  <a:lnTo>
                    <a:pt x="64622" y="30453"/>
                  </a:lnTo>
                  <a:lnTo>
                    <a:pt x="64988" y="29808"/>
                  </a:lnTo>
                  <a:lnTo>
                    <a:pt x="65340" y="29169"/>
                  </a:lnTo>
                  <a:lnTo>
                    <a:pt x="65677" y="28537"/>
                  </a:lnTo>
                  <a:lnTo>
                    <a:pt x="66008" y="27905"/>
                  </a:lnTo>
                  <a:lnTo>
                    <a:pt x="66318" y="27287"/>
                  </a:lnTo>
                  <a:lnTo>
                    <a:pt x="66627" y="26676"/>
                  </a:lnTo>
                  <a:lnTo>
                    <a:pt x="66916" y="26072"/>
                  </a:lnTo>
                  <a:lnTo>
                    <a:pt x="67190" y="25482"/>
                  </a:lnTo>
                  <a:lnTo>
                    <a:pt x="67451" y="24899"/>
                  </a:lnTo>
                  <a:lnTo>
                    <a:pt x="67704" y="24330"/>
                  </a:lnTo>
                  <a:lnTo>
                    <a:pt x="67936" y="23774"/>
                  </a:lnTo>
                  <a:lnTo>
                    <a:pt x="68154" y="23233"/>
                  </a:lnTo>
                  <a:lnTo>
                    <a:pt x="68358" y="22698"/>
                  </a:lnTo>
                  <a:lnTo>
                    <a:pt x="68541" y="22184"/>
                  </a:lnTo>
                  <a:lnTo>
                    <a:pt x="68717" y="21684"/>
                  </a:lnTo>
                  <a:lnTo>
                    <a:pt x="68872" y="21205"/>
                  </a:lnTo>
                  <a:lnTo>
                    <a:pt x="68956" y="20907"/>
                  </a:lnTo>
                  <a:lnTo>
                    <a:pt x="69041" y="20608"/>
                  </a:lnTo>
                  <a:lnTo>
                    <a:pt x="69118" y="20317"/>
                  </a:lnTo>
                  <a:lnTo>
                    <a:pt x="69189" y="20032"/>
                  </a:lnTo>
                  <a:lnTo>
                    <a:pt x="69252" y="19740"/>
                  </a:lnTo>
                  <a:lnTo>
                    <a:pt x="69308" y="19463"/>
                  </a:lnTo>
                  <a:lnTo>
                    <a:pt x="69357" y="19178"/>
                  </a:lnTo>
                  <a:lnTo>
                    <a:pt x="69400" y="18900"/>
                  </a:lnTo>
                  <a:lnTo>
                    <a:pt x="69435" y="18622"/>
                  </a:lnTo>
                  <a:lnTo>
                    <a:pt x="69463" y="18345"/>
                  </a:lnTo>
                  <a:lnTo>
                    <a:pt x="69484" y="18074"/>
                  </a:lnTo>
                  <a:lnTo>
                    <a:pt x="69498" y="17803"/>
                  </a:lnTo>
                  <a:lnTo>
                    <a:pt x="69505" y="17539"/>
                  </a:lnTo>
                  <a:lnTo>
                    <a:pt x="69505" y="17275"/>
                  </a:lnTo>
                  <a:lnTo>
                    <a:pt x="69505" y="17012"/>
                  </a:lnTo>
                  <a:lnTo>
                    <a:pt x="69491" y="16748"/>
                  </a:lnTo>
                  <a:lnTo>
                    <a:pt x="69470" y="16491"/>
                  </a:lnTo>
                  <a:lnTo>
                    <a:pt x="69449" y="16234"/>
                  </a:lnTo>
                  <a:lnTo>
                    <a:pt x="69414" y="15984"/>
                  </a:lnTo>
                  <a:lnTo>
                    <a:pt x="69371" y="15727"/>
                  </a:lnTo>
                  <a:lnTo>
                    <a:pt x="69329" y="15477"/>
                  </a:lnTo>
                  <a:lnTo>
                    <a:pt x="69273" y="15227"/>
                  </a:lnTo>
                  <a:lnTo>
                    <a:pt x="69217" y="14984"/>
                  </a:lnTo>
                  <a:lnTo>
                    <a:pt x="69146" y="14741"/>
                  </a:lnTo>
                  <a:lnTo>
                    <a:pt x="69069" y="14498"/>
                  </a:lnTo>
                  <a:lnTo>
                    <a:pt x="68991" y="14255"/>
                  </a:lnTo>
                  <a:lnTo>
                    <a:pt x="68900" y="14019"/>
                  </a:lnTo>
                  <a:lnTo>
                    <a:pt x="68809" y="13783"/>
                  </a:lnTo>
                  <a:lnTo>
                    <a:pt x="68703" y="13547"/>
                  </a:lnTo>
                  <a:lnTo>
                    <a:pt x="68590" y="13311"/>
                  </a:lnTo>
                  <a:lnTo>
                    <a:pt x="68478" y="13082"/>
                  </a:lnTo>
                  <a:lnTo>
                    <a:pt x="68351" y="12846"/>
                  </a:lnTo>
                  <a:lnTo>
                    <a:pt x="67915" y="12575"/>
                  </a:lnTo>
                  <a:lnTo>
                    <a:pt x="67472" y="12304"/>
                  </a:lnTo>
                  <a:lnTo>
                    <a:pt x="67028" y="12033"/>
                  </a:lnTo>
                  <a:lnTo>
                    <a:pt x="66571" y="11770"/>
                  </a:lnTo>
                  <a:lnTo>
                    <a:pt x="65663" y="11242"/>
                  </a:lnTo>
                  <a:lnTo>
                    <a:pt x="64727" y="10728"/>
                  </a:lnTo>
                  <a:lnTo>
                    <a:pt x="63785" y="10228"/>
                  </a:lnTo>
                  <a:lnTo>
                    <a:pt x="62828" y="9728"/>
                  </a:lnTo>
                  <a:lnTo>
                    <a:pt x="61850" y="9249"/>
                  </a:lnTo>
                  <a:lnTo>
                    <a:pt x="60865" y="8770"/>
                  </a:lnTo>
                  <a:lnTo>
                    <a:pt x="59865" y="8312"/>
                  </a:lnTo>
                  <a:lnTo>
                    <a:pt x="58852" y="7861"/>
                  </a:lnTo>
                  <a:lnTo>
                    <a:pt x="57832" y="7416"/>
                  </a:lnTo>
                  <a:lnTo>
                    <a:pt x="56798" y="6986"/>
                  </a:lnTo>
                  <a:lnTo>
                    <a:pt x="55749" y="6569"/>
                  </a:lnTo>
                  <a:lnTo>
                    <a:pt x="54694" y="6160"/>
                  </a:lnTo>
                  <a:lnTo>
                    <a:pt x="53631" y="5764"/>
                  </a:lnTo>
                  <a:lnTo>
                    <a:pt x="52562" y="5382"/>
                  </a:lnTo>
                  <a:lnTo>
                    <a:pt x="51485" y="5007"/>
                  </a:lnTo>
                  <a:lnTo>
                    <a:pt x="50395" y="4653"/>
                  </a:lnTo>
                  <a:lnTo>
                    <a:pt x="49304" y="4299"/>
                  </a:lnTo>
                  <a:lnTo>
                    <a:pt x="48199" y="3965"/>
                  </a:lnTo>
                  <a:lnTo>
                    <a:pt x="47094" y="3646"/>
                  </a:lnTo>
                  <a:lnTo>
                    <a:pt x="45983" y="3334"/>
                  </a:lnTo>
                  <a:lnTo>
                    <a:pt x="44871" y="3035"/>
                  </a:lnTo>
                  <a:lnTo>
                    <a:pt x="43752" y="2750"/>
                  </a:lnTo>
                  <a:lnTo>
                    <a:pt x="42633" y="2480"/>
                  </a:lnTo>
                  <a:lnTo>
                    <a:pt x="41508" y="2223"/>
                  </a:lnTo>
                  <a:lnTo>
                    <a:pt x="40389" y="1973"/>
                  </a:lnTo>
                  <a:lnTo>
                    <a:pt x="39263" y="1744"/>
                  </a:lnTo>
                  <a:lnTo>
                    <a:pt x="38130" y="1528"/>
                  </a:lnTo>
                  <a:lnTo>
                    <a:pt x="37004" y="1320"/>
                  </a:lnTo>
                  <a:lnTo>
                    <a:pt x="35879" y="1133"/>
                  </a:lnTo>
                  <a:lnTo>
                    <a:pt x="34760" y="959"/>
                  </a:lnTo>
                  <a:lnTo>
                    <a:pt x="33634" y="799"/>
                  </a:lnTo>
                  <a:lnTo>
                    <a:pt x="32515" y="647"/>
                  </a:lnTo>
                  <a:lnTo>
                    <a:pt x="31404" y="515"/>
                  </a:lnTo>
                  <a:lnTo>
                    <a:pt x="30285" y="397"/>
                  </a:lnTo>
                  <a:lnTo>
                    <a:pt x="29180" y="300"/>
                  </a:lnTo>
                  <a:lnTo>
                    <a:pt x="28075" y="209"/>
                  </a:lnTo>
                  <a:lnTo>
                    <a:pt x="26978" y="133"/>
                  </a:lnTo>
                  <a:lnTo>
                    <a:pt x="25887" y="77"/>
                  </a:lnTo>
                  <a:lnTo>
                    <a:pt x="24803" y="36"/>
                  </a:lnTo>
                  <a:lnTo>
                    <a:pt x="23727" y="8"/>
                  </a:lnTo>
                  <a:lnTo>
                    <a:pt x="226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>
              <a:extLst>
                <a:ext uri="{FF2B5EF4-FFF2-40B4-BE49-F238E27FC236}">
                  <a16:creationId xmlns:a16="http://schemas.microsoft.com/office/drawing/2014/main" id="{0449C014-8BAD-2DF4-EFA0-E23FA6990FC5}"/>
                </a:ext>
              </a:extLst>
            </p:cNvPr>
            <p:cNvSpPr/>
            <p:nvPr/>
          </p:nvSpPr>
          <p:spPr>
            <a:xfrm rot="10800000">
              <a:off x="564600" y="2864038"/>
              <a:ext cx="1847925" cy="2147200"/>
            </a:xfrm>
            <a:custGeom>
              <a:avLst/>
              <a:gdLst/>
              <a:ahLst/>
              <a:cxnLst/>
              <a:rect l="l" t="t" r="r" b="b"/>
              <a:pathLst>
                <a:path w="73917" h="85888" extrusionOk="0">
                  <a:moveTo>
                    <a:pt x="43612" y="83728"/>
                  </a:moveTo>
                  <a:lnTo>
                    <a:pt x="43612" y="83728"/>
                  </a:lnTo>
                  <a:lnTo>
                    <a:pt x="43942" y="83721"/>
                  </a:lnTo>
                  <a:lnTo>
                    <a:pt x="44273" y="83721"/>
                  </a:lnTo>
                  <a:lnTo>
                    <a:pt x="44604" y="83728"/>
                  </a:lnTo>
                  <a:lnTo>
                    <a:pt x="44934" y="83742"/>
                  </a:lnTo>
                  <a:lnTo>
                    <a:pt x="45272" y="83763"/>
                  </a:lnTo>
                  <a:lnTo>
                    <a:pt x="45603" y="83790"/>
                  </a:lnTo>
                  <a:lnTo>
                    <a:pt x="45941" y="83825"/>
                  </a:lnTo>
                  <a:lnTo>
                    <a:pt x="46278" y="83860"/>
                  </a:lnTo>
                  <a:lnTo>
                    <a:pt x="46616" y="83908"/>
                  </a:lnTo>
                  <a:lnTo>
                    <a:pt x="46954" y="83957"/>
                  </a:lnTo>
                  <a:lnTo>
                    <a:pt x="47629" y="84068"/>
                  </a:lnTo>
                  <a:lnTo>
                    <a:pt x="48312" y="84193"/>
                  </a:lnTo>
                  <a:lnTo>
                    <a:pt x="49001" y="84339"/>
                  </a:lnTo>
                  <a:lnTo>
                    <a:pt x="49691" y="84485"/>
                  </a:lnTo>
                  <a:lnTo>
                    <a:pt x="50380" y="84644"/>
                  </a:lnTo>
                  <a:lnTo>
                    <a:pt x="51767" y="84957"/>
                  </a:lnTo>
                  <a:lnTo>
                    <a:pt x="52463" y="85117"/>
                  </a:lnTo>
                  <a:lnTo>
                    <a:pt x="53167" y="85262"/>
                  </a:lnTo>
                  <a:lnTo>
                    <a:pt x="53863" y="85408"/>
                  </a:lnTo>
                  <a:lnTo>
                    <a:pt x="54567" y="85533"/>
                  </a:lnTo>
                  <a:lnTo>
                    <a:pt x="54919" y="85596"/>
                  </a:lnTo>
                  <a:lnTo>
                    <a:pt x="55271" y="85651"/>
                  </a:lnTo>
                  <a:lnTo>
                    <a:pt x="55615" y="85700"/>
                  </a:lnTo>
                  <a:lnTo>
                    <a:pt x="55967" y="85741"/>
                  </a:lnTo>
                  <a:lnTo>
                    <a:pt x="56319" y="85783"/>
                  </a:lnTo>
                  <a:lnTo>
                    <a:pt x="56671" y="85818"/>
                  </a:lnTo>
                  <a:lnTo>
                    <a:pt x="57023" y="85846"/>
                  </a:lnTo>
                  <a:lnTo>
                    <a:pt x="57375" y="85866"/>
                  </a:lnTo>
                  <a:lnTo>
                    <a:pt x="57726" y="85880"/>
                  </a:lnTo>
                  <a:lnTo>
                    <a:pt x="58078" y="85887"/>
                  </a:lnTo>
                  <a:lnTo>
                    <a:pt x="58430" y="85887"/>
                  </a:lnTo>
                  <a:lnTo>
                    <a:pt x="58782" y="85880"/>
                  </a:lnTo>
                  <a:lnTo>
                    <a:pt x="59134" y="85866"/>
                  </a:lnTo>
                  <a:lnTo>
                    <a:pt x="59478" y="85839"/>
                  </a:lnTo>
                  <a:lnTo>
                    <a:pt x="59830" y="85804"/>
                  </a:lnTo>
                  <a:lnTo>
                    <a:pt x="60182" y="85762"/>
                  </a:lnTo>
                  <a:lnTo>
                    <a:pt x="60534" y="85707"/>
                  </a:lnTo>
                  <a:lnTo>
                    <a:pt x="60879" y="85644"/>
                  </a:lnTo>
                  <a:lnTo>
                    <a:pt x="61230" y="85568"/>
                  </a:lnTo>
                  <a:lnTo>
                    <a:pt x="61582" y="85485"/>
                  </a:lnTo>
                  <a:lnTo>
                    <a:pt x="61927" y="85387"/>
                  </a:lnTo>
                  <a:lnTo>
                    <a:pt x="62279" y="85276"/>
                  </a:lnTo>
                  <a:lnTo>
                    <a:pt x="62624" y="85158"/>
                  </a:lnTo>
                  <a:lnTo>
                    <a:pt x="62968" y="85026"/>
                  </a:lnTo>
                  <a:lnTo>
                    <a:pt x="63313" y="84880"/>
                  </a:lnTo>
                  <a:lnTo>
                    <a:pt x="63665" y="84721"/>
                  </a:lnTo>
                  <a:lnTo>
                    <a:pt x="64010" y="84547"/>
                  </a:lnTo>
                  <a:lnTo>
                    <a:pt x="64355" y="84360"/>
                  </a:lnTo>
                  <a:lnTo>
                    <a:pt x="64692" y="84151"/>
                  </a:lnTo>
                  <a:lnTo>
                    <a:pt x="65037" y="83936"/>
                  </a:lnTo>
                  <a:lnTo>
                    <a:pt x="65382" y="83707"/>
                  </a:lnTo>
                  <a:lnTo>
                    <a:pt x="65720" y="83457"/>
                  </a:lnTo>
                  <a:lnTo>
                    <a:pt x="65720" y="83457"/>
                  </a:lnTo>
                  <a:lnTo>
                    <a:pt x="66064" y="83193"/>
                  </a:lnTo>
                  <a:lnTo>
                    <a:pt x="66402" y="82916"/>
                  </a:lnTo>
                  <a:lnTo>
                    <a:pt x="66740" y="82631"/>
                  </a:lnTo>
                  <a:lnTo>
                    <a:pt x="67071" y="82325"/>
                  </a:lnTo>
                  <a:lnTo>
                    <a:pt x="67401" y="82013"/>
                  </a:lnTo>
                  <a:lnTo>
                    <a:pt x="67732" y="81680"/>
                  </a:lnTo>
                  <a:lnTo>
                    <a:pt x="68056" y="81339"/>
                  </a:lnTo>
                  <a:lnTo>
                    <a:pt x="68379" y="80985"/>
                  </a:lnTo>
                  <a:lnTo>
                    <a:pt x="68696" y="80610"/>
                  </a:lnTo>
                  <a:lnTo>
                    <a:pt x="69006" y="80229"/>
                  </a:lnTo>
                  <a:lnTo>
                    <a:pt x="69308" y="79840"/>
                  </a:lnTo>
                  <a:lnTo>
                    <a:pt x="69611" y="79430"/>
                  </a:lnTo>
                  <a:lnTo>
                    <a:pt x="69899" y="79007"/>
                  </a:lnTo>
                  <a:lnTo>
                    <a:pt x="70188" y="78576"/>
                  </a:lnTo>
                  <a:lnTo>
                    <a:pt x="70469" y="78132"/>
                  </a:lnTo>
                  <a:lnTo>
                    <a:pt x="70736" y="77674"/>
                  </a:lnTo>
                  <a:lnTo>
                    <a:pt x="71004" y="77201"/>
                  </a:lnTo>
                  <a:lnTo>
                    <a:pt x="71257" y="76722"/>
                  </a:lnTo>
                  <a:lnTo>
                    <a:pt x="71503" y="76222"/>
                  </a:lnTo>
                  <a:lnTo>
                    <a:pt x="71736" y="75716"/>
                  </a:lnTo>
                  <a:lnTo>
                    <a:pt x="71968" y="75195"/>
                  </a:lnTo>
                  <a:lnTo>
                    <a:pt x="72179" y="74667"/>
                  </a:lnTo>
                  <a:lnTo>
                    <a:pt x="72390" y="74126"/>
                  </a:lnTo>
                  <a:lnTo>
                    <a:pt x="72580" y="73570"/>
                  </a:lnTo>
                  <a:lnTo>
                    <a:pt x="72763" y="73001"/>
                  </a:lnTo>
                  <a:lnTo>
                    <a:pt x="72939" y="72418"/>
                  </a:lnTo>
                  <a:lnTo>
                    <a:pt x="73094" y="71827"/>
                  </a:lnTo>
                  <a:lnTo>
                    <a:pt x="73241" y="71223"/>
                  </a:lnTo>
                  <a:lnTo>
                    <a:pt x="73375" y="70612"/>
                  </a:lnTo>
                  <a:lnTo>
                    <a:pt x="73495" y="69988"/>
                  </a:lnTo>
                  <a:lnTo>
                    <a:pt x="73600" y="69349"/>
                  </a:lnTo>
                  <a:lnTo>
                    <a:pt x="73692" y="68696"/>
                  </a:lnTo>
                  <a:lnTo>
                    <a:pt x="73769" y="68037"/>
                  </a:lnTo>
                  <a:lnTo>
                    <a:pt x="73825" y="67363"/>
                  </a:lnTo>
                  <a:lnTo>
                    <a:pt x="73875" y="66683"/>
                  </a:lnTo>
                  <a:lnTo>
                    <a:pt x="73889" y="66335"/>
                  </a:lnTo>
                  <a:lnTo>
                    <a:pt x="73903" y="65988"/>
                  </a:lnTo>
                  <a:lnTo>
                    <a:pt x="73910" y="65641"/>
                  </a:lnTo>
                  <a:lnTo>
                    <a:pt x="73917" y="65287"/>
                  </a:lnTo>
                  <a:lnTo>
                    <a:pt x="73917" y="64926"/>
                  </a:lnTo>
                  <a:lnTo>
                    <a:pt x="73910" y="64565"/>
                  </a:lnTo>
                  <a:lnTo>
                    <a:pt x="73903" y="64204"/>
                  </a:lnTo>
                  <a:lnTo>
                    <a:pt x="73889" y="63843"/>
                  </a:lnTo>
                  <a:lnTo>
                    <a:pt x="73868" y="63475"/>
                  </a:lnTo>
                  <a:lnTo>
                    <a:pt x="73847" y="63100"/>
                  </a:lnTo>
                  <a:lnTo>
                    <a:pt x="73818" y="62732"/>
                  </a:lnTo>
                  <a:lnTo>
                    <a:pt x="73790" y="62350"/>
                  </a:lnTo>
                  <a:lnTo>
                    <a:pt x="73748" y="61975"/>
                  </a:lnTo>
                  <a:lnTo>
                    <a:pt x="73713" y="61593"/>
                  </a:lnTo>
                  <a:lnTo>
                    <a:pt x="73664" y="61211"/>
                  </a:lnTo>
                  <a:lnTo>
                    <a:pt x="73614" y="60823"/>
                  </a:lnTo>
                  <a:lnTo>
                    <a:pt x="73558" y="60434"/>
                  </a:lnTo>
                  <a:lnTo>
                    <a:pt x="73495" y="60045"/>
                  </a:lnTo>
                  <a:lnTo>
                    <a:pt x="73431" y="59649"/>
                  </a:lnTo>
                  <a:lnTo>
                    <a:pt x="73361" y="59253"/>
                  </a:lnTo>
                  <a:lnTo>
                    <a:pt x="73284" y="58851"/>
                  </a:lnTo>
                  <a:lnTo>
                    <a:pt x="73199" y="58448"/>
                  </a:lnTo>
                  <a:lnTo>
                    <a:pt x="73115" y="58045"/>
                  </a:lnTo>
                  <a:lnTo>
                    <a:pt x="73023" y="57636"/>
                  </a:lnTo>
                  <a:lnTo>
                    <a:pt x="72925" y="57226"/>
                  </a:lnTo>
                  <a:lnTo>
                    <a:pt x="72826" y="56816"/>
                  </a:lnTo>
                  <a:lnTo>
                    <a:pt x="72714" y="56400"/>
                  </a:lnTo>
                  <a:lnTo>
                    <a:pt x="72601" y="55983"/>
                  </a:lnTo>
                  <a:lnTo>
                    <a:pt x="72482" y="55560"/>
                  </a:lnTo>
                  <a:lnTo>
                    <a:pt x="72362" y="55136"/>
                  </a:lnTo>
                  <a:lnTo>
                    <a:pt x="72228" y="54713"/>
                  </a:lnTo>
                  <a:lnTo>
                    <a:pt x="72095" y="54282"/>
                  </a:lnTo>
                  <a:lnTo>
                    <a:pt x="71954" y="53852"/>
                  </a:lnTo>
                  <a:lnTo>
                    <a:pt x="71806" y="53421"/>
                  </a:lnTo>
                  <a:lnTo>
                    <a:pt x="71651" y="52984"/>
                  </a:lnTo>
                  <a:lnTo>
                    <a:pt x="71489" y="52546"/>
                  </a:lnTo>
                  <a:lnTo>
                    <a:pt x="71328" y="52109"/>
                  </a:lnTo>
                  <a:lnTo>
                    <a:pt x="71159" y="51665"/>
                  </a:lnTo>
                  <a:lnTo>
                    <a:pt x="70976" y="51220"/>
                  </a:lnTo>
                  <a:lnTo>
                    <a:pt x="70793" y="50776"/>
                  </a:lnTo>
                  <a:lnTo>
                    <a:pt x="70603" y="50325"/>
                  </a:lnTo>
                  <a:lnTo>
                    <a:pt x="70406" y="49873"/>
                  </a:lnTo>
                  <a:lnTo>
                    <a:pt x="70209" y="49415"/>
                  </a:lnTo>
                  <a:lnTo>
                    <a:pt x="69998" y="48957"/>
                  </a:lnTo>
                  <a:lnTo>
                    <a:pt x="69780" y="48499"/>
                  </a:lnTo>
                  <a:lnTo>
                    <a:pt x="69561" y="48033"/>
                  </a:lnTo>
                  <a:lnTo>
                    <a:pt x="69329" y="47568"/>
                  </a:lnTo>
                  <a:lnTo>
                    <a:pt x="69097" y="47103"/>
                  </a:lnTo>
                  <a:lnTo>
                    <a:pt x="68858" y="46638"/>
                  </a:lnTo>
                  <a:lnTo>
                    <a:pt x="68612" y="46166"/>
                  </a:lnTo>
                  <a:lnTo>
                    <a:pt x="68351" y="45687"/>
                  </a:lnTo>
                  <a:lnTo>
                    <a:pt x="68091" y="45214"/>
                  </a:lnTo>
                  <a:lnTo>
                    <a:pt x="67823" y="44735"/>
                  </a:lnTo>
                  <a:lnTo>
                    <a:pt x="67549" y="44249"/>
                  </a:lnTo>
                  <a:lnTo>
                    <a:pt x="67268" y="43770"/>
                  </a:lnTo>
                  <a:lnTo>
                    <a:pt x="66979" y="43284"/>
                  </a:lnTo>
                  <a:lnTo>
                    <a:pt x="66684" y="42798"/>
                  </a:lnTo>
                  <a:lnTo>
                    <a:pt x="66374" y="42305"/>
                  </a:lnTo>
                  <a:lnTo>
                    <a:pt x="66374" y="42305"/>
                  </a:lnTo>
                  <a:lnTo>
                    <a:pt x="66071" y="41812"/>
                  </a:lnTo>
                  <a:lnTo>
                    <a:pt x="65776" y="41326"/>
                  </a:lnTo>
                  <a:lnTo>
                    <a:pt x="65487" y="40840"/>
                  </a:lnTo>
                  <a:lnTo>
                    <a:pt x="65206" y="40354"/>
                  </a:lnTo>
                  <a:lnTo>
                    <a:pt x="64932" y="39875"/>
                  </a:lnTo>
                  <a:lnTo>
                    <a:pt x="64657" y="39396"/>
                  </a:lnTo>
                  <a:lnTo>
                    <a:pt x="64397" y="38924"/>
                  </a:lnTo>
                  <a:lnTo>
                    <a:pt x="64143" y="38445"/>
                  </a:lnTo>
                  <a:lnTo>
                    <a:pt x="63890" y="37973"/>
                  </a:lnTo>
                  <a:lnTo>
                    <a:pt x="63644" y="37508"/>
                  </a:lnTo>
                  <a:lnTo>
                    <a:pt x="63412" y="37042"/>
                  </a:lnTo>
                  <a:lnTo>
                    <a:pt x="63179" y="36577"/>
                  </a:lnTo>
                  <a:lnTo>
                    <a:pt x="62729" y="35654"/>
                  </a:lnTo>
                  <a:lnTo>
                    <a:pt x="62307" y="34744"/>
                  </a:lnTo>
                  <a:lnTo>
                    <a:pt x="61906" y="33842"/>
                  </a:lnTo>
                  <a:lnTo>
                    <a:pt x="61526" y="32953"/>
                  </a:lnTo>
                  <a:lnTo>
                    <a:pt x="61167" y="32071"/>
                  </a:lnTo>
                  <a:lnTo>
                    <a:pt x="60822" y="31203"/>
                  </a:lnTo>
                  <a:lnTo>
                    <a:pt x="60506" y="30342"/>
                  </a:lnTo>
                  <a:lnTo>
                    <a:pt x="60196" y="29488"/>
                  </a:lnTo>
                  <a:lnTo>
                    <a:pt x="59908" y="28655"/>
                  </a:lnTo>
                  <a:lnTo>
                    <a:pt x="59640" y="27822"/>
                  </a:lnTo>
                  <a:lnTo>
                    <a:pt x="59387" y="27010"/>
                  </a:lnTo>
                  <a:lnTo>
                    <a:pt x="59141" y="26197"/>
                  </a:lnTo>
                  <a:lnTo>
                    <a:pt x="58915" y="25406"/>
                  </a:lnTo>
                  <a:lnTo>
                    <a:pt x="58697" y="24621"/>
                  </a:lnTo>
                  <a:lnTo>
                    <a:pt x="58493" y="23844"/>
                  </a:lnTo>
                  <a:lnTo>
                    <a:pt x="58303" y="23080"/>
                  </a:lnTo>
                  <a:lnTo>
                    <a:pt x="58120" y="22330"/>
                  </a:lnTo>
                  <a:lnTo>
                    <a:pt x="57952" y="21587"/>
                  </a:lnTo>
                  <a:lnTo>
                    <a:pt x="57783" y="20865"/>
                  </a:lnTo>
                  <a:lnTo>
                    <a:pt x="57628" y="20143"/>
                  </a:lnTo>
                  <a:lnTo>
                    <a:pt x="57332" y="18747"/>
                  </a:lnTo>
                  <a:lnTo>
                    <a:pt x="57065" y="17393"/>
                  </a:lnTo>
                  <a:lnTo>
                    <a:pt x="56805" y="16088"/>
                  </a:lnTo>
                  <a:lnTo>
                    <a:pt x="56558" y="14838"/>
                  </a:lnTo>
                  <a:lnTo>
                    <a:pt x="56305" y="13630"/>
                  </a:lnTo>
                  <a:lnTo>
                    <a:pt x="56178" y="13047"/>
                  </a:lnTo>
                  <a:lnTo>
                    <a:pt x="56052" y="12478"/>
                  </a:lnTo>
                  <a:lnTo>
                    <a:pt x="55925" y="11915"/>
                  </a:lnTo>
                  <a:lnTo>
                    <a:pt x="55784" y="11374"/>
                  </a:lnTo>
                  <a:lnTo>
                    <a:pt x="55644" y="10839"/>
                  </a:lnTo>
                  <a:lnTo>
                    <a:pt x="55503" y="10318"/>
                  </a:lnTo>
                  <a:lnTo>
                    <a:pt x="55348" y="9812"/>
                  </a:lnTo>
                  <a:lnTo>
                    <a:pt x="55186" y="9319"/>
                  </a:lnTo>
                  <a:lnTo>
                    <a:pt x="55024" y="8840"/>
                  </a:lnTo>
                  <a:lnTo>
                    <a:pt x="54849" y="8374"/>
                  </a:lnTo>
                  <a:lnTo>
                    <a:pt x="54659" y="7923"/>
                  </a:lnTo>
                  <a:lnTo>
                    <a:pt x="54462" y="7479"/>
                  </a:lnTo>
                  <a:lnTo>
                    <a:pt x="54257" y="7055"/>
                  </a:lnTo>
                  <a:lnTo>
                    <a:pt x="54145" y="6847"/>
                  </a:lnTo>
                  <a:lnTo>
                    <a:pt x="54032" y="6646"/>
                  </a:lnTo>
                  <a:lnTo>
                    <a:pt x="53920" y="6444"/>
                  </a:lnTo>
                  <a:lnTo>
                    <a:pt x="53800" y="6243"/>
                  </a:lnTo>
                  <a:lnTo>
                    <a:pt x="53680" y="6055"/>
                  </a:lnTo>
                  <a:lnTo>
                    <a:pt x="53554" y="5861"/>
                  </a:lnTo>
                  <a:lnTo>
                    <a:pt x="53427" y="5673"/>
                  </a:lnTo>
                  <a:lnTo>
                    <a:pt x="53293" y="5493"/>
                  </a:lnTo>
                  <a:lnTo>
                    <a:pt x="53153" y="5312"/>
                  </a:lnTo>
                  <a:lnTo>
                    <a:pt x="53012" y="5139"/>
                  </a:lnTo>
                  <a:lnTo>
                    <a:pt x="52871" y="4965"/>
                  </a:lnTo>
                  <a:lnTo>
                    <a:pt x="52724" y="4792"/>
                  </a:lnTo>
                  <a:lnTo>
                    <a:pt x="52569" y="4625"/>
                  </a:lnTo>
                  <a:lnTo>
                    <a:pt x="52407" y="4465"/>
                  </a:lnTo>
                  <a:lnTo>
                    <a:pt x="52245" y="4306"/>
                  </a:lnTo>
                  <a:lnTo>
                    <a:pt x="52083" y="4153"/>
                  </a:lnTo>
                  <a:lnTo>
                    <a:pt x="51907" y="4000"/>
                  </a:lnTo>
                  <a:lnTo>
                    <a:pt x="51731" y="3854"/>
                  </a:lnTo>
                  <a:lnTo>
                    <a:pt x="51548" y="3709"/>
                  </a:lnTo>
                  <a:lnTo>
                    <a:pt x="51366" y="3570"/>
                  </a:lnTo>
                  <a:lnTo>
                    <a:pt x="51176" y="3438"/>
                  </a:lnTo>
                  <a:lnTo>
                    <a:pt x="50979" y="3299"/>
                  </a:lnTo>
                  <a:lnTo>
                    <a:pt x="50774" y="3174"/>
                  </a:lnTo>
                  <a:lnTo>
                    <a:pt x="50563" y="3049"/>
                  </a:lnTo>
                  <a:lnTo>
                    <a:pt x="50352" y="2924"/>
                  </a:lnTo>
                  <a:lnTo>
                    <a:pt x="50134" y="2806"/>
                  </a:lnTo>
                  <a:lnTo>
                    <a:pt x="49909" y="2695"/>
                  </a:lnTo>
                  <a:lnTo>
                    <a:pt x="49677" y="2584"/>
                  </a:lnTo>
                  <a:lnTo>
                    <a:pt x="49445" y="2480"/>
                  </a:lnTo>
                  <a:lnTo>
                    <a:pt x="49198" y="2376"/>
                  </a:lnTo>
                  <a:lnTo>
                    <a:pt x="49198" y="2376"/>
                  </a:lnTo>
                  <a:lnTo>
                    <a:pt x="48664" y="2160"/>
                  </a:lnTo>
                  <a:lnTo>
                    <a:pt x="48129" y="1952"/>
                  </a:lnTo>
                  <a:lnTo>
                    <a:pt x="47587" y="1765"/>
                  </a:lnTo>
                  <a:lnTo>
                    <a:pt x="47052" y="1577"/>
                  </a:lnTo>
                  <a:lnTo>
                    <a:pt x="46510" y="1403"/>
                  </a:lnTo>
                  <a:lnTo>
                    <a:pt x="45969" y="1244"/>
                  </a:lnTo>
                  <a:lnTo>
                    <a:pt x="45427" y="1091"/>
                  </a:lnTo>
                  <a:lnTo>
                    <a:pt x="44885" y="952"/>
                  </a:lnTo>
                  <a:lnTo>
                    <a:pt x="44343" y="820"/>
                  </a:lnTo>
                  <a:lnTo>
                    <a:pt x="43801" y="695"/>
                  </a:lnTo>
                  <a:lnTo>
                    <a:pt x="43260" y="584"/>
                  </a:lnTo>
                  <a:lnTo>
                    <a:pt x="42711" y="480"/>
                  </a:lnTo>
                  <a:lnTo>
                    <a:pt x="42169" y="390"/>
                  </a:lnTo>
                  <a:lnTo>
                    <a:pt x="41620" y="306"/>
                  </a:lnTo>
                  <a:lnTo>
                    <a:pt x="41078" y="237"/>
                  </a:lnTo>
                  <a:lnTo>
                    <a:pt x="40537" y="175"/>
                  </a:lnTo>
                  <a:lnTo>
                    <a:pt x="39988" y="119"/>
                  </a:lnTo>
                  <a:lnTo>
                    <a:pt x="39446" y="77"/>
                  </a:lnTo>
                  <a:lnTo>
                    <a:pt x="38897" y="43"/>
                  </a:lnTo>
                  <a:lnTo>
                    <a:pt x="38355" y="22"/>
                  </a:lnTo>
                  <a:lnTo>
                    <a:pt x="37814" y="1"/>
                  </a:lnTo>
                  <a:lnTo>
                    <a:pt x="37272" y="1"/>
                  </a:lnTo>
                  <a:lnTo>
                    <a:pt x="36723" y="1"/>
                  </a:lnTo>
                  <a:lnTo>
                    <a:pt x="36181" y="15"/>
                  </a:lnTo>
                  <a:lnTo>
                    <a:pt x="35646" y="36"/>
                  </a:lnTo>
                  <a:lnTo>
                    <a:pt x="35105" y="63"/>
                  </a:lnTo>
                  <a:lnTo>
                    <a:pt x="34563" y="105"/>
                  </a:lnTo>
                  <a:lnTo>
                    <a:pt x="34028" y="154"/>
                  </a:lnTo>
                  <a:lnTo>
                    <a:pt x="33486" y="209"/>
                  </a:lnTo>
                  <a:lnTo>
                    <a:pt x="32952" y="272"/>
                  </a:lnTo>
                  <a:lnTo>
                    <a:pt x="32417" y="348"/>
                  </a:lnTo>
                  <a:lnTo>
                    <a:pt x="31882" y="431"/>
                  </a:lnTo>
                  <a:lnTo>
                    <a:pt x="31354" y="522"/>
                  </a:lnTo>
                  <a:lnTo>
                    <a:pt x="30820" y="626"/>
                  </a:lnTo>
                  <a:lnTo>
                    <a:pt x="30292" y="730"/>
                  </a:lnTo>
                  <a:lnTo>
                    <a:pt x="29764" y="848"/>
                  </a:lnTo>
                  <a:lnTo>
                    <a:pt x="29243" y="973"/>
                  </a:lnTo>
                  <a:lnTo>
                    <a:pt x="28716" y="1105"/>
                  </a:lnTo>
                  <a:lnTo>
                    <a:pt x="28195" y="1251"/>
                  </a:lnTo>
                  <a:lnTo>
                    <a:pt x="27674" y="1397"/>
                  </a:lnTo>
                  <a:lnTo>
                    <a:pt x="27161" y="1556"/>
                  </a:lnTo>
                  <a:lnTo>
                    <a:pt x="26640" y="1716"/>
                  </a:lnTo>
                  <a:lnTo>
                    <a:pt x="26133" y="1889"/>
                  </a:lnTo>
                  <a:lnTo>
                    <a:pt x="25620" y="2070"/>
                  </a:lnTo>
                  <a:lnTo>
                    <a:pt x="25113" y="2264"/>
                  </a:lnTo>
                  <a:lnTo>
                    <a:pt x="24606" y="2459"/>
                  </a:lnTo>
                  <a:lnTo>
                    <a:pt x="24100" y="2660"/>
                  </a:lnTo>
                  <a:lnTo>
                    <a:pt x="23600" y="2875"/>
                  </a:lnTo>
                  <a:lnTo>
                    <a:pt x="23108" y="3091"/>
                  </a:lnTo>
                  <a:lnTo>
                    <a:pt x="22608" y="3320"/>
                  </a:lnTo>
                  <a:lnTo>
                    <a:pt x="22123" y="3549"/>
                  </a:lnTo>
                  <a:lnTo>
                    <a:pt x="21630" y="3792"/>
                  </a:lnTo>
                  <a:lnTo>
                    <a:pt x="21145" y="4042"/>
                  </a:lnTo>
                  <a:lnTo>
                    <a:pt x="20666" y="4299"/>
                  </a:lnTo>
                  <a:lnTo>
                    <a:pt x="20188" y="4556"/>
                  </a:lnTo>
                  <a:lnTo>
                    <a:pt x="19709" y="4826"/>
                  </a:lnTo>
                  <a:lnTo>
                    <a:pt x="19238" y="5104"/>
                  </a:lnTo>
                  <a:lnTo>
                    <a:pt x="18773" y="5389"/>
                  </a:lnTo>
                  <a:lnTo>
                    <a:pt x="18309" y="5673"/>
                  </a:lnTo>
                  <a:lnTo>
                    <a:pt x="17845" y="5972"/>
                  </a:lnTo>
                  <a:lnTo>
                    <a:pt x="17387" y="6278"/>
                  </a:lnTo>
                  <a:lnTo>
                    <a:pt x="16937" y="6590"/>
                  </a:lnTo>
                  <a:lnTo>
                    <a:pt x="16487" y="6902"/>
                  </a:lnTo>
                  <a:lnTo>
                    <a:pt x="16043" y="7229"/>
                  </a:lnTo>
                  <a:lnTo>
                    <a:pt x="15600" y="7555"/>
                  </a:lnTo>
                  <a:lnTo>
                    <a:pt x="15164" y="7888"/>
                  </a:lnTo>
                  <a:lnTo>
                    <a:pt x="14735" y="8235"/>
                  </a:lnTo>
                  <a:lnTo>
                    <a:pt x="14305" y="8583"/>
                  </a:lnTo>
                  <a:lnTo>
                    <a:pt x="13883" y="8937"/>
                  </a:lnTo>
                  <a:lnTo>
                    <a:pt x="13461" y="9298"/>
                  </a:lnTo>
                  <a:lnTo>
                    <a:pt x="13046" y="9659"/>
                  </a:lnTo>
                  <a:lnTo>
                    <a:pt x="12638" y="10034"/>
                  </a:lnTo>
                  <a:lnTo>
                    <a:pt x="12237" y="10409"/>
                  </a:lnTo>
                  <a:lnTo>
                    <a:pt x="11836" y="10798"/>
                  </a:lnTo>
                  <a:lnTo>
                    <a:pt x="11442" y="11186"/>
                  </a:lnTo>
                  <a:lnTo>
                    <a:pt x="11055" y="11582"/>
                  </a:lnTo>
                  <a:lnTo>
                    <a:pt x="10668" y="11978"/>
                  </a:lnTo>
                  <a:lnTo>
                    <a:pt x="10288" y="12387"/>
                  </a:lnTo>
                  <a:lnTo>
                    <a:pt x="9915" y="12797"/>
                  </a:lnTo>
                  <a:lnTo>
                    <a:pt x="9549" y="13214"/>
                  </a:lnTo>
                  <a:lnTo>
                    <a:pt x="9190" y="13637"/>
                  </a:lnTo>
                  <a:lnTo>
                    <a:pt x="8831" y="14068"/>
                  </a:lnTo>
                  <a:lnTo>
                    <a:pt x="8479" y="14498"/>
                  </a:lnTo>
                  <a:lnTo>
                    <a:pt x="8134" y="14936"/>
                  </a:lnTo>
                  <a:lnTo>
                    <a:pt x="7797" y="15380"/>
                  </a:lnTo>
                  <a:lnTo>
                    <a:pt x="7459" y="15831"/>
                  </a:lnTo>
                  <a:lnTo>
                    <a:pt x="7135" y="16283"/>
                  </a:lnTo>
                  <a:lnTo>
                    <a:pt x="6812" y="16741"/>
                  </a:lnTo>
                  <a:lnTo>
                    <a:pt x="6502" y="17206"/>
                  </a:lnTo>
                  <a:lnTo>
                    <a:pt x="6192" y="17671"/>
                  </a:lnTo>
                  <a:lnTo>
                    <a:pt x="5890" y="18143"/>
                  </a:lnTo>
                  <a:lnTo>
                    <a:pt x="5594" y="18622"/>
                  </a:lnTo>
                  <a:lnTo>
                    <a:pt x="5306" y="19101"/>
                  </a:lnTo>
                  <a:lnTo>
                    <a:pt x="5024" y="19587"/>
                  </a:lnTo>
                  <a:lnTo>
                    <a:pt x="4743" y="20074"/>
                  </a:lnTo>
                  <a:lnTo>
                    <a:pt x="4476" y="20573"/>
                  </a:lnTo>
                  <a:lnTo>
                    <a:pt x="4215" y="21066"/>
                  </a:lnTo>
                  <a:lnTo>
                    <a:pt x="3962" y="21573"/>
                  </a:lnTo>
                  <a:lnTo>
                    <a:pt x="3716" y="22080"/>
                  </a:lnTo>
                  <a:lnTo>
                    <a:pt x="3469" y="22594"/>
                  </a:lnTo>
                  <a:lnTo>
                    <a:pt x="3237" y="23108"/>
                  </a:lnTo>
                  <a:lnTo>
                    <a:pt x="3012" y="23628"/>
                  </a:lnTo>
                  <a:lnTo>
                    <a:pt x="2794" y="24149"/>
                  </a:lnTo>
                  <a:lnTo>
                    <a:pt x="2583" y="24677"/>
                  </a:lnTo>
                  <a:lnTo>
                    <a:pt x="2379" y="25204"/>
                  </a:lnTo>
                  <a:lnTo>
                    <a:pt x="2182" y="25739"/>
                  </a:lnTo>
                  <a:lnTo>
                    <a:pt x="1999" y="26274"/>
                  </a:lnTo>
                  <a:lnTo>
                    <a:pt x="1816" y="26815"/>
                  </a:lnTo>
                  <a:lnTo>
                    <a:pt x="1647" y="27364"/>
                  </a:lnTo>
                  <a:lnTo>
                    <a:pt x="1478" y="27912"/>
                  </a:lnTo>
                  <a:lnTo>
                    <a:pt x="1323" y="28461"/>
                  </a:lnTo>
                  <a:lnTo>
                    <a:pt x="1176" y="29016"/>
                  </a:lnTo>
                  <a:lnTo>
                    <a:pt x="1035" y="29579"/>
                  </a:lnTo>
                  <a:lnTo>
                    <a:pt x="908" y="30134"/>
                  </a:lnTo>
                  <a:lnTo>
                    <a:pt x="781" y="30703"/>
                  </a:lnTo>
                  <a:lnTo>
                    <a:pt x="669" y="31266"/>
                  </a:lnTo>
                  <a:lnTo>
                    <a:pt x="563" y="31835"/>
                  </a:lnTo>
                  <a:lnTo>
                    <a:pt x="465" y="32411"/>
                  </a:lnTo>
                  <a:lnTo>
                    <a:pt x="380" y="32988"/>
                  </a:lnTo>
                  <a:lnTo>
                    <a:pt x="303" y="33564"/>
                  </a:lnTo>
                  <a:lnTo>
                    <a:pt x="233" y="34147"/>
                  </a:lnTo>
                  <a:lnTo>
                    <a:pt x="169" y="34730"/>
                  </a:lnTo>
                  <a:lnTo>
                    <a:pt x="120" y="35314"/>
                  </a:lnTo>
                  <a:lnTo>
                    <a:pt x="78" y="35904"/>
                  </a:lnTo>
                  <a:lnTo>
                    <a:pt x="43" y="36494"/>
                  </a:lnTo>
                  <a:lnTo>
                    <a:pt x="22" y="37091"/>
                  </a:lnTo>
                  <a:lnTo>
                    <a:pt x="0" y="37688"/>
                  </a:lnTo>
                  <a:lnTo>
                    <a:pt x="0" y="38285"/>
                  </a:lnTo>
                  <a:lnTo>
                    <a:pt x="0" y="38285"/>
                  </a:lnTo>
                  <a:lnTo>
                    <a:pt x="8" y="39028"/>
                  </a:lnTo>
                  <a:lnTo>
                    <a:pt x="36" y="39764"/>
                  </a:lnTo>
                  <a:lnTo>
                    <a:pt x="71" y="40493"/>
                  </a:lnTo>
                  <a:lnTo>
                    <a:pt x="127" y="41201"/>
                  </a:lnTo>
                  <a:lnTo>
                    <a:pt x="205" y="41903"/>
                  </a:lnTo>
                  <a:lnTo>
                    <a:pt x="289" y="42597"/>
                  </a:lnTo>
                  <a:lnTo>
                    <a:pt x="395" y="43277"/>
                  </a:lnTo>
                  <a:lnTo>
                    <a:pt x="507" y="43944"/>
                  </a:lnTo>
                  <a:lnTo>
                    <a:pt x="641" y="44604"/>
                  </a:lnTo>
                  <a:lnTo>
                    <a:pt x="789" y="45249"/>
                  </a:lnTo>
                  <a:lnTo>
                    <a:pt x="943" y="45888"/>
                  </a:lnTo>
                  <a:lnTo>
                    <a:pt x="1112" y="46513"/>
                  </a:lnTo>
                  <a:lnTo>
                    <a:pt x="1302" y="47131"/>
                  </a:lnTo>
                  <a:lnTo>
                    <a:pt x="1499" y="47742"/>
                  </a:lnTo>
                  <a:lnTo>
                    <a:pt x="1703" y="48339"/>
                  </a:lnTo>
                  <a:lnTo>
                    <a:pt x="1928" y="48929"/>
                  </a:lnTo>
                  <a:lnTo>
                    <a:pt x="2161" y="49505"/>
                  </a:lnTo>
                  <a:lnTo>
                    <a:pt x="2400" y="50082"/>
                  </a:lnTo>
                  <a:lnTo>
                    <a:pt x="2653" y="50644"/>
                  </a:lnTo>
                  <a:lnTo>
                    <a:pt x="2921" y="51199"/>
                  </a:lnTo>
                  <a:lnTo>
                    <a:pt x="3195" y="51748"/>
                  </a:lnTo>
                  <a:lnTo>
                    <a:pt x="3476" y="52290"/>
                  </a:lnTo>
                  <a:lnTo>
                    <a:pt x="3772" y="52817"/>
                  </a:lnTo>
                  <a:lnTo>
                    <a:pt x="4074" y="53345"/>
                  </a:lnTo>
                  <a:lnTo>
                    <a:pt x="4384" y="53859"/>
                  </a:lnTo>
                  <a:lnTo>
                    <a:pt x="4708" y="54372"/>
                  </a:lnTo>
                  <a:lnTo>
                    <a:pt x="5038" y="54872"/>
                  </a:lnTo>
                  <a:lnTo>
                    <a:pt x="5369" y="55372"/>
                  </a:lnTo>
                  <a:lnTo>
                    <a:pt x="5714" y="55865"/>
                  </a:lnTo>
                  <a:lnTo>
                    <a:pt x="6066" y="56344"/>
                  </a:lnTo>
                  <a:lnTo>
                    <a:pt x="6425" y="56823"/>
                  </a:lnTo>
                  <a:lnTo>
                    <a:pt x="6783" y="57296"/>
                  </a:lnTo>
                  <a:lnTo>
                    <a:pt x="7156" y="57761"/>
                  </a:lnTo>
                  <a:lnTo>
                    <a:pt x="7529" y="58226"/>
                  </a:lnTo>
                  <a:lnTo>
                    <a:pt x="7909" y="58684"/>
                  </a:lnTo>
                  <a:lnTo>
                    <a:pt x="8296" y="59135"/>
                  </a:lnTo>
                  <a:lnTo>
                    <a:pt x="8690" y="59580"/>
                  </a:lnTo>
                  <a:lnTo>
                    <a:pt x="9084" y="60024"/>
                  </a:lnTo>
                  <a:lnTo>
                    <a:pt x="9485" y="60462"/>
                  </a:lnTo>
                  <a:lnTo>
                    <a:pt x="9886" y="60892"/>
                  </a:lnTo>
                  <a:lnTo>
                    <a:pt x="10295" y="61323"/>
                  </a:lnTo>
                  <a:lnTo>
                    <a:pt x="10703" y="61746"/>
                  </a:lnTo>
                  <a:lnTo>
                    <a:pt x="11526" y="62593"/>
                  </a:lnTo>
                  <a:lnTo>
                    <a:pt x="12363" y="63419"/>
                  </a:lnTo>
                  <a:lnTo>
                    <a:pt x="13201" y="64239"/>
                  </a:lnTo>
                  <a:lnTo>
                    <a:pt x="14045" y="65051"/>
                  </a:lnTo>
                  <a:lnTo>
                    <a:pt x="14889" y="65849"/>
                  </a:lnTo>
                  <a:lnTo>
                    <a:pt x="16564" y="67439"/>
                  </a:lnTo>
                  <a:lnTo>
                    <a:pt x="17387" y="68231"/>
                  </a:lnTo>
                  <a:lnTo>
                    <a:pt x="18203" y="69015"/>
                  </a:lnTo>
                  <a:lnTo>
                    <a:pt x="19013" y="69807"/>
                  </a:lnTo>
                  <a:lnTo>
                    <a:pt x="19794" y="70599"/>
                  </a:lnTo>
                  <a:lnTo>
                    <a:pt x="19794" y="70599"/>
                  </a:lnTo>
                  <a:lnTo>
                    <a:pt x="20181" y="70994"/>
                  </a:lnTo>
                  <a:lnTo>
                    <a:pt x="20546" y="71383"/>
                  </a:lnTo>
                  <a:lnTo>
                    <a:pt x="20898" y="71772"/>
                  </a:lnTo>
                  <a:lnTo>
                    <a:pt x="21229" y="72147"/>
                  </a:lnTo>
                  <a:lnTo>
                    <a:pt x="21553" y="72522"/>
                  </a:lnTo>
                  <a:lnTo>
                    <a:pt x="21862" y="72890"/>
                  </a:lnTo>
                  <a:lnTo>
                    <a:pt x="22165" y="73258"/>
                  </a:lnTo>
                  <a:lnTo>
                    <a:pt x="22446" y="73612"/>
                  </a:lnTo>
                  <a:lnTo>
                    <a:pt x="22721" y="73966"/>
                  </a:lnTo>
                  <a:lnTo>
                    <a:pt x="22974" y="74313"/>
                  </a:lnTo>
                  <a:lnTo>
                    <a:pt x="23227" y="74653"/>
                  </a:lnTo>
                  <a:lnTo>
                    <a:pt x="23460" y="74993"/>
                  </a:lnTo>
                  <a:lnTo>
                    <a:pt x="23692" y="75327"/>
                  </a:lnTo>
                  <a:lnTo>
                    <a:pt x="23903" y="75653"/>
                  </a:lnTo>
                  <a:lnTo>
                    <a:pt x="24107" y="75972"/>
                  </a:lnTo>
                  <a:lnTo>
                    <a:pt x="24304" y="76292"/>
                  </a:lnTo>
                  <a:lnTo>
                    <a:pt x="24494" y="76597"/>
                  </a:lnTo>
                  <a:lnTo>
                    <a:pt x="24670" y="76903"/>
                  </a:lnTo>
                  <a:lnTo>
                    <a:pt x="24839" y="77201"/>
                  </a:lnTo>
                  <a:lnTo>
                    <a:pt x="25000" y="77500"/>
                  </a:lnTo>
                  <a:lnTo>
                    <a:pt x="25303" y="78069"/>
                  </a:lnTo>
                  <a:lnTo>
                    <a:pt x="25577" y="78618"/>
                  </a:lnTo>
                  <a:lnTo>
                    <a:pt x="25824" y="79145"/>
                  </a:lnTo>
                  <a:lnTo>
                    <a:pt x="26049" y="79652"/>
                  </a:lnTo>
                  <a:lnTo>
                    <a:pt x="26260" y="80138"/>
                  </a:lnTo>
                  <a:lnTo>
                    <a:pt x="26457" y="80604"/>
                  </a:lnTo>
                  <a:lnTo>
                    <a:pt x="26809" y="81458"/>
                  </a:lnTo>
                  <a:lnTo>
                    <a:pt x="26978" y="81853"/>
                  </a:lnTo>
                  <a:lnTo>
                    <a:pt x="27147" y="82228"/>
                  </a:lnTo>
                  <a:lnTo>
                    <a:pt x="27308" y="82575"/>
                  </a:lnTo>
                  <a:lnTo>
                    <a:pt x="27477" y="82902"/>
                  </a:lnTo>
                  <a:lnTo>
                    <a:pt x="27569" y="83061"/>
                  </a:lnTo>
                  <a:lnTo>
                    <a:pt x="27653" y="83207"/>
                  </a:lnTo>
                  <a:lnTo>
                    <a:pt x="27745" y="83353"/>
                  </a:lnTo>
                  <a:lnTo>
                    <a:pt x="27843" y="83485"/>
                  </a:lnTo>
                  <a:lnTo>
                    <a:pt x="27942" y="83617"/>
                  </a:lnTo>
                  <a:lnTo>
                    <a:pt x="28040" y="83749"/>
                  </a:lnTo>
                  <a:lnTo>
                    <a:pt x="28146" y="83867"/>
                  </a:lnTo>
                  <a:lnTo>
                    <a:pt x="28251" y="83978"/>
                  </a:lnTo>
                  <a:lnTo>
                    <a:pt x="28371" y="84089"/>
                  </a:lnTo>
                  <a:lnTo>
                    <a:pt x="28490" y="84193"/>
                  </a:lnTo>
                  <a:lnTo>
                    <a:pt x="28617" y="84290"/>
                  </a:lnTo>
                  <a:lnTo>
                    <a:pt x="28744" y="84381"/>
                  </a:lnTo>
                  <a:lnTo>
                    <a:pt x="28885" y="84464"/>
                  </a:lnTo>
                  <a:lnTo>
                    <a:pt x="29025" y="84540"/>
                  </a:lnTo>
                  <a:lnTo>
                    <a:pt x="29180" y="84617"/>
                  </a:lnTo>
                  <a:lnTo>
                    <a:pt x="29342" y="84686"/>
                  </a:lnTo>
                  <a:lnTo>
                    <a:pt x="29504" y="84742"/>
                  </a:lnTo>
                  <a:lnTo>
                    <a:pt x="29680" y="84797"/>
                  </a:lnTo>
                  <a:lnTo>
                    <a:pt x="29863" y="84853"/>
                  </a:lnTo>
                  <a:lnTo>
                    <a:pt x="30060" y="84894"/>
                  </a:lnTo>
                  <a:lnTo>
                    <a:pt x="30060" y="84894"/>
                  </a:lnTo>
                  <a:lnTo>
                    <a:pt x="30447" y="84964"/>
                  </a:lnTo>
                  <a:lnTo>
                    <a:pt x="30820" y="85026"/>
                  </a:lnTo>
                  <a:lnTo>
                    <a:pt x="31185" y="85068"/>
                  </a:lnTo>
                  <a:lnTo>
                    <a:pt x="31537" y="85103"/>
                  </a:lnTo>
                  <a:lnTo>
                    <a:pt x="31882" y="85123"/>
                  </a:lnTo>
                  <a:lnTo>
                    <a:pt x="32213" y="85130"/>
                  </a:lnTo>
                  <a:lnTo>
                    <a:pt x="32543" y="85130"/>
                  </a:lnTo>
                  <a:lnTo>
                    <a:pt x="32874" y="85117"/>
                  </a:lnTo>
                  <a:lnTo>
                    <a:pt x="33198" y="85096"/>
                  </a:lnTo>
                  <a:lnTo>
                    <a:pt x="33521" y="85068"/>
                  </a:lnTo>
                  <a:lnTo>
                    <a:pt x="33845" y="85026"/>
                  </a:lnTo>
                  <a:lnTo>
                    <a:pt x="34169" y="84985"/>
                  </a:lnTo>
                  <a:lnTo>
                    <a:pt x="34499" y="84936"/>
                  </a:lnTo>
                  <a:lnTo>
                    <a:pt x="34830" y="84880"/>
                  </a:lnTo>
                  <a:lnTo>
                    <a:pt x="35527" y="84749"/>
                  </a:lnTo>
                  <a:lnTo>
                    <a:pt x="36259" y="84610"/>
                  </a:lnTo>
                  <a:lnTo>
                    <a:pt x="37047" y="84464"/>
                  </a:lnTo>
                  <a:lnTo>
                    <a:pt x="37905" y="84311"/>
                  </a:lnTo>
                  <a:lnTo>
                    <a:pt x="38355" y="84235"/>
                  </a:lnTo>
                  <a:lnTo>
                    <a:pt x="38834" y="84165"/>
                  </a:lnTo>
                  <a:lnTo>
                    <a:pt x="39333" y="84089"/>
                  </a:lnTo>
                  <a:lnTo>
                    <a:pt x="39861" y="84026"/>
                  </a:lnTo>
                  <a:lnTo>
                    <a:pt x="40410" y="83964"/>
                  </a:lnTo>
                  <a:lnTo>
                    <a:pt x="40987" y="83902"/>
                  </a:lnTo>
                  <a:lnTo>
                    <a:pt x="41599" y="83853"/>
                  </a:lnTo>
                  <a:lnTo>
                    <a:pt x="42239" y="83804"/>
                  </a:lnTo>
                  <a:lnTo>
                    <a:pt x="42908" y="83763"/>
                  </a:lnTo>
                  <a:lnTo>
                    <a:pt x="43612" y="83728"/>
                  </a:lnTo>
                  <a:lnTo>
                    <a:pt x="43612" y="837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>
              <a:extLst>
                <a:ext uri="{FF2B5EF4-FFF2-40B4-BE49-F238E27FC236}">
                  <a16:creationId xmlns:a16="http://schemas.microsoft.com/office/drawing/2014/main" id="{5C06013C-EA9F-719C-611C-7788D5F0D7F5}"/>
                </a:ext>
              </a:extLst>
            </p:cNvPr>
            <p:cNvSpPr/>
            <p:nvPr/>
          </p:nvSpPr>
          <p:spPr>
            <a:xfrm rot="10800000">
              <a:off x="1018425" y="2017688"/>
              <a:ext cx="563475" cy="626800"/>
            </a:xfrm>
            <a:custGeom>
              <a:avLst/>
              <a:gdLst/>
              <a:ahLst/>
              <a:cxnLst/>
              <a:rect l="l" t="t" r="r" b="b"/>
              <a:pathLst>
                <a:path w="22539" h="25072" extrusionOk="0">
                  <a:moveTo>
                    <a:pt x="20835" y="20774"/>
                  </a:moveTo>
                  <a:lnTo>
                    <a:pt x="20835" y="20774"/>
                  </a:lnTo>
                  <a:lnTo>
                    <a:pt x="20983" y="20510"/>
                  </a:lnTo>
                  <a:lnTo>
                    <a:pt x="21124" y="20239"/>
                  </a:lnTo>
                  <a:lnTo>
                    <a:pt x="21265" y="19976"/>
                  </a:lnTo>
                  <a:lnTo>
                    <a:pt x="21391" y="19705"/>
                  </a:lnTo>
                  <a:lnTo>
                    <a:pt x="21511" y="19427"/>
                  </a:lnTo>
                  <a:lnTo>
                    <a:pt x="21624" y="19149"/>
                  </a:lnTo>
                  <a:lnTo>
                    <a:pt x="21729" y="18872"/>
                  </a:lnTo>
                  <a:lnTo>
                    <a:pt x="21828" y="18587"/>
                  </a:lnTo>
                  <a:lnTo>
                    <a:pt x="21919" y="18302"/>
                  </a:lnTo>
                  <a:lnTo>
                    <a:pt x="22003" y="18018"/>
                  </a:lnTo>
                  <a:lnTo>
                    <a:pt x="22088" y="17733"/>
                  </a:lnTo>
                  <a:lnTo>
                    <a:pt x="22158" y="17441"/>
                  </a:lnTo>
                  <a:lnTo>
                    <a:pt x="22222" y="17150"/>
                  </a:lnTo>
                  <a:lnTo>
                    <a:pt x="22278" y="16858"/>
                  </a:lnTo>
                  <a:lnTo>
                    <a:pt x="22334" y="16567"/>
                  </a:lnTo>
                  <a:lnTo>
                    <a:pt x="22376" y="16268"/>
                  </a:lnTo>
                  <a:lnTo>
                    <a:pt x="22419" y="15976"/>
                  </a:lnTo>
                  <a:lnTo>
                    <a:pt x="22454" y="15678"/>
                  </a:lnTo>
                  <a:lnTo>
                    <a:pt x="22482" y="15379"/>
                  </a:lnTo>
                  <a:lnTo>
                    <a:pt x="22503" y="15081"/>
                  </a:lnTo>
                  <a:lnTo>
                    <a:pt x="22517" y="14782"/>
                  </a:lnTo>
                  <a:lnTo>
                    <a:pt x="22531" y="14484"/>
                  </a:lnTo>
                  <a:lnTo>
                    <a:pt x="22538" y="14185"/>
                  </a:lnTo>
                  <a:lnTo>
                    <a:pt x="22538" y="13886"/>
                  </a:lnTo>
                  <a:lnTo>
                    <a:pt x="22531" y="13588"/>
                  </a:lnTo>
                  <a:lnTo>
                    <a:pt x="22524" y="13289"/>
                  </a:lnTo>
                  <a:lnTo>
                    <a:pt x="22510" y="12998"/>
                  </a:lnTo>
                  <a:lnTo>
                    <a:pt x="22489" y="12699"/>
                  </a:lnTo>
                  <a:lnTo>
                    <a:pt x="22468" y="12401"/>
                  </a:lnTo>
                  <a:lnTo>
                    <a:pt x="22433" y="12102"/>
                  </a:lnTo>
                  <a:lnTo>
                    <a:pt x="22405" y="11810"/>
                  </a:lnTo>
                  <a:lnTo>
                    <a:pt x="22362" y="11519"/>
                  </a:lnTo>
                  <a:lnTo>
                    <a:pt x="22320" y="11220"/>
                  </a:lnTo>
                  <a:lnTo>
                    <a:pt x="22278" y="10936"/>
                  </a:lnTo>
                  <a:lnTo>
                    <a:pt x="22222" y="10644"/>
                  </a:lnTo>
                  <a:lnTo>
                    <a:pt x="22172" y="10352"/>
                  </a:lnTo>
                  <a:lnTo>
                    <a:pt x="22053" y="9783"/>
                  </a:lnTo>
                  <a:lnTo>
                    <a:pt x="21912" y="9221"/>
                  </a:lnTo>
                  <a:lnTo>
                    <a:pt x="21764" y="8672"/>
                  </a:lnTo>
                  <a:lnTo>
                    <a:pt x="21602" y="8131"/>
                  </a:lnTo>
                  <a:lnTo>
                    <a:pt x="21434" y="7596"/>
                  </a:lnTo>
                  <a:lnTo>
                    <a:pt x="21251" y="7082"/>
                  </a:lnTo>
                  <a:lnTo>
                    <a:pt x="21054" y="6575"/>
                  </a:lnTo>
                  <a:lnTo>
                    <a:pt x="20850" y="6089"/>
                  </a:lnTo>
                  <a:lnTo>
                    <a:pt x="20638" y="5617"/>
                  </a:lnTo>
                  <a:lnTo>
                    <a:pt x="20420" y="5159"/>
                  </a:lnTo>
                  <a:lnTo>
                    <a:pt x="20195" y="4722"/>
                  </a:lnTo>
                  <a:lnTo>
                    <a:pt x="19963" y="4305"/>
                  </a:lnTo>
                  <a:lnTo>
                    <a:pt x="19731" y="3909"/>
                  </a:lnTo>
                  <a:lnTo>
                    <a:pt x="19492" y="3534"/>
                  </a:lnTo>
                  <a:lnTo>
                    <a:pt x="19492" y="3534"/>
                  </a:lnTo>
                  <a:lnTo>
                    <a:pt x="19365" y="3354"/>
                  </a:lnTo>
                  <a:lnTo>
                    <a:pt x="19231" y="3180"/>
                  </a:lnTo>
                  <a:lnTo>
                    <a:pt x="19090" y="3007"/>
                  </a:lnTo>
                  <a:lnTo>
                    <a:pt x="18943" y="2840"/>
                  </a:lnTo>
                  <a:lnTo>
                    <a:pt x="18788" y="2673"/>
                  </a:lnTo>
                  <a:lnTo>
                    <a:pt x="18626" y="2514"/>
                  </a:lnTo>
                  <a:lnTo>
                    <a:pt x="18457" y="2354"/>
                  </a:lnTo>
                  <a:lnTo>
                    <a:pt x="18281" y="2201"/>
                  </a:lnTo>
                  <a:lnTo>
                    <a:pt x="18098" y="2048"/>
                  </a:lnTo>
                  <a:lnTo>
                    <a:pt x="17908" y="1910"/>
                  </a:lnTo>
                  <a:lnTo>
                    <a:pt x="17718" y="1771"/>
                  </a:lnTo>
                  <a:lnTo>
                    <a:pt x="17514" y="1632"/>
                  </a:lnTo>
                  <a:lnTo>
                    <a:pt x="17310" y="1500"/>
                  </a:lnTo>
                  <a:lnTo>
                    <a:pt x="17099" y="1375"/>
                  </a:lnTo>
                  <a:lnTo>
                    <a:pt x="16888" y="1257"/>
                  </a:lnTo>
                  <a:lnTo>
                    <a:pt x="16663" y="1139"/>
                  </a:lnTo>
                  <a:lnTo>
                    <a:pt x="16445" y="1028"/>
                  </a:lnTo>
                  <a:lnTo>
                    <a:pt x="16213" y="924"/>
                  </a:lnTo>
                  <a:lnTo>
                    <a:pt x="15980" y="820"/>
                  </a:lnTo>
                  <a:lnTo>
                    <a:pt x="15741" y="722"/>
                  </a:lnTo>
                  <a:lnTo>
                    <a:pt x="15502" y="632"/>
                  </a:lnTo>
                  <a:lnTo>
                    <a:pt x="15256" y="549"/>
                  </a:lnTo>
                  <a:lnTo>
                    <a:pt x="15009" y="472"/>
                  </a:lnTo>
                  <a:lnTo>
                    <a:pt x="14763" y="396"/>
                  </a:lnTo>
                  <a:lnTo>
                    <a:pt x="14510" y="334"/>
                  </a:lnTo>
                  <a:lnTo>
                    <a:pt x="14256" y="271"/>
                  </a:lnTo>
                  <a:lnTo>
                    <a:pt x="13996" y="216"/>
                  </a:lnTo>
                  <a:lnTo>
                    <a:pt x="13743" y="167"/>
                  </a:lnTo>
                  <a:lnTo>
                    <a:pt x="13482" y="125"/>
                  </a:lnTo>
                  <a:lnTo>
                    <a:pt x="13215" y="91"/>
                  </a:lnTo>
                  <a:lnTo>
                    <a:pt x="12955" y="56"/>
                  </a:lnTo>
                  <a:lnTo>
                    <a:pt x="12694" y="35"/>
                  </a:lnTo>
                  <a:lnTo>
                    <a:pt x="12427" y="14"/>
                  </a:lnTo>
                  <a:lnTo>
                    <a:pt x="12160" y="7"/>
                  </a:lnTo>
                  <a:lnTo>
                    <a:pt x="11892" y="0"/>
                  </a:lnTo>
                  <a:lnTo>
                    <a:pt x="11632" y="7"/>
                  </a:lnTo>
                  <a:lnTo>
                    <a:pt x="11365" y="21"/>
                  </a:lnTo>
                  <a:lnTo>
                    <a:pt x="11097" y="35"/>
                  </a:lnTo>
                  <a:lnTo>
                    <a:pt x="10837" y="63"/>
                  </a:lnTo>
                  <a:lnTo>
                    <a:pt x="10569" y="91"/>
                  </a:lnTo>
                  <a:lnTo>
                    <a:pt x="10309" y="132"/>
                  </a:lnTo>
                  <a:lnTo>
                    <a:pt x="10049" y="181"/>
                  </a:lnTo>
                  <a:lnTo>
                    <a:pt x="9788" y="236"/>
                  </a:lnTo>
                  <a:lnTo>
                    <a:pt x="9528" y="299"/>
                  </a:lnTo>
                  <a:lnTo>
                    <a:pt x="9275" y="368"/>
                  </a:lnTo>
                  <a:lnTo>
                    <a:pt x="9021" y="445"/>
                  </a:lnTo>
                  <a:lnTo>
                    <a:pt x="8768" y="535"/>
                  </a:lnTo>
                  <a:lnTo>
                    <a:pt x="8522" y="625"/>
                  </a:lnTo>
                  <a:lnTo>
                    <a:pt x="8276" y="729"/>
                  </a:lnTo>
                  <a:lnTo>
                    <a:pt x="8036" y="840"/>
                  </a:lnTo>
                  <a:lnTo>
                    <a:pt x="7797" y="958"/>
                  </a:lnTo>
                  <a:lnTo>
                    <a:pt x="7558" y="1090"/>
                  </a:lnTo>
                  <a:lnTo>
                    <a:pt x="7333" y="1222"/>
                  </a:lnTo>
                  <a:lnTo>
                    <a:pt x="7101" y="1368"/>
                  </a:lnTo>
                  <a:lnTo>
                    <a:pt x="6882" y="1521"/>
                  </a:lnTo>
                  <a:lnTo>
                    <a:pt x="6664" y="1687"/>
                  </a:lnTo>
                  <a:lnTo>
                    <a:pt x="6453" y="1854"/>
                  </a:lnTo>
                  <a:lnTo>
                    <a:pt x="6242" y="2035"/>
                  </a:lnTo>
                  <a:lnTo>
                    <a:pt x="6038" y="2229"/>
                  </a:lnTo>
                  <a:lnTo>
                    <a:pt x="5841" y="2430"/>
                  </a:lnTo>
                  <a:lnTo>
                    <a:pt x="5651" y="2639"/>
                  </a:lnTo>
                  <a:lnTo>
                    <a:pt x="5468" y="2854"/>
                  </a:lnTo>
                  <a:lnTo>
                    <a:pt x="5285" y="3083"/>
                  </a:lnTo>
                  <a:lnTo>
                    <a:pt x="5116" y="3319"/>
                  </a:lnTo>
                  <a:lnTo>
                    <a:pt x="5116" y="3319"/>
                  </a:lnTo>
                  <a:lnTo>
                    <a:pt x="4947" y="3569"/>
                  </a:lnTo>
                  <a:lnTo>
                    <a:pt x="4779" y="3826"/>
                  </a:lnTo>
                  <a:lnTo>
                    <a:pt x="4610" y="4090"/>
                  </a:lnTo>
                  <a:lnTo>
                    <a:pt x="4441" y="4367"/>
                  </a:lnTo>
                  <a:lnTo>
                    <a:pt x="4272" y="4652"/>
                  </a:lnTo>
                  <a:lnTo>
                    <a:pt x="4103" y="4944"/>
                  </a:lnTo>
                  <a:lnTo>
                    <a:pt x="3934" y="5242"/>
                  </a:lnTo>
                  <a:lnTo>
                    <a:pt x="3765" y="5555"/>
                  </a:lnTo>
                  <a:lnTo>
                    <a:pt x="3604" y="5867"/>
                  </a:lnTo>
                  <a:lnTo>
                    <a:pt x="3435" y="6194"/>
                  </a:lnTo>
                  <a:lnTo>
                    <a:pt x="3111" y="6853"/>
                  </a:lnTo>
                  <a:lnTo>
                    <a:pt x="2794" y="7540"/>
                  </a:lnTo>
                  <a:lnTo>
                    <a:pt x="2492" y="8249"/>
                  </a:lnTo>
                  <a:lnTo>
                    <a:pt x="2196" y="8971"/>
                  </a:lnTo>
                  <a:lnTo>
                    <a:pt x="1908" y="9707"/>
                  </a:lnTo>
                  <a:lnTo>
                    <a:pt x="1640" y="10457"/>
                  </a:lnTo>
                  <a:lnTo>
                    <a:pt x="1514" y="10832"/>
                  </a:lnTo>
                  <a:lnTo>
                    <a:pt x="1387" y="11206"/>
                  </a:lnTo>
                  <a:lnTo>
                    <a:pt x="1260" y="11588"/>
                  </a:lnTo>
                  <a:lnTo>
                    <a:pt x="1148" y="11963"/>
                  </a:lnTo>
                  <a:lnTo>
                    <a:pt x="1035" y="12345"/>
                  </a:lnTo>
                  <a:lnTo>
                    <a:pt x="923" y="12720"/>
                  </a:lnTo>
                  <a:lnTo>
                    <a:pt x="824" y="13102"/>
                  </a:lnTo>
                  <a:lnTo>
                    <a:pt x="726" y="13477"/>
                  </a:lnTo>
                  <a:lnTo>
                    <a:pt x="634" y="13859"/>
                  </a:lnTo>
                  <a:lnTo>
                    <a:pt x="543" y="14234"/>
                  </a:lnTo>
                  <a:lnTo>
                    <a:pt x="465" y="14609"/>
                  </a:lnTo>
                  <a:lnTo>
                    <a:pt x="388" y="14977"/>
                  </a:lnTo>
                  <a:lnTo>
                    <a:pt x="318" y="15345"/>
                  </a:lnTo>
                  <a:lnTo>
                    <a:pt x="254" y="15706"/>
                  </a:lnTo>
                  <a:lnTo>
                    <a:pt x="198" y="16067"/>
                  </a:lnTo>
                  <a:lnTo>
                    <a:pt x="149" y="16428"/>
                  </a:lnTo>
                  <a:lnTo>
                    <a:pt x="106" y="16782"/>
                  </a:lnTo>
                  <a:lnTo>
                    <a:pt x="71" y="17129"/>
                  </a:lnTo>
                  <a:lnTo>
                    <a:pt x="43" y="17469"/>
                  </a:lnTo>
                  <a:lnTo>
                    <a:pt x="22" y="17809"/>
                  </a:lnTo>
                  <a:lnTo>
                    <a:pt x="8" y="18143"/>
                  </a:lnTo>
                  <a:lnTo>
                    <a:pt x="1" y="18469"/>
                  </a:lnTo>
                  <a:lnTo>
                    <a:pt x="1" y="18788"/>
                  </a:lnTo>
                  <a:lnTo>
                    <a:pt x="8" y="19101"/>
                  </a:lnTo>
                  <a:lnTo>
                    <a:pt x="29" y="19399"/>
                  </a:lnTo>
                  <a:lnTo>
                    <a:pt x="57" y="19698"/>
                  </a:lnTo>
                  <a:lnTo>
                    <a:pt x="92" y="19989"/>
                  </a:lnTo>
                  <a:lnTo>
                    <a:pt x="135" y="20267"/>
                  </a:lnTo>
                  <a:lnTo>
                    <a:pt x="191" y="20538"/>
                  </a:lnTo>
                  <a:lnTo>
                    <a:pt x="254" y="20802"/>
                  </a:lnTo>
                  <a:lnTo>
                    <a:pt x="325" y="21052"/>
                  </a:lnTo>
                  <a:lnTo>
                    <a:pt x="402" y="21295"/>
                  </a:lnTo>
                  <a:lnTo>
                    <a:pt x="493" y="21531"/>
                  </a:lnTo>
                  <a:lnTo>
                    <a:pt x="599" y="21746"/>
                  </a:lnTo>
                  <a:lnTo>
                    <a:pt x="712" y="21961"/>
                  </a:lnTo>
                  <a:lnTo>
                    <a:pt x="831" y="22156"/>
                  </a:lnTo>
                  <a:lnTo>
                    <a:pt x="965" y="22343"/>
                  </a:lnTo>
                  <a:lnTo>
                    <a:pt x="1113" y="22517"/>
                  </a:lnTo>
                  <a:lnTo>
                    <a:pt x="1183" y="22600"/>
                  </a:lnTo>
                  <a:lnTo>
                    <a:pt x="1267" y="22676"/>
                  </a:lnTo>
                  <a:lnTo>
                    <a:pt x="1345" y="22753"/>
                  </a:lnTo>
                  <a:lnTo>
                    <a:pt x="1429" y="22829"/>
                  </a:lnTo>
                  <a:lnTo>
                    <a:pt x="1514" y="22892"/>
                  </a:lnTo>
                  <a:lnTo>
                    <a:pt x="1605" y="22961"/>
                  </a:lnTo>
                  <a:lnTo>
                    <a:pt x="1697" y="23024"/>
                  </a:lnTo>
                  <a:lnTo>
                    <a:pt x="1795" y="23079"/>
                  </a:lnTo>
                  <a:lnTo>
                    <a:pt x="1795" y="23079"/>
                  </a:lnTo>
                  <a:lnTo>
                    <a:pt x="2020" y="23204"/>
                  </a:lnTo>
                  <a:lnTo>
                    <a:pt x="2253" y="23329"/>
                  </a:lnTo>
                  <a:lnTo>
                    <a:pt x="2492" y="23447"/>
                  </a:lnTo>
                  <a:lnTo>
                    <a:pt x="2738" y="23565"/>
                  </a:lnTo>
                  <a:lnTo>
                    <a:pt x="2998" y="23676"/>
                  </a:lnTo>
                  <a:lnTo>
                    <a:pt x="3266" y="23780"/>
                  </a:lnTo>
                  <a:lnTo>
                    <a:pt x="3533" y="23892"/>
                  </a:lnTo>
                  <a:lnTo>
                    <a:pt x="3815" y="23989"/>
                  </a:lnTo>
                  <a:lnTo>
                    <a:pt x="4103" y="24086"/>
                  </a:lnTo>
                  <a:lnTo>
                    <a:pt x="4392" y="24176"/>
                  </a:lnTo>
                  <a:lnTo>
                    <a:pt x="4694" y="24266"/>
                  </a:lnTo>
                  <a:lnTo>
                    <a:pt x="4997" y="24350"/>
                  </a:lnTo>
                  <a:lnTo>
                    <a:pt x="5306" y="24433"/>
                  </a:lnTo>
                  <a:lnTo>
                    <a:pt x="5623" y="24509"/>
                  </a:lnTo>
                  <a:lnTo>
                    <a:pt x="5947" y="24579"/>
                  </a:lnTo>
                  <a:lnTo>
                    <a:pt x="6270" y="24648"/>
                  </a:lnTo>
                  <a:lnTo>
                    <a:pt x="6601" y="24711"/>
                  </a:lnTo>
                  <a:lnTo>
                    <a:pt x="6932" y="24766"/>
                  </a:lnTo>
                  <a:lnTo>
                    <a:pt x="7269" y="24822"/>
                  </a:lnTo>
                  <a:lnTo>
                    <a:pt x="7607" y="24870"/>
                  </a:lnTo>
                  <a:lnTo>
                    <a:pt x="7952" y="24912"/>
                  </a:lnTo>
                  <a:lnTo>
                    <a:pt x="8297" y="24954"/>
                  </a:lnTo>
                  <a:lnTo>
                    <a:pt x="8642" y="24989"/>
                  </a:lnTo>
                  <a:lnTo>
                    <a:pt x="8993" y="25016"/>
                  </a:lnTo>
                  <a:lnTo>
                    <a:pt x="9345" y="25037"/>
                  </a:lnTo>
                  <a:lnTo>
                    <a:pt x="9697" y="25051"/>
                  </a:lnTo>
                  <a:lnTo>
                    <a:pt x="10049" y="25065"/>
                  </a:lnTo>
                  <a:lnTo>
                    <a:pt x="10408" y="25072"/>
                  </a:lnTo>
                  <a:lnTo>
                    <a:pt x="10759" y="25072"/>
                  </a:lnTo>
                  <a:lnTo>
                    <a:pt x="11111" y="25065"/>
                  </a:lnTo>
                  <a:lnTo>
                    <a:pt x="11470" y="25051"/>
                  </a:lnTo>
                  <a:lnTo>
                    <a:pt x="11822" y="25037"/>
                  </a:lnTo>
                  <a:lnTo>
                    <a:pt x="12174" y="25009"/>
                  </a:lnTo>
                  <a:lnTo>
                    <a:pt x="12526" y="24982"/>
                  </a:lnTo>
                  <a:lnTo>
                    <a:pt x="12877" y="24947"/>
                  </a:lnTo>
                  <a:lnTo>
                    <a:pt x="13222" y="24905"/>
                  </a:lnTo>
                  <a:lnTo>
                    <a:pt x="13567" y="24857"/>
                  </a:lnTo>
                  <a:lnTo>
                    <a:pt x="13912" y="24801"/>
                  </a:lnTo>
                  <a:lnTo>
                    <a:pt x="14249" y="24739"/>
                  </a:lnTo>
                  <a:lnTo>
                    <a:pt x="14587" y="24669"/>
                  </a:lnTo>
                  <a:lnTo>
                    <a:pt x="14918" y="24593"/>
                  </a:lnTo>
                  <a:lnTo>
                    <a:pt x="15249" y="24509"/>
                  </a:lnTo>
                  <a:lnTo>
                    <a:pt x="15572" y="24419"/>
                  </a:lnTo>
                  <a:lnTo>
                    <a:pt x="15889" y="24322"/>
                  </a:lnTo>
                  <a:lnTo>
                    <a:pt x="16206" y="24225"/>
                  </a:lnTo>
                  <a:lnTo>
                    <a:pt x="16515" y="24114"/>
                  </a:lnTo>
                  <a:lnTo>
                    <a:pt x="16818" y="23996"/>
                  </a:lnTo>
                  <a:lnTo>
                    <a:pt x="17120" y="23864"/>
                  </a:lnTo>
                  <a:lnTo>
                    <a:pt x="17409" y="23732"/>
                  </a:lnTo>
                  <a:lnTo>
                    <a:pt x="17697" y="23593"/>
                  </a:lnTo>
                  <a:lnTo>
                    <a:pt x="17979" y="23447"/>
                  </a:lnTo>
                  <a:lnTo>
                    <a:pt x="18246" y="23287"/>
                  </a:lnTo>
                  <a:lnTo>
                    <a:pt x="18513" y="23128"/>
                  </a:lnTo>
                  <a:lnTo>
                    <a:pt x="18767" y="22954"/>
                  </a:lnTo>
                  <a:lnTo>
                    <a:pt x="19020" y="22774"/>
                  </a:lnTo>
                  <a:lnTo>
                    <a:pt x="19259" y="22586"/>
                  </a:lnTo>
                  <a:lnTo>
                    <a:pt x="19492" y="22385"/>
                  </a:lnTo>
                  <a:lnTo>
                    <a:pt x="19710" y="22184"/>
                  </a:lnTo>
                  <a:lnTo>
                    <a:pt x="19921" y="21968"/>
                  </a:lnTo>
                  <a:lnTo>
                    <a:pt x="20125" y="21746"/>
                  </a:lnTo>
                  <a:lnTo>
                    <a:pt x="20322" y="21517"/>
                  </a:lnTo>
                  <a:lnTo>
                    <a:pt x="20498" y="21274"/>
                  </a:lnTo>
                  <a:lnTo>
                    <a:pt x="20674" y="21031"/>
                  </a:lnTo>
                  <a:lnTo>
                    <a:pt x="20835" y="20774"/>
                  </a:lnTo>
                  <a:lnTo>
                    <a:pt x="20835" y="207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>
              <a:extLst>
                <a:ext uri="{FF2B5EF4-FFF2-40B4-BE49-F238E27FC236}">
                  <a16:creationId xmlns:a16="http://schemas.microsoft.com/office/drawing/2014/main" id="{6BBC3780-A13A-6771-1FD7-77AA91412E8E}"/>
                </a:ext>
              </a:extLst>
            </p:cNvPr>
            <p:cNvSpPr/>
            <p:nvPr/>
          </p:nvSpPr>
          <p:spPr>
            <a:xfrm rot="10800000">
              <a:off x="383400" y="1305313"/>
              <a:ext cx="248600" cy="319400"/>
            </a:xfrm>
            <a:custGeom>
              <a:avLst/>
              <a:gdLst/>
              <a:ahLst/>
              <a:cxnLst/>
              <a:rect l="l" t="t" r="r" b="b"/>
              <a:pathLst>
                <a:path w="9944" h="12776" extrusionOk="0">
                  <a:moveTo>
                    <a:pt x="325" y="6429"/>
                  </a:moveTo>
                  <a:lnTo>
                    <a:pt x="325" y="6429"/>
                  </a:lnTo>
                  <a:lnTo>
                    <a:pt x="599" y="6964"/>
                  </a:lnTo>
                  <a:lnTo>
                    <a:pt x="810" y="7374"/>
                  </a:lnTo>
                  <a:lnTo>
                    <a:pt x="1078" y="7853"/>
                  </a:lnTo>
                  <a:lnTo>
                    <a:pt x="1380" y="8394"/>
                  </a:lnTo>
                  <a:lnTo>
                    <a:pt x="1549" y="8679"/>
                  </a:lnTo>
                  <a:lnTo>
                    <a:pt x="1732" y="8971"/>
                  </a:lnTo>
                  <a:lnTo>
                    <a:pt x="1915" y="9262"/>
                  </a:lnTo>
                  <a:lnTo>
                    <a:pt x="2112" y="9561"/>
                  </a:lnTo>
                  <a:lnTo>
                    <a:pt x="2323" y="9859"/>
                  </a:lnTo>
                  <a:lnTo>
                    <a:pt x="2534" y="10158"/>
                  </a:lnTo>
                  <a:lnTo>
                    <a:pt x="2759" y="10442"/>
                  </a:lnTo>
                  <a:lnTo>
                    <a:pt x="2984" y="10727"/>
                  </a:lnTo>
                  <a:lnTo>
                    <a:pt x="3224" y="11005"/>
                  </a:lnTo>
                  <a:lnTo>
                    <a:pt x="3470" y="11269"/>
                  </a:lnTo>
                  <a:lnTo>
                    <a:pt x="3716" y="11519"/>
                  </a:lnTo>
                  <a:lnTo>
                    <a:pt x="3977" y="11755"/>
                  </a:lnTo>
                  <a:lnTo>
                    <a:pt x="4103" y="11859"/>
                  </a:lnTo>
                  <a:lnTo>
                    <a:pt x="4237" y="11970"/>
                  </a:lnTo>
                  <a:lnTo>
                    <a:pt x="4371" y="12067"/>
                  </a:lnTo>
                  <a:lnTo>
                    <a:pt x="4504" y="12164"/>
                  </a:lnTo>
                  <a:lnTo>
                    <a:pt x="4638" y="12255"/>
                  </a:lnTo>
                  <a:lnTo>
                    <a:pt x="4772" y="12331"/>
                  </a:lnTo>
                  <a:lnTo>
                    <a:pt x="4912" y="12414"/>
                  </a:lnTo>
                  <a:lnTo>
                    <a:pt x="5046" y="12484"/>
                  </a:lnTo>
                  <a:lnTo>
                    <a:pt x="5187" y="12546"/>
                  </a:lnTo>
                  <a:lnTo>
                    <a:pt x="5327" y="12602"/>
                  </a:lnTo>
                  <a:lnTo>
                    <a:pt x="5468" y="12650"/>
                  </a:lnTo>
                  <a:lnTo>
                    <a:pt x="5609" y="12692"/>
                  </a:lnTo>
                  <a:lnTo>
                    <a:pt x="5757" y="12727"/>
                  </a:lnTo>
                  <a:lnTo>
                    <a:pt x="5897" y="12748"/>
                  </a:lnTo>
                  <a:lnTo>
                    <a:pt x="6038" y="12768"/>
                  </a:lnTo>
                  <a:lnTo>
                    <a:pt x="6186" y="12775"/>
                  </a:lnTo>
                  <a:lnTo>
                    <a:pt x="6327" y="12775"/>
                  </a:lnTo>
                  <a:lnTo>
                    <a:pt x="6474" y="12761"/>
                  </a:lnTo>
                  <a:lnTo>
                    <a:pt x="6622" y="12741"/>
                  </a:lnTo>
                  <a:lnTo>
                    <a:pt x="6770" y="12713"/>
                  </a:lnTo>
                  <a:lnTo>
                    <a:pt x="6770" y="12713"/>
                  </a:lnTo>
                  <a:lnTo>
                    <a:pt x="6911" y="12678"/>
                  </a:lnTo>
                  <a:lnTo>
                    <a:pt x="7051" y="12630"/>
                  </a:lnTo>
                  <a:lnTo>
                    <a:pt x="7185" y="12588"/>
                  </a:lnTo>
                  <a:lnTo>
                    <a:pt x="7319" y="12539"/>
                  </a:lnTo>
                  <a:lnTo>
                    <a:pt x="7445" y="12484"/>
                  </a:lnTo>
                  <a:lnTo>
                    <a:pt x="7565" y="12421"/>
                  </a:lnTo>
                  <a:lnTo>
                    <a:pt x="7685" y="12359"/>
                  </a:lnTo>
                  <a:lnTo>
                    <a:pt x="7797" y="12289"/>
                  </a:lnTo>
                  <a:lnTo>
                    <a:pt x="7910" y="12220"/>
                  </a:lnTo>
                  <a:lnTo>
                    <a:pt x="8015" y="12144"/>
                  </a:lnTo>
                  <a:lnTo>
                    <a:pt x="8114" y="12067"/>
                  </a:lnTo>
                  <a:lnTo>
                    <a:pt x="8212" y="11984"/>
                  </a:lnTo>
                  <a:lnTo>
                    <a:pt x="8311" y="11901"/>
                  </a:lnTo>
                  <a:lnTo>
                    <a:pt x="8395" y="11810"/>
                  </a:lnTo>
                  <a:lnTo>
                    <a:pt x="8487" y="11720"/>
                  </a:lnTo>
                  <a:lnTo>
                    <a:pt x="8571" y="11623"/>
                  </a:lnTo>
                  <a:lnTo>
                    <a:pt x="8649" y="11526"/>
                  </a:lnTo>
                  <a:lnTo>
                    <a:pt x="8726" y="11421"/>
                  </a:lnTo>
                  <a:lnTo>
                    <a:pt x="8796" y="11317"/>
                  </a:lnTo>
                  <a:lnTo>
                    <a:pt x="8867" y="11213"/>
                  </a:lnTo>
                  <a:lnTo>
                    <a:pt x="9000" y="10984"/>
                  </a:lnTo>
                  <a:lnTo>
                    <a:pt x="9120" y="10755"/>
                  </a:lnTo>
                  <a:lnTo>
                    <a:pt x="9226" y="10505"/>
                  </a:lnTo>
                  <a:lnTo>
                    <a:pt x="9324" y="10255"/>
                  </a:lnTo>
                  <a:lnTo>
                    <a:pt x="9409" y="9991"/>
                  </a:lnTo>
                  <a:lnTo>
                    <a:pt x="9486" y="9720"/>
                  </a:lnTo>
                  <a:lnTo>
                    <a:pt x="9549" y="9443"/>
                  </a:lnTo>
                  <a:lnTo>
                    <a:pt x="9613" y="9151"/>
                  </a:lnTo>
                  <a:lnTo>
                    <a:pt x="9662" y="8859"/>
                  </a:lnTo>
                  <a:lnTo>
                    <a:pt x="9711" y="8568"/>
                  </a:lnTo>
                  <a:lnTo>
                    <a:pt x="9746" y="8262"/>
                  </a:lnTo>
                  <a:lnTo>
                    <a:pt x="9781" y="7957"/>
                  </a:lnTo>
                  <a:lnTo>
                    <a:pt x="9810" y="7644"/>
                  </a:lnTo>
                  <a:lnTo>
                    <a:pt x="9831" y="7332"/>
                  </a:lnTo>
                  <a:lnTo>
                    <a:pt x="9873" y="6707"/>
                  </a:lnTo>
                  <a:lnTo>
                    <a:pt x="9894" y="6068"/>
                  </a:lnTo>
                  <a:lnTo>
                    <a:pt x="9936" y="4812"/>
                  </a:lnTo>
                  <a:lnTo>
                    <a:pt x="9936" y="4812"/>
                  </a:lnTo>
                  <a:lnTo>
                    <a:pt x="9943" y="4506"/>
                  </a:lnTo>
                  <a:lnTo>
                    <a:pt x="9943" y="4215"/>
                  </a:lnTo>
                  <a:lnTo>
                    <a:pt x="9943" y="3930"/>
                  </a:lnTo>
                  <a:lnTo>
                    <a:pt x="9936" y="3659"/>
                  </a:lnTo>
                  <a:lnTo>
                    <a:pt x="9922" y="3395"/>
                  </a:lnTo>
                  <a:lnTo>
                    <a:pt x="9901" y="3145"/>
                  </a:lnTo>
                  <a:lnTo>
                    <a:pt x="9880" y="2902"/>
                  </a:lnTo>
                  <a:lnTo>
                    <a:pt x="9852" y="2673"/>
                  </a:lnTo>
                  <a:lnTo>
                    <a:pt x="9824" y="2451"/>
                  </a:lnTo>
                  <a:lnTo>
                    <a:pt x="9781" y="2243"/>
                  </a:lnTo>
                  <a:lnTo>
                    <a:pt x="9739" y="2041"/>
                  </a:lnTo>
                  <a:lnTo>
                    <a:pt x="9697" y="1847"/>
                  </a:lnTo>
                  <a:lnTo>
                    <a:pt x="9648" y="1666"/>
                  </a:lnTo>
                  <a:lnTo>
                    <a:pt x="9591" y="1493"/>
                  </a:lnTo>
                  <a:lnTo>
                    <a:pt x="9535" y="1333"/>
                  </a:lnTo>
                  <a:lnTo>
                    <a:pt x="9472" y="1180"/>
                  </a:lnTo>
                  <a:lnTo>
                    <a:pt x="9402" y="1042"/>
                  </a:lnTo>
                  <a:lnTo>
                    <a:pt x="9331" y="903"/>
                  </a:lnTo>
                  <a:lnTo>
                    <a:pt x="9261" y="785"/>
                  </a:lnTo>
                  <a:lnTo>
                    <a:pt x="9176" y="667"/>
                  </a:lnTo>
                  <a:lnTo>
                    <a:pt x="9099" y="562"/>
                  </a:lnTo>
                  <a:lnTo>
                    <a:pt x="9015" y="465"/>
                  </a:lnTo>
                  <a:lnTo>
                    <a:pt x="8923" y="382"/>
                  </a:lnTo>
                  <a:lnTo>
                    <a:pt x="8832" y="306"/>
                  </a:lnTo>
                  <a:lnTo>
                    <a:pt x="8733" y="236"/>
                  </a:lnTo>
                  <a:lnTo>
                    <a:pt x="8635" y="174"/>
                  </a:lnTo>
                  <a:lnTo>
                    <a:pt x="8529" y="125"/>
                  </a:lnTo>
                  <a:lnTo>
                    <a:pt x="8423" y="83"/>
                  </a:lnTo>
                  <a:lnTo>
                    <a:pt x="8318" y="49"/>
                  </a:lnTo>
                  <a:lnTo>
                    <a:pt x="8205" y="21"/>
                  </a:lnTo>
                  <a:lnTo>
                    <a:pt x="8086" y="7"/>
                  </a:lnTo>
                  <a:lnTo>
                    <a:pt x="7966" y="0"/>
                  </a:lnTo>
                  <a:lnTo>
                    <a:pt x="7966" y="0"/>
                  </a:lnTo>
                  <a:lnTo>
                    <a:pt x="7903" y="0"/>
                  </a:lnTo>
                  <a:lnTo>
                    <a:pt x="7832" y="14"/>
                  </a:lnTo>
                  <a:lnTo>
                    <a:pt x="7755" y="28"/>
                  </a:lnTo>
                  <a:lnTo>
                    <a:pt x="7671" y="56"/>
                  </a:lnTo>
                  <a:lnTo>
                    <a:pt x="7481" y="125"/>
                  </a:lnTo>
                  <a:lnTo>
                    <a:pt x="7262" y="215"/>
                  </a:lnTo>
                  <a:lnTo>
                    <a:pt x="7023" y="340"/>
                  </a:lnTo>
                  <a:lnTo>
                    <a:pt x="6763" y="479"/>
                  </a:lnTo>
                  <a:lnTo>
                    <a:pt x="6481" y="639"/>
                  </a:lnTo>
                  <a:lnTo>
                    <a:pt x="6186" y="819"/>
                  </a:lnTo>
                  <a:lnTo>
                    <a:pt x="5876" y="1007"/>
                  </a:lnTo>
                  <a:lnTo>
                    <a:pt x="5560" y="1215"/>
                  </a:lnTo>
                  <a:lnTo>
                    <a:pt x="5229" y="1437"/>
                  </a:lnTo>
                  <a:lnTo>
                    <a:pt x="4891" y="1666"/>
                  </a:lnTo>
                  <a:lnTo>
                    <a:pt x="4202" y="2145"/>
                  </a:lnTo>
                  <a:lnTo>
                    <a:pt x="3505" y="2645"/>
                  </a:lnTo>
                  <a:lnTo>
                    <a:pt x="2830" y="3145"/>
                  </a:lnTo>
                  <a:lnTo>
                    <a:pt x="2182" y="3624"/>
                  </a:lnTo>
                  <a:lnTo>
                    <a:pt x="1591" y="4076"/>
                  </a:lnTo>
                  <a:lnTo>
                    <a:pt x="1063" y="4478"/>
                  </a:lnTo>
                  <a:lnTo>
                    <a:pt x="289" y="5082"/>
                  </a:lnTo>
                  <a:lnTo>
                    <a:pt x="1" y="5318"/>
                  </a:lnTo>
                  <a:lnTo>
                    <a:pt x="325" y="64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>
              <a:extLst>
                <a:ext uri="{FF2B5EF4-FFF2-40B4-BE49-F238E27FC236}">
                  <a16:creationId xmlns:a16="http://schemas.microsoft.com/office/drawing/2014/main" id="{113A8E8B-0829-9EBD-271A-33A9AED27725}"/>
                </a:ext>
              </a:extLst>
            </p:cNvPr>
            <p:cNvSpPr/>
            <p:nvPr/>
          </p:nvSpPr>
          <p:spPr>
            <a:xfrm rot="10800000">
              <a:off x="1496025" y="2668238"/>
              <a:ext cx="760475" cy="707700"/>
            </a:xfrm>
            <a:custGeom>
              <a:avLst/>
              <a:gdLst/>
              <a:ahLst/>
              <a:cxnLst/>
              <a:rect l="l" t="t" r="r" b="b"/>
              <a:pathLst>
                <a:path w="30419" h="28308" extrusionOk="0">
                  <a:moveTo>
                    <a:pt x="29673" y="26412"/>
                  </a:moveTo>
                  <a:lnTo>
                    <a:pt x="29673" y="26412"/>
                  </a:lnTo>
                  <a:lnTo>
                    <a:pt x="29441" y="26592"/>
                  </a:lnTo>
                  <a:lnTo>
                    <a:pt x="29215" y="26773"/>
                  </a:lnTo>
                  <a:lnTo>
                    <a:pt x="28744" y="27148"/>
                  </a:lnTo>
                  <a:lnTo>
                    <a:pt x="28505" y="27328"/>
                  </a:lnTo>
                  <a:lnTo>
                    <a:pt x="28258" y="27502"/>
                  </a:lnTo>
                  <a:lnTo>
                    <a:pt x="27998" y="27668"/>
                  </a:lnTo>
                  <a:lnTo>
                    <a:pt x="27864" y="27745"/>
                  </a:lnTo>
                  <a:lnTo>
                    <a:pt x="27731" y="27814"/>
                  </a:lnTo>
                  <a:lnTo>
                    <a:pt x="27590" y="27890"/>
                  </a:lnTo>
                  <a:lnTo>
                    <a:pt x="27442" y="27953"/>
                  </a:lnTo>
                  <a:lnTo>
                    <a:pt x="27295" y="28015"/>
                  </a:lnTo>
                  <a:lnTo>
                    <a:pt x="27140" y="28071"/>
                  </a:lnTo>
                  <a:lnTo>
                    <a:pt x="26985" y="28127"/>
                  </a:lnTo>
                  <a:lnTo>
                    <a:pt x="26823" y="28168"/>
                  </a:lnTo>
                  <a:lnTo>
                    <a:pt x="26654" y="28210"/>
                  </a:lnTo>
                  <a:lnTo>
                    <a:pt x="26485" y="28245"/>
                  </a:lnTo>
                  <a:lnTo>
                    <a:pt x="26309" y="28272"/>
                  </a:lnTo>
                  <a:lnTo>
                    <a:pt x="26126" y="28293"/>
                  </a:lnTo>
                  <a:lnTo>
                    <a:pt x="25937" y="28300"/>
                  </a:lnTo>
                  <a:lnTo>
                    <a:pt x="25739" y="28307"/>
                  </a:lnTo>
                  <a:lnTo>
                    <a:pt x="25535" y="28300"/>
                  </a:lnTo>
                  <a:lnTo>
                    <a:pt x="25324" y="28293"/>
                  </a:lnTo>
                  <a:lnTo>
                    <a:pt x="25113" y="28265"/>
                  </a:lnTo>
                  <a:lnTo>
                    <a:pt x="24888" y="28238"/>
                  </a:lnTo>
                  <a:lnTo>
                    <a:pt x="24888" y="28238"/>
                  </a:lnTo>
                  <a:lnTo>
                    <a:pt x="24761" y="28210"/>
                  </a:lnTo>
                  <a:lnTo>
                    <a:pt x="24621" y="28168"/>
                  </a:lnTo>
                  <a:lnTo>
                    <a:pt x="24466" y="28099"/>
                  </a:lnTo>
                  <a:lnTo>
                    <a:pt x="24290" y="28022"/>
                  </a:lnTo>
                  <a:lnTo>
                    <a:pt x="24100" y="27925"/>
                  </a:lnTo>
                  <a:lnTo>
                    <a:pt x="23896" y="27814"/>
                  </a:lnTo>
                  <a:lnTo>
                    <a:pt x="23678" y="27682"/>
                  </a:lnTo>
                  <a:lnTo>
                    <a:pt x="23446" y="27543"/>
                  </a:lnTo>
                  <a:lnTo>
                    <a:pt x="23199" y="27384"/>
                  </a:lnTo>
                  <a:lnTo>
                    <a:pt x="22939" y="27217"/>
                  </a:lnTo>
                  <a:lnTo>
                    <a:pt x="22376" y="26835"/>
                  </a:lnTo>
                  <a:lnTo>
                    <a:pt x="21771" y="26412"/>
                  </a:lnTo>
                  <a:lnTo>
                    <a:pt x="21124" y="25939"/>
                  </a:lnTo>
                  <a:lnTo>
                    <a:pt x="20441" y="25433"/>
                  </a:lnTo>
                  <a:lnTo>
                    <a:pt x="19723" y="24891"/>
                  </a:lnTo>
                  <a:lnTo>
                    <a:pt x="18978" y="24322"/>
                  </a:lnTo>
                  <a:lnTo>
                    <a:pt x="18204" y="23732"/>
                  </a:lnTo>
                  <a:lnTo>
                    <a:pt x="16599" y="22489"/>
                  </a:lnTo>
                  <a:lnTo>
                    <a:pt x="14939" y="21211"/>
                  </a:lnTo>
                  <a:lnTo>
                    <a:pt x="13271" y="19927"/>
                  </a:lnTo>
                  <a:lnTo>
                    <a:pt x="12441" y="19295"/>
                  </a:lnTo>
                  <a:lnTo>
                    <a:pt x="11618" y="18677"/>
                  </a:lnTo>
                  <a:lnTo>
                    <a:pt x="10808" y="18080"/>
                  </a:lnTo>
                  <a:lnTo>
                    <a:pt x="10020" y="17504"/>
                  </a:lnTo>
                  <a:lnTo>
                    <a:pt x="9246" y="16948"/>
                  </a:lnTo>
                  <a:lnTo>
                    <a:pt x="8501" y="16434"/>
                  </a:lnTo>
                  <a:lnTo>
                    <a:pt x="7790" y="15948"/>
                  </a:lnTo>
                  <a:lnTo>
                    <a:pt x="7445" y="15726"/>
                  </a:lnTo>
                  <a:lnTo>
                    <a:pt x="7107" y="15511"/>
                  </a:lnTo>
                  <a:lnTo>
                    <a:pt x="6784" y="15303"/>
                  </a:lnTo>
                  <a:lnTo>
                    <a:pt x="6467" y="15115"/>
                  </a:lnTo>
                  <a:lnTo>
                    <a:pt x="6164" y="14935"/>
                  </a:lnTo>
                  <a:lnTo>
                    <a:pt x="5869" y="14768"/>
                  </a:lnTo>
                  <a:lnTo>
                    <a:pt x="5588" y="14615"/>
                  </a:lnTo>
                  <a:lnTo>
                    <a:pt x="5313" y="14476"/>
                  </a:lnTo>
                  <a:lnTo>
                    <a:pt x="5060" y="14358"/>
                  </a:lnTo>
                  <a:lnTo>
                    <a:pt x="4814" y="14247"/>
                  </a:lnTo>
                  <a:lnTo>
                    <a:pt x="4581" y="14157"/>
                  </a:lnTo>
                  <a:lnTo>
                    <a:pt x="4370" y="14081"/>
                  </a:lnTo>
                  <a:lnTo>
                    <a:pt x="4166" y="14025"/>
                  </a:lnTo>
                  <a:lnTo>
                    <a:pt x="3983" y="13983"/>
                  </a:lnTo>
                  <a:lnTo>
                    <a:pt x="3983" y="13983"/>
                  </a:lnTo>
                  <a:lnTo>
                    <a:pt x="3807" y="13949"/>
                  </a:lnTo>
                  <a:lnTo>
                    <a:pt x="3631" y="13900"/>
                  </a:lnTo>
                  <a:lnTo>
                    <a:pt x="3463" y="13838"/>
                  </a:lnTo>
                  <a:lnTo>
                    <a:pt x="3294" y="13754"/>
                  </a:lnTo>
                  <a:lnTo>
                    <a:pt x="3125" y="13671"/>
                  </a:lnTo>
                  <a:lnTo>
                    <a:pt x="2963" y="13567"/>
                  </a:lnTo>
                  <a:lnTo>
                    <a:pt x="2801" y="13456"/>
                  </a:lnTo>
                  <a:lnTo>
                    <a:pt x="2639" y="13331"/>
                  </a:lnTo>
                  <a:lnTo>
                    <a:pt x="2492" y="13192"/>
                  </a:lnTo>
                  <a:lnTo>
                    <a:pt x="2337" y="13053"/>
                  </a:lnTo>
                  <a:lnTo>
                    <a:pt x="2189" y="12893"/>
                  </a:lnTo>
                  <a:lnTo>
                    <a:pt x="2048" y="12727"/>
                  </a:lnTo>
                  <a:lnTo>
                    <a:pt x="1908" y="12553"/>
                  </a:lnTo>
                  <a:lnTo>
                    <a:pt x="1767" y="12373"/>
                  </a:lnTo>
                  <a:lnTo>
                    <a:pt x="1633" y="12178"/>
                  </a:lnTo>
                  <a:lnTo>
                    <a:pt x="1506" y="11977"/>
                  </a:lnTo>
                  <a:lnTo>
                    <a:pt x="1387" y="11769"/>
                  </a:lnTo>
                  <a:lnTo>
                    <a:pt x="1267" y="11553"/>
                  </a:lnTo>
                  <a:lnTo>
                    <a:pt x="1148" y="11331"/>
                  </a:lnTo>
                  <a:lnTo>
                    <a:pt x="1035" y="11109"/>
                  </a:lnTo>
                  <a:lnTo>
                    <a:pt x="929" y="10873"/>
                  </a:lnTo>
                  <a:lnTo>
                    <a:pt x="831" y="10630"/>
                  </a:lnTo>
                  <a:lnTo>
                    <a:pt x="739" y="10387"/>
                  </a:lnTo>
                  <a:lnTo>
                    <a:pt x="648" y="10137"/>
                  </a:lnTo>
                  <a:lnTo>
                    <a:pt x="564" y="9880"/>
                  </a:lnTo>
                  <a:lnTo>
                    <a:pt x="479" y="9623"/>
                  </a:lnTo>
                  <a:lnTo>
                    <a:pt x="409" y="9359"/>
                  </a:lnTo>
                  <a:lnTo>
                    <a:pt x="338" y="9089"/>
                  </a:lnTo>
                  <a:lnTo>
                    <a:pt x="275" y="8825"/>
                  </a:lnTo>
                  <a:lnTo>
                    <a:pt x="219" y="8547"/>
                  </a:lnTo>
                  <a:lnTo>
                    <a:pt x="170" y="8276"/>
                  </a:lnTo>
                  <a:lnTo>
                    <a:pt x="127" y="7998"/>
                  </a:lnTo>
                  <a:lnTo>
                    <a:pt x="85" y="7721"/>
                  </a:lnTo>
                  <a:lnTo>
                    <a:pt x="57" y="7443"/>
                  </a:lnTo>
                  <a:lnTo>
                    <a:pt x="29" y="7165"/>
                  </a:lnTo>
                  <a:lnTo>
                    <a:pt x="15" y="6881"/>
                  </a:lnTo>
                  <a:lnTo>
                    <a:pt x="1" y="6603"/>
                  </a:lnTo>
                  <a:lnTo>
                    <a:pt x="1" y="6325"/>
                  </a:lnTo>
                  <a:lnTo>
                    <a:pt x="1" y="6047"/>
                  </a:lnTo>
                  <a:lnTo>
                    <a:pt x="15" y="5770"/>
                  </a:lnTo>
                  <a:lnTo>
                    <a:pt x="29" y="5499"/>
                  </a:lnTo>
                  <a:lnTo>
                    <a:pt x="57" y="5221"/>
                  </a:lnTo>
                  <a:lnTo>
                    <a:pt x="92" y="4957"/>
                  </a:lnTo>
                  <a:lnTo>
                    <a:pt x="134" y="4687"/>
                  </a:lnTo>
                  <a:lnTo>
                    <a:pt x="184" y="4423"/>
                  </a:lnTo>
                  <a:lnTo>
                    <a:pt x="240" y="4166"/>
                  </a:lnTo>
                  <a:lnTo>
                    <a:pt x="303" y="3909"/>
                  </a:lnTo>
                  <a:lnTo>
                    <a:pt x="381" y="3652"/>
                  </a:lnTo>
                  <a:lnTo>
                    <a:pt x="465" y="3409"/>
                  </a:lnTo>
                  <a:lnTo>
                    <a:pt x="557" y="3166"/>
                  </a:lnTo>
                  <a:lnTo>
                    <a:pt x="655" y="2930"/>
                  </a:lnTo>
                  <a:lnTo>
                    <a:pt x="761" y="2701"/>
                  </a:lnTo>
                  <a:lnTo>
                    <a:pt x="880" y="2479"/>
                  </a:lnTo>
                  <a:lnTo>
                    <a:pt x="1007" y="2263"/>
                  </a:lnTo>
                  <a:lnTo>
                    <a:pt x="1148" y="2048"/>
                  </a:lnTo>
                  <a:lnTo>
                    <a:pt x="1288" y="1847"/>
                  </a:lnTo>
                  <a:lnTo>
                    <a:pt x="1450" y="1652"/>
                  </a:lnTo>
                  <a:lnTo>
                    <a:pt x="1612" y="1472"/>
                  </a:lnTo>
                  <a:lnTo>
                    <a:pt x="1788" y="1291"/>
                  </a:lnTo>
                  <a:lnTo>
                    <a:pt x="1971" y="1125"/>
                  </a:lnTo>
                  <a:lnTo>
                    <a:pt x="2168" y="972"/>
                  </a:lnTo>
                  <a:lnTo>
                    <a:pt x="2372" y="819"/>
                  </a:lnTo>
                  <a:lnTo>
                    <a:pt x="2590" y="680"/>
                  </a:lnTo>
                  <a:lnTo>
                    <a:pt x="2815" y="555"/>
                  </a:lnTo>
                  <a:lnTo>
                    <a:pt x="2815" y="555"/>
                  </a:lnTo>
                  <a:lnTo>
                    <a:pt x="2935" y="500"/>
                  </a:lnTo>
                  <a:lnTo>
                    <a:pt x="3061" y="444"/>
                  </a:lnTo>
                  <a:lnTo>
                    <a:pt x="3195" y="389"/>
                  </a:lnTo>
                  <a:lnTo>
                    <a:pt x="3329" y="340"/>
                  </a:lnTo>
                  <a:lnTo>
                    <a:pt x="3477" y="299"/>
                  </a:lnTo>
                  <a:lnTo>
                    <a:pt x="3624" y="257"/>
                  </a:lnTo>
                  <a:lnTo>
                    <a:pt x="3779" y="215"/>
                  </a:lnTo>
                  <a:lnTo>
                    <a:pt x="3934" y="181"/>
                  </a:lnTo>
                  <a:lnTo>
                    <a:pt x="4272" y="118"/>
                  </a:lnTo>
                  <a:lnTo>
                    <a:pt x="4624" y="69"/>
                  </a:lnTo>
                  <a:lnTo>
                    <a:pt x="5003" y="35"/>
                  </a:lnTo>
                  <a:lnTo>
                    <a:pt x="5390" y="14"/>
                  </a:lnTo>
                  <a:lnTo>
                    <a:pt x="5806" y="0"/>
                  </a:lnTo>
                  <a:lnTo>
                    <a:pt x="6235" y="7"/>
                  </a:lnTo>
                  <a:lnTo>
                    <a:pt x="6678" y="14"/>
                  </a:lnTo>
                  <a:lnTo>
                    <a:pt x="7135" y="42"/>
                  </a:lnTo>
                  <a:lnTo>
                    <a:pt x="7614" y="76"/>
                  </a:lnTo>
                  <a:lnTo>
                    <a:pt x="8099" y="118"/>
                  </a:lnTo>
                  <a:lnTo>
                    <a:pt x="8599" y="174"/>
                  </a:lnTo>
                  <a:lnTo>
                    <a:pt x="9113" y="243"/>
                  </a:lnTo>
                  <a:lnTo>
                    <a:pt x="9633" y="319"/>
                  </a:lnTo>
                  <a:lnTo>
                    <a:pt x="10168" y="403"/>
                  </a:lnTo>
                  <a:lnTo>
                    <a:pt x="10710" y="500"/>
                  </a:lnTo>
                  <a:lnTo>
                    <a:pt x="11259" y="604"/>
                  </a:lnTo>
                  <a:lnTo>
                    <a:pt x="11815" y="722"/>
                  </a:lnTo>
                  <a:lnTo>
                    <a:pt x="12378" y="847"/>
                  </a:lnTo>
                  <a:lnTo>
                    <a:pt x="12947" y="979"/>
                  </a:lnTo>
                  <a:lnTo>
                    <a:pt x="13524" y="1118"/>
                  </a:lnTo>
                  <a:lnTo>
                    <a:pt x="14101" y="1264"/>
                  </a:lnTo>
                  <a:lnTo>
                    <a:pt x="14678" y="1423"/>
                  </a:lnTo>
                  <a:lnTo>
                    <a:pt x="15262" y="1583"/>
                  </a:lnTo>
                  <a:lnTo>
                    <a:pt x="15846" y="1757"/>
                  </a:lnTo>
                  <a:lnTo>
                    <a:pt x="16430" y="1937"/>
                  </a:lnTo>
                  <a:lnTo>
                    <a:pt x="17014" y="2125"/>
                  </a:lnTo>
                  <a:lnTo>
                    <a:pt x="17598" y="2312"/>
                  </a:lnTo>
                  <a:lnTo>
                    <a:pt x="18175" y="2513"/>
                  </a:lnTo>
                  <a:lnTo>
                    <a:pt x="18752" y="2722"/>
                  </a:lnTo>
                  <a:lnTo>
                    <a:pt x="19322" y="2930"/>
                  </a:lnTo>
                  <a:lnTo>
                    <a:pt x="19892" y="3145"/>
                  </a:lnTo>
                  <a:lnTo>
                    <a:pt x="20455" y="3367"/>
                  </a:lnTo>
                  <a:lnTo>
                    <a:pt x="21011" y="3597"/>
                  </a:lnTo>
                  <a:lnTo>
                    <a:pt x="21553" y="3826"/>
                  </a:lnTo>
                  <a:lnTo>
                    <a:pt x="22095" y="4069"/>
                  </a:lnTo>
                  <a:lnTo>
                    <a:pt x="22622" y="4305"/>
                  </a:lnTo>
                  <a:lnTo>
                    <a:pt x="23143" y="4555"/>
                  </a:lnTo>
                  <a:lnTo>
                    <a:pt x="23650" y="4805"/>
                  </a:lnTo>
                  <a:lnTo>
                    <a:pt x="24149" y="5055"/>
                  </a:lnTo>
                  <a:lnTo>
                    <a:pt x="24635" y="5311"/>
                  </a:lnTo>
                  <a:lnTo>
                    <a:pt x="25099" y="5575"/>
                  </a:lnTo>
                  <a:lnTo>
                    <a:pt x="25557" y="5839"/>
                  </a:lnTo>
                  <a:lnTo>
                    <a:pt x="26000" y="6103"/>
                  </a:lnTo>
                  <a:lnTo>
                    <a:pt x="26422" y="6374"/>
                  </a:lnTo>
                  <a:lnTo>
                    <a:pt x="26823" y="6645"/>
                  </a:lnTo>
                  <a:lnTo>
                    <a:pt x="27217" y="6915"/>
                  </a:lnTo>
                  <a:lnTo>
                    <a:pt x="27583" y="7193"/>
                  </a:lnTo>
                  <a:lnTo>
                    <a:pt x="27935" y="7471"/>
                  </a:lnTo>
                  <a:lnTo>
                    <a:pt x="28258" y="7749"/>
                  </a:lnTo>
                  <a:lnTo>
                    <a:pt x="28568" y="8026"/>
                  </a:lnTo>
                  <a:lnTo>
                    <a:pt x="28850" y="8311"/>
                  </a:lnTo>
                  <a:lnTo>
                    <a:pt x="28983" y="8450"/>
                  </a:lnTo>
                  <a:lnTo>
                    <a:pt x="29117" y="8589"/>
                  </a:lnTo>
                  <a:lnTo>
                    <a:pt x="29237" y="8727"/>
                  </a:lnTo>
                  <a:lnTo>
                    <a:pt x="29349" y="8866"/>
                  </a:lnTo>
                  <a:lnTo>
                    <a:pt x="29462" y="9012"/>
                  </a:lnTo>
                  <a:lnTo>
                    <a:pt x="29560" y="9151"/>
                  </a:lnTo>
                  <a:lnTo>
                    <a:pt x="29659" y="9290"/>
                  </a:lnTo>
                  <a:lnTo>
                    <a:pt x="29750" y="9429"/>
                  </a:lnTo>
                  <a:lnTo>
                    <a:pt x="29828" y="9575"/>
                  </a:lnTo>
                  <a:lnTo>
                    <a:pt x="29905" y="9713"/>
                  </a:lnTo>
                  <a:lnTo>
                    <a:pt x="29975" y="9852"/>
                  </a:lnTo>
                  <a:lnTo>
                    <a:pt x="30039" y="9991"/>
                  </a:lnTo>
                  <a:lnTo>
                    <a:pt x="30095" y="10130"/>
                  </a:lnTo>
                  <a:lnTo>
                    <a:pt x="30144" y="10269"/>
                  </a:lnTo>
                  <a:lnTo>
                    <a:pt x="30179" y="10408"/>
                  </a:lnTo>
                  <a:lnTo>
                    <a:pt x="30215" y="10547"/>
                  </a:lnTo>
                  <a:lnTo>
                    <a:pt x="30243" y="10685"/>
                  </a:lnTo>
                  <a:lnTo>
                    <a:pt x="30257" y="10824"/>
                  </a:lnTo>
                  <a:lnTo>
                    <a:pt x="30257" y="10824"/>
                  </a:lnTo>
                  <a:lnTo>
                    <a:pt x="30306" y="11387"/>
                  </a:lnTo>
                  <a:lnTo>
                    <a:pt x="30348" y="11970"/>
                  </a:lnTo>
                  <a:lnTo>
                    <a:pt x="30376" y="12574"/>
                  </a:lnTo>
                  <a:lnTo>
                    <a:pt x="30398" y="13185"/>
                  </a:lnTo>
                  <a:lnTo>
                    <a:pt x="30412" y="13817"/>
                  </a:lnTo>
                  <a:lnTo>
                    <a:pt x="30419" y="14449"/>
                  </a:lnTo>
                  <a:lnTo>
                    <a:pt x="30419" y="15094"/>
                  </a:lnTo>
                  <a:lnTo>
                    <a:pt x="30412" y="15747"/>
                  </a:lnTo>
                  <a:lnTo>
                    <a:pt x="30398" y="16400"/>
                  </a:lnTo>
                  <a:lnTo>
                    <a:pt x="30376" y="17052"/>
                  </a:lnTo>
                  <a:lnTo>
                    <a:pt x="30355" y="17698"/>
                  </a:lnTo>
                  <a:lnTo>
                    <a:pt x="30327" y="18344"/>
                  </a:lnTo>
                  <a:lnTo>
                    <a:pt x="30264" y="19614"/>
                  </a:lnTo>
                  <a:lnTo>
                    <a:pt x="30186" y="20829"/>
                  </a:lnTo>
                  <a:lnTo>
                    <a:pt x="30102" y="21975"/>
                  </a:lnTo>
                  <a:lnTo>
                    <a:pt x="30011" y="23030"/>
                  </a:lnTo>
                  <a:lnTo>
                    <a:pt x="29926" y="23982"/>
                  </a:lnTo>
                  <a:lnTo>
                    <a:pt x="29849" y="24808"/>
                  </a:lnTo>
                  <a:lnTo>
                    <a:pt x="29722" y="25981"/>
                  </a:lnTo>
                  <a:lnTo>
                    <a:pt x="29673" y="26412"/>
                  </a:lnTo>
                  <a:lnTo>
                    <a:pt x="29673" y="264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>
              <a:extLst>
                <a:ext uri="{FF2B5EF4-FFF2-40B4-BE49-F238E27FC236}">
                  <a16:creationId xmlns:a16="http://schemas.microsoft.com/office/drawing/2014/main" id="{24FEF775-6F38-02BC-1663-21AA90CDA308}"/>
                </a:ext>
              </a:extLst>
            </p:cNvPr>
            <p:cNvSpPr/>
            <p:nvPr/>
          </p:nvSpPr>
          <p:spPr>
            <a:xfrm rot="10800000">
              <a:off x="-70800" y="2644988"/>
              <a:ext cx="2384475" cy="1219925"/>
            </a:xfrm>
            <a:custGeom>
              <a:avLst/>
              <a:gdLst/>
              <a:ahLst/>
              <a:cxnLst/>
              <a:rect l="l" t="t" r="r" b="b"/>
              <a:pathLst>
                <a:path w="95379" h="48797" extrusionOk="0">
                  <a:moveTo>
                    <a:pt x="88813" y="48796"/>
                  </a:moveTo>
                  <a:lnTo>
                    <a:pt x="88813" y="48796"/>
                  </a:lnTo>
                  <a:lnTo>
                    <a:pt x="89151" y="47644"/>
                  </a:lnTo>
                  <a:lnTo>
                    <a:pt x="89475" y="46477"/>
                  </a:lnTo>
                  <a:lnTo>
                    <a:pt x="89791" y="45297"/>
                  </a:lnTo>
                  <a:lnTo>
                    <a:pt x="90094" y="44110"/>
                  </a:lnTo>
                  <a:lnTo>
                    <a:pt x="90389" y="42916"/>
                  </a:lnTo>
                  <a:lnTo>
                    <a:pt x="90678" y="41714"/>
                  </a:lnTo>
                  <a:lnTo>
                    <a:pt x="90952" y="40499"/>
                  </a:lnTo>
                  <a:lnTo>
                    <a:pt x="91220" y="39284"/>
                  </a:lnTo>
                  <a:lnTo>
                    <a:pt x="91480" y="38055"/>
                  </a:lnTo>
                  <a:lnTo>
                    <a:pt x="91726" y="36820"/>
                  </a:lnTo>
                  <a:lnTo>
                    <a:pt x="91965" y="35577"/>
                  </a:lnTo>
                  <a:lnTo>
                    <a:pt x="92198" y="34320"/>
                  </a:lnTo>
                  <a:lnTo>
                    <a:pt x="92423" y="33063"/>
                  </a:lnTo>
                  <a:lnTo>
                    <a:pt x="92641" y="31800"/>
                  </a:lnTo>
                  <a:lnTo>
                    <a:pt x="92852" y="30529"/>
                  </a:lnTo>
                  <a:lnTo>
                    <a:pt x="93049" y="29245"/>
                  </a:lnTo>
                  <a:lnTo>
                    <a:pt x="93246" y="27960"/>
                  </a:lnTo>
                  <a:lnTo>
                    <a:pt x="93429" y="26676"/>
                  </a:lnTo>
                  <a:lnTo>
                    <a:pt x="93605" y="25377"/>
                  </a:lnTo>
                  <a:lnTo>
                    <a:pt x="93781" y="24072"/>
                  </a:lnTo>
                  <a:lnTo>
                    <a:pt x="93943" y="22767"/>
                  </a:lnTo>
                  <a:lnTo>
                    <a:pt x="94104" y="21454"/>
                  </a:lnTo>
                  <a:lnTo>
                    <a:pt x="94259" y="20135"/>
                  </a:lnTo>
                  <a:lnTo>
                    <a:pt x="94400" y="18816"/>
                  </a:lnTo>
                  <a:lnTo>
                    <a:pt x="94541" y="17490"/>
                  </a:lnTo>
                  <a:lnTo>
                    <a:pt x="94674" y="16157"/>
                  </a:lnTo>
                  <a:lnTo>
                    <a:pt x="94808" y="14824"/>
                  </a:lnTo>
                  <a:lnTo>
                    <a:pt x="94928" y="13484"/>
                  </a:lnTo>
                  <a:lnTo>
                    <a:pt x="95047" y="12144"/>
                  </a:lnTo>
                  <a:lnTo>
                    <a:pt x="95167" y="10804"/>
                  </a:lnTo>
                  <a:lnTo>
                    <a:pt x="95273" y="9457"/>
                  </a:lnTo>
                  <a:lnTo>
                    <a:pt x="95378" y="8103"/>
                  </a:lnTo>
                  <a:lnTo>
                    <a:pt x="95378" y="8103"/>
                  </a:lnTo>
                  <a:lnTo>
                    <a:pt x="94470" y="7818"/>
                  </a:lnTo>
                  <a:lnTo>
                    <a:pt x="93506" y="7534"/>
                  </a:lnTo>
                  <a:lnTo>
                    <a:pt x="92507" y="7242"/>
                  </a:lnTo>
                  <a:lnTo>
                    <a:pt x="91473" y="6950"/>
                  </a:lnTo>
                  <a:lnTo>
                    <a:pt x="90403" y="6659"/>
                  </a:lnTo>
                  <a:lnTo>
                    <a:pt x="89313" y="6374"/>
                  </a:lnTo>
                  <a:lnTo>
                    <a:pt x="88201" y="6096"/>
                  </a:lnTo>
                  <a:lnTo>
                    <a:pt x="87082" y="5826"/>
                  </a:lnTo>
                  <a:lnTo>
                    <a:pt x="85956" y="5562"/>
                  </a:lnTo>
                  <a:lnTo>
                    <a:pt x="84824" y="5312"/>
                  </a:lnTo>
                  <a:lnTo>
                    <a:pt x="83705" y="5076"/>
                  </a:lnTo>
                  <a:lnTo>
                    <a:pt x="82593" y="4853"/>
                  </a:lnTo>
                  <a:lnTo>
                    <a:pt x="81495" y="4652"/>
                  </a:lnTo>
                  <a:lnTo>
                    <a:pt x="80426" y="4465"/>
                  </a:lnTo>
                  <a:lnTo>
                    <a:pt x="79905" y="4381"/>
                  </a:lnTo>
                  <a:lnTo>
                    <a:pt x="79385" y="4305"/>
                  </a:lnTo>
                  <a:lnTo>
                    <a:pt x="78878" y="4229"/>
                  </a:lnTo>
                  <a:lnTo>
                    <a:pt x="78378" y="4159"/>
                  </a:lnTo>
                  <a:lnTo>
                    <a:pt x="78378" y="4159"/>
                  </a:lnTo>
                  <a:lnTo>
                    <a:pt x="78019" y="4118"/>
                  </a:lnTo>
                  <a:lnTo>
                    <a:pt x="77647" y="4076"/>
                  </a:lnTo>
                  <a:lnTo>
                    <a:pt x="77274" y="4048"/>
                  </a:lnTo>
                  <a:lnTo>
                    <a:pt x="76894" y="4013"/>
                  </a:lnTo>
                  <a:lnTo>
                    <a:pt x="76514" y="3993"/>
                  </a:lnTo>
                  <a:lnTo>
                    <a:pt x="76127" y="3972"/>
                  </a:lnTo>
                  <a:lnTo>
                    <a:pt x="75740" y="3958"/>
                  </a:lnTo>
                  <a:lnTo>
                    <a:pt x="75346" y="3951"/>
                  </a:lnTo>
                  <a:lnTo>
                    <a:pt x="74952" y="3944"/>
                  </a:lnTo>
                  <a:lnTo>
                    <a:pt x="74551" y="3944"/>
                  </a:lnTo>
                  <a:lnTo>
                    <a:pt x="73755" y="3951"/>
                  </a:lnTo>
                  <a:lnTo>
                    <a:pt x="72946" y="3979"/>
                  </a:lnTo>
                  <a:lnTo>
                    <a:pt x="72137" y="4013"/>
                  </a:lnTo>
                  <a:lnTo>
                    <a:pt x="71335" y="4069"/>
                  </a:lnTo>
                  <a:lnTo>
                    <a:pt x="70526" y="4131"/>
                  </a:lnTo>
                  <a:lnTo>
                    <a:pt x="69724" y="4201"/>
                  </a:lnTo>
                  <a:lnTo>
                    <a:pt x="68936" y="4284"/>
                  </a:lnTo>
                  <a:lnTo>
                    <a:pt x="68155" y="4367"/>
                  </a:lnTo>
                  <a:lnTo>
                    <a:pt x="67388" y="4465"/>
                  </a:lnTo>
                  <a:lnTo>
                    <a:pt x="66635" y="4562"/>
                  </a:lnTo>
                  <a:lnTo>
                    <a:pt x="65896" y="4666"/>
                  </a:lnTo>
                  <a:lnTo>
                    <a:pt x="65185" y="4770"/>
                  </a:lnTo>
                  <a:lnTo>
                    <a:pt x="64496" y="4874"/>
                  </a:lnTo>
                  <a:lnTo>
                    <a:pt x="63208" y="5090"/>
                  </a:lnTo>
                  <a:lnTo>
                    <a:pt x="62040" y="5291"/>
                  </a:lnTo>
                  <a:lnTo>
                    <a:pt x="61020" y="5478"/>
                  </a:lnTo>
                  <a:lnTo>
                    <a:pt x="60175" y="5631"/>
                  </a:lnTo>
                  <a:lnTo>
                    <a:pt x="59521" y="5742"/>
                  </a:lnTo>
                  <a:lnTo>
                    <a:pt x="59275" y="5784"/>
                  </a:lnTo>
                  <a:lnTo>
                    <a:pt x="59085" y="5812"/>
                  </a:lnTo>
                  <a:lnTo>
                    <a:pt x="58951" y="5819"/>
                  </a:lnTo>
                  <a:lnTo>
                    <a:pt x="58902" y="5819"/>
                  </a:lnTo>
                  <a:lnTo>
                    <a:pt x="58874" y="5812"/>
                  </a:lnTo>
                  <a:lnTo>
                    <a:pt x="58874" y="5812"/>
                  </a:lnTo>
                  <a:lnTo>
                    <a:pt x="58740" y="5763"/>
                  </a:lnTo>
                  <a:lnTo>
                    <a:pt x="58515" y="5659"/>
                  </a:lnTo>
                  <a:lnTo>
                    <a:pt x="57811" y="5340"/>
                  </a:lnTo>
                  <a:lnTo>
                    <a:pt x="56861" y="4909"/>
                  </a:lnTo>
                  <a:lnTo>
                    <a:pt x="55764" y="4402"/>
                  </a:lnTo>
                  <a:lnTo>
                    <a:pt x="54603" y="3888"/>
                  </a:lnTo>
                  <a:lnTo>
                    <a:pt x="54026" y="3638"/>
                  </a:lnTo>
                  <a:lnTo>
                    <a:pt x="53470" y="3402"/>
                  </a:lnTo>
                  <a:lnTo>
                    <a:pt x="52949" y="3187"/>
                  </a:lnTo>
                  <a:lnTo>
                    <a:pt x="52464" y="3000"/>
                  </a:lnTo>
                  <a:lnTo>
                    <a:pt x="52034" y="2840"/>
                  </a:lnTo>
                  <a:lnTo>
                    <a:pt x="51844" y="2778"/>
                  </a:lnTo>
                  <a:lnTo>
                    <a:pt x="51669" y="2729"/>
                  </a:lnTo>
                  <a:lnTo>
                    <a:pt x="51669" y="2729"/>
                  </a:lnTo>
                  <a:lnTo>
                    <a:pt x="51570" y="2701"/>
                  </a:lnTo>
                  <a:lnTo>
                    <a:pt x="51429" y="2673"/>
                  </a:lnTo>
                  <a:lnTo>
                    <a:pt x="51056" y="2611"/>
                  </a:lnTo>
                  <a:lnTo>
                    <a:pt x="50543" y="2541"/>
                  </a:lnTo>
                  <a:lnTo>
                    <a:pt x="49916" y="2458"/>
                  </a:lnTo>
                  <a:lnTo>
                    <a:pt x="49171" y="2375"/>
                  </a:lnTo>
                  <a:lnTo>
                    <a:pt x="48326" y="2285"/>
                  </a:lnTo>
                  <a:lnTo>
                    <a:pt x="46363" y="2076"/>
                  </a:lnTo>
                  <a:lnTo>
                    <a:pt x="44104" y="1854"/>
                  </a:lnTo>
                  <a:lnTo>
                    <a:pt x="41621" y="1625"/>
                  </a:lnTo>
                  <a:lnTo>
                    <a:pt x="38989" y="1382"/>
                  </a:lnTo>
                  <a:lnTo>
                    <a:pt x="36287" y="1146"/>
                  </a:lnTo>
                  <a:lnTo>
                    <a:pt x="33585" y="917"/>
                  </a:lnTo>
                  <a:lnTo>
                    <a:pt x="30968" y="695"/>
                  </a:lnTo>
                  <a:lnTo>
                    <a:pt x="28505" y="500"/>
                  </a:lnTo>
                  <a:lnTo>
                    <a:pt x="26274" y="320"/>
                  </a:lnTo>
                  <a:lnTo>
                    <a:pt x="24354" y="181"/>
                  </a:lnTo>
                  <a:lnTo>
                    <a:pt x="22813" y="70"/>
                  </a:lnTo>
                  <a:lnTo>
                    <a:pt x="22207" y="35"/>
                  </a:lnTo>
                  <a:lnTo>
                    <a:pt x="21722" y="7"/>
                  </a:lnTo>
                  <a:lnTo>
                    <a:pt x="21377" y="0"/>
                  </a:lnTo>
                  <a:lnTo>
                    <a:pt x="21173" y="0"/>
                  </a:lnTo>
                  <a:lnTo>
                    <a:pt x="21173" y="0"/>
                  </a:lnTo>
                  <a:lnTo>
                    <a:pt x="21103" y="7"/>
                  </a:lnTo>
                  <a:lnTo>
                    <a:pt x="21011" y="28"/>
                  </a:lnTo>
                  <a:lnTo>
                    <a:pt x="20899" y="63"/>
                  </a:lnTo>
                  <a:lnTo>
                    <a:pt x="20765" y="104"/>
                  </a:lnTo>
                  <a:lnTo>
                    <a:pt x="20434" y="229"/>
                  </a:lnTo>
                  <a:lnTo>
                    <a:pt x="20033" y="396"/>
                  </a:lnTo>
                  <a:lnTo>
                    <a:pt x="19562" y="597"/>
                  </a:lnTo>
                  <a:lnTo>
                    <a:pt x="19027" y="840"/>
                  </a:lnTo>
                  <a:lnTo>
                    <a:pt x="18429" y="1111"/>
                  </a:lnTo>
                  <a:lnTo>
                    <a:pt x="17782" y="1417"/>
                  </a:lnTo>
                  <a:lnTo>
                    <a:pt x="17085" y="1750"/>
                  </a:lnTo>
                  <a:lnTo>
                    <a:pt x="16346" y="2111"/>
                  </a:lnTo>
                  <a:lnTo>
                    <a:pt x="14756" y="2896"/>
                  </a:lnTo>
                  <a:lnTo>
                    <a:pt x="13060" y="3743"/>
                  </a:lnTo>
                  <a:lnTo>
                    <a:pt x="11301" y="4645"/>
                  </a:lnTo>
                  <a:lnTo>
                    <a:pt x="9521" y="5569"/>
                  </a:lnTo>
                  <a:lnTo>
                    <a:pt x="7762" y="6492"/>
                  </a:lnTo>
                  <a:lnTo>
                    <a:pt x="6059" y="7402"/>
                  </a:lnTo>
                  <a:lnTo>
                    <a:pt x="4469" y="8270"/>
                  </a:lnTo>
                  <a:lnTo>
                    <a:pt x="3723" y="8679"/>
                  </a:lnTo>
                  <a:lnTo>
                    <a:pt x="3026" y="9075"/>
                  </a:lnTo>
                  <a:lnTo>
                    <a:pt x="2372" y="9450"/>
                  </a:lnTo>
                  <a:lnTo>
                    <a:pt x="1767" y="9797"/>
                  </a:lnTo>
                  <a:lnTo>
                    <a:pt x="1225" y="10116"/>
                  </a:lnTo>
                  <a:lnTo>
                    <a:pt x="747" y="10408"/>
                  </a:lnTo>
                  <a:lnTo>
                    <a:pt x="339" y="10665"/>
                  </a:lnTo>
                  <a:lnTo>
                    <a:pt x="1" y="10894"/>
                  </a:lnTo>
                  <a:lnTo>
                    <a:pt x="1" y="10894"/>
                  </a:lnTo>
                  <a:lnTo>
                    <a:pt x="318" y="11331"/>
                  </a:lnTo>
                  <a:lnTo>
                    <a:pt x="634" y="11762"/>
                  </a:lnTo>
                  <a:lnTo>
                    <a:pt x="965" y="12199"/>
                  </a:lnTo>
                  <a:lnTo>
                    <a:pt x="1303" y="12630"/>
                  </a:lnTo>
                  <a:lnTo>
                    <a:pt x="1640" y="13053"/>
                  </a:lnTo>
                  <a:lnTo>
                    <a:pt x="1992" y="13477"/>
                  </a:lnTo>
                  <a:lnTo>
                    <a:pt x="2351" y="13900"/>
                  </a:lnTo>
                  <a:lnTo>
                    <a:pt x="2724" y="14317"/>
                  </a:lnTo>
                  <a:lnTo>
                    <a:pt x="2724" y="14317"/>
                  </a:lnTo>
                  <a:lnTo>
                    <a:pt x="4159" y="15949"/>
                  </a:lnTo>
                  <a:lnTo>
                    <a:pt x="5538" y="17525"/>
                  </a:lnTo>
                  <a:lnTo>
                    <a:pt x="6854" y="19052"/>
                  </a:lnTo>
                  <a:lnTo>
                    <a:pt x="8107" y="20538"/>
                  </a:lnTo>
                  <a:lnTo>
                    <a:pt x="9303" y="21975"/>
                  </a:lnTo>
                  <a:lnTo>
                    <a:pt x="10443" y="23364"/>
                  </a:lnTo>
                  <a:lnTo>
                    <a:pt x="11526" y="24711"/>
                  </a:lnTo>
                  <a:lnTo>
                    <a:pt x="12561" y="26016"/>
                  </a:lnTo>
                  <a:lnTo>
                    <a:pt x="13539" y="27273"/>
                  </a:lnTo>
                  <a:lnTo>
                    <a:pt x="14468" y="28488"/>
                  </a:lnTo>
                  <a:lnTo>
                    <a:pt x="15347" y="29661"/>
                  </a:lnTo>
                  <a:lnTo>
                    <a:pt x="16184" y="30800"/>
                  </a:lnTo>
                  <a:lnTo>
                    <a:pt x="16979" y="31897"/>
                  </a:lnTo>
                  <a:lnTo>
                    <a:pt x="17732" y="32952"/>
                  </a:lnTo>
                  <a:lnTo>
                    <a:pt x="18443" y="33966"/>
                  </a:lnTo>
                  <a:lnTo>
                    <a:pt x="19119" y="34945"/>
                  </a:lnTo>
                  <a:lnTo>
                    <a:pt x="19752" y="35889"/>
                  </a:lnTo>
                  <a:lnTo>
                    <a:pt x="20357" y="36799"/>
                  </a:lnTo>
                  <a:lnTo>
                    <a:pt x="20920" y="37674"/>
                  </a:lnTo>
                  <a:lnTo>
                    <a:pt x="21462" y="38514"/>
                  </a:lnTo>
                  <a:lnTo>
                    <a:pt x="21968" y="39319"/>
                  </a:lnTo>
                  <a:lnTo>
                    <a:pt x="22447" y="40097"/>
                  </a:lnTo>
                  <a:lnTo>
                    <a:pt x="22904" y="40840"/>
                  </a:lnTo>
                  <a:lnTo>
                    <a:pt x="23333" y="41555"/>
                  </a:lnTo>
                  <a:lnTo>
                    <a:pt x="24135" y="42888"/>
                  </a:lnTo>
                  <a:lnTo>
                    <a:pt x="24860" y="44117"/>
                  </a:lnTo>
                  <a:lnTo>
                    <a:pt x="25529" y="45235"/>
                  </a:lnTo>
                  <a:lnTo>
                    <a:pt x="25845" y="45755"/>
                  </a:lnTo>
                  <a:lnTo>
                    <a:pt x="26155" y="46255"/>
                  </a:lnTo>
                  <a:lnTo>
                    <a:pt x="26155" y="46255"/>
                  </a:lnTo>
                  <a:lnTo>
                    <a:pt x="42296" y="46901"/>
                  </a:lnTo>
                  <a:lnTo>
                    <a:pt x="60443" y="47644"/>
                  </a:lnTo>
                  <a:lnTo>
                    <a:pt x="88813" y="48796"/>
                  </a:lnTo>
                  <a:lnTo>
                    <a:pt x="88813" y="48796"/>
                  </a:lnTo>
                  <a:close/>
                </a:path>
              </a:pathLst>
            </a:custGeom>
            <a:solidFill>
              <a:srgbClr val="975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>
              <a:extLst>
                <a:ext uri="{FF2B5EF4-FFF2-40B4-BE49-F238E27FC236}">
                  <a16:creationId xmlns:a16="http://schemas.microsoft.com/office/drawing/2014/main" id="{0A2E889B-56C0-8226-71D4-8BBE269F2CBB}"/>
                </a:ext>
              </a:extLst>
            </p:cNvPr>
            <p:cNvSpPr/>
            <p:nvPr/>
          </p:nvSpPr>
          <p:spPr>
            <a:xfrm rot="10800000">
              <a:off x="1528025" y="1944263"/>
              <a:ext cx="100125" cy="98775"/>
            </a:xfrm>
            <a:custGeom>
              <a:avLst/>
              <a:gdLst/>
              <a:ahLst/>
              <a:cxnLst/>
              <a:rect l="l" t="t" r="r" b="b"/>
              <a:pathLst>
                <a:path w="4005" h="3951" extrusionOk="0">
                  <a:moveTo>
                    <a:pt x="1999" y="0"/>
                  </a:moveTo>
                  <a:lnTo>
                    <a:pt x="1999" y="0"/>
                  </a:lnTo>
                  <a:lnTo>
                    <a:pt x="1900" y="0"/>
                  </a:lnTo>
                  <a:lnTo>
                    <a:pt x="1795" y="7"/>
                  </a:lnTo>
                  <a:lnTo>
                    <a:pt x="1696" y="21"/>
                  </a:lnTo>
                  <a:lnTo>
                    <a:pt x="1598" y="42"/>
                  </a:lnTo>
                  <a:lnTo>
                    <a:pt x="1506" y="63"/>
                  </a:lnTo>
                  <a:lnTo>
                    <a:pt x="1408" y="90"/>
                  </a:lnTo>
                  <a:lnTo>
                    <a:pt x="1316" y="118"/>
                  </a:lnTo>
                  <a:lnTo>
                    <a:pt x="1225" y="153"/>
                  </a:lnTo>
                  <a:lnTo>
                    <a:pt x="1133" y="195"/>
                  </a:lnTo>
                  <a:lnTo>
                    <a:pt x="1049" y="236"/>
                  </a:lnTo>
                  <a:lnTo>
                    <a:pt x="964" y="285"/>
                  </a:lnTo>
                  <a:lnTo>
                    <a:pt x="887" y="340"/>
                  </a:lnTo>
                  <a:lnTo>
                    <a:pt x="803" y="396"/>
                  </a:lnTo>
                  <a:lnTo>
                    <a:pt x="732" y="451"/>
                  </a:lnTo>
                  <a:lnTo>
                    <a:pt x="655" y="514"/>
                  </a:lnTo>
                  <a:lnTo>
                    <a:pt x="584" y="576"/>
                  </a:lnTo>
                  <a:lnTo>
                    <a:pt x="521" y="646"/>
                  </a:lnTo>
                  <a:lnTo>
                    <a:pt x="458" y="722"/>
                  </a:lnTo>
                  <a:lnTo>
                    <a:pt x="401" y="792"/>
                  </a:lnTo>
                  <a:lnTo>
                    <a:pt x="345" y="875"/>
                  </a:lnTo>
                  <a:lnTo>
                    <a:pt x="289" y="951"/>
                  </a:lnTo>
                  <a:lnTo>
                    <a:pt x="240" y="1035"/>
                  </a:lnTo>
                  <a:lnTo>
                    <a:pt x="197" y="1118"/>
                  </a:lnTo>
                  <a:lnTo>
                    <a:pt x="155" y="1208"/>
                  </a:lnTo>
                  <a:lnTo>
                    <a:pt x="120" y="1299"/>
                  </a:lnTo>
                  <a:lnTo>
                    <a:pt x="92" y="1389"/>
                  </a:lnTo>
                  <a:lnTo>
                    <a:pt x="64" y="1479"/>
                  </a:lnTo>
                  <a:lnTo>
                    <a:pt x="43" y="1576"/>
                  </a:lnTo>
                  <a:lnTo>
                    <a:pt x="21" y="1673"/>
                  </a:lnTo>
                  <a:lnTo>
                    <a:pt x="7" y="1771"/>
                  </a:lnTo>
                  <a:lnTo>
                    <a:pt x="0" y="1875"/>
                  </a:lnTo>
                  <a:lnTo>
                    <a:pt x="0" y="1972"/>
                  </a:lnTo>
                  <a:lnTo>
                    <a:pt x="0" y="1972"/>
                  </a:lnTo>
                  <a:lnTo>
                    <a:pt x="0" y="2076"/>
                  </a:lnTo>
                  <a:lnTo>
                    <a:pt x="7" y="2173"/>
                  </a:lnTo>
                  <a:lnTo>
                    <a:pt x="21" y="2277"/>
                  </a:lnTo>
                  <a:lnTo>
                    <a:pt x="43" y="2375"/>
                  </a:lnTo>
                  <a:lnTo>
                    <a:pt x="64" y="2465"/>
                  </a:lnTo>
                  <a:lnTo>
                    <a:pt x="92" y="2562"/>
                  </a:lnTo>
                  <a:lnTo>
                    <a:pt x="120" y="2652"/>
                  </a:lnTo>
                  <a:lnTo>
                    <a:pt x="155" y="2743"/>
                  </a:lnTo>
                  <a:lnTo>
                    <a:pt x="197" y="2826"/>
                  </a:lnTo>
                  <a:lnTo>
                    <a:pt x="240" y="2916"/>
                  </a:lnTo>
                  <a:lnTo>
                    <a:pt x="289" y="3000"/>
                  </a:lnTo>
                  <a:lnTo>
                    <a:pt x="345" y="3076"/>
                  </a:lnTo>
                  <a:lnTo>
                    <a:pt x="401" y="3152"/>
                  </a:lnTo>
                  <a:lnTo>
                    <a:pt x="458" y="3229"/>
                  </a:lnTo>
                  <a:lnTo>
                    <a:pt x="521" y="3298"/>
                  </a:lnTo>
                  <a:lnTo>
                    <a:pt x="584" y="3368"/>
                  </a:lnTo>
                  <a:lnTo>
                    <a:pt x="655" y="3437"/>
                  </a:lnTo>
                  <a:lnTo>
                    <a:pt x="732" y="3499"/>
                  </a:lnTo>
                  <a:lnTo>
                    <a:pt x="803" y="3555"/>
                  </a:lnTo>
                  <a:lnTo>
                    <a:pt x="887" y="3611"/>
                  </a:lnTo>
                  <a:lnTo>
                    <a:pt x="964" y="3666"/>
                  </a:lnTo>
                  <a:lnTo>
                    <a:pt x="1049" y="3708"/>
                  </a:lnTo>
                  <a:lnTo>
                    <a:pt x="1133" y="3756"/>
                  </a:lnTo>
                  <a:lnTo>
                    <a:pt x="1225" y="3791"/>
                  </a:lnTo>
                  <a:lnTo>
                    <a:pt x="1316" y="3826"/>
                  </a:lnTo>
                  <a:lnTo>
                    <a:pt x="1408" y="3861"/>
                  </a:lnTo>
                  <a:lnTo>
                    <a:pt x="1506" y="3888"/>
                  </a:lnTo>
                  <a:lnTo>
                    <a:pt x="1598" y="3909"/>
                  </a:lnTo>
                  <a:lnTo>
                    <a:pt x="1696" y="3930"/>
                  </a:lnTo>
                  <a:lnTo>
                    <a:pt x="1795" y="3937"/>
                  </a:lnTo>
                  <a:lnTo>
                    <a:pt x="1900" y="3944"/>
                  </a:lnTo>
                  <a:lnTo>
                    <a:pt x="1999" y="3951"/>
                  </a:lnTo>
                  <a:lnTo>
                    <a:pt x="1999" y="3951"/>
                  </a:lnTo>
                  <a:lnTo>
                    <a:pt x="2104" y="3944"/>
                  </a:lnTo>
                  <a:lnTo>
                    <a:pt x="2203" y="3937"/>
                  </a:lnTo>
                  <a:lnTo>
                    <a:pt x="2308" y="3930"/>
                  </a:lnTo>
                  <a:lnTo>
                    <a:pt x="2407" y="3909"/>
                  </a:lnTo>
                  <a:lnTo>
                    <a:pt x="2498" y="3888"/>
                  </a:lnTo>
                  <a:lnTo>
                    <a:pt x="2597" y="3861"/>
                  </a:lnTo>
                  <a:lnTo>
                    <a:pt x="2688" y="3826"/>
                  </a:lnTo>
                  <a:lnTo>
                    <a:pt x="2780" y="3791"/>
                  </a:lnTo>
                  <a:lnTo>
                    <a:pt x="2871" y="3756"/>
                  </a:lnTo>
                  <a:lnTo>
                    <a:pt x="2956" y="3708"/>
                  </a:lnTo>
                  <a:lnTo>
                    <a:pt x="3040" y="3666"/>
                  </a:lnTo>
                  <a:lnTo>
                    <a:pt x="3117" y="3611"/>
                  </a:lnTo>
                  <a:lnTo>
                    <a:pt x="3195" y="3555"/>
                  </a:lnTo>
                  <a:lnTo>
                    <a:pt x="3272" y="3499"/>
                  </a:lnTo>
                  <a:lnTo>
                    <a:pt x="3350" y="3437"/>
                  </a:lnTo>
                  <a:lnTo>
                    <a:pt x="3413" y="3368"/>
                  </a:lnTo>
                  <a:lnTo>
                    <a:pt x="3483" y="3298"/>
                  </a:lnTo>
                  <a:lnTo>
                    <a:pt x="3547" y="3229"/>
                  </a:lnTo>
                  <a:lnTo>
                    <a:pt x="3603" y="3152"/>
                  </a:lnTo>
                  <a:lnTo>
                    <a:pt x="3659" y="3076"/>
                  </a:lnTo>
                  <a:lnTo>
                    <a:pt x="3716" y="3000"/>
                  </a:lnTo>
                  <a:lnTo>
                    <a:pt x="3765" y="2916"/>
                  </a:lnTo>
                  <a:lnTo>
                    <a:pt x="3807" y="2826"/>
                  </a:lnTo>
                  <a:lnTo>
                    <a:pt x="3849" y="2743"/>
                  </a:lnTo>
                  <a:lnTo>
                    <a:pt x="3884" y="2652"/>
                  </a:lnTo>
                  <a:lnTo>
                    <a:pt x="3913" y="2562"/>
                  </a:lnTo>
                  <a:lnTo>
                    <a:pt x="3941" y="2465"/>
                  </a:lnTo>
                  <a:lnTo>
                    <a:pt x="3962" y="2375"/>
                  </a:lnTo>
                  <a:lnTo>
                    <a:pt x="3983" y="2277"/>
                  </a:lnTo>
                  <a:lnTo>
                    <a:pt x="3990" y="2173"/>
                  </a:lnTo>
                  <a:lnTo>
                    <a:pt x="4004" y="2076"/>
                  </a:lnTo>
                  <a:lnTo>
                    <a:pt x="4004" y="1972"/>
                  </a:lnTo>
                  <a:lnTo>
                    <a:pt x="4004" y="1972"/>
                  </a:lnTo>
                  <a:lnTo>
                    <a:pt x="4004" y="1875"/>
                  </a:lnTo>
                  <a:lnTo>
                    <a:pt x="3990" y="1771"/>
                  </a:lnTo>
                  <a:lnTo>
                    <a:pt x="3983" y="1673"/>
                  </a:lnTo>
                  <a:lnTo>
                    <a:pt x="3962" y="1576"/>
                  </a:lnTo>
                  <a:lnTo>
                    <a:pt x="3941" y="1479"/>
                  </a:lnTo>
                  <a:lnTo>
                    <a:pt x="3913" y="1389"/>
                  </a:lnTo>
                  <a:lnTo>
                    <a:pt x="3884" y="1299"/>
                  </a:lnTo>
                  <a:lnTo>
                    <a:pt x="3849" y="1208"/>
                  </a:lnTo>
                  <a:lnTo>
                    <a:pt x="3807" y="1118"/>
                  </a:lnTo>
                  <a:lnTo>
                    <a:pt x="3765" y="1035"/>
                  </a:lnTo>
                  <a:lnTo>
                    <a:pt x="3716" y="951"/>
                  </a:lnTo>
                  <a:lnTo>
                    <a:pt x="3659" y="875"/>
                  </a:lnTo>
                  <a:lnTo>
                    <a:pt x="3603" y="792"/>
                  </a:lnTo>
                  <a:lnTo>
                    <a:pt x="3547" y="722"/>
                  </a:lnTo>
                  <a:lnTo>
                    <a:pt x="3483" y="646"/>
                  </a:lnTo>
                  <a:lnTo>
                    <a:pt x="3413" y="576"/>
                  </a:lnTo>
                  <a:lnTo>
                    <a:pt x="3350" y="514"/>
                  </a:lnTo>
                  <a:lnTo>
                    <a:pt x="3272" y="451"/>
                  </a:lnTo>
                  <a:lnTo>
                    <a:pt x="3195" y="396"/>
                  </a:lnTo>
                  <a:lnTo>
                    <a:pt x="3117" y="340"/>
                  </a:lnTo>
                  <a:lnTo>
                    <a:pt x="3040" y="285"/>
                  </a:lnTo>
                  <a:lnTo>
                    <a:pt x="2956" y="236"/>
                  </a:lnTo>
                  <a:lnTo>
                    <a:pt x="2871" y="195"/>
                  </a:lnTo>
                  <a:lnTo>
                    <a:pt x="2780" y="153"/>
                  </a:lnTo>
                  <a:lnTo>
                    <a:pt x="2688" y="118"/>
                  </a:lnTo>
                  <a:lnTo>
                    <a:pt x="2597" y="90"/>
                  </a:lnTo>
                  <a:lnTo>
                    <a:pt x="2498" y="63"/>
                  </a:lnTo>
                  <a:lnTo>
                    <a:pt x="2407" y="42"/>
                  </a:lnTo>
                  <a:lnTo>
                    <a:pt x="2308" y="21"/>
                  </a:lnTo>
                  <a:lnTo>
                    <a:pt x="2203" y="7"/>
                  </a:lnTo>
                  <a:lnTo>
                    <a:pt x="2104" y="0"/>
                  </a:lnTo>
                  <a:lnTo>
                    <a:pt x="1999" y="0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>
              <a:extLst>
                <a:ext uri="{FF2B5EF4-FFF2-40B4-BE49-F238E27FC236}">
                  <a16:creationId xmlns:a16="http://schemas.microsoft.com/office/drawing/2014/main" id="{3A5F4E3D-ED18-5323-F075-F3EED4F9AB22}"/>
                </a:ext>
              </a:extLst>
            </p:cNvPr>
            <p:cNvSpPr/>
            <p:nvPr/>
          </p:nvSpPr>
          <p:spPr>
            <a:xfrm rot="10800000">
              <a:off x="1223375" y="2089538"/>
              <a:ext cx="334425" cy="203625"/>
            </a:xfrm>
            <a:custGeom>
              <a:avLst/>
              <a:gdLst/>
              <a:ahLst/>
              <a:cxnLst/>
              <a:rect l="l" t="t" r="r" b="b"/>
              <a:pathLst>
                <a:path w="13377" h="8145" extrusionOk="0">
                  <a:moveTo>
                    <a:pt x="12976" y="4499"/>
                  </a:moveTo>
                  <a:lnTo>
                    <a:pt x="12976" y="4499"/>
                  </a:lnTo>
                  <a:lnTo>
                    <a:pt x="12920" y="4416"/>
                  </a:lnTo>
                  <a:lnTo>
                    <a:pt x="12856" y="4333"/>
                  </a:lnTo>
                  <a:lnTo>
                    <a:pt x="12716" y="4152"/>
                  </a:lnTo>
                  <a:lnTo>
                    <a:pt x="12547" y="3972"/>
                  </a:lnTo>
                  <a:lnTo>
                    <a:pt x="12364" y="3784"/>
                  </a:lnTo>
                  <a:lnTo>
                    <a:pt x="12153" y="3597"/>
                  </a:lnTo>
                  <a:lnTo>
                    <a:pt x="11920" y="3402"/>
                  </a:lnTo>
                  <a:lnTo>
                    <a:pt x="11674" y="3208"/>
                  </a:lnTo>
                  <a:lnTo>
                    <a:pt x="11407" y="3006"/>
                  </a:lnTo>
                  <a:lnTo>
                    <a:pt x="11132" y="2812"/>
                  </a:lnTo>
                  <a:lnTo>
                    <a:pt x="10837" y="2618"/>
                  </a:lnTo>
                  <a:lnTo>
                    <a:pt x="10534" y="2423"/>
                  </a:lnTo>
                  <a:lnTo>
                    <a:pt x="10218" y="2229"/>
                  </a:lnTo>
                  <a:lnTo>
                    <a:pt x="9894" y="2034"/>
                  </a:lnTo>
                  <a:lnTo>
                    <a:pt x="9563" y="1847"/>
                  </a:lnTo>
                  <a:lnTo>
                    <a:pt x="9226" y="1666"/>
                  </a:lnTo>
                  <a:lnTo>
                    <a:pt x="8888" y="1493"/>
                  </a:lnTo>
                  <a:lnTo>
                    <a:pt x="8550" y="1319"/>
                  </a:lnTo>
                  <a:lnTo>
                    <a:pt x="8205" y="1153"/>
                  </a:lnTo>
                  <a:lnTo>
                    <a:pt x="7860" y="1000"/>
                  </a:lnTo>
                  <a:lnTo>
                    <a:pt x="7523" y="847"/>
                  </a:lnTo>
                  <a:lnTo>
                    <a:pt x="7185" y="708"/>
                  </a:lnTo>
                  <a:lnTo>
                    <a:pt x="6854" y="583"/>
                  </a:lnTo>
                  <a:lnTo>
                    <a:pt x="6531" y="465"/>
                  </a:lnTo>
                  <a:lnTo>
                    <a:pt x="6221" y="354"/>
                  </a:lnTo>
                  <a:lnTo>
                    <a:pt x="5911" y="264"/>
                  </a:lnTo>
                  <a:lnTo>
                    <a:pt x="5623" y="181"/>
                  </a:lnTo>
                  <a:lnTo>
                    <a:pt x="5341" y="111"/>
                  </a:lnTo>
                  <a:lnTo>
                    <a:pt x="5081" y="63"/>
                  </a:lnTo>
                  <a:lnTo>
                    <a:pt x="4828" y="21"/>
                  </a:lnTo>
                  <a:lnTo>
                    <a:pt x="4603" y="0"/>
                  </a:lnTo>
                  <a:lnTo>
                    <a:pt x="4497" y="0"/>
                  </a:lnTo>
                  <a:lnTo>
                    <a:pt x="4392" y="0"/>
                  </a:lnTo>
                  <a:lnTo>
                    <a:pt x="4293" y="7"/>
                  </a:lnTo>
                  <a:lnTo>
                    <a:pt x="4202" y="14"/>
                  </a:lnTo>
                  <a:lnTo>
                    <a:pt x="4202" y="14"/>
                  </a:lnTo>
                  <a:lnTo>
                    <a:pt x="4117" y="28"/>
                  </a:lnTo>
                  <a:lnTo>
                    <a:pt x="4026" y="49"/>
                  </a:lnTo>
                  <a:lnTo>
                    <a:pt x="3836" y="97"/>
                  </a:lnTo>
                  <a:lnTo>
                    <a:pt x="3646" y="167"/>
                  </a:lnTo>
                  <a:lnTo>
                    <a:pt x="3456" y="257"/>
                  </a:lnTo>
                  <a:lnTo>
                    <a:pt x="3259" y="354"/>
                  </a:lnTo>
                  <a:lnTo>
                    <a:pt x="3062" y="472"/>
                  </a:lnTo>
                  <a:lnTo>
                    <a:pt x="2858" y="604"/>
                  </a:lnTo>
                  <a:lnTo>
                    <a:pt x="2661" y="743"/>
                  </a:lnTo>
                  <a:lnTo>
                    <a:pt x="2464" y="903"/>
                  </a:lnTo>
                  <a:lnTo>
                    <a:pt x="2267" y="1069"/>
                  </a:lnTo>
                  <a:lnTo>
                    <a:pt x="2070" y="1243"/>
                  </a:lnTo>
                  <a:lnTo>
                    <a:pt x="1880" y="1430"/>
                  </a:lnTo>
                  <a:lnTo>
                    <a:pt x="1697" y="1618"/>
                  </a:lnTo>
                  <a:lnTo>
                    <a:pt x="1514" y="1819"/>
                  </a:lnTo>
                  <a:lnTo>
                    <a:pt x="1338" y="2028"/>
                  </a:lnTo>
                  <a:lnTo>
                    <a:pt x="1169" y="2236"/>
                  </a:lnTo>
                  <a:lnTo>
                    <a:pt x="1007" y="2451"/>
                  </a:lnTo>
                  <a:lnTo>
                    <a:pt x="859" y="2666"/>
                  </a:lnTo>
                  <a:lnTo>
                    <a:pt x="712" y="2888"/>
                  </a:lnTo>
                  <a:lnTo>
                    <a:pt x="585" y="3111"/>
                  </a:lnTo>
                  <a:lnTo>
                    <a:pt x="458" y="3333"/>
                  </a:lnTo>
                  <a:lnTo>
                    <a:pt x="353" y="3555"/>
                  </a:lnTo>
                  <a:lnTo>
                    <a:pt x="254" y="3770"/>
                  </a:lnTo>
                  <a:lnTo>
                    <a:pt x="177" y="3985"/>
                  </a:lnTo>
                  <a:lnTo>
                    <a:pt x="106" y="4201"/>
                  </a:lnTo>
                  <a:lnTo>
                    <a:pt x="57" y="4409"/>
                  </a:lnTo>
                  <a:lnTo>
                    <a:pt x="22" y="4610"/>
                  </a:lnTo>
                  <a:lnTo>
                    <a:pt x="15" y="4708"/>
                  </a:lnTo>
                  <a:lnTo>
                    <a:pt x="8" y="4805"/>
                  </a:lnTo>
                  <a:lnTo>
                    <a:pt x="1" y="4902"/>
                  </a:lnTo>
                  <a:lnTo>
                    <a:pt x="8" y="4999"/>
                  </a:lnTo>
                  <a:lnTo>
                    <a:pt x="15" y="5089"/>
                  </a:lnTo>
                  <a:lnTo>
                    <a:pt x="29" y="5180"/>
                  </a:lnTo>
                  <a:lnTo>
                    <a:pt x="43" y="5263"/>
                  </a:lnTo>
                  <a:lnTo>
                    <a:pt x="64" y="5346"/>
                  </a:lnTo>
                  <a:lnTo>
                    <a:pt x="92" y="5430"/>
                  </a:lnTo>
                  <a:lnTo>
                    <a:pt x="128" y="5506"/>
                  </a:lnTo>
                  <a:lnTo>
                    <a:pt x="128" y="5506"/>
                  </a:lnTo>
                  <a:lnTo>
                    <a:pt x="268" y="5805"/>
                  </a:lnTo>
                  <a:lnTo>
                    <a:pt x="416" y="6075"/>
                  </a:lnTo>
                  <a:lnTo>
                    <a:pt x="557" y="6318"/>
                  </a:lnTo>
                  <a:lnTo>
                    <a:pt x="705" y="6534"/>
                  </a:lnTo>
                  <a:lnTo>
                    <a:pt x="782" y="6638"/>
                  </a:lnTo>
                  <a:lnTo>
                    <a:pt x="859" y="6735"/>
                  </a:lnTo>
                  <a:lnTo>
                    <a:pt x="937" y="6825"/>
                  </a:lnTo>
                  <a:lnTo>
                    <a:pt x="1021" y="6909"/>
                  </a:lnTo>
                  <a:lnTo>
                    <a:pt x="1099" y="6992"/>
                  </a:lnTo>
                  <a:lnTo>
                    <a:pt x="1183" y="7068"/>
                  </a:lnTo>
                  <a:lnTo>
                    <a:pt x="1274" y="7138"/>
                  </a:lnTo>
                  <a:lnTo>
                    <a:pt x="1366" y="7207"/>
                  </a:lnTo>
                  <a:lnTo>
                    <a:pt x="1457" y="7270"/>
                  </a:lnTo>
                  <a:lnTo>
                    <a:pt x="1556" y="7332"/>
                  </a:lnTo>
                  <a:lnTo>
                    <a:pt x="1654" y="7388"/>
                  </a:lnTo>
                  <a:lnTo>
                    <a:pt x="1760" y="7443"/>
                  </a:lnTo>
                  <a:lnTo>
                    <a:pt x="1866" y="7492"/>
                  </a:lnTo>
                  <a:lnTo>
                    <a:pt x="1978" y="7540"/>
                  </a:lnTo>
                  <a:lnTo>
                    <a:pt x="2217" y="7631"/>
                  </a:lnTo>
                  <a:lnTo>
                    <a:pt x="2471" y="7714"/>
                  </a:lnTo>
                  <a:lnTo>
                    <a:pt x="2745" y="7783"/>
                  </a:lnTo>
                  <a:lnTo>
                    <a:pt x="3048" y="7853"/>
                  </a:lnTo>
                  <a:lnTo>
                    <a:pt x="3364" y="7915"/>
                  </a:lnTo>
                  <a:lnTo>
                    <a:pt x="3364" y="7915"/>
                  </a:lnTo>
                  <a:lnTo>
                    <a:pt x="3561" y="7950"/>
                  </a:lnTo>
                  <a:lnTo>
                    <a:pt x="3779" y="7978"/>
                  </a:lnTo>
                  <a:lnTo>
                    <a:pt x="4265" y="8033"/>
                  </a:lnTo>
                  <a:lnTo>
                    <a:pt x="4814" y="8082"/>
                  </a:lnTo>
                  <a:lnTo>
                    <a:pt x="5405" y="8117"/>
                  </a:lnTo>
                  <a:lnTo>
                    <a:pt x="5405" y="8117"/>
                  </a:lnTo>
                  <a:lnTo>
                    <a:pt x="5750" y="8137"/>
                  </a:lnTo>
                  <a:lnTo>
                    <a:pt x="6235" y="8144"/>
                  </a:lnTo>
                  <a:lnTo>
                    <a:pt x="6833" y="8144"/>
                  </a:lnTo>
                  <a:lnTo>
                    <a:pt x="7171" y="8137"/>
                  </a:lnTo>
                  <a:lnTo>
                    <a:pt x="7523" y="8131"/>
                  </a:lnTo>
                  <a:lnTo>
                    <a:pt x="7889" y="8110"/>
                  </a:lnTo>
                  <a:lnTo>
                    <a:pt x="8269" y="8089"/>
                  </a:lnTo>
                  <a:lnTo>
                    <a:pt x="8656" y="8061"/>
                  </a:lnTo>
                  <a:lnTo>
                    <a:pt x="9043" y="8019"/>
                  </a:lnTo>
                  <a:lnTo>
                    <a:pt x="9444" y="7978"/>
                  </a:lnTo>
                  <a:lnTo>
                    <a:pt x="9831" y="7922"/>
                  </a:lnTo>
                  <a:lnTo>
                    <a:pt x="10225" y="7853"/>
                  </a:lnTo>
                  <a:lnTo>
                    <a:pt x="10605" y="7776"/>
                  </a:lnTo>
                  <a:lnTo>
                    <a:pt x="10971" y="7693"/>
                  </a:lnTo>
                  <a:lnTo>
                    <a:pt x="11329" y="7589"/>
                  </a:lnTo>
                  <a:lnTo>
                    <a:pt x="11498" y="7540"/>
                  </a:lnTo>
                  <a:lnTo>
                    <a:pt x="11667" y="7478"/>
                  </a:lnTo>
                  <a:lnTo>
                    <a:pt x="11829" y="7415"/>
                  </a:lnTo>
                  <a:lnTo>
                    <a:pt x="11984" y="7353"/>
                  </a:lnTo>
                  <a:lnTo>
                    <a:pt x="12131" y="7283"/>
                  </a:lnTo>
                  <a:lnTo>
                    <a:pt x="12272" y="7214"/>
                  </a:lnTo>
                  <a:lnTo>
                    <a:pt x="12413" y="7138"/>
                  </a:lnTo>
                  <a:lnTo>
                    <a:pt x="12540" y="7054"/>
                  </a:lnTo>
                  <a:lnTo>
                    <a:pt x="12659" y="6971"/>
                  </a:lnTo>
                  <a:lnTo>
                    <a:pt x="12772" y="6881"/>
                  </a:lnTo>
                  <a:lnTo>
                    <a:pt x="12877" y="6790"/>
                  </a:lnTo>
                  <a:lnTo>
                    <a:pt x="12976" y="6693"/>
                  </a:lnTo>
                  <a:lnTo>
                    <a:pt x="13060" y="6596"/>
                  </a:lnTo>
                  <a:lnTo>
                    <a:pt x="13138" y="6492"/>
                  </a:lnTo>
                  <a:lnTo>
                    <a:pt x="13208" y="6381"/>
                  </a:lnTo>
                  <a:lnTo>
                    <a:pt x="13264" y="6263"/>
                  </a:lnTo>
                  <a:lnTo>
                    <a:pt x="13307" y="6145"/>
                  </a:lnTo>
                  <a:lnTo>
                    <a:pt x="13342" y="6027"/>
                  </a:lnTo>
                  <a:lnTo>
                    <a:pt x="13363" y="5895"/>
                  </a:lnTo>
                  <a:lnTo>
                    <a:pt x="13377" y="5763"/>
                  </a:lnTo>
                  <a:lnTo>
                    <a:pt x="13377" y="5624"/>
                  </a:lnTo>
                  <a:lnTo>
                    <a:pt x="13356" y="5478"/>
                  </a:lnTo>
                  <a:lnTo>
                    <a:pt x="13328" y="5332"/>
                  </a:lnTo>
                  <a:lnTo>
                    <a:pt x="13285" y="5173"/>
                  </a:lnTo>
                  <a:lnTo>
                    <a:pt x="13229" y="5013"/>
                  </a:lnTo>
                  <a:lnTo>
                    <a:pt x="13159" y="4853"/>
                  </a:lnTo>
                  <a:lnTo>
                    <a:pt x="13074" y="4680"/>
                  </a:lnTo>
                  <a:lnTo>
                    <a:pt x="12976" y="4499"/>
                  </a:lnTo>
                  <a:lnTo>
                    <a:pt x="12976" y="44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>
              <a:extLst>
                <a:ext uri="{FF2B5EF4-FFF2-40B4-BE49-F238E27FC236}">
                  <a16:creationId xmlns:a16="http://schemas.microsoft.com/office/drawing/2014/main" id="{C6215B05-B45A-840C-E76D-2E525A0F941A}"/>
                </a:ext>
              </a:extLst>
            </p:cNvPr>
            <p:cNvSpPr/>
            <p:nvPr/>
          </p:nvSpPr>
          <p:spPr>
            <a:xfrm rot="10800000">
              <a:off x="564769" y="2864067"/>
              <a:ext cx="1707550" cy="1025997"/>
            </a:xfrm>
            <a:custGeom>
              <a:avLst/>
              <a:gdLst/>
              <a:ahLst/>
              <a:cxnLst/>
              <a:rect l="l" t="t" r="r" b="b"/>
              <a:pathLst>
                <a:path w="68302" h="40035" extrusionOk="0">
                  <a:moveTo>
                    <a:pt x="38004" y="37875"/>
                  </a:moveTo>
                  <a:lnTo>
                    <a:pt x="38004" y="37875"/>
                  </a:lnTo>
                  <a:lnTo>
                    <a:pt x="38334" y="37868"/>
                  </a:lnTo>
                  <a:lnTo>
                    <a:pt x="38665" y="37868"/>
                  </a:lnTo>
                  <a:lnTo>
                    <a:pt x="38996" y="37875"/>
                  </a:lnTo>
                  <a:lnTo>
                    <a:pt x="39326" y="37889"/>
                  </a:lnTo>
                  <a:lnTo>
                    <a:pt x="39664" y="37910"/>
                  </a:lnTo>
                  <a:lnTo>
                    <a:pt x="39995" y="37937"/>
                  </a:lnTo>
                  <a:lnTo>
                    <a:pt x="40333" y="37972"/>
                  </a:lnTo>
                  <a:lnTo>
                    <a:pt x="40670" y="38007"/>
                  </a:lnTo>
                  <a:lnTo>
                    <a:pt x="41008" y="38055"/>
                  </a:lnTo>
                  <a:lnTo>
                    <a:pt x="41346" y="38104"/>
                  </a:lnTo>
                  <a:lnTo>
                    <a:pt x="42021" y="38215"/>
                  </a:lnTo>
                  <a:lnTo>
                    <a:pt x="42704" y="38340"/>
                  </a:lnTo>
                  <a:lnTo>
                    <a:pt x="43393" y="38486"/>
                  </a:lnTo>
                  <a:lnTo>
                    <a:pt x="44083" y="38632"/>
                  </a:lnTo>
                  <a:lnTo>
                    <a:pt x="44772" y="38791"/>
                  </a:lnTo>
                  <a:lnTo>
                    <a:pt x="46159" y="39104"/>
                  </a:lnTo>
                  <a:lnTo>
                    <a:pt x="46855" y="39264"/>
                  </a:lnTo>
                  <a:lnTo>
                    <a:pt x="47559" y="39409"/>
                  </a:lnTo>
                  <a:lnTo>
                    <a:pt x="48255" y="39555"/>
                  </a:lnTo>
                  <a:lnTo>
                    <a:pt x="48959" y="39680"/>
                  </a:lnTo>
                  <a:lnTo>
                    <a:pt x="49311" y="39743"/>
                  </a:lnTo>
                  <a:lnTo>
                    <a:pt x="49663" y="39798"/>
                  </a:lnTo>
                  <a:lnTo>
                    <a:pt x="50007" y="39847"/>
                  </a:lnTo>
                  <a:lnTo>
                    <a:pt x="50359" y="39888"/>
                  </a:lnTo>
                  <a:lnTo>
                    <a:pt x="50711" y="39930"/>
                  </a:lnTo>
                  <a:lnTo>
                    <a:pt x="51063" y="39965"/>
                  </a:lnTo>
                  <a:lnTo>
                    <a:pt x="51415" y="39993"/>
                  </a:lnTo>
                  <a:lnTo>
                    <a:pt x="51767" y="40013"/>
                  </a:lnTo>
                  <a:lnTo>
                    <a:pt x="52118" y="40027"/>
                  </a:lnTo>
                  <a:lnTo>
                    <a:pt x="52470" y="40034"/>
                  </a:lnTo>
                  <a:lnTo>
                    <a:pt x="52822" y="40034"/>
                  </a:lnTo>
                  <a:lnTo>
                    <a:pt x="53174" y="40027"/>
                  </a:lnTo>
                  <a:lnTo>
                    <a:pt x="53526" y="40013"/>
                  </a:lnTo>
                  <a:lnTo>
                    <a:pt x="53870" y="39986"/>
                  </a:lnTo>
                  <a:lnTo>
                    <a:pt x="54222" y="39951"/>
                  </a:lnTo>
                  <a:lnTo>
                    <a:pt x="54574" y="39909"/>
                  </a:lnTo>
                  <a:lnTo>
                    <a:pt x="54926" y="39854"/>
                  </a:lnTo>
                  <a:lnTo>
                    <a:pt x="55271" y="39791"/>
                  </a:lnTo>
                  <a:lnTo>
                    <a:pt x="55622" y="39715"/>
                  </a:lnTo>
                  <a:lnTo>
                    <a:pt x="55974" y="39632"/>
                  </a:lnTo>
                  <a:lnTo>
                    <a:pt x="56319" y="39534"/>
                  </a:lnTo>
                  <a:lnTo>
                    <a:pt x="56671" y="39423"/>
                  </a:lnTo>
                  <a:lnTo>
                    <a:pt x="57016" y="39305"/>
                  </a:lnTo>
                  <a:lnTo>
                    <a:pt x="57360" y="39173"/>
                  </a:lnTo>
                  <a:lnTo>
                    <a:pt x="57705" y="39027"/>
                  </a:lnTo>
                  <a:lnTo>
                    <a:pt x="58057" y="38868"/>
                  </a:lnTo>
                  <a:lnTo>
                    <a:pt x="58402" y="38694"/>
                  </a:lnTo>
                  <a:lnTo>
                    <a:pt x="58747" y="38507"/>
                  </a:lnTo>
                  <a:lnTo>
                    <a:pt x="59084" y="38298"/>
                  </a:lnTo>
                  <a:lnTo>
                    <a:pt x="59429" y="38083"/>
                  </a:lnTo>
                  <a:lnTo>
                    <a:pt x="59774" y="37854"/>
                  </a:lnTo>
                  <a:lnTo>
                    <a:pt x="60112" y="37604"/>
                  </a:lnTo>
                  <a:lnTo>
                    <a:pt x="60112" y="37604"/>
                  </a:lnTo>
                  <a:lnTo>
                    <a:pt x="60407" y="37375"/>
                  </a:lnTo>
                  <a:lnTo>
                    <a:pt x="60703" y="37139"/>
                  </a:lnTo>
                  <a:lnTo>
                    <a:pt x="60998" y="36896"/>
                  </a:lnTo>
                  <a:lnTo>
                    <a:pt x="61287" y="36639"/>
                  </a:lnTo>
                  <a:lnTo>
                    <a:pt x="61575" y="36368"/>
                  </a:lnTo>
                  <a:lnTo>
                    <a:pt x="61864" y="36091"/>
                  </a:lnTo>
                  <a:lnTo>
                    <a:pt x="62145" y="35806"/>
                  </a:lnTo>
                  <a:lnTo>
                    <a:pt x="62427" y="35507"/>
                  </a:lnTo>
                  <a:lnTo>
                    <a:pt x="62701" y="35202"/>
                  </a:lnTo>
                  <a:lnTo>
                    <a:pt x="62975" y="34889"/>
                  </a:lnTo>
                  <a:lnTo>
                    <a:pt x="63250" y="34563"/>
                  </a:lnTo>
                  <a:lnTo>
                    <a:pt x="63517" y="34230"/>
                  </a:lnTo>
                  <a:lnTo>
                    <a:pt x="63778" y="33883"/>
                  </a:lnTo>
                  <a:lnTo>
                    <a:pt x="64038" y="33529"/>
                  </a:lnTo>
                  <a:lnTo>
                    <a:pt x="64291" y="33161"/>
                  </a:lnTo>
                  <a:lnTo>
                    <a:pt x="64537" y="32786"/>
                  </a:lnTo>
                  <a:lnTo>
                    <a:pt x="64777" y="32404"/>
                  </a:lnTo>
                  <a:lnTo>
                    <a:pt x="65016" y="32015"/>
                  </a:lnTo>
                  <a:lnTo>
                    <a:pt x="65248" y="31612"/>
                  </a:lnTo>
                  <a:lnTo>
                    <a:pt x="65473" y="31203"/>
                  </a:lnTo>
                  <a:lnTo>
                    <a:pt x="65691" y="30779"/>
                  </a:lnTo>
                  <a:lnTo>
                    <a:pt x="65902" y="30349"/>
                  </a:lnTo>
                  <a:lnTo>
                    <a:pt x="66107" y="29911"/>
                  </a:lnTo>
                  <a:lnTo>
                    <a:pt x="66304" y="29460"/>
                  </a:lnTo>
                  <a:lnTo>
                    <a:pt x="66494" y="29002"/>
                  </a:lnTo>
                  <a:lnTo>
                    <a:pt x="66676" y="28536"/>
                  </a:lnTo>
                  <a:lnTo>
                    <a:pt x="66852" y="28064"/>
                  </a:lnTo>
                  <a:lnTo>
                    <a:pt x="67014" y="27578"/>
                  </a:lnTo>
                  <a:lnTo>
                    <a:pt x="67176" y="27085"/>
                  </a:lnTo>
                  <a:lnTo>
                    <a:pt x="67324" y="26585"/>
                  </a:lnTo>
                  <a:lnTo>
                    <a:pt x="67465" y="26072"/>
                  </a:lnTo>
                  <a:lnTo>
                    <a:pt x="67591" y="25551"/>
                  </a:lnTo>
                  <a:lnTo>
                    <a:pt x="67711" y="25023"/>
                  </a:lnTo>
                  <a:lnTo>
                    <a:pt x="67816" y="24489"/>
                  </a:lnTo>
                  <a:lnTo>
                    <a:pt x="67915" y="23940"/>
                  </a:lnTo>
                  <a:lnTo>
                    <a:pt x="68006" y="23385"/>
                  </a:lnTo>
                  <a:lnTo>
                    <a:pt x="68084" y="22822"/>
                  </a:lnTo>
                  <a:lnTo>
                    <a:pt x="68147" y="22253"/>
                  </a:lnTo>
                  <a:lnTo>
                    <a:pt x="68203" y="21677"/>
                  </a:lnTo>
                  <a:lnTo>
                    <a:pt x="68246" y="21086"/>
                  </a:lnTo>
                  <a:lnTo>
                    <a:pt x="68281" y="20489"/>
                  </a:lnTo>
                  <a:lnTo>
                    <a:pt x="68295" y="19885"/>
                  </a:lnTo>
                  <a:lnTo>
                    <a:pt x="68302" y="19267"/>
                  </a:lnTo>
                  <a:lnTo>
                    <a:pt x="68295" y="18649"/>
                  </a:lnTo>
                  <a:lnTo>
                    <a:pt x="68281" y="18018"/>
                  </a:lnTo>
                  <a:lnTo>
                    <a:pt x="68246" y="17379"/>
                  </a:lnTo>
                  <a:lnTo>
                    <a:pt x="68196" y="16733"/>
                  </a:lnTo>
                  <a:lnTo>
                    <a:pt x="68133" y="16081"/>
                  </a:lnTo>
                  <a:lnTo>
                    <a:pt x="68063" y="15421"/>
                  </a:lnTo>
                  <a:lnTo>
                    <a:pt x="67971" y="14747"/>
                  </a:lnTo>
                  <a:lnTo>
                    <a:pt x="67866" y="14067"/>
                  </a:lnTo>
                  <a:lnTo>
                    <a:pt x="67746" y="13387"/>
                  </a:lnTo>
                  <a:lnTo>
                    <a:pt x="67612" y="12692"/>
                  </a:lnTo>
                  <a:lnTo>
                    <a:pt x="67458" y="11991"/>
                  </a:lnTo>
                  <a:lnTo>
                    <a:pt x="67296" y="11283"/>
                  </a:lnTo>
                  <a:lnTo>
                    <a:pt x="67113" y="10561"/>
                  </a:lnTo>
                  <a:lnTo>
                    <a:pt x="66909" y="9839"/>
                  </a:lnTo>
                  <a:lnTo>
                    <a:pt x="66698" y="9103"/>
                  </a:lnTo>
                  <a:lnTo>
                    <a:pt x="66465" y="8367"/>
                  </a:lnTo>
                  <a:lnTo>
                    <a:pt x="66212" y="7617"/>
                  </a:lnTo>
                  <a:lnTo>
                    <a:pt x="65945" y="6867"/>
                  </a:lnTo>
                  <a:lnTo>
                    <a:pt x="65656" y="6103"/>
                  </a:lnTo>
                  <a:lnTo>
                    <a:pt x="65354" y="5333"/>
                  </a:lnTo>
                  <a:lnTo>
                    <a:pt x="65030" y="4555"/>
                  </a:lnTo>
                  <a:lnTo>
                    <a:pt x="65030" y="4555"/>
                  </a:lnTo>
                  <a:lnTo>
                    <a:pt x="64249" y="4666"/>
                  </a:lnTo>
                  <a:lnTo>
                    <a:pt x="63489" y="4777"/>
                  </a:lnTo>
                  <a:lnTo>
                    <a:pt x="62757" y="4888"/>
                  </a:lnTo>
                  <a:lnTo>
                    <a:pt x="62054" y="5006"/>
                  </a:lnTo>
                  <a:lnTo>
                    <a:pt x="60759" y="5228"/>
                  </a:lnTo>
                  <a:lnTo>
                    <a:pt x="59626" y="5430"/>
                  </a:lnTo>
                  <a:lnTo>
                    <a:pt x="58676" y="5603"/>
                  </a:lnTo>
                  <a:lnTo>
                    <a:pt x="57944" y="5728"/>
                  </a:lnTo>
                  <a:lnTo>
                    <a:pt x="57663" y="5777"/>
                  </a:lnTo>
                  <a:lnTo>
                    <a:pt x="57452" y="5805"/>
                  </a:lnTo>
                  <a:lnTo>
                    <a:pt x="57304" y="5819"/>
                  </a:lnTo>
                  <a:lnTo>
                    <a:pt x="57255" y="5819"/>
                  </a:lnTo>
                  <a:lnTo>
                    <a:pt x="57220" y="5812"/>
                  </a:lnTo>
                  <a:lnTo>
                    <a:pt x="57220" y="5812"/>
                  </a:lnTo>
                  <a:lnTo>
                    <a:pt x="57086" y="5763"/>
                  </a:lnTo>
                  <a:lnTo>
                    <a:pt x="56861" y="5659"/>
                  </a:lnTo>
                  <a:lnTo>
                    <a:pt x="56157" y="5340"/>
                  </a:lnTo>
                  <a:lnTo>
                    <a:pt x="55207" y="4909"/>
                  </a:lnTo>
                  <a:lnTo>
                    <a:pt x="54110" y="4402"/>
                  </a:lnTo>
                  <a:lnTo>
                    <a:pt x="52949" y="3888"/>
                  </a:lnTo>
                  <a:lnTo>
                    <a:pt x="52372" y="3638"/>
                  </a:lnTo>
                  <a:lnTo>
                    <a:pt x="51816" y="3402"/>
                  </a:lnTo>
                  <a:lnTo>
                    <a:pt x="51295" y="3187"/>
                  </a:lnTo>
                  <a:lnTo>
                    <a:pt x="50810" y="3000"/>
                  </a:lnTo>
                  <a:lnTo>
                    <a:pt x="50380" y="2840"/>
                  </a:lnTo>
                  <a:lnTo>
                    <a:pt x="50190" y="2778"/>
                  </a:lnTo>
                  <a:lnTo>
                    <a:pt x="50015" y="2729"/>
                  </a:lnTo>
                  <a:lnTo>
                    <a:pt x="50015" y="2729"/>
                  </a:lnTo>
                  <a:lnTo>
                    <a:pt x="49916" y="2701"/>
                  </a:lnTo>
                  <a:lnTo>
                    <a:pt x="49775" y="2673"/>
                  </a:lnTo>
                  <a:lnTo>
                    <a:pt x="49402" y="2611"/>
                  </a:lnTo>
                  <a:lnTo>
                    <a:pt x="48889" y="2541"/>
                  </a:lnTo>
                  <a:lnTo>
                    <a:pt x="48262" y="2458"/>
                  </a:lnTo>
                  <a:lnTo>
                    <a:pt x="47517" y="2375"/>
                  </a:lnTo>
                  <a:lnTo>
                    <a:pt x="46672" y="2285"/>
                  </a:lnTo>
                  <a:lnTo>
                    <a:pt x="44709" y="2076"/>
                  </a:lnTo>
                  <a:lnTo>
                    <a:pt x="42450" y="1854"/>
                  </a:lnTo>
                  <a:lnTo>
                    <a:pt x="39967" y="1625"/>
                  </a:lnTo>
                  <a:lnTo>
                    <a:pt x="37335" y="1382"/>
                  </a:lnTo>
                  <a:lnTo>
                    <a:pt x="34633" y="1146"/>
                  </a:lnTo>
                  <a:lnTo>
                    <a:pt x="31931" y="917"/>
                  </a:lnTo>
                  <a:lnTo>
                    <a:pt x="29314" y="695"/>
                  </a:lnTo>
                  <a:lnTo>
                    <a:pt x="26851" y="500"/>
                  </a:lnTo>
                  <a:lnTo>
                    <a:pt x="24620" y="320"/>
                  </a:lnTo>
                  <a:lnTo>
                    <a:pt x="22700" y="181"/>
                  </a:lnTo>
                  <a:lnTo>
                    <a:pt x="21159" y="70"/>
                  </a:lnTo>
                  <a:lnTo>
                    <a:pt x="20553" y="35"/>
                  </a:lnTo>
                  <a:lnTo>
                    <a:pt x="20068" y="7"/>
                  </a:lnTo>
                  <a:lnTo>
                    <a:pt x="19723" y="0"/>
                  </a:lnTo>
                  <a:lnTo>
                    <a:pt x="19519" y="0"/>
                  </a:lnTo>
                  <a:lnTo>
                    <a:pt x="19519" y="0"/>
                  </a:lnTo>
                  <a:lnTo>
                    <a:pt x="19456" y="7"/>
                  </a:lnTo>
                  <a:lnTo>
                    <a:pt x="19378" y="21"/>
                  </a:lnTo>
                  <a:lnTo>
                    <a:pt x="19174" y="84"/>
                  </a:lnTo>
                  <a:lnTo>
                    <a:pt x="18907" y="181"/>
                  </a:lnTo>
                  <a:lnTo>
                    <a:pt x="18576" y="313"/>
                  </a:lnTo>
                  <a:lnTo>
                    <a:pt x="18196" y="472"/>
                  </a:lnTo>
                  <a:lnTo>
                    <a:pt x="17760" y="660"/>
                  </a:lnTo>
                  <a:lnTo>
                    <a:pt x="17275" y="882"/>
                  </a:lnTo>
                  <a:lnTo>
                    <a:pt x="16747" y="1125"/>
                  </a:lnTo>
                  <a:lnTo>
                    <a:pt x="15565" y="1687"/>
                  </a:lnTo>
                  <a:lnTo>
                    <a:pt x="14249" y="2326"/>
                  </a:lnTo>
                  <a:lnTo>
                    <a:pt x="12828" y="3034"/>
                  </a:lnTo>
                  <a:lnTo>
                    <a:pt x="11322" y="3791"/>
                  </a:lnTo>
                  <a:lnTo>
                    <a:pt x="9774" y="4583"/>
                  </a:lnTo>
                  <a:lnTo>
                    <a:pt x="8205" y="5395"/>
                  </a:lnTo>
                  <a:lnTo>
                    <a:pt x="6643" y="6207"/>
                  </a:lnTo>
                  <a:lnTo>
                    <a:pt x="5123" y="7020"/>
                  </a:lnTo>
                  <a:lnTo>
                    <a:pt x="3666" y="7804"/>
                  </a:lnTo>
                  <a:lnTo>
                    <a:pt x="2308" y="8547"/>
                  </a:lnTo>
                  <a:lnTo>
                    <a:pt x="1077" y="9242"/>
                  </a:lnTo>
                  <a:lnTo>
                    <a:pt x="521" y="9561"/>
                  </a:lnTo>
                  <a:lnTo>
                    <a:pt x="0" y="9859"/>
                  </a:lnTo>
                  <a:lnTo>
                    <a:pt x="0" y="9859"/>
                  </a:lnTo>
                  <a:lnTo>
                    <a:pt x="387" y="10394"/>
                  </a:lnTo>
                  <a:lnTo>
                    <a:pt x="781" y="10922"/>
                  </a:lnTo>
                  <a:lnTo>
                    <a:pt x="1183" y="11449"/>
                  </a:lnTo>
                  <a:lnTo>
                    <a:pt x="1591" y="11963"/>
                  </a:lnTo>
                  <a:lnTo>
                    <a:pt x="2006" y="12470"/>
                  </a:lnTo>
                  <a:lnTo>
                    <a:pt x="2428" y="12970"/>
                  </a:lnTo>
                  <a:lnTo>
                    <a:pt x="2857" y="13470"/>
                  </a:lnTo>
                  <a:lnTo>
                    <a:pt x="3286" y="13956"/>
                  </a:lnTo>
                  <a:lnTo>
                    <a:pt x="3723" y="14442"/>
                  </a:lnTo>
                  <a:lnTo>
                    <a:pt x="4166" y="14921"/>
                  </a:lnTo>
                  <a:lnTo>
                    <a:pt x="4616" y="15400"/>
                  </a:lnTo>
                  <a:lnTo>
                    <a:pt x="5067" y="15865"/>
                  </a:lnTo>
                  <a:lnTo>
                    <a:pt x="5524" y="16337"/>
                  </a:lnTo>
                  <a:lnTo>
                    <a:pt x="5981" y="16796"/>
                  </a:lnTo>
                  <a:lnTo>
                    <a:pt x="6903" y="17712"/>
                  </a:lnTo>
                  <a:lnTo>
                    <a:pt x="7832" y="18608"/>
                  </a:lnTo>
                  <a:lnTo>
                    <a:pt x="8761" y="19503"/>
                  </a:lnTo>
                  <a:lnTo>
                    <a:pt x="10611" y="21260"/>
                  </a:lnTo>
                  <a:lnTo>
                    <a:pt x="11526" y="22135"/>
                  </a:lnTo>
                  <a:lnTo>
                    <a:pt x="12434" y="23003"/>
                  </a:lnTo>
                  <a:lnTo>
                    <a:pt x="13320" y="23871"/>
                  </a:lnTo>
                  <a:lnTo>
                    <a:pt x="13756" y="24308"/>
                  </a:lnTo>
                  <a:lnTo>
                    <a:pt x="14186" y="24746"/>
                  </a:lnTo>
                  <a:lnTo>
                    <a:pt x="14186" y="24746"/>
                  </a:lnTo>
                  <a:lnTo>
                    <a:pt x="14573" y="25141"/>
                  </a:lnTo>
                  <a:lnTo>
                    <a:pt x="14938" y="25530"/>
                  </a:lnTo>
                  <a:lnTo>
                    <a:pt x="15290" y="25919"/>
                  </a:lnTo>
                  <a:lnTo>
                    <a:pt x="15621" y="26294"/>
                  </a:lnTo>
                  <a:lnTo>
                    <a:pt x="15945" y="26669"/>
                  </a:lnTo>
                  <a:lnTo>
                    <a:pt x="16254" y="27037"/>
                  </a:lnTo>
                  <a:lnTo>
                    <a:pt x="16557" y="27405"/>
                  </a:lnTo>
                  <a:lnTo>
                    <a:pt x="16838" y="27759"/>
                  </a:lnTo>
                  <a:lnTo>
                    <a:pt x="17113" y="28113"/>
                  </a:lnTo>
                  <a:lnTo>
                    <a:pt x="17366" y="28460"/>
                  </a:lnTo>
                  <a:lnTo>
                    <a:pt x="17619" y="28800"/>
                  </a:lnTo>
                  <a:lnTo>
                    <a:pt x="17852" y="29140"/>
                  </a:lnTo>
                  <a:lnTo>
                    <a:pt x="18084" y="29474"/>
                  </a:lnTo>
                  <a:lnTo>
                    <a:pt x="18295" y="29800"/>
                  </a:lnTo>
                  <a:lnTo>
                    <a:pt x="18499" y="30119"/>
                  </a:lnTo>
                  <a:lnTo>
                    <a:pt x="18696" y="30439"/>
                  </a:lnTo>
                  <a:lnTo>
                    <a:pt x="18886" y="30744"/>
                  </a:lnTo>
                  <a:lnTo>
                    <a:pt x="19062" y="31050"/>
                  </a:lnTo>
                  <a:lnTo>
                    <a:pt x="19231" y="31348"/>
                  </a:lnTo>
                  <a:lnTo>
                    <a:pt x="19392" y="31647"/>
                  </a:lnTo>
                  <a:lnTo>
                    <a:pt x="19695" y="32216"/>
                  </a:lnTo>
                  <a:lnTo>
                    <a:pt x="19969" y="32765"/>
                  </a:lnTo>
                  <a:lnTo>
                    <a:pt x="20216" y="33292"/>
                  </a:lnTo>
                  <a:lnTo>
                    <a:pt x="20441" y="33799"/>
                  </a:lnTo>
                  <a:lnTo>
                    <a:pt x="20652" y="34285"/>
                  </a:lnTo>
                  <a:lnTo>
                    <a:pt x="20849" y="34751"/>
                  </a:lnTo>
                  <a:lnTo>
                    <a:pt x="21201" y="35605"/>
                  </a:lnTo>
                  <a:lnTo>
                    <a:pt x="21370" y="36000"/>
                  </a:lnTo>
                  <a:lnTo>
                    <a:pt x="21539" y="36375"/>
                  </a:lnTo>
                  <a:lnTo>
                    <a:pt x="21700" y="36722"/>
                  </a:lnTo>
                  <a:lnTo>
                    <a:pt x="21869" y="37049"/>
                  </a:lnTo>
                  <a:lnTo>
                    <a:pt x="21961" y="37208"/>
                  </a:lnTo>
                  <a:lnTo>
                    <a:pt x="22045" y="37354"/>
                  </a:lnTo>
                  <a:lnTo>
                    <a:pt x="22137" y="37500"/>
                  </a:lnTo>
                  <a:lnTo>
                    <a:pt x="22235" y="37632"/>
                  </a:lnTo>
                  <a:lnTo>
                    <a:pt x="22334" y="37764"/>
                  </a:lnTo>
                  <a:lnTo>
                    <a:pt x="22432" y="37896"/>
                  </a:lnTo>
                  <a:lnTo>
                    <a:pt x="22538" y="38014"/>
                  </a:lnTo>
                  <a:lnTo>
                    <a:pt x="22643" y="38125"/>
                  </a:lnTo>
                  <a:lnTo>
                    <a:pt x="22763" y="38236"/>
                  </a:lnTo>
                  <a:lnTo>
                    <a:pt x="22882" y="38340"/>
                  </a:lnTo>
                  <a:lnTo>
                    <a:pt x="23009" y="38437"/>
                  </a:lnTo>
                  <a:lnTo>
                    <a:pt x="23136" y="38528"/>
                  </a:lnTo>
                  <a:lnTo>
                    <a:pt x="23277" y="38611"/>
                  </a:lnTo>
                  <a:lnTo>
                    <a:pt x="23417" y="38687"/>
                  </a:lnTo>
                  <a:lnTo>
                    <a:pt x="23572" y="38764"/>
                  </a:lnTo>
                  <a:lnTo>
                    <a:pt x="23734" y="38833"/>
                  </a:lnTo>
                  <a:lnTo>
                    <a:pt x="23896" y="38889"/>
                  </a:lnTo>
                  <a:lnTo>
                    <a:pt x="24072" y="38944"/>
                  </a:lnTo>
                  <a:lnTo>
                    <a:pt x="24255" y="39000"/>
                  </a:lnTo>
                  <a:lnTo>
                    <a:pt x="24452" y="39041"/>
                  </a:lnTo>
                  <a:lnTo>
                    <a:pt x="24452" y="39041"/>
                  </a:lnTo>
                  <a:lnTo>
                    <a:pt x="24839" y="39111"/>
                  </a:lnTo>
                  <a:lnTo>
                    <a:pt x="25212" y="39173"/>
                  </a:lnTo>
                  <a:lnTo>
                    <a:pt x="25577" y="39215"/>
                  </a:lnTo>
                  <a:lnTo>
                    <a:pt x="25929" y="39250"/>
                  </a:lnTo>
                  <a:lnTo>
                    <a:pt x="26274" y="39270"/>
                  </a:lnTo>
                  <a:lnTo>
                    <a:pt x="26605" y="39277"/>
                  </a:lnTo>
                  <a:lnTo>
                    <a:pt x="26935" y="39277"/>
                  </a:lnTo>
                  <a:lnTo>
                    <a:pt x="27266" y="39264"/>
                  </a:lnTo>
                  <a:lnTo>
                    <a:pt x="27590" y="39243"/>
                  </a:lnTo>
                  <a:lnTo>
                    <a:pt x="27913" y="39215"/>
                  </a:lnTo>
                  <a:lnTo>
                    <a:pt x="28237" y="39173"/>
                  </a:lnTo>
                  <a:lnTo>
                    <a:pt x="28561" y="39132"/>
                  </a:lnTo>
                  <a:lnTo>
                    <a:pt x="28891" y="39083"/>
                  </a:lnTo>
                  <a:lnTo>
                    <a:pt x="29222" y="39027"/>
                  </a:lnTo>
                  <a:lnTo>
                    <a:pt x="29919" y="38896"/>
                  </a:lnTo>
                  <a:lnTo>
                    <a:pt x="30651" y="38757"/>
                  </a:lnTo>
                  <a:lnTo>
                    <a:pt x="31439" y="38611"/>
                  </a:lnTo>
                  <a:lnTo>
                    <a:pt x="32297" y="38458"/>
                  </a:lnTo>
                  <a:lnTo>
                    <a:pt x="32747" y="38382"/>
                  </a:lnTo>
                  <a:lnTo>
                    <a:pt x="33226" y="38312"/>
                  </a:lnTo>
                  <a:lnTo>
                    <a:pt x="33725" y="38236"/>
                  </a:lnTo>
                  <a:lnTo>
                    <a:pt x="34253" y="38173"/>
                  </a:lnTo>
                  <a:lnTo>
                    <a:pt x="34802" y="38111"/>
                  </a:lnTo>
                  <a:lnTo>
                    <a:pt x="35379" y="38049"/>
                  </a:lnTo>
                  <a:lnTo>
                    <a:pt x="35991" y="38000"/>
                  </a:lnTo>
                  <a:lnTo>
                    <a:pt x="36631" y="37951"/>
                  </a:lnTo>
                  <a:lnTo>
                    <a:pt x="37300" y="37910"/>
                  </a:lnTo>
                  <a:lnTo>
                    <a:pt x="38004" y="37875"/>
                  </a:lnTo>
                  <a:lnTo>
                    <a:pt x="38004" y="378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>
              <a:extLst>
                <a:ext uri="{FF2B5EF4-FFF2-40B4-BE49-F238E27FC236}">
                  <a16:creationId xmlns:a16="http://schemas.microsoft.com/office/drawing/2014/main" id="{EC2F93B2-3FC5-807D-3881-A550CC50EB65}"/>
                </a:ext>
              </a:extLst>
            </p:cNvPr>
            <p:cNvSpPr/>
            <p:nvPr/>
          </p:nvSpPr>
          <p:spPr>
            <a:xfrm rot="10800000">
              <a:off x="895825" y="1930888"/>
              <a:ext cx="99950" cy="98625"/>
            </a:xfrm>
            <a:custGeom>
              <a:avLst/>
              <a:gdLst/>
              <a:ahLst/>
              <a:cxnLst/>
              <a:rect l="l" t="t" r="r" b="b"/>
              <a:pathLst>
                <a:path w="3998" h="3945" extrusionOk="0">
                  <a:moveTo>
                    <a:pt x="1999" y="1"/>
                  </a:moveTo>
                  <a:lnTo>
                    <a:pt x="1999" y="1"/>
                  </a:lnTo>
                  <a:lnTo>
                    <a:pt x="1894" y="1"/>
                  </a:lnTo>
                  <a:lnTo>
                    <a:pt x="1795" y="8"/>
                  </a:lnTo>
                  <a:lnTo>
                    <a:pt x="1697" y="22"/>
                  </a:lnTo>
                  <a:lnTo>
                    <a:pt x="1598" y="35"/>
                  </a:lnTo>
                  <a:lnTo>
                    <a:pt x="1500" y="63"/>
                  </a:lnTo>
                  <a:lnTo>
                    <a:pt x="1408" y="84"/>
                  </a:lnTo>
                  <a:lnTo>
                    <a:pt x="1310" y="119"/>
                  </a:lnTo>
                  <a:lnTo>
                    <a:pt x="1218" y="153"/>
                  </a:lnTo>
                  <a:lnTo>
                    <a:pt x="1134" y="195"/>
                  </a:lnTo>
                  <a:lnTo>
                    <a:pt x="1049" y="237"/>
                  </a:lnTo>
                  <a:lnTo>
                    <a:pt x="965" y="285"/>
                  </a:lnTo>
                  <a:lnTo>
                    <a:pt x="880" y="334"/>
                  </a:lnTo>
                  <a:lnTo>
                    <a:pt x="803" y="390"/>
                  </a:lnTo>
                  <a:lnTo>
                    <a:pt x="726" y="452"/>
                  </a:lnTo>
                  <a:lnTo>
                    <a:pt x="655" y="514"/>
                  </a:lnTo>
                  <a:lnTo>
                    <a:pt x="585" y="577"/>
                  </a:lnTo>
                  <a:lnTo>
                    <a:pt x="522" y="646"/>
                  </a:lnTo>
                  <a:lnTo>
                    <a:pt x="458" y="716"/>
                  </a:lnTo>
                  <a:lnTo>
                    <a:pt x="395" y="792"/>
                  </a:lnTo>
                  <a:lnTo>
                    <a:pt x="339" y="869"/>
                  </a:lnTo>
                  <a:lnTo>
                    <a:pt x="289" y="952"/>
                  </a:lnTo>
                  <a:lnTo>
                    <a:pt x="240" y="1035"/>
                  </a:lnTo>
                  <a:lnTo>
                    <a:pt x="198" y="1119"/>
                  </a:lnTo>
                  <a:lnTo>
                    <a:pt x="156" y="1202"/>
                  </a:lnTo>
                  <a:lnTo>
                    <a:pt x="121" y="1292"/>
                  </a:lnTo>
                  <a:lnTo>
                    <a:pt x="85" y="1389"/>
                  </a:lnTo>
                  <a:lnTo>
                    <a:pt x="64" y="1480"/>
                  </a:lnTo>
                  <a:lnTo>
                    <a:pt x="36" y="1577"/>
                  </a:lnTo>
                  <a:lnTo>
                    <a:pt x="22" y="1674"/>
                  </a:lnTo>
                  <a:lnTo>
                    <a:pt x="8" y="1771"/>
                  </a:lnTo>
                  <a:lnTo>
                    <a:pt x="1" y="1868"/>
                  </a:lnTo>
                  <a:lnTo>
                    <a:pt x="1" y="1973"/>
                  </a:lnTo>
                  <a:lnTo>
                    <a:pt x="1" y="1973"/>
                  </a:lnTo>
                  <a:lnTo>
                    <a:pt x="1" y="2077"/>
                  </a:lnTo>
                  <a:lnTo>
                    <a:pt x="8" y="2174"/>
                  </a:lnTo>
                  <a:lnTo>
                    <a:pt x="22" y="2271"/>
                  </a:lnTo>
                  <a:lnTo>
                    <a:pt x="36" y="2368"/>
                  </a:lnTo>
                  <a:lnTo>
                    <a:pt x="64" y="2466"/>
                  </a:lnTo>
                  <a:lnTo>
                    <a:pt x="85" y="2556"/>
                  </a:lnTo>
                  <a:lnTo>
                    <a:pt x="121" y="2653"/>
                  </a:lnTo>
                  <a:lnTo>
                    <a:pt x="156" y="2743"/>
                  </a:lnTo>
                  <a:lnTo>
                    <a:pt x="198" y="2827"/>
                  </a:lnTo>
                  <a:lnTo>
                    <a:pt x="240" y="2910"/>
                  </a:lnTo>
                  <a:lnTo>
                    <a:pt x="289" y="2993"/>
                  </a:lnTo>
                  <a:lnTo>
                    <a:pt x="339" y="3077"/>
                  </a:lnTo>
                  <a:lnTo>
                    <a:pt x="395" y="3153"/>
                  </a:lnTo>
                  <a:lnTo>
                    <a:pt x="458" y="3229"/>
                  </a:lnTo>
                  <a:lnTo>
                    <a:pt x="522" y="3299"/>
                  </a:lnTo>
                  <a:lnTo>
                    <a:pt x="585" y="3368"/>
                  </a:lnTo>
                  <a:lnTo>
                    <a:pt x="655" y="3431"/>
                  </a:lnTo>
                  <a:lnTo>
                    <a:pt x="726" y="3493"/>
                  </a:lnTo>
                  <a:lnTo>
                    <a:pt x="803" y="3556"/>
                  </a:lnTo>
                  <a:lnTo>
                    <a:pt x="880" y="3611"/>
                  </a:lnTo>
                  <a:lnTo>
                    <a:pt x="965" y="3660"/>
                  </a:lnTo>
                  <a:lnTo>
                    <a:pt x="1049" y="3708"/>
                  </a:lnTo>
                  <a:lnTo>
                    <a:pt x="1134" y="3750"/>
                  </a:lnTo>
                  <a:lnTo>
                    <a:pt x="1218" y="3792"/>
                  </a:lnTo>
                  <a:lnTo>
                    <a:pt x="1310" y="3826"/>
                  </a:lnTo>
                  <a:lnTo>
                    <a:pt x="1408" y="3861"/>
                  </a:lnTo>
                  <a:lnTo>
                    <a:pt x="1500" y="3882"/>
                  </a:lnTo>
                  <a:lnTo>
                    <a:pt x="1598" y="3910"/>
                  </a:lnTo>
                  <a:lnTo>
                    <a:pt x="1697" y="3924"/>
                  </a:lnTo>
                  <a:lnTo>
                    <a:pt x="1795" y="3937"/>
                  </a:lnTo>
                  <a:lnTo>
                    <a:pt x="1894" y="3944"/>
                  </a:lnTo>
                  <a:lnTo>
                    <a:pt x="1999" y="3944"/>
                  </a:lnTo>
                  <a:lnTo>
                    <a:pt x="1999" y="3944"/>
                  </a:lnTo>
                  <a:lnTo>
                    <a:pt x="2105" y="3944"/>
                  </a:lnTo>
                  <a:lnTo>
                    <a:pt x="2203" y="3937"/>
                  </a:lnTo>
                  <a:lnTo>
                    <a:pt x="2302" y="3924"/>
                  </a:lnTo>
                  <a:lnTo>
                    <a:pt x="2400" y="3910"/>
                  </a:lnTo>
                  <a:lnTo>
                    <a:pt x="2499" y="3882"/>
                  </a:lnTo>
                  <a:lnTo>
                    <a:pt x="2590" y="3861"/>
                  </a:lnTo>
                  <a:lnTo>
                    <a:pt x="2689" y="3826"/>
                  </a:lnTo>
                  <a:lnTo>
                    <a:pt x="2780" y="3792"/>
                  </a:lnTo>
                  <a:lnTo>
                    <a:pt x="2865" y="3750"/>
                  </a:lnTo>
                  <a:lnTo>
                    <a:pt x="2949" y="3708"/>
                  </a:lnTo>
                  <a:lnTo>
                    <a:pt x="3034" y="3660"/>
                  </a:lnTo>
                  <a:lnTo>
                    <a:pt x="3118" y="3611"/>
                  </a:lnTo>
                  <a:lnTo>
                    <a:pt x="3195" y="3556"/>
                  </a:lnTo>
                  <a:lnTo>
                    <a:pt x="3273" y="3493"/>
                  </a:lnTo>
                  <a:lnTo>
                    <a:pt x="3343" y="3431"/>
                  </a:lnTo>
                  <a:lnTo>
                    <a:pt x="3414" y="3368"/>
                  </a:lnTo>
                  <a:lnTo>
                    <a:pt x="3477" y="3299"/>
                  </a:lnTo>
                  <a:lnTo>
                    <a:pt x="3540" y="3229"/>
                  </a:lnTo>
                  <a:lnTo>
                    <a:pt x="3604" y="3153"/>
                  </a:lnTo>
                  <a:lnTo>
                    <a:pt x="3660" y="3077"/>
                  </a:lnTo>
                  <a:lnTo>
                    <a:pt x="3709" y="2993"/>
                  </a:lnTo>
                  <a:lnTo>
                    <a:pt x="3758" y="2910"/>
                  </a:lnTo>
                  <a:lnTo>
                    <a:pt x="3801" y="2827"/>
                  </a:lnTo>
                  <a:lnTo>
                    <a:pt x="3843" y="2743"/>
                  </a:lnTo>
                  <a:lnTo>
                    <a:pt x="3878" y="2653"/>
                  </a:lnTo>
                  <a:lnTo>
                    <a:pt x="3913" y="2556"/>
                  </a:lnTo>
                  <a:lnTo>
                    <a:pt x="3934" y="2466"/>
                  </a:lnTo>
                  <a:lnTo>
                    <a:pt x="3962" y="2368"/>
                  </a:lnTo>
                  <a:lnTo>
                    <a:pt x="3976" y="2271"/>
                  </a:lnTo>
                  <a:lnTo>
                    <a:pt x="3990" y="2174"/>
                  </a:lnTo>
                  <a:lnTo>
                    <a:pt x="3998" y="2077"/>
                  </a:lnTo>
                  <a:lnTo>
                    <a:pt x="3998" y="1973"/>
                  </a:lnTo>
                  <a:lnTo>
                    <a:pt x="3998" y="1973"/>
                  </a:lnTo>
                  <a:lnTo>
                    <a:pt x="3998" y="1868"/>
                  </a:lnTo>
                  <a:lnTo>
                    <a:pt x="3990" y="1771"/>
                  </a:lnTo>
                  <a:lnTo>
                    <a:pt x="3976" y="1674"/>
                  </a:lnTo>
                  <a:lnTo>
                    <a:pt x="3962" y="1577"/>
                  </a:lnTo>
                  <a:lnTo>
                    <a:pt x="3934" y="1480"/>
                  </a:lnTo>
                  <a:lnTo>
                    <a:pt x="3913" y="1389"/>
                  </a:lnTo>
                  <a:lnTo>
                    <a:pt x="3878" y="1292"/>
                  </a:lnTo>
                  <a:lnTo>
                    <a:pt x="3843" y="1202"/>
                  </a:lnTo>
                  <a:lnTo>
                    <a:pt x="3801" y="1119"/>
                  </a:lnTo>
                  <a:lnTo>
                    <a:pt x="3758" y="1035"/>
                  </a:lnTo>
                  <a:lnTo>
                    <a:pt x="3709" y="952"/>
                  </a:lnTo>
                  <a:lnTo>
                    <a:pt x="3660" y="869"/>
                  </a:lnTo>
                  <a:lnTo>
                    <a:pt x="3604" y="792"/>
                  </a:lnTo>
                  <a:lnTo>
                    <a:pt x="3540" y="716"/>
                  </a:lnTo>
                  <a:lnTo>
                    <a:pt x="3477" y="646"/>
                  </a:lnTo>
                  <a:lnTo>
                    <a:pt x="3414" y="577"/>
                  </a:lnTo>
                  <a:lnTo>
                    <a:pt x="3343" y="514"/>
                  </a:lnTo>
                  <a:lnTo>
                    <a:pt x="3273" y="452"/>
                  </a:lnTo>
                  <a:lnTo>
                    <a:pt x="3195" y="390"/>
                  </a:lnTo>
                  <a:lnTo>
                    <a:pt x="3118" y="334"/>
                  </a:lnTo>
                  <a:lnTo>
                    <a:pt x="3034" y="285"/>
                  </a:lnTo>
                  <a:lnTo>
                    <a:pt x="2949" y="237"/>
                  </a:lnTo>
                  <a:lnTo>
                    <a:pt x="2865" y="195"/>
                  </a:lnTo>
                  <a:lnTo>
                    <a:pt x="2780" y="153"/>
                  </a:lnTo>
                  <a:lnTo>
                    <a:pt x="2689" y="119"/>
                  </a:lnTo>
                  <a:lnTo>
                    <a:pt x="2590" y="84"/>
                  </a:lnTo>
                  <a:lnTo>
                    <a:pt x="2499" y="63"/>
                  </a:lnTo>
                  <a:lnTo>
                    <a:pt x="2400" y="35"/>
                  </a:lnTo>
                  <a:lnTo>
                    <a:pt x="2302" y="22"/>
                  </a:lnTo>
                  <a:lnTo>
                    <a:pt x="2203" y="8"/>
                  </a:lnTo>
                  <a:lnTo>
                    <a:pt x="2105" y="1"/>
                  </a:lnTo>
                  <a:lnTo>
                    <a:pt x="1999" y="1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>
              <a:extLst>
                <a:ext uri="{FF2B5EF4-FFF2-40B4-BE49-F238E27FC236}">
                  <a16:creationId xmlns:a16="http://schemas.microsoft.com/office/drawing/2014/main" id="{5EDD3608-D214-508B-F7AC-D64E20EB8E07}"/>
                </a:ext>
              </a:extLst>
            </p:cNvPr>
            <p:cNvSpPr/>
            <p:nvPr/>
          </p:nvSpPr>
          <p:spPr>
            <a:xfrm rot="10800000">
              <a:off x="830925" y="2743238"/>
              <a:ext cx="348675" cy="929175"/>
            </a:xfrm>
            <a:custGeom>
              <a:avLst/>
              <a:gdLst/>
              <a:ahLst/>
              <a:cxnLst/>
              <a:rect l="l" t="t" r="r" b="b"/>
              <a:pathLst>
                <a:path w="13947" h="37167" extrusionOk="0">
                  <a:moveTo>
                    <a:pt x="1753" y="31244"/>
                  </a:moveTo>
                  <a:lnTo>
                    <a:pt x="1753" y="31244"/>
                  </a:lnTo>
                  <a:lnTo>
                    <a:pt x="1788" y="31140"/>
                  </a:lnTo>
                  <a:lnTo>
                    <a:pt x="1823" y="31022"/>
                  </a:lnTo>
                  <a:lnTo>
                    <a:pt x="1887" y="30765"/>
                  </a:lnTo>
                  <a:lnTo>
                    <a:pt x="1936" y="30480"/>
                  </a:lnTo>
                  <a:lnTo>
                    <a:pt x="1985" y="30161"/>
                  </a:lnTo>
                  <a:lnTo>
                    <a:pt x="2020" y="29821"/>
                  </a:lnTo>
                  <a:lnTo>
                    <a:pt x="2049" y="29453"/>
                  </a:lnTo>
                  <a:lnTo>
                    <a:pt x="2070" y="29064"/>
                  </a:lnTo>
                  <a:lnTo>
                    <a:pt x="2084" y="28647"/>
                  </a:lnTo>
                  <a:lnTo>
                    <a:pt x="2091" y="28210"/>
                  </a:lnTo>
                  <a:lnTo>
                    <a:pt x="2091" y="27752"/>
                  </a:lnTo>
                  <a:lnTo>
                    <a:pt x="2084" y="27266"/>
                  </a:lnTo>
                  <a:lnTo>
                    <a:pt x="2070" y="26766"/>
                  </a:lnTo>
                  <a:lnTo>
                    <a:pt x="2056" y="26252"/>
                  </a:lnTo>
                  <a:lnTo>
                    <a:pt x="2034" y="25717"/>
                  </a:lnTo>
                  <a:lnTo>
                    <a:pt x="1971" y="24593"/>
                  </a:lnTo>
                  <a:lnTo>
                    <a:pt x="1894" y="23419"/>
                  </a:lnTo>
                  <a:lnTo>
                    <a:pt x="1795" y="22197"/>
                  </a:lnTo>
                  <a:lnTo>
                    <a:pt x="1690" y="20941"/>
                  </a:lnTo>
                  <a:lnTo>
                    <a:pt x="1570" y="19649"/>
                  </a:lnTo>
                  <a:lnTo>
                    <a:pt x="1443" y="18344"/>
                  </a:lnTo>
                  <a:lnTo>
                    <a:pt x="1303" y="17018"/>
                  </a:lnTo>
                  <a:lnTo>
                    <a:pt x="1021" y="14372"/>
                  </a:lnTo>
                  <a:lnTo>
                    <a:pt x="747" y="11783"/>
                  </a:lnTo>
                  <a:lnTo>
                    <a:pt x="486" y="9318"/>
                  </a:lnTo>
                  <a:lnTo>
                    <a:pt x="367" y="8151"/>
                  </a:lnTo>
                  <a:lnTo>
                    <a:pt x="261" y="7047"/>
                  </a:lnTo>
                  <a:lnTo>
                    <a:pt x="170" y="6006"/>
                  </a:lnTo>
                  <a:lnTo>
                    <a:pt x="99" y="5041"/>
                  </a:lnTo>
                  <a:lnTo>
                    <a:pt x="43" y="4166"/>
                  </a:lnTo>
                  <a:lnTo>
                    <a:pt x="22" y="3756"/>
                  </a:lnTo>
                  <a:lnTo>
                    <a:pt x="8" y="3375"/>
                  </a:lnTo>
                  <a:lnTo>
                    <a:pt x="1" y="3020"/>
                  </a:lnTo>
                  <a:lnTo>
                    <a:pt x="1" y="2687"/>
                  </a:lnTo>
                  <a:lnTo>
                    <a:pt x="1" y="2389"/>
                  </a:lnTo>
                  <a:lnTo>
                    <a:pt x="15" y="2111"/>
                  </a:lnTo>
                  <a:lnTo>
                    <a:pt x="36" y="1868"/>
                  </a:lnTo>
                  <a:lnTo>
                    <a:pt x="57" y="1653"/>
                  </a:lnTo>
                  <a:lnTo>
                    <a:pt x="92" y="1472"/>
                  </a:lnTo>
                  <a:lnTo>
                    <a:pt x="135" y="1326"/>
                  </a:lnTo>
                  <a:lnTo>
                    <a:pt x="156" y="1264"/>
                  </a:lnTo>
                  <a:lnTo>
                    <a:pt x="184" y="1208"/>
                  </a:lnTo>
                  <a:lnTo>
                    <a:pt x="212" y="1167"/>
                  </a:lnTo>
                  <a:lnTo>
                    <a:pt x="240" y="1132"/>
                  </a:lnTo>
                  <a:lnTo>
                    <a:pt x="275" y="1104"/>
                  </a:lnTo>
                  <a:lnTo>
                    <a:pt x="311" y="1090"/>
                  </a:lnTo>
                  <a:lnTo>
                    <a:pt x="346" y="1083"/>
                  </a:lnTo>
                  <a:lnTo>
                    <a:pt x="388" y="1083"/>
                  </a:lnTo>
                  <a:lnTo>
                    <a:pt x="388" y="1083"/>
                  </a:lnTo>
                  <a:lnTo>
                    <a:pt x="472" y="1097"/>
                  </a:lnTo>
                  <a:lnTo>
                    <a:pt x="578" y="1104"/>
                  </a:lnTo>
                  <a:lnTo>
                    <a:pt x="817" y="1104"/>
                  </a:lnTo>
                  <a:lnTo>
                    <a:pt x="1099" y="1097"/>
                  </a:lnTo>
                  <a:lnTo>
                    <a:pt x="1429" y="1076"/>
                  </a:lnTo>
                  <a:lnTo>
                    <a:pt x="1795" y="1042"/>
                  </a:lnTo>
                  <a:lnTo>
                    <a:pt x="2196" y="1000"/>
                  </a:lnTo>
                  <a:lnTo>
                    <a:pt x="3097" y="889"/>
                  </a:lnTo>
                  <a:lnTo>
                    <a:pt x="4089" y="757"/>
                  </a:lnTo>
                  <a:lnTo>
                    <a:pt x="5152" y="604"/>
                  </a:lnTo>
                  <a:lnTo>
                    <a:pt x="6263" y="451"/>
                  </a:lnTo>
                  <a:lnTo>
                    <a:pt x="7375" y="306"/>
                  </a:lnTo>
                  <a:lnTo>
                    <a:pt x="7931" y="243"/>
                  </a:lnTo>
                  <a:lnTo>
                    <a:pt x="8480" y="181"/>
                  </a:lnTo>
                  <a:lnTo>
                    <a:pt x="9007" y="125"/>
                  </a:lnTo>
                  <a:lnTo>
                    <a:pt x="9528" y="77"/>
                  </a:lnTo>
                  <a:lnTo>
                    <a:pt x="10028" y="42"/>
                  </a:lnTo>
                  <a:lnTo>
                    <a:pt x="10506" y="14"/>
                  </a:lnTo>
                  <a:lnTo>
                    <a:pt x="10964" y="0"/>
                  </a:lnTo>
                  <a:lnTo>
                    <a:pt x="11386" y="0"/>
                  </a:lnTo>
                  <a:lnTo>
                    <a:pt x="11773" y="14"/>
                  </a:lnTo>
                  <a:lnTo>
                    <a:pt x="11956" y="21"/>
                  </a:lnTo>
                  <a:lnTo>
                    <a:pt x="12132" y="42"/>
                  </a:lnTo>
                  <a:lnTo>
                    <a:pt x="12293" y="63"/>
                  </a:lnTo>
                  <a:lnTo>
                    <a:pt x="12441" y="83"/>
                  </a:lnTo>
                  <a:lnTo>
                    <a:pt x="12582" y="111"/>
                  </a:lnTo>
                  <a:lnTo>
                    <a:pt x="12709" y="146"/>
                  </a:lnTo>
                  <a:lnTo>
                    <a:pt x="12828" y="188"/>
                  </a:lnTo>
                  <a:lnTo>
                    <a:pt x="12934" y="229"/>
                  </a:lnTo>
                  <a:lnTo>
                    <a:pt x="13025" y="278"/>
                  </a:lnTo>
                  <a:lnTo>
                    <a:pt x="13103" y="333"/>
                  </a:lnTo>
                  <a:lnTo>
                    <a:pt x="13166" y="396"/>
                  </a:lnTo>
                  <a:lnTo>
                    <a:pt x="13222" y="458"/>
                  </a:lnTo>
                  <a:lnTo>
                    <a:pt x="13257" y="535"/>
                  </a:lnTo>
                  <a:lnTo>
                    <a:pt x="13278" y="611"/>
                  </a:lnTo>
                  <a:lnTo>
                    <a:pt x="13278" y="611"/>
                  </a:lnTo>
                  <a:lnTo>
                    <a:pt x="13307" y="847"/>
                  </a:lnTo>
                  <a:lnTo>
                    <a:pt x="13342" y="1222"/>
                  </a:lnTo>
                  <a:lnTo>
                    <a:pt x="13384" y="1729"/>
                  </a:lnTo>
                  <a:lnTo>
                    <a:pt x="13426" y="2368"/>
                  </a:lnTo>
                  <a:lnTo>
                    <a:pt x="13475" y="3118"/>
                  </a:lnTo>
                  <a:lnTo>
                    <a:pt x="13525" y="3972"/>
                  </a:lnTo>
                  <a:lnTo>
                    <a:pt x="13574" y="4923"/>
                  </a:lnTo>
                  <a:lnTo>
                    <a:pt x="13623" y="5964"/>
                  </a:lnTo>
                  <a:lnTo>
                    <a:pt x="13673" y="7089"/>
                  </a:lnTo>
                  <a:lnTo>
                    <a:pt x="13722" y="8290"/>
                  </a:lnTo>
                  <a:lnTo>
                    <a:pt x="13764" y="9547"/>
                  </a:lnTo>
                  <a:lnTo>
                    <a:pt x="13806" y="10859"/>
                  </a:lnTo>
                  <a:lnTo>
                    <a:pt x="13848" y="12220"/>
                  </a:lnTo>
                  <a:lnTo>
                    <a:pt x="13877" y="13623"/>
                  </a:lnTo>
                  <a:lnTo>
                    <a:pt x="13905" y="15046"/>
                  </a:lnTo>
                  <a:lnTo>
                    <a:pt x="13926" y="16490"/>
                  </a:lnTo>
                  <a:lnTo>
                    <a:pt x="13940" y="17955"/>
                  </a:lnTo>
                  <a:lnTo>
                    <a:pt x="13947" y="19413"/>
                  </a:lnTo>
                  <a:lnTo>
                    <a:pt x="13940" y="20864"/>
                  </a:lnTo>
                  <a:lnTo>
                    <a:pt x="13926" y="22308"/>
                  </a:lnTo>
                  <a:lnTo>
                    <a:pt x="13898" y="23725"/>
                  </a:lnTo>
                  <a:lnTo>
                    <a:pt x="13862" y="25113"/>
                  </a:lnTo>
                  <a:lnTo>
                    <a:pt x="13806" y="26453"/>
                  </a:lnTo>
                  <a:lnTo>
                    <a:pt x="13778" y="27106"/>
                  </a:lnTo>
                  <a:lnTo>
                    <a:pt x="13743" y="27752"/>
                  </a:lnTo>
                  <a:lnTo>
                    <a:pt x="13708" y="28377"/>
                  </a:lnTo>
                  <a:lnTo>
                    <a:pt x="13665" y="28988"/>
                  </a:lnTo>
                  <a:lnTo>
                    <a:pt x="13616" y="29585"/>
                  </a:lnTo>
                  <a:lnTo>
                    <a:pt x="13567" y="30161"/>
                  </a:lnTo>
                  <a:lnTo>
                    <a:pt x="13518" y="30716"/>
                  </a:lnTo>
                  <a:lnTo>
                    <a:pt x="13454" y="31258"/>
                  </a:lnTo>
                  <a:lnTo>
                    <a:pt x="13391" y="31772"/>
                  </a:lnTo>
                  <a:lnTo>
                    <a:pt x="13328" y="32265"/>
                  </a:lnTo>
                  <a:lnTo>
                    <a:pt x="13257" y="32737"/>
                  </a:lnTo>
                  <a:lnTo>
                    <a:pt x="13180" y="33188"/>
                  </a:lnTo>
                  <a:lnTo>
                    <a:pt x="13103" y="33605"/>
                  </a:lnTo>
                  <a:lnTo>
                    <a:pt x="13018" y="34001"/>
                  </a:lnTo>
                  <a:lnTo>
                    <a:pt x="12927" y="34369"/>
                  </a:lnTo>
                  <a:lnTo>
                    <a:pt x="12828" y="34709"/>
                  </a:lnTo>
                  <a:lnTo>
                    <a:pt x="12730" y="35021"/>
                  </a:lnTo>
                  <a:lnTo>
                    <a:pt x="12624" y="35299"/>
                  </a:lnTo>
                  <a:lnTo>
                    <a:pt x="12624" y="35299"/>
                  </a:lnTo>
                  <a:lnTo>
                    <a:pt x="12547" y="35459"/>
                  </a:lnTo>
                  <a:lnTo>
                    <a:pt x="12455" y="35611"/>
                  </a:lnTo>
                  <a:lnTo>
                    <a:pt x="12357" y="35757"/>
                  </a:lnTo>
                  <a:lnTo>
                    <a:pt x="12237" y="35896"/>
                  </a:lnTo>
                  <a:lnTo>
                    <a:pt x="12110" y="36028"/>
                  </a:lnTo>
                  <a:lnTo>
                    <a:pt x="11970" y="36153"/>
                  </a:lnTo>
                  <a:lnTo>
                    <a:pt x="11815" y="36271"/>
                  </a:lnTo>
                  <a:lnTo>
                    <a:pt x="11653" y="36382"/>
                  </a:lnTo>
                  <a:lnTo>
                    <a:pt x="11477" y="36479"/>
                  </a:lnTo>
                  <a:lnTo>
                    <a:pt x="11294" y="36576"/>
                  </a:lnTo>
                  <a:lnTo>
                    <a:pt x="11104" y="36667"/>
                  </a:lnTo>
                  <a:lnTo>
                    <a:pt x="10900" y="36743"/>
                  </a:lnTo>
                  <a:lnTo>
                    <a:pt x="10689" y="36819"/>
                  </a:lnTo>
                  <a:lnTo>
                    <a:pt x="10471" y="36889"/>
                  </a:lnTo>
                  <a:lnTo>
                    <a:pt x="10246" y="36944"/>
                  </a:lnTo>
                  <a:lnTo>
                    <a:pt x="10014" y="37000"/>
                  </a:lnTo>
                  <a:lnTo>
                    <a:pt x="9774" y="37042"/>
                  </a:lnTo>
                  <a:lnTo>
                    <a:pt x="9528" y="37083"/>
                  </a:lnTo>
                  <a:lnTo>
                    <a:pt x="9282" y="37111"/>
                  </a:lnTo>
                  <a:lnTo>
                    <a:pt x="9029" y="37139"/>
                  </a:lnTo>
                  <a:lnTo>
                    <a:pt x="8768" y="37153"/>
                  </a:lnTo>
                  <a:lnTo>
                    <a:pt x="8508" y="37167"/>
                  </a:lnTo>
                  <a:lnTo>
                    <a:pt x="8248" y="37167"/>
                  </a:lnTo>
                  <a:lnTo>
                    <a:pt x="7980" y="37160"/>
                  </a:lnTo>
                  <a:lnTo>
                    <a:pt x="7713" y="37153"/>
                  </a:lnTo>
                  <a:lnTo>
                    <a:pt x="7445" y="37132"/>
                  </a:lnTo>
                  <a:lnTo>
                    <a:pt x="7178" y="37104"/>
                  </a:lnTo>
                  <a:lnTo>
                    <a:pt x="6904" y="37076"/>
                  </a:lnTo>
                  <a:lnTo>
                    <a:pt x="6636" y="37035"/>
                  </a:lnTo>
                  <a:lnTo>
                    <a:pt x="6369" y="36986"/>
                  </a:lnTo>
                  <a:lnTo>
                    <a:pt x="6101" y="36938"/>
                  </a:lnTo>
                  <a:lnTo>
                    <a:pt x="5834" y="36875"/>
                  </a:lnTo>
                  <a:lnTo>
                    <a:pt x="5574" y="36806"/>
                  </a:lnTo>
                  <a:lnTo>
                    <a:pt x="5313" y="36729"/>
                  </a:lnTo>
                  <a:lnTo>
                    <a:pt x="5060" y="36646"/>
                  </a:lnTo>
                  <a:lnTo>
                    <a:pt x="4814" y="36563"/>
                  </a:lnTo>
                  <a:lnTo>
                    <a:pt x="4568" y="36465"/>
                  </a:lnTo>
                  <a:lnTo>
                    <a:pt x="4321" y="36361"/>
                  </a:lnTo>
                  <a:lnTo>
                    <a:pt x="4089" y="36250"/>
                  </a:lnTo>
                  <a:lnTo>
                    <a:pt x="3864" y="36132"/>
                  </a:lnTo>
                  <a:lnTo>
                    <a:pt x="3639" y="36007"/>
                  </a:lnTo>
                  <a:lnTo>
                    <a:pt x="3428" y="35882"/>
                  </a:lnTo>
                  <a:lnTo>
                    <a:pt x="3224" y="35743"/>
                  </a:lnTo>
                  <a:lnTo>
                    <a:pt x="3027" y="35597"/>
                  </a:lnTo>
                  <a:lnTo>
                    <a:pt x="2837" y="35445"/>
                  </a:lnTo>
                  <a:lnTo>
                    <a:pt x="2661" y="35285"/>
                  </a:lnTo>
                  <a:lnTo>
                    <a:pt x="2492" y="35118"/>
                  </a:lnTo>
                  <a:lnTo>
                    <a:pt x="2337" y="34952"/>
                  </a:lnTo>
                  <a:lnTo>
                    <a:pt x="2189" y="34771"/>
                  </a:lnTo>
                  <a:lnTo>
                    <a:pt x="2056" y="34584"/>
                  </a:lnTo>
                  <a:lnTo>
                    <a:pt x="1936" y="34389"/>
                  </a:lnTo>
                  <a:lnTo>
                    <a:pt x="1830" y="34188"/>
                  </a:lnTo>
                  <a:lnTo>
                    <a:pt x="1732" y="33980"/>
                  </a:lnTo>
                  <a:lnTo>
                    <a:pt x="1654" y="33765"/>
                  </a:lnTo>
                  <a:lnTo>
                    <a:pt x="1591" y="33549"/>
                  </a:lnTo>
                  <a:lnTo>
                    <a:pt x="1542" y="33320"/>
                  </a:lnTo>
                  <a:lnTo>
                    <a:pt x="1521" y="33202"/>
                  </a:lnTo>
                  <a:lnTo>
                    <a:pt x="1507" y="33084"/>
                  </a:lnTo>
                  <a:lnTo>
                    <a:pt x="1493" y="32966"/>
                  </a:lnTo>
                  <a:lnTo>
                    <a:pt x="1486" y="32841"/>
                  </a:lnTo>
                  <a:lnTo>
                    <a:pt x="1486" y="32716"/>
                  </a:lnTo>
                  <a:lnTo>
                    <a:pt x="1486" y="32591"/>
                  </a:lnTo>
                  <a:lnTo>
                    <a:pt x="1493" y="32466"/>
                  </a:lnTo>
                  <a:lnTo>
                    <a:pt x="1500" y="32341"/>
                  </a:lnTo>
                  <a:lnTo>
                    <a:pt x="1521" y="32209"/>
                  </a:lnTo>
                  <a:lnTo>
                    <a:pt x="1535" y="32077"/>
                  </a:lnTo>
                  <a:lnTo>
                    <a:pt x="1563" y="31938"/>
                  </a:lnTo>
                  <a:lnTo>
                    <a:pt x="1591" y="31807"/>
                  </a:lnTo>
                  <a:lnTo>
                    <a:pt x="1626" y="31668"/>
                  </a:lnTo>
                  <a:lnTo>
                    <a:pt x="1662" y="31529"/>
                  </a:lnTo>
                  <a:lnTo>
                    <a:pt x="1704" y="31390"/>
                  </a:lnTo>
                  <a:lnTo>
                    <a:pt x="1753" y="31244"/>
                  </a:lnTo>
                  <a:lnTo>
                    <a:pt x="1753" y="312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>
              <a:extLst>
                <a:ext uri="{FF2B5EF4-FFF2-40B4-BE49-F238E27FC236}">
                  <a16:creationId xmlns:a16="http://schemas.microsoft.com/office/drawing/2014/main" id="{8DFE9A97-F8CB-8674-3983-CEA08678714E}"/>
                </a:ext>
              </a:extLst>
            </p:cNvPr>
            <p:cNvSpPr/>
            <p:nvPr/>
          </p:nvSpPr>
          <p:spPr>
            <a:xfrm rot="10800000">
              <a:off x="2656825" y="4864888"/>
              <a:ext cx="43300" cy="2800"/>
            </a:xfrm>
            <a:custGeom>
              <a:avLst/>
              <a:gdLst/>
              <a:ahLst/>
              <a:cxnLst/>
              <a:rect l="l" t="t" r="r" b="b"/>
              <a:pathLst>
                <a:path w="1732" h="112" extrusionOk="0">
                  <a:moveTo>
                    <a:pt x="0" y="112"/>
                  </a:moveTo>
                  <a:lnTo>
                    <a:pt x="0" y="112"/>
                  </a:lnTo>
                  <a:lnTo>
                    <a:pt x="851" y="63"/>
                  </a:lnTo>
                  <a:lnTo>
                    <a:pt x="1731" y="1"/>
                  </a:lnTo>
                  <a:lnTo>
                    <a:pt x="1731" y="1"/>
                  </a:lnTo>
                  <a:lnTo>
                    <a:pt x="851" y="63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05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>
              <a:extLst>
                <a:ext uri="{FF2B5EF4-FFF2-40B4-BE49-F238E27FC236}">
                  <a16:creationId xmlns:a16="http://schemas.microsoft.com/office/drawing/2014/main" id="{9E84AA03-6747-757C-244E-29A9C837293E}"/>
                </a:ext>
              </a:extLst>
            </p:cNvPr>
            <p:cNvSpPr/>
            <p:nvPr/>
          </p:nvSpPr>
          <p:spPr>
            <a:xfrm rot="10800000">
              <a:off x="722025" y="2864038"/>
              <a:ext cx="981950" cy="140275"/>
            </a:xfrm>
            <a:custGeom>
              <a:avLst/>
              <a:gdLst/>
              <a:ahLst/>
              <a:cxnLst/>
              <a:rect l="l" t="t" r="r" b="b"/>
              <a:pathLst>
                <a:path w="39278" h="5611" extrusionOk="0">
                  <a:moveTo>
                    <a:pt x="23495" y="0"/>
                  </a:moveTo>
                  <a:lnTo>
                    <a:pt x="22299" y="7"/>
                  </a:lnTo>
                  <a:lnTo>
                    <a:pt x="21110" y="35"/>
                  </a:lnTo>
                  <a:lnTo>
                    <a:pt x="19942" y="70"/>
                  </a:lnTo>
                  <a:lnTo>
                    <a:pt x="18788" y="118"/>
                  </a:lnTo>
                  <a:lnTo>
                    <a:pt x="17655" y="188"/>
                  </a:lnTo>
                  <a:lnTo>
                    <a:pt x="16536" y="264"/>
                  </a:lnTo>
                  <a:lnTo>
                    <a:pt x="15445" y="354"/>
                  </a:lnTo>
                  <a:lnTo>
                    <a:pt x="14369" y="458"/>
                  </a:lnTo>
                  <a:lnTo>
                    <a:pt x="13320" y="570"/>
                  </a:lnTo>
                  <a:lnTo>
                    <a:pt x="12300" y="695"/>
                  </a:lnTo>
                  <a:lnTo>
                    <a:pt x="11294" y="833"/>
                  </a:lnTo>
                  <a:lnTo>
                    <a:pt x="10323" y="979"/>
                  </a:lnTo>
                  <a:lnTo>
                    <a:pt x="9373" y="1139"/>
                  </a:lnTo>
                  <a:lnTo>
                    <a:pt x="8458" y="1299"/>
                  </a:lnTo>
                  <a:lnTo>
                    <a:pt x="7565" y="1472"/>
                  </a:lnTo>
                  <a:lnTo>
                    <a:pt x="6706" y="1653"/>
                  </a:lnTo>
                  <a:lnTo>
                    <a:pt x="5876" y="1840"/>
                  </a:lnTo>
                  <a:lnTo>
                    <a:pt x="5081" y="2041"/>
                  </a:lnTo>
                  <a:lnTo>
                    <a:pt x="4321" y="2243"/>
                  </a:lnTo>
                  <a:lnTo>
                    <a:pt x="3589" y="2451"/>
                  </a:lnTo>
                  <a:lnTo>
                    <a:pt x="2900" y="2659"/>
                  </a:lnTo>
                  <a:lnTo>
                    <a:pt x="2238" y="2882"/>
                  </a:lnTo>
                  <a:lnTo>
                    <a:pt x="1929" y="2993"/>
                  </a:lnTo>
                  <a:lnTo>
                    <a:pt x="1619" y="3104"/>
                  </a:lnTo>
                  <a:lnTo>
                    <a:pt x="1331" y="3215"/>
                  </a:lnTo>
                  <a:lnTo>
                    <a:pt x="1042" y="3326"/>
                  </a:lnTo>
                  <a:lnTo>
                    <a:pt x="768" y="3444"/>
                  </a:lnTo>
                  <a:lnTo>
                    <a:pt x="500" y="3555"/>
                  </a:lnTo>
                  <a:lnTo>
                    <a:pt x="247" y="3673"/>
                  </a:lnTo>
                  <a:lnTo>
                    <a:pt x="1" y="3791"/>
                  </a:lnTo>
                  <a:lnTo>
                    <a:pt x="170" y="3930"/>
                  </a:lnTo>
                  <a:lnTo>
                    <a:pt x="353" y="4062"/>
                  </a:lnTo>
                  <a:lnTo>
                    <a:pt x="543" y="4187"/>
                  </a:lnTo>
                  <a:lnTo>
                    <a:pt x="641" y="4242"/>
                  </a:lnTo>
                  <a:lnTo>
                    <a:pt x="747" y="4298"/>
                  </a:lnTo>
                  <a:lnTo>
                    <a:pt x="852" y="4347"/>
                  </a:lnTo>
                  <a:lnTo>
                    <a:pt x="965" y="4395"/>
                  </a:lnTo>
                  <a:lnTo>
                    <a:pt x="1197" y="4479"/>
                  </a:lnTo>
                  <a:lnTo>
                    <a:pt x="1450" y="4555"/>
                  </a:lnTo>
                  <a:lnTo>
                    <a:pt x="1718" y="4617"/>
                  </a:lnTo>
                  <a:lnTo>
                    <a:pt x="2105" y="4687"/>
                  </a:lnTo>
                  <a:lnTo>
                    <a:pt x="2478" y="4749"/>
                  </a:lnTo>
                  <a:lnTo>
                    <a:pt x="2843" y="4791"/>
                  </a:lnTo>
                  <a:lnTo>
                    <a:pt x="3195" y="4826"/>
                  </a:lnTo>
                  <a:lnTo>
                    <a:pt x="3540" y="4846"/>
                  </a:lnTo>
                  <a:lnTo>
                    <a:pt x="3871" y="4853"/>
                  </a:lnTo>
                  <a:lnTo>
                    <a:pt x="4201" y="4853"/>
                  </a:lnTo>
                  <a:lnTo>
                    <a:pt x="4532" y="4840"/>
                  </a:lnTo>
                  <a:lnTo>
                    <a:pt x="4856" y="4819"/>
                  </a:lnTo>
                  <a:lnTo>
                    <a:pt x="5179" y="4791"/>
                  </a:lnTo>
                  <a:lnTo>
                    <a:pt x="5503" y="4749"/>
                  </a:lnTo>
                  <a:lnTo>
                    <a:pt x="5827" y="4708"/>
                  </a:lnTo>
                  <a:lnTo>
                    <a:pt x="6157" y="4659"/>
                  </a:lnTo>
                  <a:lnTo>
                    <a:pt x="6488" y="4603"/>
                  </a:lnTo>
                  <a:lnTo>
                    <a:pt x="7185" y="4472"/>
                  </a:lnTo>
                  <a:lnTo>
                    <a:pt x="7917" y="4333"/>
                  </a:lnTo>
                  <a:lnTo>
                    <a:pt x="8705" y="4187"/>
                  </a:lnTo>
                  <a:lnTo>
                    <a:pt x="9563" y="4034"/>
                  </a:lnTo>
                  <a:lnTo>
                    <a:pt x="10013" y="3958"/>
                  </a:lnTo>
                  <a:lnTo>
                    <a:pt x="10492" y="3888"/>
                  </a:lnTo>
                  <a:lnTo>
                    <a:pt x="10991" y="3812"/>
                  </a:lnTo>
                  <a:lnTo>
                    <a:pt x="11519" y="3749"/>
                  </a:lnTo>
                  <a:lnTo>
                    <a:pt x="12068" y="3687"/>
                  </a:lnTo>
                  <a:lnTo>
                    <a:pt x="12645" y="3625"/>
                  </a:lnTo>
                  <a:lnTo>
                    <a:pt x="13257" y="3576"/>
                  </a:lnTo>
                  <a:lnTo>
                    <a:pt x="13897" y="3527"/>
                  </a:lnTo>
                  <a:lnTo>
                    <a:pt x="14566" y="3486"/>
                  </a:lnTo>
                  <a:lnTo>
                    <a:pt x="15270" y="3451"/>
                  </a:lnTo>
                  <a:lnTo>
                    <a:pt x="15600" y="3444"/>
                  </a:lnTo>
                  <a:lnTo>
                    <a:pt x="15931" y="3444"/>
                  </a:lnTo>
                  <a:lnTo>
                    <a:pt x="16262" y="3451"/>
                  </a:lnTo>
                  <a:lnTo>
                    <a:pt x="16592" y="3465"/>
                  </a:lnTo>
                  <a:lnTo>
                    <a:pt x="16930" y="3486"/>
                  </a:lnTo>
                  <a:lnTo>
                    <a:pt x="17261" y="3513"/>
                  </a:lnTo>
                  <a:lnTo>
                    <a:pt x="17599" y="3548"/>
                  </a:lnTo>
                  <a:lnTo>
                    <a:pt x="17936" y="3583"/>
                  </a:lnTo>
                  <a:lnTo>
                    <a:pt x="18274" y="3631"/>
                  </a:lnTo>
                  <a:lnTo>
                    <a:pt x="18612" y="3680"/>
                  </a:lnTo>
                  <a:lnTo>
                    <a:pt x="19287" y="3791"/>
                  </a:lnTo>
                  <a:lnTo>
                    <a:pt x="19970" y="3916"/>
                  </a:lnTo>
                  <a:lnTo>
                    <a:pt x="20659" y="4062"/>
                  </a:lnTo>
                  <a:lnTo>
                    <a:pt x="21349" y="4208"/>
                  </a:lnTo>
                  <a:lnTo>
                    <a:pt x="22038" y="4367"/>
                  </a:lnTo>
                  <a:lnTo>
                    <a:pt x="23425" y="4680"/>
                  </a:lnTo>
                  <a:lnTo>
                    <a:pt x="24121" y="4840"/>
                  </a:lnTo>
                  <a:lnTo>
                    <a:pt x="24825" y="4985"/>
                  </a:lnTo>
                  <a:lnTo>
                    <a:pt x="25521" y="5131"/>
                  </a:lnTo>
                  <a:lnTo>
                    <a:pt x="26225" y="5256"/>
                  </a:lnTo>
                  <a:lnTo>
                    <a:pt x="26577" y="5319"/>
                  </a:lnTo>
                  <a:lnTo>
                    <a:pt x="26929" y="5374"/>
                  </a:lnTo>
                  <a:lnTo>
                    <a:pt x="27273" y="5423"/>
                  </a:lnTo>
                  <a:lnTo>
                    <a:pt x="27625" y="5464"/>
                  </a:lnTo>
                  <a:lnTo>
                    <a:pt x="27977" y="5506"/>
                  </a:lnTo>
                  <a:lnTo>
                    <a:pt x="28329" y="5541"/>
                  </a:lnTo>
                  <a:lnTo>
                    <a:pt x="28681" y="5569"/>
                  </a:lnTo>
                  <a:lnTo>
                    <a:pt x="29033" y="5589"/>
                  </a:lnTo>
                  <a:lnTo>
                    <a:pt x="29384" y="5603"/>
                  </a:lnTo>
                  <a:lnTo>
                    <a:pt x="29736" y="5610"/>
                  </a:lnTo>
                  <a:lnTo>
                    <a:pt x="30088" y="5610"/>
                  </a:lnTo>
                  <a:lnTo>
                    <a:pt x="30440" y="5603"/>
                  </a:lnTo>
                  <a:lnTo>
                    <a:pt x="30792" y="5589"/>
                  </a:lnTo>
                  <a:lnTo>
                    <a:pt x="31136" y="5562"/>
                  </a:lnTo>
                  <a:lnTo>
                    <a:pt x="31488" y="5527"/>
                  </a:lnTo>
                  <a:lnTo>
                    <a:pt x="31840" y="5485"/>
                  </a:lnTo>
                  <a:lnTo>
                    <a:pt x="32192" y="5430"/>
                  </a:lnTo>
                  <a:lnTo>
                    <a:pt x="32537" y="5367"/>
                  </a:lnTo>
                  <a:lnTo>
                    <a:pt x="32888" y="5291"/>
                  </a:lnTo>
                  <a:lnTo>
                    <a:pt x="33240" y="5208"/>
                  </a:lnTo>
                  <a:lnTo>
                    <a:pt x="33585" y="5110"/>
                  </a:lnTo>
                  <a:lnTo>
                    <a:pt x="33937" y="4999"/>
                  </a:lnTo>
                  <a:lnTo>
                    <a:pt x="34282" y="4881"/>
                  </a:lnTo>
                  <a:lnTo>
                    <a:pt x="34626" y="4749"/>
                  </a:lnTo>
                  <a:lnTo>
                    <a:pt x="34971" y="4603"/>
                  </a:lnTo>
                  <a:lnTo>
                    <a:pt x="35323" y="4444"/>
                  </a:lnTo>
                  <a:lnTo>
                    <a:pt x="35668" y="4270"/>
                  </a:lnTo>
                  <a:lnTo>
                    <a:pt x="36013" y="4083"/>
                  </a:lnTo>
                  <a:lnTo>
                    <a:pt x="36350" y="3874"/>
                  </a:lnTo>
                  <a:lnTo>
                    <a:pt x="36695" y="3659"/>
                  </a:lnTo>
                  <a:lnTo>
                    <a:pt x="37040" y="3430"/>
                  </a:lnTo>
                  <a:lnTo>
                    <a:pt x="37378" y="3180"/>
                  </a:lnTo>
                  <a:lnTo>
                    <a:pt x="37624" y="2993"/>
                  </a:lnTo>
                  <a:lnTo>
                    <a:pt x="37863" y="2805"/>
                  </a:lnTo>
                  <a:lnTo>
                    <a:pt x="38102" y="2604"/>
                  </a:lnTo>
                  <a:lnTo>
                    <a:pt x="38342" y="2403"/>
                  </a:lnTo>
                  <a:lnTo>
                    <a:pt x="38574" y="2187"/>
                  </a:lnTo>
                  <a:lnTo>
                    <a:pt x="38813" y="1972"/>
                  </a:lnTo>
                  <a:lnTo>
                    <a:pt x="39045" y="1750"/>
                  </a:lnTo>
                  <a:lnTo>
                    <a:pt x="39277" y="1514"/>
                  </a:lnTo>
                  <a:lnTo>
                    <a:pt x="38229" y="1312"/>
                  </a:lnTo>
                  <a:lnTo>
                    <a:pt x="37188" y="1118"/>
                  </a:lnTo>
                  <a:lnTo>
                    <a:pt x="36139" y="944"/>
                  </a:lnTo>
                  <a:lnTo>
                    <a:pt x="35098" y="785"/>
                  </a:lnTo>
                  <a:lnTo>
                    <a:pt x="34056" y="639"/>
                  </a:lnTo>
                  <a:lnTo>
                    <a:pt x="33022" y="507"/>
                  </a:lnTo>
                  <a:lnTo>
                    <a:pt x="32508" y="452"/>
                  </a:lnTo>
                  <a:lnTo>
                    <a:pt x="31995" y="403"/>
                  </a:lnTo>
                  <a:lnTo>
                    <a:pt x="31481" y="354"/>
                  </a:lnTo>
                  <a:lnTo>
                    <a:pt x="30975" y="306"/>
                  </a:lnTo>
                  <a:lnTo>
                    <a:pt x="30341" y="257"/>
                  </a:lnTo>
                  <a:lnTo>
                    <a:pt x="29701" y="215"/>
                  </a:lnTo>
                  <a:lnTo>
                    <a:pt x="29068" y="174"/>
                  </a:lnTo>
                  <a:lnTo>
                    <a:pt x="28441" y="139"/>
                  </a:lnTo>
                  <a:lnTo>
                    <a:pt x="27808" y="104"/>
                  </a:lnTo>
                  <a:lnTo>
                    <a:pt x="27189" y="77"/>
                  </a:lnTo>
                  <a:lnTo>
                    <a:pt x="26563" y="56"/>
                  </a:lnTo>
                  <a:lnTo>
                    <a:pt x="25944" y="35"/>
                  </a:lnTo>
                  <a:lnTo>
                    <a:pt x="24712" y="14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>
              <a:extLst>
                <a:ext uri="{FF2B5EF4-FFF2-40B4-BE49-F238E27FC236}">
                  <a16:creationId xmlns:a16="http://schemas.microsoft.com/office/drawing/2014/main" id="{8AA9FA35-BA53-B5F8-B270-B6C9556A79DC}"/>
                </a:ext>
              </a:extLst>
            </p:cNvPr>
            <p:cNvSpPr/>
            <p:nvPr/>
          </p:nvSpPr>
          <p:spPr>
            <a:xfrm rot="10800000">
              <a:off x="-94175" y="2727438"/>
              <a:ext cx="3095650" cy="2664450"/>
            </a:xfrm>
            <a:custGeom>
              <a:avLst/>
              <a:gdLst/>
              <a:ahLst/>
              <a:cxnLst/>
              <a:rect l="l" t="t" r="r" b="b"/>
              <a:pathLst>
                <a:path w="123826" h="106578" extrusionOk="0">
                  <a:moveTo>
                    <a:pt x="104687" y="876"/>
                  </a:moveTo>
                  <a:lnTo>
                    <a:pt x="104969" y="883"/>
                  </a:lnTo>
                  <a:lnTo>
                    <a:pt x="105250" y="903"/>
                  </a:lnTo>
                  <a:lnTo>
                    <a:pt x="105531" y="938"/>
                  </a:lnTo>
                  <a:lnTo>
                    <a:pt x="105813" y="980"/>
                  </a:lnTo>
                  <a:lnTo>
                    <a:pt x="106101" y="1035"/>
                  </a:lnTo>
                  <a:lnTo>
                    <a:pt x="106390" y="1098"/>
                  </a:lnTo>
                  <a:lnTo>
                    <a:pt x="106678" y="1174"/>
                  </a:lnTo>
                  <a:lnTo>
                    <a:pt x="106967" y="1264"/>
                  </a:lnTo>
                  <a:lnTo>
                    <a:pt x="107255" y="1362"/>
                  </a:lnTo>
                  <a:lnTo>
                    <a:pt x="107551" y="1473"/>
                  </a:lnTo>
                  <a:lnTo>
                    <a:pt x="107839" y="1591"/>
                  </a:lnTo>
                  <a:lnTo>
                    <a:pt x="108135" y="1716"/>
                  </a:lnTo>
                  <a:lnTo>
                    <a:pt x="108423" y="1855"/>
                  </a:lnTo>
                  <a:lnTo>
                    <a:pt x="108712" y="2007"/>
                  </a:lnTo>
                  <a:lnTo>
                    <a:pt x="109007" y="2160"/>
                  </a:lnTo>
                  <a:lnTo>
                    <a:pt x="109296" y="2327"/>
                  </a:lnTo>
                  <a:lnTo>
                    <a:pt x="109584" y="2500"/>
                  </a:lnTo>
                  <a:lnTo>
                    <a:pt x="109873" y="2688"/>
                  </a:lnTo>
                  <a:lnTo>
                    <a:pt x="110161" y="2882"/>
                  </a:lnTo>
                  <a:lnTo>
                    <a:pt x="110450" y="3083"/>
                  </a:lnTo>
                  <a:lnTo>
                    <a:pt x="110738" y="3292"/>
                  </a:lnTo>
                  <a:lnTo>
                    <a:pt x="111020" y="3507"/>
                  </a:lnTo>
                  <a:lnTo>
                    <a:pt x="111301" y="3736"/>
                  </a:lnTo>
                  <a:lnTo>
                    <a:pt x="111583" y="3965"/>
                  </a:lnTo>
                  <a:lnTo>
                    <a:pt x="111864" y="4208"/>
                  </a:lnTo>
                  <a:lnTo>
                    <a:pt x="112139" y="4451"/>
                  </a:lnTo>
                  <a:lnTo>
                    <a:pt x="112413" y="4708"/>
                  </a:lnTo>
                  <a:lnTo>
                    <a:pt x="112680" y="4965"/>
                  </a:lnTo>
                  <a:lnTo>
                    <a:pt x="112948" y="5236"/>
                  </a:lnTo>
                  <a:lnTo>
                    <a:pt x="113215" y="5507"/>
                  </a:lnTo>
                  <a:lnTo>
                    <a:pt x="113475" y="5791"/>
                  </a:lnTo>
                  <a:lnTo>
                    <a:pt x="113736" y="6076"/>
                  </a:lnTo>
                  <a:lnTo>
                    <a:pt x="113989" y="6368"/>
                  </a:lnTo>
                  <a:lnTo>
                    <a:pt x="114242" y="6666"/>
                  </a:lnTo>
                  <a:lnTo>
                    <a:pt x="114489" y="6972"/>
                  </a:lnTo>
                  <a:lnTo>
                    <a:pt x="114735" y="7277"/>
                  </a:lnTo>
                  <a:lnTo>
                    <a:pt x="114967" y="7596"/>
                  </a:lnTo>
                  <a:lnTo>
                    <a:pt x="115206" y="7909"/>
                  </a:lnTo>
                  <a:lnTo>
                    <a:pt x="115439" y="8235"/>
                  </a:lnTo>
                  <a:lnTo>
                    <a:pt x="115664" y="8562"/>
                  </a:lnTo>
                  <a:lnTo>
                    <a:pt x="115882" y="8895"/>
                  </a:lnTo>
                  <a:lnTo>
                    <a:pt x="116093" y="9235"/>
                  </a:lnTo>
                  <a:lnTo>
                    <a:pt x="116304" y="9575"/>
                  </a:lnTo>
                  <a:lnTo>
                    <a:pt x="116508" y="9915"/>
                  </a:lnTo>
                  <a:lnTo>
                    <a:pt x="116705" y="10263"/>
                  </a:lnTo>
                  <a:lnTo>
                    <a:pt x="116902" y="10617"/>
                  </a:lnTo>
                  <a:lnTo>
                    <a:pt x="117085" y="10971"/>
                  </a:lnTo>
                  <a:lnTo>
                    <a:pt x="117268" y="11325"/>
                  </a:lnTo>
                  <a:lnTo>
                    <a:pt x="117444" y="11686"/>
                  </a:lnTo>
                  <a:lnTo>
                    <a:pt x="117613" y="12047"/>
                  </a:lnTo>
                  <a:lnTo>
                    <a:pt x="117768" y="12415"/>
                  </a:lnTo>
                  <a:lnTo>
                    <a:pt x="117922" y="12783"/>
                  </a:lnTo>
                  <a:lnTo>
                    <a:pt x="118070" y="13151"/>
                  </a:lnTo>
                  <a:lnTo>
                    <a:pt x="118211" y="13519"/>
                  </a:lnTo>
                  <a:lnTo>
                    <a:pt x="118345" y="13894"/>
                  </a:lnTo>
                  <a:lnTo>
                    <a:pt x="118464" y="14269"/>
                  </a:lnTo>
                  <a:lnTo>
                    <a:pt x="118584" y="14644"/>
                  </a:lnTo>
                  <a:lnTo>
                    <a:pt x="118689" y="15019"/>
                  </a:lnTo>
                  <a:lnTo>
                    <a:pt x="118788" y="15394"/>
                  </a:lnTo>
                  <a:lnTo>
                    <a:pt x="118879" y="15775"/>
                  </a:lnTo>
                  <a:lnTo>
                    <a:pt x="119013" y="16352"/>
                  </a:lnTo>
                  <a:lnTo>
                    <a:pt x="119126" y="16928"/>
                  </a:lnTo>
                  <a:lnTo>
                    <a:pt x="119231" y="17490"/>
                  </a:lnTo>
                  <a:lnTo>
                    <a:pt x="119316" y="18046"/>
                  </a:lnTo>
                  <a:lnTo>
                    <a:pt x="119386" y="18594"/>
                  </a:lnTo>
                  <a:lnTo>
                    <a:pt x="119449" y="19136"/>
                  </a:lnTo>
                  <a:lnTo>
                    <a:pt x="119492" y="19664"/>
                  </a:lnTo>
                  <a:lnTo>
                    <a:pt x="119520" y="20177"/>
                  </a:lnTo>
                  <a:lnTo>
                    <a:pt x="119534" y="20684"/>
                  </a:lnTo>
                  <a:lnTo>
                    <a:pt x="119534" y="21184"/>
                  </a:lnTo>
                  <a:lnTo>
                    <a:pt x="119520" y="21670"/>
                  </a:lnTo>
                  <a:lnTo>
                    <a:pt x="119499" y="21913"/>
                  </a:lnTo>
                  <a:lnTo>
                    <a:pt x="119484" y="22149"/>
                  </a:lnTo>
                  <a:lnTo>
                    <a:pt x="119463" y="22385"/>
                  </a:lnTo>
                  <a:lnTo>
                    <a:pt x="119435" y="22614"/>
                  </a:lnTo>
                  <a:lnTo>
                    <a:pt x="119400" y="22844"/>
                  </a:lnTo>
                  <a:lnTo>
                    <a:pt x="119365" y="23066"/>
                  </a:lnTo>
                  <a:lnTo>
                    <a:pt x="119330" y="23288"/>
                  </a:lnTo>
                  <a:lnTo>
                    <a:pt x="119287" y="23510"/>
                  </a:lnTo>
                  <a:lnTo>
                    <a:pt x="119238" y="23725"/>
                  </a:lnTo>
                  <a:lnTo>
                    <a:pt x="119182" y="23941"/>
                  </a:lnTo>
                  <a:lnTo>
                    <a:pt x="119126" y="24149"/>
                  </a:lnTo>
                  <a:lnTo>
                    <a:pt x="119069" y="24357"/>
                  </a:lnTo>
                  <a:lnTo>
                    <a:pt x="118999" y="24559"/>
                  </a:lnTo>
                  <a:lnTo>
                    <a:pt x="118929" y="24760"/>
                  </a:lnTo>
                  <a:lnTo>
                    <a:pt x="118858" y="24954"/>
                  </a:lnTo>
                  <a:lnTo>
                    <a:pt x="118781" y="25149"/>
                  </a:lnTo>
                  <a:lnTo>
                    <a:pt x="118696" y="25343"/>
                  </a:lnTo>
                  <a:lnTo>
                    <a:pt x="118605" y="25531"/>
                  </a:lnTo>
                  <a:lnTo>
                    <a:pt x="118513" y="25711"/>
                  </a:lnTo>
                  <a:lnTo>
                    <a:pt x="118415" y="25892"/>
                  </a:lnTo>
                  <a:lnTo>
                    <a:pt x="118316" y="26072"/>
                  </a:lnTo>
                  <a:lnTo>
                    <a:pt x="118211" y="26246"/>
                  </a:lnTo>
                  <a:lnTo>
                    <a:pt x="118098" y="26412"/>
                  </a:lnTo>
                  <a:lnTo>
                    <a:pt x="117979" y="26579"/>
                  </a:lnTo>
                  <a:lnTo>
                    <a:pt x="117859" y="26739"/>
                  </a:lnTo>
                  <a:lnTo>
                    <a:pt x="117732" y="26898"/>
                  </a:lnTo>
                  <a:lnTo>
                    <a:pt x="117606" y="27058"/>
                  </a:lnTo>
                  <a:lnTo>
                    <a:pt x="117465" y="27211"/>
                  </a:lnTo>
                  <a:lnTo>
                    <a:pt x="117324" y="27357"/>
                  </a:lnTo>
                  <a:lnTo>
                    <a:pt x="117184" y="27502"/>
                  </a:lnTo>
                  <a:lnTo>
                    <a:pt x="117029" y="27641"/>
                  </a:lnTo>
                  <a:lnTo>
                    <a:pt x="116874" y="27780"/>
                  </a:lnTo>
                  <a:lnTo>
                    <a:pt x="116719" y="27912"/>
                  </a:lnTo>
                  <a:lnTo>
                    <a:pt x="116550" y="28037"/>
                  </a:lnTo>
                  <a:lnTo>
                    <a:pt x="116381" y="28162"/>
                  </a:lnTo>
                  <a:lnTo>
                    <a:pt x="116206" y="28287"/>
                  </a:lnTo>
                  <a:lnTo>
                    <a:pt x="116023" y="28405"/>
                  </a:lnTo>
                  <a:lnTo>
                    <a:pt x="115833" y="28516"/>
                  </a:lnTo>
                  <a:lnTo>
                    <a:pt x="115643" y="28627"/>
                  </a:lnTo>
                  <a:lnTo>
                    <a:pt x="115446" y="28731"/>
                  </a:lnTo>
                  <a:lnTo>
                    <a:pt x="115242" y="28829"/>
                  </a:lnTo>
                  <a:lnTo>
                    <a:pt x="115038" y="28926"/>
                  </a:lnTo>
                  <a:lnTo>
                    <a:pt x="114812" y="29023"/>
                  </a:lnTo>
                  <a:lnTo>
                    <a:pt x="114587" y="29113"/>
                  </a:lnTo>
                  <a:lnTo>
                    <a:pt x="114369" y="29203"/>
                  </a:lnTo>
                  <a:lnTo>
                    <a:pt x="114144" y="29280"/>
                  </a:lnTo>
                  <a:lnTo>
                    <a:pt x="113926" y="29356"/>
                  </a:lnTo>
                  <a:lnTo>
                    <a:pt x="113708" y="29426"/>
                  </a:lnTo>
                  <a:lnTo>
                    <a:pt x="113490" y="29488"/>
                  </a:lnTo>
                  <a:lnTo>
                    <a:pt x="113278" y="29544"/>
                  </a:lnTo>
                  <a:lnTo>
                    <a:pt x="113067" y="29599"/>
                  </a:lnTo>
                  <a:lnTo>
                    <a:pt x="112849" y="29648"/>
                  </a:lnTo>
                  <a:lnTo>
                    <a:pt x="112638" y="29689"/>
                  </a:lnTo>
                  <a:lnTo>
                    <a:pt x="112434" y="29724"/>
                  </a:lnTo>
                  <a:lnTo>
                    <a:pt x="112223" y="29752"/>
                  </a:lnTo>
                  <a:lnTo>
                    <a:pt x="112019" y="29780"/>
                  </a:lnTo>
                  <a:lnTo>
                    <a:pt x="111815" y="29801"/>
                  </a:lnTo>
                  <a:lnTo>
                    <a:pt x="111611" y="29814"/>
                  </a:lnTo>
                  <a:lnTo>
                    <a:pt x="111407" y="29828"/>
                  </a:lnTo>
                  <a:lnTo>
                    <a:pt x="111203" y="29835"/>
                  </a:lnTo>
                  <a:lnTo>
                    <a:pt x="111006" y="29835"/>
                  </a:lnTo>
                  <a:lnTo>
                    <a:pt x="110809" y="29828"/>
                  </a:lnTo>
                  <a:lnTo>
                    <a:pt x="110612" y="29821"/>
                  </a:lnTo>
                  <a:lnTo>
                    <a:pt x="110415" y="29808"/>
                  </a:lnTo>
                  <a:lnTo>
                    <a:pt x="110225" y="29794"/>
                  </a:lnTo>
                  <a:lnTo>
                    <a:pt x="110028" y="29773"/>
                  </a:lnTo>
                  <a:lnTo>
                    <a:pt x="109838" y="29745"/>
                  </a:lnTo>
                  <a:lnTo>
                    <a:pt x="109648" y="29710"/>
                  </a:lnTo>
                  <a:lnTo>
                    <a:pt x="109465" y="29676"/>
                  </a:lnTo>
                  <a:lnTo>
                    <a:pt x="109275" y="29634"/>
                  </a:lnTo>
                  <a:lnTo>
                    <a:pt x="109092" y="29592"/>
                  </a:lnTo>
                  <a:lnTo>
                    <a:pt x="108909" y="29544"/>
                  </a:lnTo>
                  <a:lnTo>
                    <a:pt x="108726" y="29488"/>
                  </a:lnTo>
                  <a:lnTo>
                    <a:pt x="108543" y="29433"/>
                  </a:lnTo>
                  <a:lnTo>
                    <a:pt x="108367" y="29370"/>
                  </a:lnTo>
                  <a:lnTo>
                    <a:pt x="108184" y="29308"/>
                  </a:lnTo>
                  <a:lnTo>
                    <a:pt x="107832" y="29169"/>
                  </a:lnTo>
                  <a:lnTo>
                    <a:pt x="107488" y="29009"/>
                  </a:lnTo>
                  <a:lnTo>
                    <a:pt x="107150" y="28842"/>
                  </a:lnTo>
                  <a:lnTo>
                    <a:pt x="106812" y="28655"/>
                  </a:lnTo>
                  <a:lnTo>
                    <a:pt x="106488" y="28454"/>
                  </a:lnTo>
                  <a:lnTo>
                    <a:pt x="106165" y="28245"/>
                  </a:lnTo>
                  <a:lnTo>
                    <a:pt x="105848" y="28023"/>
                  </a:lnTo>
                  <a:lnTo>
                    <a:pt x="105539" y="27780"/>
                  </a:lnTo>
                  <a:lnTo>
                    <a:pt x="105229" y="27537"/>
                  </a:lnTo>
                  <a:lnTo>
                    <a:pt x="104933" y="27273"/>
                  </a:lnTo>
                  <a:lnTo>
                    <a:pt x="104638" y="27002"/>
                  </a:lnTo>
                  <a:lnTo>
                    <a:pt x="104349" y="26725"/>
                  </a:lnTo>
                  <a:lnTo>
                    <a:pt x="104068" y="26433"/>
                  </a:lnTo>
                  <a:lnTo>
                    <a:pt x="103786" y="26135"/>
                  </a:lnTo>
                  <a:lnTo>
                    <a:pt x="103519" y="25822"/>
                  </a:lnTo>
                  <a:lnTo>
                    <a:pt x="103252" y="25510"/>
                  </a:lnTo>
                  <a:lnTo>
                    <a:pt x="102998" y="25183"/>
                  </a:lnTo>
                  <a:lnTo>
                    <a:pt x="102745" y="24850"/>
                  </a:lnTo>
                  <a:lnTo>
                    <a:pt x="102499" y="24510"/>
                  </a:lnTo>
                  <a:lnTo>
                    <a:pt x="102253" y="24163"/>
                  </a:lnTo>
                  <a:lnTo>
                    <a:pt x="102020" y="23816"/>
                  </a:lnTo>
                  <a:lnTo>
                    <a:pt x="101788" y="23455"/>
                  </a:lnTo>
                  <a:lnTo>
                    <a:pt x="101570" y="23094"/>
                  </a:lnTo>
                  <a:lnTo>
                    <a:pt x="101352" y="22726"/>
                  </a:lnTo>
                  <a:lnTo>
                    <a:pt x="101141" y="22358"/>
                  </a:lnTo>
                  <a:lnTo>
                    <a:pt x="100930" y="21983"/>
                  </a:lnTo>
                  <a:lnTo>
                    <a:pt x="100733" y="21608"/>
                  </a:lnTo>
                  <a:lnTo>
                    <a:pt x="100536" y="21226"/>
                  </a:lnTo>
                  <a:lnTo>
                    <a:pt x="100353" y="20844"/>
                  </a:lnTo>
                  <a:lnTo>
                    <a:pt x="100170" y="20462"/>
                  </a:lnTo>
                  <a:lnTo>
                    <a:pt x="99994" y="20080"/>
                  </a:lnTo>
                  <a:lnTo>
                    <a:pt x="99818" y="19691"/>
                  </a:lnTo>
                  <a:lnTo>
                    <a:pt x="99656" y="19310"/>
                  </a:lnTo>
                  <a:lnTo>
                    <a:pt x="99501" y="18921"/>
                  </a:lnTo>
                  <a:lnTo>
                    <a:pt x="99347" y="18539"/>
                  </a:lnTo>
                  <a:lnTo>
                    <a:pt x="99199" y="18157"/>
                  </a:lnTo>
                  <a:lnTo>
                    <a:pt x="99058" y="17775"/>
                  </a:lnTo>
                  <a:lnTo>
                    <a:pt x="98924" y="17400"/>
                  </a:lnTo>
                  <a:lnTo>
                    <a:pt x="98798" y="17018"/>
                  </a:lnTo>
                  <a:lnTo>
                    <a:pt x="98678" y="16650"/>
                  </a:lnTo>
                  <a:lnTo>
                    <a:pt x="98559" y="16282"/>
                  </a:lnTo>
                  <a:lnTo>
                    <a:pt x="98446" y="15914"/>
                  </a:lnTo>
                  <a:lnTo>
                    <a:pt x="98347" y="15553"/>
                  </a:lnTo>
                  <a:lnTo>
                    <a:pt x="98249" y="15199"/>
                  </a:lnTo>
                  <a:lnTo>
                    <a:pt x="98157" y="14852"/>
                  </a:lnTo>
                  <a:lnTo>
                    <a:pt x="98066" y="14512"/>
                  </a:lnTo>
                  <a:lnTo>
                    <a:pt x="97989" y="14172"/>
                  </a:lnTo>
                  <a:lnTo>
                    <a:pt x="97841" y="13512"/>
                  </a:lnTo>
                  <a:lnTo>
                    <a:pt x="97714" y="12866"/>
                  </a:lnTo>
                  <a:lnTo>
                    <a:pt x="97609" y="12228"/>
                  </a:lnTo>
                  <a:lnTo>
                    <a:pt x="97566" y="11915"/>
                  </a:lnTo>
                  <a:lnTo>
                    <a:pt x="97524" y="11610"/>
                  </a:lnTo>
                  <a:lnTo>
                    <a:pt x="97489" y="11304"/>
                  </a:lnTo>
                  <a:lnTo>
                    <a:pt x="97454" y="10999"/>
                  </a:lnTo>
                  <a:lnTo>
                    <a:pt x="97426" y="10700"/>
                  </a:lnTo>
                  <a:lnTo>
                    <a:pt x="97405" y="10402"/>
                  </a:lnTo>
                  <a:lnTo>
                    <a:pt x="97390" y="10110"/>
                  </a:lnTo>
                  <a:lnTo>
                    <a:pt x="97376" y="9825"/>
                  </a:lnTo>
                  <a:lnTo>
                    <a:pt x="97369" y="9534"/>
                  </a:lnTo>
                  <a:lnTo>
                    <a:pt x="97369" y="9256"/>
                  </a:lnTo>
                  <a:lnTo>
                    <a:pt x="97369" y="8978"/>
                  </a:lnTo>
                  <a:lnTo>
                    <a:pt x="97376" y="8700"/>
                  </a:lnTo>
                  <a:lnTo>
                    <a:pt x="97390" y="8430"/>
                  </a:lnTo>
                  <a:lnTo>
                    <a:pt x="97412" y="8166"/>
                  </a:lnTo>
                  <a:lnTo>
                    <a:pt x="97433" y="7902"/>
                  </a:lnTo>
                  <a:lnTo>
                    <a:pt x="97461" y="7645"/>
                  </a:lnTo>
                  <a:lnTo>
                    <a:pt x="97496" y="7388"/>
                  </a:lnTo>
                  <a:lnTo>
                    <a:pt x="97538" y="7138"/>
                  </a:lnTo>
                  <a:lnTo>
                    <a:pt x="97580" y="6888"/>
                  </a:lnTo>
                  <a:lnTo>
                    <a:pt x="97630" y="6645"/>
                  </a:lnTo>
                  <a:lnTo>
                    <a:pt x="97686" y="6409"/>
                  </a:lnTo>
                  <a:lnTo>
                    <a:pt x="97742" y="6173"/>
                  </a:lnTo>
                  <a:lnTo>
                    <a:pt x="97806" y="5944"/>
                  </a:lnTo>
                  <a:lnTo>
                    <a:pt x="97876" y="5722"/>
                  </a:lnTo>
                  <a:lnTo>
                    <a:pt x="97953" y="5500"/>
                  </a:lnTo>
                  <a:lnTo>
                    <a:pt x="98038" y="5284"/>
                  </a:lnTo>
                  <a:lnTo>
                    <a:pt x="98122" y="5069"/>
                  </a:lnTo>
                  <a:lnTo>
                    <a:pt x="98214" y="4861"/>
                  </a:lnTo>
                  <a:lnTo>
                    <a:pt x="98312" y="4660"/>
                  </a:lnTo>
                  <a:lnTo>
                    <a:pt x="98411" y="4458"/>
                  </a:lnTo>
                  <a:lnTo>
                    <a:pt x="98523" y="4264"/>
                  </a:lnTo>
                  <a:lnTo>
                    <a:pt x="98636" y="4076"/>
                  </a:lnTo>
                  <a:lnTo>
                    <a:pt x="98756" y="3889"/>
                  </a:lnTo>
                  <a:lnTo>
                    <a:pt x="98882" y="3715"/>
                  </a:lnTo>
                  <a:lnTo>
                    <a:pt x="99009" y="3535"/>
                  </a:lnTo>
                  <a:lnTo>
                    <a:pt x="99143" y="3368"/>
                  </a:lnTo>
                  <a:lnTo>
                    <a:pt x="99290" y="3202"/>
                  </a:lnTo>
                  <a:lnTo>
                    <a:pt x="99438" y="3042"/>
                  </a:lnTo>
                  <a:lnTo>
                    <a:pt x="99586" y="2889"/>
                  </a:lnTo>
                  <a:lnTo>
                    <a:pt x="99748" y="2736"/>
                  </a:lnTo>
                  <a:lnTo>
                    <a:pt x="99909" y="2591"/>
                  </a:lnTo>
                  <a:lnTo>
                    <a:pt x="100078" y="2452"/>
                  </a:lnTo>
                  <a:lnTo>
                    <a:pt x="100254" y="2320"/>
                  </a:lnTo>
                  <a:lnTo>
                    <a:pt x="100437" y="2188"/>
                  </a:lnTo>
                  <a:lnTo>
                    <a:pt x="100627" y="2063"/>
                  </a:lnTo>
                  <a:lnTo>
                    <a:pt x="100817" y="1945"/>
                  </a:lnTo>
                  <a:lnTo>
                    <a:pt x="101014" y="1834"/>
                  </a:lnTo>
                  <a:lnTo>
                    <a:pt x="101218" y="1723"/>
                  </a:lnTo>
                  <a:lnTo>
                    <a:pt x="101429" y="1625"/>
                  </a:lnTo>
                  <a:lnTo>
                    <a:pt x="101647" y="1528"/>
                  </a:lnTo>
                  <a:lnTo>
                    <a:pt x="101873" y="1438"/>
                  </a:lnTo>
                  <a:lnTo>
                    <a:pt x="102098" y="1355"/>
                  </a:lnTo>
                  <a:lnTo>
                    <a:pt x="102337" y="1271"/>
                  </a:lnTo>
                  <a:lnTo>
                    <a:pt x="102576" y="1202"/>
                  </a:lnTo>
                  <a:lnTo>
                    <a:pt x="102823" y="1132"/>
                  </a:lnTo>
                  <a:lnTo>
                    <a:pt x="103076" y="1070"/>
                  </a:lnTo>
                  <a:lnTo>
                    <a:pt x="103329" y="1014"/>
                  </a:lnTo>
                  <a:lnTo>
                    <a:pt x="103596" y="966"/>
                  </a:lnTo>
                  <a:lnTo>
                    <a:pt x="103864" y="924"/>
                  </a:lnTo>
                  <a:lnTo>
                    <a:pt x="104138" y="896"/>
                  </a:lnTo>
                  <a:lnTo>
                    <a:pt x="104413" y="876"/>
                  </a:lnTo>
                  <a:close/>
                  <a:moveTo>
                    <a:pt x="102386" y="1"/>
                  </a:moveTo>
                  <a:lnTo>
                    <a:pt x="101950" y="91"/>
                  </a:lnTo>
                  <a:lnTo>
                    <a:pt x="101521" y="195"/>
                  </a:lnTo>
                  <a:lnTo>
                    <a:pt x="101092" y="306"/>
                  </a:lnTo>
                  <a:lnTo>
                    <a:pt x="100669" y="431"/>
                  </a:lnTo>
                  <a:lnTo>
                    <a:pt x="100254" y="570"/>
                  </a:lnTo>
                  <a:lnTo>
                    <a:pt x="99846" y="716"/>
                  </a:lnTo>
                  <a:lnTo>
                    <a:pt x="99445" y="883"/>
                  </a:lnTo>
                  <a:lnTo>
                    <a:pt x="99051" y="1056"/>
                  </a:lnTo>
                  <a:lnTo>
                    <a:pt x="98791" y="1181"/>
                  </a:lnTo>
                  <a:lnTo>
                    <a:pt x="98537" y="1320"/>
                  </a:lnTo>
                  <a:lnTo>
                    <a:pt x="98291" y="1459"/>
                  </a:lnTo>
                  <a:lnTo>
                    <a:pt x="98045" y="1605"/>
                  </a:lnTo>
                  <a:lnTo>
                    <a:pt x="97806" y="1757"/>
                  </a:lnTo>
                  <a:lnTo>
                    <a:pt x="97573" y="1917"/>
                  </a:lnTo>
                  <a:lnTo>
                    <a:pt x="97348" y="2077"/>
                  </a:lnTo>
                  <a:lnTo>
                    <a:pt x="97130" y="2250"/>
                  </a:lnTo>
                  <a:lnTo>
                    <a:pt x="96996" y="2368"/>
                  </a:lnTo>
                  <a:lnTo>
                    <a:pt x="96863" y="2486"/>
                  </a:lnTo>
                  <a:lnTo>
                    <a:pt x="96736" y="2604"/>
                  </a:lnTo>
                  <a:lnTo>
                    <a:pt x="96609" y="2729"/>
                  </a:lnTo>
                  <a:lnTo>
                    <a:pt x="96490" y="2861"/>
                  </a:lnTo>
                  <a:lnTo>
                    <a:pt x="96377" y="2993"/>
                  </a:lnTo>
                  <a:lnTo>
                    <a:pt x="96265" y="3132"/>
                  </a:lnTo>
                  <a:lnTo>
                    <a:pt x="96152" y="3271"/>
                  </a:lnTo>
                  <a:lnTo>
                    <a:pt x="96047" y="3417"/>
                  </a:lnTo>
                  <a:lnTo>
                    <a:pt x="95941" y="3569"/>
                  </a:lnTo>
                  <a:lnTo>
                    <a:pt x="95842" y="3715"/>
                  </a:lnTo>
                  <a:lnTo>
                    <a:pt x="95751" y="3868"/>
                  </a:lnTo>
                  <a:lnTo>
                    <a:pt x="95568" y="4187"/>
                  </a:lnTo>
                  <a:lnTo>
                    <a:pt x="95399" y="4514"/>
                  </a:lnTo>
                  <a:lnTo>
                    <a:pt x="95237" y="4854"/>
                  </a:lnTo>
                  <a:lnTo>
                    <a:pt x="95090" y="5194"/>
                  </a:lnTo>
                  <a:lnTo>
                    <a:pt x="94956" y="5548"/>
                  </a:lnTo>
                  <a:lnTo>
                    <a:pt x="94829" y="5909"/>
                  </a:lnTo>
                  <a:lnTo>
                    <a:pt x="94717" y="6270"/>
                  </a:lnTo>
                  <a:lnTo>
                    <a:pt x="94611" y="6638"/>
                  </a:lnTo>
                  <a:lnTo>
                    <a:pt x="94520" y="7013"/>
                  </a:lnTo>
                  <a:lnTo>
                    <a:pt x="94435" y="7388"/>
                  </a:lnTo>
                  <a:lnTo>
                    <a:pt x="94358" y="7763"/>
                  </a:lnTo>
                  <a:lnTo>
                    <a:pt x="94287" y="8145"/>
                  </a:lnTo>
                  <a:lnTo>
                    <a:pt x="94231" y="8520"/>
                  </a:lnTo>
                  <a:lnTo>
                    <a:pt x="94175" y="8895"/>
                  </a:lnTo>
                  <a:lnTo>
                    <a:pt x="94133" y="9263"/>
                  </a:lnTo>
                  <a:lnTo>
                    <a:pt x="94090" y="9631"/>
                  </a:lnTo>
                  <a:lnTo>
                    <a:pt x="94055" y="9999"/>
                  </a:lnTo>
                  <a:lnTo>
                    <a:pt x="94034" y="10353"/>
                  </a:lnTo>
                  <a:lnTo>
                    <a:pt x="94006" y="10707"/>
                  </a:lnTo>
                  <a:lnTo>
                    <a:pt x="93992" y="11047"/>
                  </a:lnTo>
                  <a:lnTo>
                    <a:pt x="93971" y="11707"/>
                  </a:lnTo>
                  <a:lnTo>
                    <a:pt x="93971" y="12318"/>
                  </a:lnTo>
                  <a:lnTo>
                    <a:pt x="93971" y="12880"/>
                  </a:lnTo>
                  <a:lnTo>
                    <a:pt x="93985" y="13283"/>
                  </a:lnTo>
                  <a:lnTo>
                    <a:pt x="93999" y="13637"/>
                  </a:lnTo>
                  <a:lnTo>
                    <a:pt x="94034" y="14213"/>
                  </a:lnTo>
                  <a:lnTo>
                    <a:pt x="94062" y="14588"/>
                  </a:lnTo>
                  <a:lnTo>
                    <a:pt x="94076" y="14713"/>
                  </a:lnTo>
                  <a:lnTo>
                    <a:pt x="93964" y="14519"/>
                  </a:lnTo>
                  <a:lnTo>
                    <a:pt x="93830" y="14290"/>
                  </a:lnTo>
                  <a:lnTo>
                    <a:pt x="93647" y="13991"/>
                  </a:lnTo>
                  <a:lnTo>
                    <a:pt x="93408" y="13644"/>
                  </a:lnTo>
                  <a:lnTo>
                    <a:pt x="93274" y="13456"/>
                  </a:lnTo>
                  <a:lnTo>
                    <a:pt x="93126" y="13262"/>
                  </a:lnTo>
                  <a:lnTo>
                    <a:pt x="92972" y="13061"/>
                  </a:lnTo>
                  <a:lnTo>
                    <a:pt x="92803" y="12852"/>
                  </a:lnTo>
                  <a:lnTo>
                    <a:pt x="92620" y="12651"/>
                  </a:lnTo>
                  <a:lnTo>
                    <a:pt x="92430" y="12443"/>
                  </a:lnTo>
                  <a:lnTo>
                    <a:pt x="92219" y="12221"/>
                  </a:lnTo>
                  <a:lnTo>
                    <a:pt x="91994" y="12012"/>
                  </a:lnTo>
                  <a:lnTo>
                    <a:pt x="91761" y="11804"/>
                  </a:lnTo>
                  <a:lnTo>
                    <a:pt x="91515" y="11603"/>
                  </a:lnTo>
                  <a:lnTo>
                    <a:pt x="91255" y="11415"/>
                  </a:lnTo>
                  <a:lnTo>
                    <a:pt x="91121" y="11332"/>
                  </a:lnTo>
                  <a:lnTo>
                    <a:pt x="90987" y="11242"/>
                  </a:lnTo>
                  <a:lnTo>
                    <a:pt x="90854" y="11158"/>
                  </a:lnTo>
                  <a:lnTo>
                    <a:pt x="90713" y="11082"/>
                  </a:lnTo>
                  <a:lnTo>
                    <a:pt x="90565" y="11013"/>
                  </a:lnTo>
                  <a:lnTo>
                    <a:pt x="90425" y="10943"/>
                  </a:lnTo>
                  <a:lnTo>
                    <a:pt x="90277" y="10881"/>
                  </a:lnTo>
                  <a:lnTo>
                    <a:pt x="90129" y="10818"/>
                  </a:lnTo>
                  <a:lnTo>
                    <a:pt x="89974" y="10769"/>
                  </a:lnTo>
                  <a:lnTo>
                    <a:pt x="89819" y="10721"/>
                  </a:lnTo>
                  <a:lnTo>
                    <a:pt x="89665" y="10679"/>
                  </a:lnTo>
                  <a:lnTo>
                    <a:pt x="89510" y="10645"/>
                  </a:lnTo>
                  <a:lnTo>
                    <a:pt x="89348" y="10610"/>
                  </a:lnTo>
                  <a:lnTo>
                    <a:pt x="89186" y="10589"/>
                  </a:lnTo>
                  <a:lnTo>
                    <a:pt x="89017" y="10575"/>
                  </a:lnTo>
                  <a:lnTo>
                    <a:pt x="88855" y="10568"/>
                  </a:lnTo>
                  <a:lnTo>
                    <a:pt x="88687" y="10568"/>
                  </a:lnTo>
                  <a:lnTo>
                    <a:pt x="88511" y="10575"/>
                  </a:lnTo>
                  <a:lnTo>
                    <a:pt x="88342" y="10589"/>
                  </a:lnTo>
                  <a:lnTo>
                    <a:pt x="88166" y="10617"/>
                  </a:lnTo>
                  <a:lnTo>
                    <a:pt x="87990" y="10651"/>
                  </a:lnTo>
                  <a:lnTo>
                    <a:pt x="87814" y="10693"/>
                  </a:lnTo>
                  <a:lnTo>
                    <a:pt x="87561" y="10763"/>
                  </a:lnTo>
                  <a:lnTo>
                    <a:pt x="87307" y="10846"/>
                  </a:lnTo>
                  <a:lnTo>
                    <a:pt x="87061" y="10936"/>
                  </a:lnTo>
                  <a:lnTo>
                    <a:pt x="86822" y="11033"/>
                  </a:lnTo>
                  <a:lnTo>
                    <a:pt x="86512" y="11172"/>
                  </a:lnTo>
                  <a:lnTo>
                    <a:pt x="86217" y="11325"/>
                  </a:lnTo>
                  <a:lnTo>
                    <a:pt x="85921" y="11485"/>
                  </a:lnTo>
                  <a:lnTo>
                    <a:pt x="85633" y="11651"/>
                  </a:lnTo>
                  <a:lnTo>
                    <a:pt x="85351" y="11832"/>
                  </a:lnTo>
                  <a:lnTo>
                    <a:pt x="85070" y="12019"/>
                  </a:lnTo>
                  <a:lnTo>
                    <a:pt x="84803" y="12221"/>
                  </a:lnTo>
                  <a:lnTo>
                    <a:pt x="84535" y="12415"/>
                  </a:lnTo>
                  <a:lnTo>
                    <a:pt x="84275" y="12623"/>
                  </a:lnTo>
                  <a:lnTo>
                    <a:pt x="84021" y="12832"/>
                  </a:lnTo>
                  <a:lnTo>
                    <a:pt x="83782" y="13040"/>
                  </a:lnTo>
                  <a:lnTo>
                    <a:pt x="83543" y="13255"/>
                  </a:lnTo>
                  <a:lnTo>
                    <a:pt x="83318" y="13470"/>
                  </a:lnTo>
                  <a:lnTo>
                    <a:pt x="83100" y="13679"/>
                  </a:lnTo>
                  <a:lnTo>
                    <a:pt x="82889" y="13887"/>
                  </a:lnTo>
                  <a:lnTo>
                    <a:pt x="82685" y="14095"/>
                  </a:lnTo>
                  <a:lnTo>
                    <a:pt x="82312" y="14498"/>
                  </a:lnTo>
                  <a:lnTo>
                    <a:pt x="81981" y="14873"/>
                  </a:lnTo>
                  <a:lnTo>
                    <a:pt x="81692" y="15213"/>
                  </a:lnTo>
                  <a:lnTo>
                    <a:pt x="81446" y="15512"/>
                  </a:lnTo>
                  <a:lnTo>
                    <a:pt x="81249" y="15762"/>
                  </a:lnTo>
                  <a:lnTo>
                    <a:pt x="81108" y="15949"/>
                  </a:lnTo>
                  <a:lnTo>
                    <a:pt x="80996" y="16109"/>
                  </a:lnTo>
                  <a:lnTo>
                    <a:pt x="80926" y="16074"/>
                  </a:lnTo>
                  <a:lnTo>
                    <a:pt x="80714" y="15963"/>
                  </a:lnTo>
                  <a:lnTo>
                    <a:pt x="80377" y="15789"/>
                  </a:lnTo>
                  <a:lnTo>
                    <a:pt x="79898" y="15560"/>
                  </a:lnTo>
                  <a:lnTo>
                    <a:pt x="79610" y="15435"/>
                  </a:lnTo>
                  <a:lnTo>
                    <a:pt x="79293" y="15296"/>
                  </a:lnTo>
                  <a:lnTo>
                    <a:pt x="78941" y="15151"/>
                  </a:lnTo>
                  <a:lnTo>
                    <a:pt x="78554" y="14998"/>
                  </a:lnTo>
                  <a:lnTo>
                    <a:pt x="78139" y="14845"/>
                  </a:lnTo>
                  <a:lnTo>
                    <a:pt x="77696" y="14678"/>
                  </a:lnTo>
                  <a:lnTo>
                    <a:pt x="77224" y="14519"/>
                  </a:lnTo>
                  <a:lnTo>
                    <a:pt x="76718" y="14352"/>
                  </a:lnTo>
                  <a:lnTo>
                    <a:pt x="76176" y="14192"/>
                  </a:lnTo>
                  <a:lnTo>
                    <a:pt x="75613" y="14026"/>
                  </a:lnTo>
                  <a:lnTo>
                    <a:pt x="75015" y="13866"/>
                  </a:lnTo>
                  <a:lnTo>
                    <a:pt x="74389" y="13706"/>
                  </a:lnTo>
                  <a:lnTo>
                    <a:pt x="73741" y="13554"/>
                  </a:lnTo>
                  <a:lnTo>
                    <a:pt x="73059" y="13415"/>
                  </a:lnTo>
                  <a:lnTo>
                    <a:pt x="72348" y="13276"/>
                  </a:lnTo>
                  <a:lnTo>
                    <a:pt x="71609" y="13144"/>
                  </a:lnTo>
                  <a:lnTo>
                    <a:pt x="70842" y="13026"/>
                  </a:lnTo>
                  <a:lnTo>
                    <a:pt x="70047" y="12922"/>
                  </a:lnTo>
                  <a:lnTo>
                    <a:pt x="69646" y="12873"/>
                  </a:lnTo>
                  <a:lnTo>
                    <a:pt x="69231" y="12825"/>
                  </a:lnTo>
                  <a:lnTo>
                    <a:pt x="68809" y="12783"/>
                  </a:lnTo>
                  <a:lnTo>
                    <a:pt x="68387" y="12748"/>
                  </a:lnTo>
                  <a:lnTo>
                    <a:pt x="67951" y="12714"/>
                  </a:lnTo>
                  <a:lnTo>
                    <a:pt x="67514" y="12686"/>
                  </a:lnTo>
                  <a:lnTo>
                    <a:pt x="67064" y="12658"/>
                  </a:lnTo>
                  <a:lnTo>
                    <a:pt x="66614" y="12637"/>
                  </a:lnTo>
                  <a:lnTo>
                    <a:pt x="66156" y="12616"/>
                  </a:lnTo>
                  <a:lnTo>
                    <a:pt x="65692" y="12609"/>
                  </a:lnTo>
                  <a:lnTo>
                    <a:pt x="65213" y="12596"/>
                  </a:lnTo>
                  <a:lnTo>
                    <a:pt x="64256" y="12596"/>
                  </a:lnTo>
                  <a:lnTo>
                    <a:pt x="63778" y="12609"/>
                  </a:lnTo>
                  <a:lnTo>
                    <a:pt x="63300" y="12623"/>
                  </a:lnTo>
                  <a:lnTo>
                    <a:pt x="62828" y="12644"/>
                  </a:lnTo>
                  <a:lnTo>
                    <a:pt x="62350" y="12665"/>
                  </a:lnTo>
                  <a:lnTo>
                    <a:pt x="61878" y="12700"/>
                  </a:lnTo>
                  <a:lnTo>
                    <a:pt x="61407" y="12734"/>
                  </a:lnTo>
                  <a:lnTo>
                    <a:pt x="60942" y="12776"/>
                  </a:lnTo>
                  <a:lnTo>
                    <a:pt x="60471" y="12818"/>
                  </a:lnTo>
                  <a:lnTo>
                    <a:pt x="60007" y="12873"/>
                  </a:lnTo>
                  <a:lnTo>
                    <a:pt x="59549" y="12922"/>
                  </a:lnTo>
                  <a:lnTo>
                    <a:pt x="59085" y="12984"/>
                  </a:lnTo>
                  <a:lnTo>
                    <a:pt x="58634" y="13047"/>
                  </a:lnTo>
                  <a:lnTo>
                    <a:pt x="58177" y="13116"/>
                  </a:lnTo>
                  <a:lnTo>
                    <a:pt x="57727" y="13186"/>
                  </a:lnTo>
                  <a:lnTo>
                    <a:pt x="57276" y="13262"/>
                  </a:lnTo>
                  <a:lnTo>
                    <a:pt x="56390" y="13422"/>
                  </a:lnTo>
                  <a:lnTo>
                    <a:pt x="55517" y="13595"/>
                  </a:lnTo>
                  <a:lnTo>
                    <a:pt x="54659" y="13783"/>
                  </a:lnTo>
                  <a:lnTo>
                    <a:pt x="53815" y="13984"/>
                  </a:lnTo>
                  <a:lnTo>
                    <a:pt x="52984" y="14192"/>
                  </a:lnTo>
                  <a:lnTo>
                    <a:pt x="52175" y="14408"/>
                  </a:lnTo>
                  <a:lnTo>
                    <a:pt x="51380" y="14630"/>
                  </a:lnTo>
                  <a:lnTo>
                    <a:pt x="50606" y="14859"/>
                  </a:lnTo>
                  <a:lnTo>
                    <a:pt x="49853" y="15095"/>
                  </a:lnTo>
                  <a:lnTo>
                    <a:pt x="49114" y="15338"/>
                  </a:lnTo>
                  <a:lnTo>
                    <a:pt x="48404" y="15581"/>
                  </a:lnTo>
                  <a:lnTo>
                    <a:pt x="47714" y="15824"/>
                  </a:lnTo>
                  <a:lnTo>
                    <a:pt x="47046" y="16074"/>
                  </a:lnTo>
                  <a:lnTo>
                    <a:pt x="46405" y="16317"/>
                  </a:lnTo>
                  <a:lnTo>
                    <a:pt x="45786" y="16560"/>
                  </a:lnTo>
                  <a:lnTo>
                    <a:pt x="45195" y="16803"/>
                  </a:lnTo>
                  <a:lnTo>
                    <a:pt x="44632" y="17039"/>
                  </a:lnTo>
                  <a:lnTo>
                    <a:pt x="44097" y="17268"/>
                  </a:lnTo>
                  <a:lnTo>
                    <a:pt x="43591" y="17497"/>
                  </a:lnTo>
                  <a:lnTo>
                    <a:pt x="43112" y="17713"/>
                  </a:lnTo>
                  <a:lnTo>
                    <a:pt x="42662" y="17921"/>
                  </a:lnTo>
                  <a:lnTo>
                    <a:pt x="42254" y="18122"/>
                  </a:lnTo>
                  <a:lnTo>
                    <a:pt x="41867" y="18310"/>
                  </a:lnTo>
                  <a:lnTo>
                    <a:pt x="41522" y="18483"/>
                  </a:lnTo>
                  <a:lnTo>
                    <a:pt x="41142" y="18685"/>
                  </a:lnTo>
                  <a:lnTo>
                    <a:pt x="40748" y="18900"/>
                  </a:lnTo>
                  <a:lnTo>
                    <a:pt x="40354" y="19136"/>
                  </a:lnTo>
                  <a:lnTo>
                    <a:pt x="39953" y="19379"/>
                  </a:lnTo>
                  <a:lnTo>
                    <a:pt x="39538" y="19636"/>
                  </a:lnTo>
                  <a:lnTo>
                    <a:pt x="39123" y="19907"/>
                  </a:lnTo>
                  <a:lnTo>
                    <a:pt x="38708" y="20184"/>
                  </a:lnTo>
                  <a:lnTo>
                    <a:pt x="38278" y="20469"/>
                  </a:lnTo>
                  <a:lnTo>
                    <a:pt x="37364" y="21101"/>
                  </a:lnTo>
                  <a:lnTo>
                    <a:pt x="36435" y="21760"/>
                  </a:lnTo>
                  <a:lnTo>
                    <a:pt x="34570" y="23100"/>
                  </a:lnTo>
                  <a:lnTo>
                    <a:pt x="33649" y="23760"/>
                  </a:lnTo>
                  <a:lnTo>
                    <a:pt x="32741" y="24399"/>
                  </a:lnTo>
                  <a:lnTo>
                    <a:pt x="32291" y="24711"/>
                  </a:lnTo>
                  <a:lnTo>
                    <a:pt x="31854" y="25010"/>
                  </a:lnTo>
                  <a:lnTo>
                    <a:pt x="31418" y="25294"/>
                  </a:lnTo>
                  <a:lnTo>
                    <a:pt x="30989" y="25572"/>
                  </a:lnTo>
                  <a:lnTo>
                    <a:pt x="30918" y="25551"/>
                  </a:lnTo>
                  <a:lnTo>
                    <a:pt x="30707" y="25489"/>
                  </a:lnTo>
                  <a:lnTo>
                    <a:pt x="30363" y="25406"/>
                  </a:lnTo>
                  <a:lnTo>
                    <a:pt x="29870" y="25294"/>
                  </a:lnTo>
                  <a:lnTo>
                    <a:pt x="29575" y="25239"/>
                  </a:lnTo>
                  <a:lnTo>
                    <a:pt x="29244" y="25176"/>
                  </a:lnTo>
                  <a:lnTo>
                    <a:pt x="28878" y="25114"/>
                  </a:lnTo>
                  <a:lnTo>
                    <a:pt x="28477" y="25051"/>
                  </a:lnTo>
                  <a:lnTo>
                    <a:pt x="28041" y="24989"/>
                  </a:lnTo>
                  <a:lnTo>
                    <a:pt x="27569" y="24926"/>
                  </a:lnTo>
                  <a:lnTo>
                    <a:pt x="27070" y="24864"/>
                  </a:lnTo>
                  <a:lnTo>
                    <a:pt x="26528" y="24808"/>
                  </a:lnTo>
                  <a:lnTo>
                    <a:pt x="25958" y="24760"/>
                  </a:lnTo>
                  <a:lnTo>
                    <a:pt x="25353" y="24718"/>
                  </a:lnTo>
                  <a:lnTo>
                    <a:pt x="24712" y="24677"/>
                  </a:lnTo>
                  <a:lnTo>
                    <a:pt x="24037" y="24649"/>
                  </a:lnTo>
                  <a:lnTo>
                    <a:pt x="23326" y="24628"/>
                  </a:lnTo>
                  <a:lnTo>
                    <a:pt x="22580" y="24614"/>
                  </a:lnTo>
                  <a:lnTo>
                    <a:pt x="21806" y="24614"/>
                  </a:lnTo>
                  <a:lnTo>
                    <a:pt x="20990" y="24621"/>
                  </a:lnTo>
                  <a:lnTo>
                    <a:pt x="20146" y="24642"/>
                  </a:lnTo>
                  <a:lnTo>
                    <a:pt x="19266" y="24683"/>
                  </a:lnTo>
                  <a:lnTo>
                    <a:pt x="18352" y="24732"/>
                  </a:lnTo>
                  <a:lnTo>
                    <a:pt x="17409" y="24795"/>
                  </a:lnTo>
                  <a:lnTo>
                    <a:pt x="16424" y="24878"/>
                  </a:lnTo>
                  <a:lnTo>
                    <a:pt x="15410" y="24982"/>
                  </a:lnTo>
                  <a:lnTo>
                    <a:pt x="14362" y="25100"/>
                  </a:lnTo>
                  <a:lnTo>
                    <a:pt x="13278" y="25239"/>
                  </a:lnTo>
                  <a:lnTo>
                    <a:pt x="13011" y="25274"/>
                  </a:lnTo>
                  <a:lnTo>
                    <a:pt x="12744" y="25322"/>
                  </a:lnTo>
                  <a:lnTo>
                    <a:pt x="12476" y="25371"/>
                  </a:lnTo>
                  <a:lnTo>
                    <a:pt x="12216" y="25426"/>
                  </a:lnTo>
                  <a:lnTo>
                    <a:pt x="11956" y="25482"/>
                  </a:lnTo>
                  <a:lnTo>
                    <a:pt x="11709" y="25551"/>
                  </a:lnTo>
                  <a:lnTo>
                    <a:pt x="11456" y="25614"/>
                  </a:lnTo>
                  <a:lnTo>
                    <a:pt x="11210" y="25690"/>
                  </a:lnTo>
                  <a:lnTo>
                    <a:pt x="10971" y="25767"/>
                  </a:lnTo>
                  <a:lnTo>
                    <a:pt x="10731" y="25850"/>
                  </a:lnTo>
                  <a:lnTo>
                    <a:pt x="10499" y="25933"/>
                  </a:lnTo>
                  <a:lnTo>
                    <a:pt x="10267" y="26024"/>
                  </a:lnTo>
                  <a:lnTo>
                    <a:pt x="10042" y="26121"/>
                  </a:lnTo>
                  <a:lnTo>
                    <a:pt x="9824" y="26218"/>
                  </a:lnTo>
                  <a:lnTo>
                    <a:pt x="9605" y="26322"/>
                  </a:lnTo>
                  <a:lnTo>
                    <a:pt x="9387" y="26426"/>
                  </a:lnTo>
                  <a:lnTo>
                    <a:pt x="9176" y="26537"/>
                  </a:lnTo>
                  <a:lnTo>
                    <a:pt x="8965" y="26655"/>
                  </a:lnTo>
                  <a:lnTo>
                    <a:pt x="8761" y="26773"/>
                  </a:lnTo>
                  <a:lnTo>
                    <a:pt x="8564" y="26891"/>
                  </a:lnTo>
                  <a:lnTo>
                    <a:pt x="8360" y="27016"/>
                  </a:lnTo>
                  <a:lnTo>
                    <a:pt x="8170" y="27141"/>
                  </a:lnTo>
                  <a:lnTo>
                    <a:pt x="7980" y="27273"/>
                  </a:lnTo>
                  <a:lnTo>
                    <a:pt x="7790" y="27412"/>
                  </a:lnTo>
                  <a:lnTo>
                    <a:pt x="7607" y="27551"/>
                  </a:lnTo>
                  <a:lnTo>
                    <a:pt x="7424" y="27690"/>
                  </a:lnTo>
                  <a:lnTo>
                    <a:pt x="7248" y="27836"/>
                  </a:lnTo>
                  <a:lnTo>
                    <a:pt x="7072" y="27981"/>
                  </a:lnTo>
                  <a:lnTo>
                    <a:pt x="6728" y="28280"/>
                  </a:lnTo>
                  <a:lnTo>
                    <a:pt x="6404" y="28592"/>
                  </a:lnTo>
                  <a:lnTo>
                    <a:pt x="6087" y="28912"/>
                  </a:lnTo>
                  <a:lnTo>
                    <a:pt x="5785" y="29245"/>
                  </a:lnTo>
                  <a:lnTo>
                    <a:pt x="5489" y="29585"/>
                  </a:lnTo>
                  <a:lnTo>
                    <a:pt x="5208" y="29932"/>
                  </a:lnTo>
                  <a:lnTo>
                    <a:pt x="4940" y="30287"/>
                  </a:lnTo>
                  <a:lnTo>
                    <a:pt x="4680" y="30648"/>
                  </a:lnTo>
                  <a:lnTo>
                    <a:pt x="4427" y="31016"/>
                  </a:lnTo>
                  <a:lnTo>
                    <a:pt x="4188" y="31384"/>
                  </a:lnTo>
                  <a:lnTo>
                    <a:pt x="3962" y="31759"/>
                  </a:lnTo>
                  <a:lnTo>
                    <a:pt x="3744" y="32140"/>
                  </a:lnTo>
                  <a:lnTo>
                    <a:pt x="3533" y="32522"/>
                  </a:lnTo>
                  <a:lnTo>
                    <a:pt x="3336" y="32911"/>
                  </a:lnTo>
                  <a:lnTo>
                    <a:pt x="3139" y="33300"/>
                  </a:lnTo>
                  <a:lnTo>
                    <a:pt x="2956" y="33689"/>
                  </a:lnTo>
                  <a:lnTo>
                    <a:pt x="2787" y="34078"/>
                  </a:lnTo>
                  <a:lnTo>
                    <a:pt x="2618" y="34466"/>
                  </a:lnTo>
                  <a:lnTo>
                    <a:pt x="2457" y="34855"/>
                  </a:lnTo>
                  <a:lnTo>
                    <a:pt x="2309" y="35244"/>
                  </a:lnTo>
                  <a:lnTo>
                    <a:pt x="2168" y="35626"/>
                  </a:lnTo>
                  <a:lnTo>
                    <a:pt x="2027" y="36008"/>
                  </a:lnTo>
                  <a:lnTo>
                    <a:pt x="1901" y="36390"/>
                  </a:lnTo>
                  <a:lnTo>
                    <a:pt x="1774" y="36758"/>
                  </a:lnTo>
                  <a:lnTo>
                    <a:pt x="1661" y="37132"/>
                  </a:lnTo>
                  <a:lnTo>
                    <a:pt x="1549" y="37494"/>
                  </a:lnTo>
                  <a:lnTo>
                    <a:pt x="1345" y="38202"/>
                  </a:lnTo>
                  <a:lnTo>
                    <a:pt x="1162" y="38882"/>
                  </a:lnTo>
                  <a:lnTo>
                    <a:pt x="993" y="39521"/>
                  </a:lnTo>
                  <a:lnTo>
                    <a:pt x="845" y="40125"/>
                  </a:lnTo>
                  <a:lnTo>
                    <a:pt x="592" y="41187"/>
                  </a:lnTo>
                  <a:lnTo>
                    <a:pt x="479" y="41632"/>
                  </a:lnTo>
                  <a:lnTo>
                    <a:pt x="374" y="42020"/>
                  </a:lnTo>
                  <a:lnTo>
                    <a:pt x="275" y="42340"/>
                  </a:lnTo>
                  <a:lnTo>
                    <a:pt x="233" y="42472"/>
                  </a:lnTo>
                  <a:lnTo>
                    <a:pt x="184" y="42583"/>
                  </a:lnTo>
                  <a:lnTo>
                    <a:pt x="142" y="42673"/>
                  </a:lnTo>
                  <a:lnTo>
                    <a:pt x="92" y="42749"/>
                  </a:lnTo>
                  <a:lnTo>
                    <a:pt x="50" y="42805"/>
                  </a:lnTo>
                  <a:lnTo>
                    <a:pt x="29" y="42819"/>
                  </a:lnTo>
                  <a:lnTo>
                    <a:pt x="1" y="42833"/>
                  </a:lnTo>
                  <a:lnTo>
                    <a:pt x="64" y="43263"/>
                  </a:lnTo>
                  <a:lnTo>
                    <a:pt x="128" y="43673"/>
                  </a:lnTo>
                  <a:lnTo>
                    <a:pt x="198" y="44055"/>
                  </a:lnTo>
                  <a:lnTo>
                    <a:pt x="282" y="44409"/>
                  </a:lnTo>
                  <a:lnTo>
                    <a:pt x="367" y="44749"/>
                  </a:lnTo>
                  <a:lnTo>
                    <a:pt x="465" y="45062"/>
                  </a:lnTo>
                  <a:lnTo>
                    <a:pt x="564" y="45346"/>
                  </a:lnTo>
                  <a:lnTo>
                    <a:pt x="676" y="45617"/>
                  </a:lnTo>
                  <a:lnTo>
                    <a:pt x="789" y="45860"/>
                  </a:lnTo>
                  <a:lnTo>
                    <a:pt x="909" y="46089"/>
                  </a:lnTo>
                  <a:lnTo>
                    <a:pt x="1035" y="46297"/>
                  </a:lnTo>
                  <a:lnTo>
                    <a:pt x="1169" y="46485"/>
                  </a:lnTo>
                  <a:lnTo>
                    <a:pt x="1310" y="46651"/>
                  </a:lnTo>
                  <a:lnTo>
                    <a:pt x="1450" y="46797"/>
                  </a:lnTo>
                  <a:lnTo>
                    <a:pt x="1521" y="46867"/>
                  </a:lnTo>
                  <a:lnTo>
                    <a:pt x="1598" y="46929"/>
                  </a:lnTo>
                  <a:lnTo>
                    <a:pt x="1676" y="46985"/>
                  </a:lnTo>
                  <a:lnTo>
                    <a:pt x="1753" y="47040"/>
                  </a:lnTo>
                  <a:lnTo>
                    <a:pt x="1830" y="47089"/>
                  </a:lnTo>
                  <a:lnTo>
                    <a:pt x="1908" y="47138"/>
                  </a:lnTo>
                  <a:lnTo>
                    <a:pt x="2070" y="47214"/>
                  </a:lnTo>
                  <a:lnTo>
                    <a:pt x="2238" y="47283"/>
                  </a:lnTo>
                  <a:lnTo>
                    <a:pt x="2407" y="47332"/>
                  </a:lnTo>
                  <a:lnTo>
                    <a:pt x="2583" y="47360"/>
                  </a:lnTo>
                  <a:lnTo>
                    <a:pt x="2759" y="47381"/>
                  </a:lnTo>
                  <a:lnTo>
                    <a:pt x="2942" y="47387"/>
                  </a:lnTo>
                  <a:lnTo>
                    <a:pt x="3125" y="47374"/>
                  </a:lnTo>
                  <a:lnTo>
                    <a:pt x="3315" y="47353"/>
                  </a:lnTo>
                  <a:lnTo>
                    <a:pt x="3505" y="47318"/>
                  </a:lnTo>
                  <a:lnTo>
                    <a:pt x="3702" y="47276"/>
                  </a:lnTo>
                  <a:lnTo>
                    <a:pt x="3899" y="47221"/>
                  </a:lnTo>
                  <a:lnTo>
                    <a:pt x="4096" y="47151"/>
                  </a:lnTo>
                  <a:lnTo>
                    <a:pt x="4300" y="47075"/>
                  </a:lnTo>
                  <a:lnTo>
                    <a:pt x="4504" y="46985"/>
                  </a:lnTo>
                  <a:lnTo>
                    <a:pt x="4708" y="46888"/>
                  </a:lnTo>
                  <a:lnTo>
                    <a:pt x="4912" y="46783"/>
                  </a:lnTo>
                  <a:lnTo>
                    <a:pt x="5123" y="46672"/>
                  </a:lnTo>
                  <a:lnTo>
                    <a:pt x="5327" y="46547"/>
                  </a:lnTo>
                  <a:lnTo>
                    <a:pt x="5538" y="46422"/>
                  </a:lnTo>
                  <a:lnTo>
                    <a:pt x="5750" y="46284"/>
                  </a:lnTo>
                  <a:lnTo>
                    <a:pt x="5961" y="46145"/>
                  </a:lnTo>
                  <a:lnTo>
                    <a:pt x="6383" y="45846"/>
                  </a:lnTo>
                  <a:lnTo>
                    <a:pt x="6805" y="45527"/>
                  </a:lnTo>
                  <a:lnTo>
                    <a:pt x="7227" y="45200"/>
                  </a:lnTo>
                  <a:lnTo>
                    <a:pt x="7642" y="44860"/>
                  </a:lnTo>
                  <a:lnTo>
                    <a:pt x="8057" y="44513"/>
                  </a:lnTo>
                  <a:lnTo>
                    <a:pt x="8860" y="43826"/>
                  </a:lnTo>
                  <a:lnTo>
                    <a:pt x="9627" y="43159"/>
                  </a:lnTo>
                  <a:lnTo>
                    <a:pt x="9992" y="42847"/>
                  </a:lnTo>
                  <a:lnTo>
                    <a:pt x="10344" y="42562"/>
                  </a:lnTo>
                  <a:lnTo>
                    <a:pt x="10675" y="42291"/>
                  </a:lnTo>
                  <a:lnTo>
                    <a:pt x="10992" y="42055"/>
                  </a:lnTo>
                  <a:lnTo>
                    <a:pt x="11104" y="41979"/>
                  </a:lnTo>
                  <a:lnTo>
                    <a:pt x="11210" y="41902"/>
                  </a:lnTo>
                  <a:lnTo>
                    <a:pt x="11322" y="41833"/>
                  </a:lnTo>
                  <a:lnTo>
                    <a:pt x="11442" y="41770"/>
                  </a:lnTo>
                  <a:lnTo>
                    <a:pt x="11674" y="41646"/>
                  </a:lnTo>
                  <a:lnTo>
                    <a:pt x="11913" y="41541"/>
                  </a:lnTo>
                  <a:lnTo>
                    <a:pt x="12167" y="41451"/>
                  </a:lnTo>
                  <a:lnTo>
                    <a:pt x="12420" y="41375"/>
                  </a:lnTo>
                  <a:lnTo>
                    <a:pt x="12680" y="41312"/>
                  </a:lnTo>
                  <a:lnTo>
                    <a:pt x="12955" y="41257"/>
                  </a:lnTo>
                  <a:lnTo>
                    <a:pt x="13229" y="41215"/>
                  </a:lnTo>
                  <a:lnTo>
                    <a:pt x="13518" y="41187"/>
                  </a:lnTo>
                  <a:lnTo>
                    <a:pt x="13813" y="41173"/>
                  </a:lnTo>
                  <a:lnTo>
                    <a:pt x="14116" y="41166"/>
                  </a:lnTo>
                  <a:lnTo>
                    <a:pt x="14425" y="41166"/>
                  </a:lnTo>
                  <a:lnTo>
                    <a:pt x="14742" y="41180"/>
                  </a:lnTo>
                  <a:lnTo>
                    <a:pt x="15066" y="41201"/>
                  </a:lnTo>
                  <a:lnTo>
                    <a:pt x="15403" y="41229"/>
                  </a:lnTo>
                  <a:lnTo>
                    <a:pt x="15748" y="41271"/>
                  </a:lnTo>
                  <a:lnTo>
                    <a:pt x="16100" y="41312"/>
                  </a:lnTo>
                  <a:lnTo>
                    <a:pt x="16459" y="41368"/>
                  </a:lnTo>
                  <a:lnTo>
                    <a:pt x="16825" y="41423"/>
                  </a:lnTo>
                  <a:lnTo>
                    <a:pt x="17592" y="41562"/>
                  </a:lnTo>
                  <a:lnTo>
                    <a:pt x="18401" y="41715"/>
                  </a:lnTo>
                  <a:lnTo>
                    <a:pt x="19238" y="41882"/>
                  </a:lnTo>
                  <a:lnTo>
                    <a:pt x="20118" y="42069"/>
                  </a:lnTo>
                  <a:lnTo>
                    <a:pt x="21039" y="42256"/>
                  </a:lnTo>
                  <a:lnTo>
                    <a:pt x="21996" y="42444"/>
                  </a:lnTo>
                  <a:lnTo>
                    <a:pt x="21870" y="42972"/>
                  </a:lnTo>
                  <a:lnTo>
                    <a:pt x="21750" y="43499"/>
                  </a:lnTo>
                  <a:lnTo>
                    <a:pt x="21638" y="44027"/>
                  </a:lnTo>
                  <a:lnTo>
                    <a:pt x="21532" y="44555"/>
                  </a:lnTo>
                  <a:lnTo>
                    <a:pt x="21434" y="45082"/>
                  </a:lnTo>
                  <a:lnTo>
                    <a:pt x="21342" y="45610"/>
                  </a:lnTo>
                  <a:lnTo>
                    <a:pt x="21265" y="46145"/>
                  </a:lnTo>
                  <a:lnTo>
                    <a:pt x="21187" y="46672"/>
                  </a:lnTo>
                  <a:lnTo>
                    <a:pt x="21124" y="47207"/>
                  </a:lnTo>
                  <a:lnTo>
                    <a:pt x="21068" y="47742"/>
                  </a:lnTo>
                  <a:lnTo>
                    <a:pt x="21018" y="48269"/>
                  </a:lnTo>
                  <a:lnTo>
                    <a:pt x="20976" y="48804"/>
                  </a:lnTo>
                  <a:lnTo>
                    <a:pt x="20941" y="49338"/>
                  </a:lnTo>
                  <a:lnTo>
                    <a:pt x="20913" y="49873"/>
                  </a:lnTo>
                  <a:lnTo>
                    <a:pt x="20892" y="50408"/>
                  </a:lnTo>
                  <a:lnTo>
                    <a:pt x="20885" y="50949"/>
                  </a:lnTo>
                  <a:lnTo>
                    <a:pt x="20878" y="51484"/>
                  </a:lnTo>
                  <a:lnTo>
                    <a:pt x="20885" y="52019"/>
                  </a:lnTo>
                  <a:lnTo>
                    <a:pt x="20899" y="52553"/>
                  </a:lnTo>
                  <a:lnTo>
                    <a:pt x="20920" y="53088"/>
                  </a:lnTo>
                  <a:lnTo>
                    <a:pt x="20948" y="53622"/>
                  </a:lnTo>
                  <a:lnTo>
                    <a:pt x="20990" y="54157"/>
                  </a:lnTo>
                  <a:lnTo>
                    <a:pt x="21032" y="54692"/>
                  </a:lnTo>
                  <a:lnTo>
                    <a:pt x="21089" y="55226"/>
                  </a:lnTo>
                  <a:lnTo>
                    <a:pt x="21152" y="55761"/>
                  </a:lnTo>
                  <a:lnTo>
                    <a:pt x="21222" y="56295"/>
                  </a:lnTo>
                  <a:lnTo>
                    <a:pt x="21300" y="56823"/>
                  </a:lnTo>
                  <a:lnTo>
                    <a:pt x="21384" y="57358"/>
                  </a:lnTo>
                  <a:lnTo>
                    <a:pt x="21483" y="57885"/>
                  </a:lnTo>
                  <a:lnTo>
                    <a:pt x="21588" y="58420"/>
                  </a:lnTo>
                  <a:lnTo>
                    <a:pt x="21701" y="58948"/>
                  </a:lnTo>
                  <a:lnTo>
                    <a:pt x="21820" y="59475"/>
                  </a:lnTo>
                  <a:lnTo>
                    <a:pt x="21947" y="60003"/>
                  </a:lnTo>
                  <a:lnTo>
                    <a:pt x="22081" y="60531"/>
                  </a:lnTo>
                  <a:lnTo>
                    <a:pt x="22229" y="61051"/>
                  </a:lnTo>
                  <a:lnTo>
                    <a:pt x="22383" y="61579"/>
                  </a:lnTo>
                  <a:lnTo>
                    <a:pt x="22545" y="62100"/>
                  </a:lnTo>
                  <a:lnTo>
                    <a:pt x="22714" y="62621"/>
                  </a:lnTo>
                  <a:lnTo>
                    <a:pt x="22897" y="63141"/>
                  </a:lnTo>
                  <a:lnTo>
                    <a:pt x="23087" y="63655"/>
                  </a:lnTo>
                  <a:lnTo>
                    <a:pt x="23284" y="64176"/>
                  </a:lnTo>
                  <a:lnTo>
                    <a:pt x="23488" y="64690"/>
                  </a:lnTo>
                  <a:lnTo>
                    <a:pt x="23699" y="65197"/>
                  </a:lnTo>
                  <a:lnTo>
                    <a:pt x="23924" y="65710"/>
                  </a:lnTo>
                  <a:lnTo>
                    <a:pt x="24157" y="66217"/>
                  </a:lnTo>
                  <a:lnTo>
                    <a:pt x="24396" y="66724"/>
                  </a:lnTo>
                  <a:lnTo>
                    <a:pt x="24642" y="67231"/>
                  </a:lnTo>
                  <a:lnTo>
                    <a:pt x="24902" y="67731"/>
                  </a:lnTo>
                  <a:lnTo>
                    <a:pt x="25170" y="68231"/>
                  </a:lnTo>
                  <a:lnTo>
                    <a:pt x="25444" y="68724"/>
                  </a:lnTo>
                  <a:lnTo>
                    <a:pt x="25726" y="69224"/>
                  </a:lnTo>
                  <a:lnTo>
                    <a:pt x="26021" y="69716"/>
                  </a:lnTo>
                  <a:lnTo>
                    <a:pt x="26324" y="70203"/>
                  </a:lnTo>
                  <a:lnTo>
                    <a:pt x="26633" y="70689"/>
                  </a:lnTo>
                  <a:lnTo>
                    <a:pt x="26950" y="71175"/>
                  </a:lnTo>
                  <a:lnTo>
                    <a:pt x="27281" y="71654"/>
                  </a:lnTo>
                  <a:lnTo>
                    <a:pt x="27618" y="72133"/>
                  </a:lnTo>
                  <a:lnTo>
                    <a:pt x="27963" y="72612"/>
                  </a:lnTo>
                  <a:lnTo>
                    <a:pt x="28322" y="73084"/>
                  </a:lnTo>
                  <a:lnTo>
                    <a:pt x="28681" y="73556"/>
                  </a:lnTo>
                  <a:lnTo>
                    <a:pt x="29061" y="74021"/>
                  </a:lnTo>
                  <a:lnTo>
                    <a:pt x="29441" y="74486"/>
                  </a:lnTo>
                  <a:lnTo>
                    <a:pt x="29835" y="74945"/>
                  </a:lnTo>
                  <a:lnTo>
                    <a:pt x="30236" y="75396"/>
                  </a:lnTo>
                  <a:lnTo>
                    <a:pt x="31207" y="76500"/>
                  </a:lnTo>
                  <a:lnTo>
                    <a:pt x="32157" y="77576"/>
                  </a:lnTo>
                  <a:lnTo>
                    <a:pt x="33079" y="78631"/>
                  </a:lnTo>
                  <a:lnTo>
                    <a:pt x="33965" y="79666"/>
                  </a:lnTo>
                  <a:lnTo>
                    <a:pt x="34831" y="80680"/>
                  </a:lnTo>
                  <a:lnTo>
                    <a:pt x="35661" y="81673"/>
                  </a:lnTo>
                  <a:lnTo>
                    <a:pt x="36470" y="82638"/>
                  </a:lnTo>
                  <a:lnTo>
                    <a:pt x="37258" y="83589"/>
                  </a:lnTo>
                  <a:lnTo>
                    <a:pt x="38018" y="84519"/>
                  </a:lnTo>
                  <a:lnTo>
                    <a:pt x="38750" y="85429"/>
                  </a:lnTo>
                  <a:lnTo>
                    <a:pt x="39453" y="86317"/>
                  </a:lnTo>
                  <a:lnTo>
                    <a:pt x="40143" y="87185"/>
                  </a:lnTo>
                  <a:lnTo>
                    <a:pt x="40804" y="88032"/>
                  </a:lnTo>
                  <a:lnTo>
                    <a:pt x="41445" y="88866"/>
                  </a:lnTo>
                  <a:lnTo>
                    <a:pt x="42064" y="89678"/>
                  </a:lnTo>
                  <a:lnTo>
                    <a:pt x="42655" y="90469"/>
                  </a:lnTo>
                  <a:lnTo>
                    <a:pt x="43232" y="91240"/>
                  </a:lnTo>
                  <a:lnTo>
                    <a:pt x="43788" y="91997"/>
                  </a:lnTo>
                  <a:lnTo>
                    <a:pt x="44323" y="92740"/>
                  </a:lnTo>
                  <a:lnTo>
                    <a:pt x="44836" y="93455"/>
                  </a:lnTo>
                  <a:lnTo>
                    <a:pt x="45336" y="94163"/>
                  </a:lnTo>
                  <a:lnTo>
                    <a:pt x="45814" y="94844"/>
                  </a:lnTo>
                  <a:lnTo>
                    <a:pt x="46279" y="95517"/>
                  </a:lnTo>
                  <a:lnTo>
                    <a:pt x="46722" y="96170"/>
                  </a:lnTo>
                  <a:lnTo>
                    <a:pt x="47151" y="96802"/>
                  </a:lnTo>
                  <a:lnTo>
                    <a:pt x="47566" y="97420"/>
                  </a:lnTo>
                  <a:lnTo>
                    <a:pt x="48340" y="98614"/>
                  </a:lnTo>
                  <a:lnTo>
                    <a:pt x="49065" y="99745"/>
                  </a:lnTo>
                  <a:lnTo>
                    <a:pt x="49734" y="100815"/>
                  </a:lnTo>
                  <a:lnTo>
                    <a:pt x="49818" y="100717"/>
                  </a:lnTo>
                  <a:lnTo>
                    <a:pt x="49902" y="100620"/>
                  </a:lnTo>
                  <a:lnTo>
                    <a:pt x="50001" y="100530"/>
                  </a:lnTo>
                  <a:lnTo>
                    <a:pt x="50099" y="100433"/>
                  </a:lnTo>
                  <a:lnTo>
                    <a:pt x="50212" y="100336"/>
                  </a:lnTo>
                  <a:lnTo>
                    <a:pt x="50332" y="100238"/>
                  </a:lnTo>
                  <a:lnTo>
                    <a:pt x="50451" y="100148"/>
                  </a:lnTo>
                  <a:lnTo>
                    <a:pt x="50585" y="100051"/>
                  </a:lnTo>
                  <a:lnTo>
                    <a:pt x="50873" y="99857"/>
                  </a:lnTo>
                  <a:lnTo>
                    <a:pt x="51190" y="99669"/>
                  </a:lnTo>
                  <a:lnTo>
                    <a:pt x="51535" y="99482"/>
                  </a:lnTo>
                  <a:lnTo>
                    <a:pt x="51901" y="99294"/>
                  </a:lnTo>
                  <a:lnTo>
                    <a:pt x="51809" y="99204"/>
                  </a:lnTo>
                  <a:lnTo>
                    <a:pt x="51718" y="99107"/>
                  </a:lnTo>
                  <a:lnTo>
                    <a:pt x="51633" y="99009"/>
                  </a:lnTo>
                  <a:lnTo>
                    <a:pt x="51549" y="98905"/>
                  </a:lnTo>
                  <a:lnTo>
                    <a:pt x="51464" y="98801"/>
                  </a:lnTo>
                  <a:lnTo>
                    <a:pt x="51380" y="98690"/>
                  </a:lnTo>
                  <a:lnTo>
                    <a:pt x="51232" y="98461"/>
                  </a:lnTo>
                  <a:lnTo>
                    <a:pt x="51085" y="98211"/>
                  </a:lnTo>
                  <a:lnTo>
                    <a:pt x="50944" y="97947"/>
                  </a:lnTo>
                  <a:lnTo>
                    <a:pt x="50803" y="97669"/>
                  </a:lnTo>
                  <a:lnTo>
                    <a:pt x="50669" y="97378"/>
                  </a:lnTo>
                  <a:lnTo>
                    <a:pt x="50529" y="97065"/>
                  </a:lnTo>
                  <a:lnTo>
                    <a:pt x="50395" y="96746"/>
                  </a:lnTo>
                  <a:lnTo>
                    <a:pt x="50106" y="96052"/>
                  </a:lnTo>
                  <a:lnTo>
                    <a:pt x="49790" y="95295"/>
                  </a:lnTo>
                  <a:lnTo>
                    <a:pt x="49614" y="94892"/>
                  </a:lnTo>
                  <a:lnTo>
                    <a:pt x="49431" y="94476"/>
                  </a:lnTo>
                  <a:lnTo>
                    <a:pt x="49227" y="94045"/>
                  </a:lnTo>
                  <a:lnTo>
                    <a:pt x="49016" y="93601"/>
                  </a:lnTo>
                  <a:lnTo>
                    <a:pt x="48784" y="93136"/>
                  </a:lnTo>
                  <a:lnTo>
                    <a:pt x="48530" y="92663"/>
                  </a:lnTo>
                  <a:lnTo>
                    <a:pt x="48256" y="92171"/>
                  </a:lnTo>
                  <a:lnTo>
                    <a:pt x="47960" y="91671"/>
                  </a:lnTo>
                  <a:lnTo>
                    <a:pt x="47637" y="91150"/>
                  </a:lnTo>
                  <a:lnTo>
                    <a:pt x="47292" y="90615"/>
                  </a:lnTo>
                  <a:lnTo>
                    <a:pt x="46912" y="90067"/>
                  </a:lnTo>
                  <a:lnTo>
                    <a:pt x="46511" y="89504"/>
                  </a:lnTo>
                  <a:lnTo>
                    <a:pt x="46293" y="89220"/>
                  </a:lnTo>
                  <a:lnTo>
                    <a:pt x="46075" y="88928"/>
                  </a:lnTo>
                  <a:lnTo>
                    <a:pt x="45842" y="88636"/>
                  </a:lnTo>
                  <a:lnTo>
                    <a:pt x="45603" y="88338"/>
                  </a:lnTo>
                  <a:lnTo>
                    <a:pt x="45357" y="88032"/>
                  </a:lnTo>
                  <a:lnTo>
                    <a:pt x="45097" y="87727"/>
                  </a:lnTo>
                  <a:lnTo>
                    <a:pt x="44829" y="87421"/>
                  </a:lnTo>
                  <a:lnTo>
                    <a:pt x="44555" y="87109"/>
                  </a:lnTo>
                  <a:lnTo>
                    <a:pt x="44273" y="86797"/>
                  </a:lnTo>
                  <a:lnTo>
                    <a:pt x="43978" y="86477"/>
                  </a:lnTo>
                  <a:lnTo>
                    <a:pt x="43668" y="86151"/>
                  </a:lnTo>
                  <a:lnTo>
                    <a:pt x="43352" y="85825"/>
                  </a:lnTo>
                  <a:lnTo>
                    <a:pt x="42564" y="85033"/>
                  </a:lnTo>
                  <a:lnTo>
                    <a:pt x="41761" y="84241"/>
                  </a:lnTo>
                  <a:lnTo>
                    <a:pt x="40945" y="83457"/>
                  </a:lnTo>
                  <a:lnTo>
                    <a:pt x="40122" y="82665"/>
                  </a:lnTo>
                  <a:lnTo>
                    <a:pt x="38447" y="81075"/>
                  </a:lnTo>
                  <a:lnTo>
                    <a:pt x="37603" y="80277"/>
                  </a:lnTo>
                  <a:lnTo>
                    <a:pt x="36759" y="79465"/>
                  </a:lnTo>
                  <a:lnTo>
                    <a:pt x="35921" y="78645"/>
                  </a:lnTo>
                  <a:lnTo>
                    <a:pt x="35084" y="77819"/>
                  </a:lnTo>
                  <a:lnTo>
                    <a:pt x="34261" y="76972"/>
                  </a:lnTo>
                  <a:lnTo>
                    <a:pt x="33853" y="76549"/>
                  </a:lnTo>
                  <a:lnTo>
                    <a:pt x="33444" y="76118"/>
                  </a:lnTo>
                  <a:lnTo>
                    <a:pt x="33043" y="75688"/>
                  </a:lnTo>
                  <a:lnTo>
                    <a:pt x="32642" y="75250"/>
                  </a:lnTo>
                  <a:lnTo>
                    <a:pt x="32248" y="74806"/>
                  </a:lnTo>
                  <a:lnTo>
                    <a:pt x="31854" y="74361"/>
                  </a:lnTo>
                  <a:lnTo>
                    <a:pt x="31467" y="73910"/>
                  </a:lnTo>
                  <a:lnTo>
                    <a:pt x="31087" y="73452"/>
                  </a:lnTo>
                  <a:lnTo>
                    <a:pt x="30714" y="72987"/>
                  </a:lnTo>
                  <a:lnTo>
                    <a:pt x="30341" y="72522"/>
                  </a:lnTo>
                  <a:lnTo>
                    <a:pt x="29983" y="72049"/>
                  </a:lnTo>
                  <a:lnTo>
                    <a:pt x="29624" y="71570"/>
                  </a:lnTo>
                  <a:lnTo>
                    <a:pt x="29272" y="71091"/>
                  </a:lnTo>
                  <a:lnTo>
                    <a:pt x="28927" y="70598"/>
                  </a:lnTo>
                  <a:lnTo>
                    <a:pt x="28596" y="70098"/>
                  </a:lnTo>
                  <a:lnTo>
                    <a:pt x="28266" y="69598"/>
                  </a:lnTo>
                  <a:lnTo>
                    <a:pt x="27942" y="69085"/>
                  </a:lnTo>
                  <a:lnTo>
                    <a:pt x="27632" y="68571"/>
                  </a:lnTo>
                  <a:lnTo>
                    <a:pt x="27330" y="68043"/>
                  </a:lnTo>
                  <a:lnTo>
                    <a:pt x="27034" y="67516"/>
                  </a:lnTo>
                  <a:lnTo>
                    <a:pt x="26753" y="66974"/>
                  </a:lnTo>
                  <a:lnTo>
                    <a:pt x="26479" y="66425"/>
                  </a:lnTo>
                  <a:lnTo>
                    <a:pt x="26211" y="65870"/>
                  </a:lnTo>
                  <a:lnTo>
                    <a:pt x="25958" y="65308"/>
                  </a:lnTo>
                  <a:lnTo>
                    <a:pt x="25719" y="64731"/>
                  </a:lnTo>
                  <a:lnTo>
                    <a:pt x="25486" y="64155"/>
                  </a:lnTo>
                  <a:lnTo>
                    <a:pt x="25261" y="63565"/>
                  </a:lnTo>
                  <a:lnTo>
                    <a:pt x="25057" y="62968"/>
                  </a:lnTo>
                  <a:lnTo>
                    <a:pt x="24860" y="62357"/>
                  </a:lnTo>
                  <a:lnTo>
                    <a:pt x="24670" y="61739"/>
                  </a:lnTo>
                  <a:lnTo>
                    <a:pt x="24501" y="61114"/>
                  </a:lnTo>
                  <a:lnTo>
                    <a:pt x="24347" y="60475"/>
                  </a:lnTo>
                  <a:lnTo>
                    <a:pt x="24199" y="59830"/>
                  </a:lnTo>
                  <a:lnTo>
                    <a:pt x="24065" y="59170"/>
                  </a:lnTo>
                  <a:lnTo>
                    <a:pt x="23953" y="58503"/>
                  </a:lnTo>
                  <a:lnTo>
                    <a:pt x="23847" y="57823"/>
                  </a:lnTo>
                  <a:lnTo>
                    <a:pt x="23763" y="57129"/>
                  </a:lnTo>
                  <a:lnTo>
                    <a:pt x="23685" y="56427"/>
                  </a:lnTo>
                  <a:lnTo>
                    <a:pt x="23629" y="55719"/>
                  </a:lnTo>
                  <a:lnTo>
                    <a:pt x="23594" y="54990"/>
                  </a:lnTo>
                  <a:lnTo>
                    <a:pt x="23566" y="54254"/>
                  </a:lnTo>
                  <a:lnTo>
                    <a:pt x="23558" y="53511"/>
                  </a:lnTo>
                  <a:lnTo>
                    <a:pt x="23558" y="52914"/>
                  </a:lnTo>
                  <a:lnTo>
                    <a:pt x="23580" y="52317"/>
                  </a:lnTo>
                  <a:lnTo>
                    <a:pt x="23601" y="51720"/>
                  </a:lnTo>
                  <a:lnTo>
                    <a:pt x="23636" y="51130"/>
                  </a:lnTo>
                  <a:lnTo>
                    <a:pt x="23678" y="50540"/>
                  </a:lnTo>
                  <a:lnTo>
                    <a:pt x="23727" y="49956"/>
                  </a:lnTo>
                  <a:lnTo>
                    <a:pt x="23791" y="49373"/>
                  </a:lnTo>
                  <a:lnTo>
                    <a:pt x="23861" y="48790"/>
                  </a:lnTo>
                  <a:lnTo>
                    <a:pt x="23938" y="48214"/>
                  </a:lnTo>
                  <a:lnTo>
                    <a:pt x="24023" y="47637"/>
                  </a:lnTo>
                  <a:lnTo>
                    <a:pt x="24121" y="47061"/>
                  </a:lnTo>
                  <a:lnTo>
                    <a:pt x="24227" y="46492"/>
                  </a:lnTo>
                  <a:lnTo>
                    <a:pt x="24339" y="45929"/>
                  </a:lnTo>
                  <a:lnTo>
                    <a:pt x="24466" y="45360"/>
                  </a:lnTo>
                  <a:lnTo>
                    <a:pt x="24593" y="44805"/>
                  </a:lnTo>
                  <a:lnTo>
                    <a:pt x="24734" y="44242"/>
                  </a:lnTo>
                  <a:lnTo>
                    <a:pt x="24881" y="43687"/>
                  </a:lnTo>
                  <a:lnTo>
                    <a:pt x="25036" y="43138"/>
                  </a:lnTo>
                  <a:lnTo>
                    <a:pt x="25205" y="42590"/>
                  </a:lnTo>
                  <a:lnTo>
                    <a:pt x="25374" y="42041"/>
                  </a:lnTo>
                  <a:lnTo>
                    <a:pt x="25557" y="41500"/>
                  </a:lnTo>
                  <a:lnTo>
                    <a:pt x="25740" y="40965"/>
                  </a:lnTo>
                  <a:lnTo>
                    <a:pt x="25937" y="40430"/>
                  </a:lnTo>
                  <a:lnTo>
                    <a:pt x="26141" y="39903"/>
                  </a:lnTo>
                  <a:lnTo>
                    <a:pt x="26352" y="39375"/>
                  </a:lnTo>
                  <a:lnTo>
                    <a:pt x="26570" y="38854"/>
                  </a:lnTo>
                  <a:lnTo>
                    <a:pt x="26795" y="38334"/>
                  </a:lnTo>
                  <a:lnTo>
                    <a:pt x="27027" y="37820"/>
                  </a:lnTo>
                  <a:lnTo>
                    <a:pt x="27274" y="37306"/>
                  </a:lnTo>
                  <a:lnTo>
                    <a:pt x="27520" y="36799"/>
                  </a:lnTo>
                  <a:lnTo>
                    <a:pt x="27773" y="36292"/>
                  </a:lnTo>
                  <a:lnTo>
                    <a:pt x="28034" y="35799"/>
                  </a:lnTo>
                  <a:lnTo>
                    <a:pt x="28301" y="35300"/>
                  </a:lnTo>
                  <a:lnTo>
                    <a:pt x="28582" y="34813"/>
                  </a:lnTo>
                  <a:lnTo>
                    <a:pt x="28864" y="34327"/>
                  </a:lnTo>
                  <a:lnTo>
                    <a:pt x="29152" y="33848"/>
                  </a:lnTo>
                  <a:lnTo>
                    <a:pt x="29448" y="33369"/>
                  </a:lnTo>
                  <a:lnTo>
                    <a:pt x="29750" y="32897"/>
                  </a:lnTo>
                  <a:lnTo>
                    <a:pt x="30060" y="32432"/>
                  </a:lnTo>
                  <a:lnTo>
                    <a:pt x="30370" y="31967"/>
                  </a:lnTo>
                  <a:lnTo>
                    <a:pt x="30693" y="31509"/>
                  </a:lnTo>
                  <a:lnTo>
                    <a:pt x="31017" y="31057"/>
                  </a:lnTo>
                  <a:lnTo>
                    <a:pt x="31355" y="30606"/>
                  </a:lnTo>
                  <a:lnTo>
                    <a:pt x="31692" y="30162"/>
                  </a:lnTo>
                  <a:lnTo>
                    <a:pt x="32037" y="29724"/>
                  </a:lnTo>
                  <a:lnTo>
                    <a:pt x="32389" y="29294"/>
                  </a:lnTo>
                  <a:lnTo>
                    <a:pt x="32748" y="28863"/>
                  </a:lnTo>
                  <a:lnTo>
                    <a:pt x="33107" y="28440"/>
                  </a:lnTo>
                  <a:lnTo>
                    <a:pt x="33473" y="28023"/>
                  </a:lnTo>
                  <a:lnTo>
                    <a:pt x="33846" y="27613"/>
                  </a:lnTo>
                  <a:lnTo>
                    <a:pt x="34226" y="27204"/>
                  </a:lnTo>
                  <a:lnTo>
                    <a:pt x="34613" y="26808"/>
                  </a:lnTo>
                  <a:lnTo>
                    <a:pt x="35000" y="26412"/>
                  </a:lnTo>
                  <a:lnTo>
                    <a:pt x="35394" y="26024"/>
                  </a:lnTo>
                  <a:lnTo>
                    <a:pt x="35795" y="25635"/>
                  </a:lnTo>
                  <a:lnTo>
                    <a:pt x="36196" y="25260"/>
                  </a:lnTo>
                  <a:lnTo>
                    <a:pt x="36604" y="24885"/>
                  </a:lnTo>
                  <a:lnTo>
                    <a:pt x="37019" y="24524"/>
                  </a:lnTo>
                  <a:lnTo>
                    <a:pt x="37441" y="24163"/>
                  </a:lnTo>
                  <a:lnTo>
                    <a:pt x="37863" y="23809"/>
                  </a:lnTo>
                  <a:lnTo>
                    <a:pt x="38293" y="23461"/>
                  </a:lnTo>
                  <a:lnTo>
                    <a:pt x="38722" y="23114"/>
                  </a:lnTo>
                  <a:lnTo>
                    <a:pt x="39158" y="22781"/>
                  </a:lnTo>
                  <a:lnTo>
                    <a:pt x="39601" y="22455"/>
                  </a:lnTo>
                  <a:lnTo>
                    <a:pt x="40045" y="22128"/>
                  </a:lnTo>
                  <a:lnTo>
                    <a:pt x="40495" y="21816"/>
                  </a:lnTo>
                  <a:lnTo>
                    <a:pt x="40945" y="21504"/>
                  </a:lnTo>
                  <a:lnTo>
                    <a:pt x="41403" y="21198"/>
                  </a:lnTo>
                  <a:lnTo>
                    <a:pt x="41867" y="20899"/>
                  </a:lnTo>
                  <a:lnTo>
                    <a:pt x="42331" y="20615"/>
                  </a:lnTo>
                  <a:lnTo>
                    <a:pt x="42796" y="20330"/>
                  </a:lnTo>
                  <a:lnTo>
                    <a:pt x="43267" y="20052"/>
                  </a:lnTo>
                  <a:lnTo>
                    <a:pt x="43746" y="19782"/>
                  </a:lnTo>
                  <a:lnTo>
                    <a:pt x="44224" y="19525"/>
                  </a:lnTo>
                  <a:lnTo>
                    <a:pt x="44703" y="19268"/>
                  </a:lnTo>
                  <a:lnTo>
                    <a:pt x="45188" y="19018"/>
                  </a:lnTo>
                  <a:lnTo>
                    <a:pt x="45681" y="18775"/>
                  </a:lnTo>
                  <a:lnTo>
                    <a:pt x="46166" y="18546"/>
                  </a:lnTo>
                  <a:lnTo>
                    <a:pt x="46666" y="18317"/>
                  </a:lnTo>
                  <a:lnTo>
                    <a:pt x="47158" y="18101"/>
                  </a:lnTo>
                  <a:lnTo>
                    <a:pt x="47658" y="17886"/>
                  </a:lnTo>
                  <a:lnTo>
                    <a:pt x="48164" y="17685"/>
                  </a:lnTo>
                  <a:lnTo>
                    <a:pt x="48671" y="17490"/>
                  </a:lnTo>
                  <a:lnTo>
                    <a:pt x="49178" y="17296"/>
                  </a:lnTo>
                  <a:lnTo>
                    <a:pt x="49691" y="17115"/>
                  </a:lnTo>
                  <a:lnTo>
                    <a:pt x="50198" y="16942"/>
                  </a:lnTo>
                  <a:lnTo>
                    <a:pt x="50719" y="16782"/>
                  </a:lnTo>
                  <a:lnTo>
                    <a:pt x="51232" y="16623"/>
                  </a:lnTo>
                  <a:lnTo>
                    <a:pt x="51753" y="16477"/>
                  </a:lnTo>
                  <a:lnTo>
                    <a:pt x="52274" y="16331"/>
                  </a:lnTo>
                  <a:lnTo>
                    <a:pt x="52801" y="16199"/>
                  </a:lnTo>
                  <a:lnTo>
                    <a:pt x="53322" y="16074"/>
                  </a:lnTo>
                  <a:lnTo>
                    <a:pt x="53850" y="15956"/>
                  </a:lnTo>
                  <a:lnTo>
                    <a:pt x="54378" y="15852"/>
                  </a:lnTo>
                  <a:lnTo>
                    <a:pt x="54912" y="15748"/>
                  </a:lnTo>
                  <a:lnTo>
                    <a:pt x="55440" y="15657"/>
                  </a:lnTo>
                  <a:lnTo>
                    <a:pt x="55975" y="15574"/>
                  </a:lnTo>
                  <a:lnTo>
                    <a:pt x="56510" y="15498"/>
                  </a:lnTo>
                  <a:lnTo>
                    <a:pt x="57044" y="15435"/>
                  </a:lnTo>
                  <a:lnTo>
                    <a:pt x="57586" y="15380"/>
                  </a:lnTo>
                  <a:lnTo>
                    <a:pt x="58121" y="15331"/>
                  </a:lnTo>
                  <a:lnTo>
                    <a:pt x="58663" y="15289"/>
                  </a:lnTo>
                  <a:lnTo>
                    <a:pt x="59204" y="15262"/>
                  </a:lnTo>
                  <a:lnTo>
                    <a:pt x="59739" y="15241"/>
                  </a:lnTo>
                  <a:lnTo>
                    <a:pt x="60281" y="15227"/>
                  </a:lnTo>
                  <a:lnTo>
                    <a:pt x="61372" y="15227"/>
                  </a:lnTo>
                  <a:lnTo>
                    <a:pt x="61913" y="15248"/>
                  </a:lnTo>
                  <a:lnTo>
                    <a:pt x="62455" y="15269"/>
                  </a:lnTo>
                  <a:lnTo>
                    <a:pt x="63004" y="15303"/>
                  </a:lnTo>
                  <a:lnTo>
                    <a:pt x="63546" y="15345"/>
                  </a:lnTo>
                  <a:lnTo>
                    <a:pt x="64095" y="15401"/>
                  </a:lnTo>
                  <a:lnTo>
                    <a:pt x="64636" y="15463"/>
                  </a:lnTo>
                  <a:lnTo>
                    <a:pt x="65178" y="15532"/>
                  </a:lnTo>
                  <a:lnTo>
                    <a:pt x="65727" y="15616"/>
                  </a:lnTo>
                  <a:lnTo>
                    <a:pt x="66269" y="15706"/>
                  </a:lnTo>
                  <a:lnTo>
                    <a:pt x="66818" y="15810"/>
                  </a:lnTo>
                  <a:lnTo>
                    <a:pt x="67359" y="15921"/>
                  </a:lnTo>
                  <a:lnTo>
                    <a:pt x="67901" y="16046"/>
                  </a:lnTo>
                  <a:lnTo>
                    <a:pt x="68443" y="16178"/>
                  </a:lnTo>
                  <a:lnTo>
                    <a:pt x="68985" y="16317"/>
                  </a:lnTo>
                  <a:lnTo>
                    <a:pt x="69527" y="16470"/>
                  </a:lnTo>
                  <a:lnTo>
                    <a:pt x="70068" y="16629"/>
                  </a:lnTo>
                  <a:lnTo>
                    <a:pt x="70610" y="16803"/>
                  </a:lnTo>
                  <a:lnTo>
                    <a:pt x="71145" y="16991"/>
                  </a:lnTo>
                  <a:lnTo>
                    <a:pt x="71687" y="17178"/>
                  </a:lnTo>
                  <a:lnTo>
                    <a:pt x="72222" y="17386"/>
                  </a:lnTo>
                  <a:lnTo>
                    <a:pt x="72756" y="17602"/>
                  </a:lnTo>
                  <a:lnTo>
                    <a:pt x="73003" y="17706"/>
                  </a:lnTo>
                  <a:lnTo>
                    <a:pt x="73235" y="17810"/>
                  </a:lnTo>
                  <a:lnTo>
                    <a:pt x="73467" y="17921"/>
                  </a:lnTo>
                  <a:lnTo>
                    <a:pt x="73692" y="18032"/>
                  </a:lnTo>
                  <a:lnTo>
                    <a:pt x="73910" y="18150"/>
                  </a:lnTo>
                  <a:lnTo>
                    <a:pt x="74121" y="18275"/>
                  </a:lnTo>
                  <a:lnTo>
                    <a:pt x="74332" y="18400"/>
                  </a:lnTo>
                  <a:lnTo>
                    <a:pt x="74537" y="18525"/>
                  </a:lnTo>
                  <a:lnTo>
                    <a:pt x="74734" y="18664"/>
                  </a:lnTo>
                  <a:lnTo>
                    <a:pt x="74924" y="18796"/>
                  </a:lnTo>
                  <a:lnTo>
                    <a:pt x="75106" y="18935"/>
                  </a:lnTo>
                  <a:lnTo>
                    <a:pt x="75289" y="19080"/>
                  </a:lnTo>
                  <a:lnTo>
                    <a:pt x="75465" y="19226"/>
                  </a:lnTo>
                  <a:lnTo>
                    <a:pt x="75641" y="19379"/>
                  </a:lnTo>
                  <a:lnTo>
                    <a:pt x="75803" y="19532"/>
                  </a:lnTo>
                  <a:lnTo>
                    <a:pt x="75965" y="19691"/>
                  </a:lnTo>
                  <a:lnTo>
                    <a:pt x="76127" y="19851"/>
                  </a:lnTo>
                  <a:lnTo>
                    <a:pt x="76282" y="20018"/>
                  </a:lnTo>
                  <a:lnTo>
                    <a:pt x="76429" y="20191"/>
                  </a:lnTo>
                  <a:lnTo>
                    <a:pt x="76570" y="20365"/>
                  </a:lnTo>
                  <a:lnTo>
                    <a:pt x="76711" y="20538"/>
                  </a:lnTo>
                  <a:lnTo>
                    <a:pt x="76851" y="20719"/>
                  </a:lnTo>
                  <a:lnTo>
                    <a:pt x="76985" y="20899"/>
                  </a:lnTo>
                  <a:lnTo>
                    <a:pt x="77112" y="21087"/>
                  </a:lnTo>
                  <a:lnTo>
                    <a:pt x="77238" y="21281"/>
                  </a:lnTo>
                  <a:lnTo>
                    <a:pt x="77358" y="21469"/>
                  </a:lnTo>
                  <a:lnTo>
                    <a:pt x="77478" y="21670"/>
                  </a:lnTo>
                  <a:lnTo>
                    <a:pt x="77590" y="21872"/>
                  </a:lnTo>
                  <a:lnTo>
                    <a:pt x="77703" y="22073"/>
                  </a:lnTo>
                  <a:lnTo>
                    <a:pt x="77815" y="22281"/>
                  </a:lnTo>
                  <a:lnTo>
                    <a:pt x="78020" y="22705"/>
                  </a:lnTo>
                  <a:lnTo>
                    <a:pt x="78217" y="23149"/>
                  </a:lnTo>
                  <a:lnTo>
                    <a:pt x="78407" y="23600"/>
                  </a:lnTo>
                  <a:lnTo>
                    <a:pt x="78582" y="24066"/>
                  </a:lnTo>
                  <a:lnTo>
                    <a:pt x="78744" y="24545"/>
                  </a:lnTo>
                  <a:lnTo>
                    <a:pt x="78906" y="25038"/>
                  </a:lnTo>
                  <a:lnTo>
                    <a:pt x="79061" y="25544"/>
                  </a:lnTo>
                  <a:lnTo>
                    <a:pt x="79202" y="26065"/>
                  </a:lnTo>
                  <a:lnTo>
                    <a:pt x="79342" y="26600"/>
                  </a:lnTo>
                  <a:lnTo>
                    <a:pt x="79483" y="27141"/>
                  </a:lnTo>
                  <a:lnTo>
                    <a:pt x="79610" y="27704"/>
                  </a:lnTo>
                  <a:lnTo>
                    <a:pt x="79736" y="28273"/>
                  </a:lnTo>
                  <a:lnTo>
                    <a:pt x="79863" y="28856"/>
                  </a:lnTo>
                  <a:lnTo>
                    <a:pt x="80116" y="30064"/>
                  </a:lnTo>
                  <a:lnTo>
                    <a:pt x="80363" y="31314"/>
                  </a:lnTo>
                  <a:lnTo>
                    <a:pt x="80623" y="32619"/>
                  </a:lnTo>
                  <a:lnTo>
                    <a:pt x="80890" y="33973"/>
                  </a:lnTo>
                  <a:lnTo>
                    <a:pt x="81186" y="35369"/>
                  </a:lnTo>
                  <a:lnTo>
                    <a:pt x="81341" y="36091"/>
                  </a:lnTo>
                  <a:lnTo>
                    <a:pt x="81510" y="36813"/>
                  </a:lnTo>
                  <a:lnTo>
                    <a:pt x="81678" y="37556"/>
                  </a:lnTo>
                  <a:lnTo>
                    <a:pt x="81861" y="38306"/>
                  </a:lnTo>
                  <a:lnTo>
                    <a:pt x="82051" y="39070"/>
                  </a:lnTo>
                  <a:lnTo>
                    <a:pt x="82255" y="39847"/>
                  </a:lnTo>
                  <a:lnTo>
                    <a:pt x="82473" y="40632"/>
                  </a:lnTo>
                  <a:lnTo>
                    <a:pt x="82699" y="41423"/>
                  </a:lnTo>
                  <a:lnTo>
                    <a:pt x="82945" y="42236"/>
                  </a:lnTo>
                  <a:lnTo>
                    <a:pt x="83198" y="43048"/>
                  </a:lnTo>
                  <a:lnTo>
                    <a:pt x="83466" y="43881"/>
                  </a:lnTo>
                  <a:lnTo>
                    <a:pt x="83754" y="44714"/>
                  </a:lnTo>
                  <a:lnTo>
                    <a:pt x="84064" y="45568"/>
                  </a:lnTo>
                  <a:lnTo>
                    <a:pt x="84380" y="46429"/>
                  </a:lnTo>
                  <a:lnTo>
                    <a:pt x="84725" y="47297"/>
                  </a:lnTo>
                  <a:lnTo>
                    <a:pt x="85084" y="48179"/>
                  </a:lnTo>
                  <a:lnTo>
                    <a:pt x="85464" y="49068"/>
                  </a:lnTo>
                  <a:lnTo>
                    <a:pt x="85865" y="49970"/>
                  </a:lnTo>
                  <a:lnTo>
                    <a:pt x="86287" y="50880"/>
                  </a:lnTo>
                  <a:lnTo>
                    <a:pt x="86737" y="51803"/>
                  </a:lnTo>
                  <a:lnTo>
                    <a:pt x="86970" y="52268"/>
                  </a:lnTo>
                  <a:lnTo>
                    <a:pt x="87202" y="52734"/>
                  </a:lnTo>
                  <a:lnTo>
                    <a:pt x="87448" y="53199"/>
                  </a:lnTo>
                  <a:lnTo>
                    <a:pt x="87701" y="53671"/>
                  </a:lnTo>
                  <a:lnTo>
                    <a:pt x="87955" y="54150"/>
                  </a:lnTo>
                  <a:lnTo>
                    <a:pt x="88215" y="54622"/>
                  </a:lnTo>
                  <a:lnTo>
                    <a:pt x="88490" y="55101"/>
                  </a:lnTo>
                  <a:lnTo>
                    <a:pt x="88764" y="55580"/>
                  </a:lnTo>
                  <a:lnTo>
                    <a:pt x="89045" y="56066"/>
                  </a:lnTo>
                  <a:lnTo>
                    <a:pt x="89334" y="56552"/>
                  </a:lnTo>
                  <a:lnTo>
                    <a:pt x="89629" y="57038"/>
                  </a:lnTo>
                  <a:lnTo>
                    <a:pt x="89932" y="57531"/>
                  </a:lnTo>
                  <a:lnTo>
                    <a:pt x="90481" y="58420"/>
                  </a:lnTo>
                  <a:lnTo>
                    <a:pt x="91009" y="59309"/>
                  </a:lnTo>
                  <a:lnTo>
                    <a:pt x="91508" y="60184"/>
                  </a:lnTo>
                  <a:lnTo>
                    <a:pt x="91987" y="61051"/>
                  </a:lnTo>
                  <a:lnTo>
                    <a:pt x="92444" y="61912"/>
                  </a:lnTo>
                  <a:lnTo>
                    <a:pt x="92873" y="62766"/>
                  </a:lnTo>
                  <a:lnTo>
                    <a:pt x="93288" y="63613"/>
                  </a:lnTo>
                  <a:lnTo>
                    <a:pt x="93675" y="64454"/>
                  </a:lnTo>
                  <a:lnTo>
                    <a:pt x="94048" y="65280"/>
                  </a:lnTo>
                  <a:lnTo>
                    <a:pt x="94393" y="66099"/>
                  </a:lnTo>
                  <a:lnTo>
                    <a:pt x="94724" y="66918"/>
                  </a:lnTo>
                  <a:lnTo>
                    <a:pt x="95033" y="67724"/>
                  </a:lnTo>
                  <a:lnTo>
                    <a:pt x="95315" y="68515"/>
                  </a:lnTo>
                  <a:lnTo>
                    <a:pt x="95582" y="69307"/>
                  </a:lnTo>
                  <a:lnTo>
                    <a:pt x="95835" y="70084"/>
                  </a:lnTo>
                  <a:lnTo>
                    <a:pt x="96061" y="70855"/>
                  </a:lnTo>
                  <a:lnTo>
                    <a:pt x="96272" y="71619"/>
                  </a:lnTo>
                  <a:lnTo>
                    <a:pt x="96469" y="72376"/>
                  </a:lnTo>
                  <a:lnTo>
                    <a:pt x="96645" y="73126"/>
                  </a:lnTo>
                  <a:lnTo>
                    <a:pt x="96799" y="73862"/>
                  </a:lnTo>
                  <a:lnTo>
                    <a:pt x="96940" y="74591"/>
                  </a:lnTo>
                  <a:lnTo>
                    <a:pt x="97060" y="75313"/>
                  </a:lnTo>
                  <a:lnTo>
                    <a:pt x="97165" y="76021"/>
                  </a:lnTo>
                  <a:lnTo>
                    <a:pt x="97257" y="76722"/>
                  </a:lnTo>
                  <a:lnTo>
                    <a:pt x="97327" y="77416"/>
                  </a:lnTo>
                  <a:lnTo>
                    <a:pt x="97390" y="78104"/>
                  </a:lnTo>
                  <a:lnTo>
                    <a:pt x="97433" y="78784"/>
                  </a:lnTo>
                  <a:lnTo>
                    <a:pt x="97461" y="79451"/>
                  </a:lnTo>
                  <a:lnTo>
                    <a:pt x="97468" y="80103"/>
                  </a:lnTo>
                  <a:lnTo>
                    <a:pt x="97468" y="80756"/>
                  </a:lnTo>
                  <a:lnTo>
                    <a:pt x="97454" y="81395"/>
                  </a:lnTo>
                  <a:lnTo>
                    <a:pt x="97426" y="82027"/>
                  </a:lnTo>
                  <a:lnTo>
                    <a:pt x="97383" y="82645"/>
                  </a:lnTo>
                  <a:lnTo>
                    <a:pt x="97327" y="83256"/>
                  </a:lnTo>
                  <a:lnTo>
                    <a:pt x="97257" y="83860"/>
                  </a:lnTo>
                  <a:lnTo>
                    <a:pt x="97179" y="84457"/>
                  </a:lnTo>
                  <a:lnTo>
                    <a:pt x="97081" y="85040"/>
                  </a:lnTo>
                  <a:lnTo>
                    <a:pt x="96975" y="85609"/>
                  </a:lnTo>
                  <a:lnTo>
                    <a:pt x="96863" y="86179"/>
                  </a:lnTo>
                  <a:lnTo>
                    <a:pt x="96736" y="86734"/>
                  </a:lnTo>
                  <a:lnTo>
                    <a:pt x="96595" y="87276"/>
                  </a:lnTo>
                  <a:lnTo>
                    <a:pt x="96448" y="87810"/>
                  </a:lnTo>
                  <a:lnTo>
                    <a:pt x="96286" y="88338"/>
                  </a:lnTo>
                  <a:lnTo>
                    <a:pt x="96117" y="88852"/>
                  </a:lnTo>
                  <a:lnTo>
                    <a:pt x="95941" y="89359"/>
                  </a:lnTo>
                  <a:lnTo>
                    <a:pt x="95751" y="89858"/>
                  </a:lnTo>
                  <a:lnTo>
                    <a:pt x="95554" y="90344"/>
                  </a:lnTo>
                  <a:lnTo>
                    <a:pt x="95350" y="90817"/>
                  </a:lnTo>
                  <a:lnTo>
                    <a:pt x="95139" y="91282"/>
                  </a:lnTo>
                  <a:lnTo>
                    <a:pt x="94921" y="91740"/>
                  </a:lnTo>
                  <a:lnTo>
                    <a:pt x="94689" y="92184"/>
                  </a:lnTo>
                  <a:lnTo>
                    <a:pt x="94456" y="92622"/>
                  </a:lnTo>
                  <a:lnTo>
                    <a:pt x="94210" y="93045"/>
                  </a:lnTo>
                  <a:lnTo>
                    <a:pt x="93964" y="93455"/>
                  </a:lnTo>
                  <a:lnTo>
                    <a:pt x="93703" y="93865"/>
                  </a:lnTo>
                  <a:lnTo>
                    <a:pt x="93443" y="94253"/>
                  </a:lnTo>
                  <a:lnTo>
                    <a:pt x="93176" y="94635"/>
                  </a:lnTo>
                  <a:lnTo>
                    <a:pt x="92908" y="95010"/>
                  </a:lnTo>
                  <a:lnTo>
                    <a:pt x="92627" y="95371"/>
                  </a:lnTo>
                  <a:lnTo>
                    <a:pt x="92345" y="95725"/>
                  </a:lnTo>
                  <a:lnTo>
                    <a:pt x="92064" y="96066"/>
                  </a:lnTo>
                  <a:lnTo>
                    <a:pt x="91768" y="96392"/>
                  </a:lnTo>
                  <a:lnTo>
                    <a:pt x="91480" y="96711"/>
                  </a:lnTo>
                  <a:lnTo>
                    <a:pt x="91177" y="97017"/>
                  </a:lnTo>
                  <a:lnTo>
                    <a:pt x="92191" y="97232"/>
                  </a:lnTo>
                  <a:lnTo>
                    <a:pt x="93197" y="97454"/>
                  </a:lnTo>
                  <a:lnTo>
                    <a:pt x="94203" y="97683"/>
                  </a:lnTo>
                  <a:lnTo>
                    <a:pt x="95209" y="97933"/>
                  </a:lnTo>
                  <a:lnTo>
                    <a:pt x="96208" y="98183"/>
                  </a:lnTo>
                  <a:lnTo>
                    <a:pt x="97193" y="98447"/>
                  </a:lnTo>
                  <a:lnTo>
                    <a:pt x="98179" y="98725"/>
                  </a:lnTo>
                  <a:lnTo>
                    <a:pt x="99157" y="99003"/>
                  </a:lnTo>
                  <a:lnTo>
                    <a:pt x="100121" y="99294"/>
                  </a:lnTo>
                  <a:lnTo>
                    <a:pt x="101077" y="99586"/>
                  </a:lnTo>
                  <a:lnTo>
                    <a:pt x="102020" y="99891"/>
                  </a:lnTo>
                  <a:lnTo>
                    <a:pt x="102949" y="100197"/>
                  </a:lnTo>
                  <a:lnTo>
                    <a:pt x="103871" y="100509"/>
                  </a:lnTo>
                  <a:lnTo>
                    <a:pt x="104772" y="100822"/>
                  </a:lnTo>
                  <a:lnTo>
                    <a:pt x="105658" y="101148"/>
                  </a:lnTo>
                  <a:lnTo>
                    <a:pt x="106524" y="101467"/>
                  </a:lnTo>
                  <a:lnTo>
                    <a:pt x="107375" y="101794"/>
                  </a:lnTo>
                  <a:lnTo>
                    <a:pt x="108212" y="102120"/>
                  </a:lnTo>
                  <a:lnTo>
                    <a:pt x="109021" y="102453"/>
                  </a:lnTo>
                  <a:lnTo>
                    <a:pt x="109810" y="102780"/>
                  </a:lnTo>
                  <a:lnTo>
                    <a:pt x="110584" y="103113"/>
                  </a:lnTo>
                  <a:lnTo>
                    <a:pt x="111322" y="103446"/>
                  </a:lnTo>
                  <a:lnTo>
                    <a:pt x="112047" y="103772"/>
                  </a:lnTo>
                  <a:lnTo>
                    <a:pt x="112744" y="104099"/>
                  </a:lnTo>
                  <a:lnTo>
                    <a:pt x="113412" y="104425"/>
                  </a:lnTo>
                  <a:lnTo>
                    <a:pt x="114052" y="104744"/>
                  </a:lnTo>
                  <a:lnTo>
                    <a:pt x="114658" y="105064"/>
                  </a:lnTo>
                  <a:lnTo>
                    <a:pt x="115242" y="105376"/>
                  </a:lnTo>
                  <a:lnTo>
                    <a:pt x="115790" y="105689"/>
                  </a:lnTo>
                  <a:lnTo>
                    <a:pt x="116311" y="105994"/>
                  </a:lnTo>
                  <a:lnTo>
                    <a:pt x="116797" y="106286"/>
                  </a:lnTo>
                  <a:lnTo>
                    <a:pt x="117247" y="106577"/>
                  </a:lnTo>
                  <a:lnTo>
                    <a:pt x="117437" y="105869"/>
                  </a:lnTo>
                  <a:lnTo>
                    <a:pt x="117620" y="105154"/>
                  </a:lnTo>
                  <a:lnTo>
                    <a:pt x="117972" y="103717"/>
                  </a:lnTo>
                  <a:lnTo>
                    <a:pt x="118309" y="102266"/>
                  </a:lnTo>
                  <a:lnTo>
                    <a:pt x="118640" y="100801"/>
                  </a:lnTo>
                  <a:lnTo>
                    <a:pt x="118950" y="99322"/>
                  </a:lnTo>
                  <a:lnTo>
                    <a:pt x="119252" y="97836"/>
                  </a:lnTo>
                  <a:lnTo>
                    <a:pt x="119541" y="96336"/>
                  </a:lnTo>
                  <a:lnTo>
                    <a:pt x="119815" y="94830"/>
                  </a:lnTo>
                  <a:lnTo>
                    <a:pt x="120083" y="93309"/>
                  </a:lnTo>
                  <a:lnTo>
                    <a:pt x="120329" y="91782"/>
                  </a:lnTo>
                  <a:lnTo>
                    <a:pt x="120575" y="90247"/>
                  </a:lnTo>
                  <a:lnTo>
                    <a:pt x="120807" y="88699"/>
                  </a:lnTo>
                  <a:lnTo>
                    <a:pt x="121025" y="87144"/>
                  </a:lnTo>
                  <a:lnTo>
                    <a:pt x="121237" y="85581"/>
                  </a:lnTo>
                  <a:lnTo>
                    <a:pt x="121434" y="84005"/>
                  </a:lnTo>
                  <a:lnTo>
                    <a:pt x="121631" y="82429"/>
                  </a:lnTo>
                  <a:lnTo>
                    <a:pt x="121814" y="80839"/>
                  </a:lnTo>
                  <a:lnTo>
                    <a:pt x="121982" y="79249"/>
                  </a:lnTo>
                  <a:lnTo>
                    <a:pt x="122151" y="77652"/>
                  </a:lnTo>
                  <a:lnTo>
                    <a:pt x="122306" y="76049"/>
                  </a:lnTo>
                  <a:lnTo>
                    <a:pt x="122454" y="74438"/>
                  </a:lnTo>
                  <a:lnTo>
                    <a:pt x="122595" y="72820"/>
                  </a:lnTo>
                  <a:lnTo>
                    <a:pt x="122728" y="71202"/>
                  </a:lnTo>
                  <a:lnTo>
                    <a:pt x="122862" y="69578"/>
                  </a:lnTo>
                  <a:lnTo>
                    <a:pt x="122982" y="67953"/>
                  </a:lnTo>
                  <a:lnTo>
                    <a:pt x="123094" y="66321"/>
                  </a:lnTo>
                  <a:lnTo>
                    <a:pt x="123207" y="64690"/>
                  </a:lnTo>
                  <a:lnTo>
                    <a:pt x="123312" y="63051"/>
                  </a:lnTo>
                  <a:lnTo>
                    <a:pt x="123411" y="61419"/>
                  </a:lnTo>
                  <a:lnTo>
                    <a:pt x="123509" y="59774"/>
                  </a:lnTo>
                  <a:lnTo>
                    <a:pt x="123685" y="56497"/>
                  </a:lnTo>
                  <a:lnTo>
                    <a:pt x="123734" y="55393"/>
                  </a:lnTo>
                  <a:lnTo>
                    <a:pt x="123777" y="54303"/>
                  </a:lnTo>
                  <a:lnTo>
                    <a:pt x="123805" y="53234"/>
                  </a:lnTo>
                  <a:lnTo>
                    <a:pt x="123819" y="52178"/>
                  </a:lnTo>
                  <a:lnTo>
                    <a:pt x="123826" y="51144"/>
                  </a:lnTo>
                  <a:lnTo>
                    <a:pt x="123819" y="50123"/>
                  </a:lnTo>
                  <a:lnTo>
                    <a:pt x="123798" y="49116"/>
                  </a:lnTo>
                  <a:lnTo>
                    <a:pt x="123763" y="48123"/>
                  </a:lnTo>
                  <a:lnTo>
                    <a:pt x="123713" y="47151"/>
                  </a:lnTo>
                  <a:lnTo>
                    <a:pt x="123657" y="46200"/>
                  </a:lnTo>
                  <a:lnTo>
                    <a:pt x="123587" y="45256"/>
                  </a:lnTo>
                  <a:lnTo>
                    <a:pt x="123502" y="44332"/>
                  </a:lnTo>
                  <a:lnTo>
                    <a:pt x="123397" y="43416"/>
                  </a:lnTo>
                  <a:lnTo>
                    <a:pt x="123284" y="42520"/>
                  </a:lnTo>
                  <a:lnTo>
                    <a:pt x="123157" y="41646"/>
                  </a:lnTo>
                  <a:lnTo>
                    <a:pt x="123017" y="40778"/>
                  </a:lnTo>
                  <a:lnTo>
                    <a:pt x="122862" y="39924"/>
                  </a:lnTo>
                  <a:lnTo>
                    <a:pt x="122777" y="39507"/>
                  </a:lnTo>
                  <a:lnTo>
                    <a:pt x="122693" y="39090"/>
                  </a:lnTo>
                  <a:lnTo>
                    <a:pt x="122602" y="38681"/>
                  </a:lnTo>
                  <a:lnTo>
                    <a:pt x="122510" y="38271"/>
                  </a:lnTo>
                  <a:lnTo>
                    <a:pt x="122412" y="37862"/>
                  </a:lnTo>
                  <a:lnTo>
                    <a:pt x="122313" y="37459"/>
                  </a:lnTo>
                  <a:lnTo>
                    <a:pt x="122208" y="37063"/>
                  </a:lnTo>
                  <a:lnTo>
                    <a:pt x="122095" y="36667"/>
                  </a:lnTo>
                  <a:lnTo>
                    <a:pt x="121982" y="36272"/>
                  </a:lnTo>
                  <a:lnTo>
                    <a:pt x="121870" y="35890"/>
                  </a:lnTo>
                  <a:lnTo>
                    <a:pt x="121750" y="35501"/>
                  </a:lnTo>
                  <a:lnTo>
                    <a:pt x="121624" y="35119"/>
                  </a:lnTo>
                  <a:lnTo>
                    <a:pt x="121497" y="34744"/>
                  </a:lnTo>
                  <a:lnTo>
                    <a:pt x="121363" y="34369"/>
                  </a:lnTo>
                  <a:lnTo>
                    <a:pt x="121229" y="33994"/>
                  </a:lnTo>
                  <a:lnTo>
                    <a:pt x="121089" y="33626"/>
                  </a:lnTo>
                  <a:lnTo>
                    <a:pt x="120941" y="33265"/>
                  </a:lnTo>
                  <a:lnTo>
                    <a:pt x="120793" y="32904"/>
                  </a:lnTo>
                  <a:lnTo>
                    <a:pt x="120645" y="32543"/>
                  </a:lnTo>
                  <a:lnTo>
                    <a:pt x="120491" y="32189"/>
                  </a:lnTo>
                  <a:lnTo>
                    <a:pt x="120329" y="31835"/>
                  </a:lnTo>
                  <a:lnTo>
                    <a:pt x="120167" y="31488"/>
                  </a:lnTo>
                  <a:lnTo>
                    <a:pt x="119998" y="31148"/>
                  </a:lnTo>
                  <a:lnTo>
                    <a:pt x="119822" y="30800"/>
                  </a:lnTo>
                  <a:lnTo>
                    <a:pt x="119646" y="30460"/>
                  </a:lnTo>
                  <a:lnTo>
                    <a:pt x="119463" y="30127"/>
                  </a:lnTo>
                  <a:lnTo>
                    <a:pt x="119280" y="29794"/>
                  </a:lnTo>
                  <a:lnTo>
                    <a:pt x="119090" y="29467"/>
                  </a:lnTo>
                  <a:lnTo>
                    <a:pt x="118900" y="29141"/>
                  </a:lnTo>
                  <a:lnTo>
                    <a:pt x="118703" y="28815"/>
                  </a:lnTo>
                  <a:lnTo>
                    <a:pt x="118886" y="28634"/>
                  </a:lnTo>
                  <a:lnTo>
                    <a:pt x="119062" y="28454"/>
                  </a:lnTo>
                  <a:lnTo>
                    <a:pt x="119231" y="28259"/>
                  </a:lnTo>
                  <a:lnTo>
                    <a:pt x="119400" y="28065"/>
                  </a:lnTo>
                  <a:lnTo>
                    <a:pt x="119555" y="27863"/>
                  </a:lnTo>
                  <a:lnTo>
                    <a:pt x="119710" y="27662"/>
                  </a:lnTo>
                  <a:lnTo>
                    <a:pt x="119857" y="27447"/>
                  </a:lnTo>
                  <a:lnTo>
                    <a:pt x="119998" y="27232"/>
                  </a:lnTo>
                  <a:lnTo>
                    <a:pt x="120132" y="27009"/>
                  </a:lnTo>
                  <a:lnTo>
                    <a:pt x="120258" y="26787"/>
                  </a:lnTo>
                  <a:lnTo>
                    <a:pt x="120378" y="26551"/>
                  </a:lnTo>
                  <a:lnTo>
                    <a:pt x="120498" y="26315"/>
                  </a:lnTo>
                  <a:lnTo>
                    <a:pt x="120603" y="26079"/>
                  </a:lnTo>
                  <a:lnTo>
                    <a:pt x="120702" y="25829"/>
                  </a:lnTo>
                  <a:lnTo>
                    <a:pt x="120793" y="25579"/>
                  </a:lnTo>
                  <a:lnTo>
                    <a:pt x="120878" y="25322"/>
                  </a:lnTo>
                  <a:lnTo>
                    <a:pt x="120955" y="25058"/>
                  </a:lnTo>
                  <a:lnTo>
                    <a:pt x="121025" y="24795"/>
                  </a:lnTo>
                  <a:lnTo>
                    <a:pt x="121089" y="24517"/>
                  </a:lnTo>
                  <a:lnTo>
                    <a:pt x="121138" y="24239"/>
                  </a:lnTo>
                  <a:lnTo>
                    <a:pt x="121187" y="23961"/>
                  </a:lnTo>
                  <a:lnTo>
                    <a:pt x="121222" y="23670"/>
                  </a:lnTo>
                  <a:lnTo>
                    <a:pt x="121251" y="23378"/>
                  </a:lnTo>
                  <a:lnTo>
                    <a:pt x="121272" y="23080"/>
                  </a:lnTo>
                  <a:lnTo>
                    <a:pt x="121279" y="22781"/>
                  </a:lnTo>
                  <a:lnTo>
                    <a:pt x="121279" y="22469"/>
                  </a:lnTo>
                  <a:lnTo>
                    <a:pt x="121272" y="22156"/>
                  </a:lnTo>
                  <a:lnTo>
                    <a:pt x="121258" y="21837"/>
                  </a:lnTo>
                  <a:lnTo>
                    <a:pt x="121229" y="21510"/>
                  </a:lnTo>
                  <a:lnTo>
                    <a:pt x="121194" y="21184"/>
                  </a:lnTo>
                  <a:lnTo>
                    <a:pt x="121145" y="20851"/>
                  </a:lnTo>
                  <a:lnTo>
                    <a:pt x="121089" y="20511"/>
                  </a:lnTo>
                  <a:lnTo>
                    <a:pt x="120990" y="19962"/>
                  </a:lnTo>
                  <a:lnTo>
                    <a:pt x="120885" y="19421"/>
                  </a:lnTo>
                  <a:lnTo>
                    <a:pt x="120772" y="18879"/>
                  </a:lnTo>
                  <a:lnTo>
                    <a:pt x="120653" y="18351"/>
                  </a:lnTo>
                  <a:lnTo>
                    <a:pt x="120526" y="17824"/>
                  </a:lnTo>
                  <a:lnTo>
                    <a:pt x="120399" y="17303"/>
                  </a:lnTo>
                  <a:lnTo>
                    <a:pt x="120266" y="16789"/>
                  </a:lnTo>
                  <a:lnTo>
                    <a:pt x="120132" y="16282"/>
                  </a:lnTo>
                  <a:lnTo>
                    <a:pt x="119984" y="15782"/>
                  </a:lnTo>
                  <a:lnTo>
                    <a:pt x="119836" y="15283"/>
                  </a:lnTo>
                  <a:lnTo>
                    <a:pt x="119682" y="14796"/>
                  </a:lnTo>
                  <a:lnTo>
                    <a:pt x="119527" y="14317"/>
                  </a:lnTo>
                  <a:lnTo>
                    <a:pt x="119365" y="13838"/>
                  </a:lnTo>
                  <a:lnTo>
                    <a:pt x="119196" y="13366"/>
                  </a:lnTo>
                  <a:lnTo>
                    <a:pt x="119020" y="12908"/>
                  </a:lnTo>
                  <a:lnTo>
                    <a:pt x="118844" y="12450"/>
                  </a:lnTo>
                  <a:lnTo>
                    <a:pt x="118661" y="12005"/>
                  </a:lnTo>
                  <a:lnTo>
                    <a:pt x="118478" y="11561"/>
                  </a:lnTo>
                  <a:lnTo>
                    <a:pt x="118288" y="11124"/>
                  </a:lnTo>
                  <a:lnTo>
                    <a:pt x="118091" y="10700"/>
                  </a:lnTo>
                  <a:lnTo>
                    <a:pt x="117894" y="10277"/>
                  </a:lnTo>
                  <a:lnTo>
                    <a:pt x="117690" y="9867"/>
                  </a:lnTo>
                  <a:lnTo>
                    <a:pt x="117486" y="9464"/>
                  </a:lnTo>
                  <a:lnTo>
                    <a:pt x="117275" y="9061"/>
                  </a:lnTo>
                  <a:lnTo>
                    <a:pt x="117057" y="8673"/>
                  </a:lnTo>
                  <a:lnTo>
                    <a:pt x="116839" y="8291"/>
                  </a:lnTo>
                  <a:lnTo>
                    <a:pt x="116621" y="7916"/>
                  </a:lnTo>
                  <a:lnTo>
                    <a:pt x="116396" y="7548"/>
                  </a:lnTo>
                  <a:lnTo>
                    <a:pt x="116163" y="7187"/>
                  </a:lnTo>
                  <a:lnTo>
                    <a:pt x="115931" y="6840"/>
                  </a:lnTo>
                  <a:lnTo>
                    <a:pt x="115692" y="6493"/>
                  </a:lnTo>
                  <a:lnTo>
                    <a:pt x="115453" y="6159"/>
                  </a:lnTo>
                  <a:lnTo>
                    <a:pt x="115213" y="5833"/>
                  </a:lnTo>
                  <a:lnTo>
                    <a:pt x="114967" y="5514"/>
                  </a:lnTo>
                  <a:lnTo>
                    <a:pt x="114714" y="5201"/>
                  </a:lnTo>
                  <a:lnTo>
                    <a:pt x="114461" y="4903"/>
                  </a:lnTo>
                  <a:lnTo>
                    <a:pt x="114207" y="4604"/>
                  </a:lnTo>
                  <a:lnTo>
                    <a:pt x="113947" y="4319"/>
                  </a:lnTo>
                  <a:lnTo>
                    <a:pt x="113687" y="4042"/>
                  </a:lnTo>
                  <a:lnTo>
                    <a:pt x="113419" y="3778"/>
                  </a:lnTo>
                  <a:lnTo>
                    <a:pt x="113152" y="3521"/>
                  </a:lnTo>
                  <a:lnTo>
                    <a:pt x="112884" y="3271"/>
                  </a:lnTo>
                  <a:lnTo>
                    <a:pt x="112610" y="3028"/>
                  </a:lnTo>
                  <a:lnTo>
                    <a:pt x="112336" y="2799"/>
                  </a:lnTo>
                  <a:lnTo>
                    <a:pt x="112054" y="2577"/>
                  </a:lnTo>
                  <a:lnTo>
                    <a:pt x="111780" y="2361"/>
                  </a:lnTo>
                  <a:lnTo>
                    <a:pt x="111491" y="2160"/>
                  </a:lnTo>
                  <a:lnTo>
                    <a:pt x="111210" y="1966"/>
                  </a:lnTo>
                  <a:lnTo>
                    <a:pt x="110921" y="1778"/>
                  </a:lnTo>
                  <a:lnTo>
                    <a:pt x="110633" y="1605"/>
                  </a:lnTo>
                  <a:lnTo>
                    <a:pt x="110344" y="1438"/>
                  </a:lnTo>
                  <a:lnTo>
                    <a:pt x="110049" y="1285"/>
                  </a:lnTo>
                  <a:lnTo>
                    <a:pt x="109753" y="1132"/>
                  </a:lnTo>
                  <a:lnTo>
                    <a:pt x="109458" y="1001"/>
                  </a:lnTo>
                  <a:lnTo>
                    <a:pt x="109155" y="876"/>
                  </a:lnTo>
                  <a:lnTo>
                    <a:pt x="108853" y="758"/>
                  </a:lnTo>
                  <a:lnTo>
                    <a:pt x="108550" y="653"/>
                  </a:lnTo>
                  <a:lnTo>
                    <a:pt x="108247" y="556"/>
                  </a:lnTo>
                  <a:lnTo>
                    <a:pt x="107945" y="473"/>
                  </a:lnTo>
                  <a:lnTo>
                    <a:pt x="107635" y="396"/>
                  </a:lnTo>
                  <a:lnTo>
                    <a:pt x="107326" y="334"/>
                  </a:lnTo>
                  <a:lnTo>
                    <a:pt x="107016" y="278"/>
                  </a:lnTo>
                  <a:lnTo>
                    <a:pt x="106707" y="237"/>
                  </a:lnTo>
                  <a:lnTo>
                    <a:pt x="106397" y="202"/>
                  </a:lnTo>
                  <a:lnTo>
                    <a:pt x="105848" y="160"/>
                  </a:lnTo>
                  <a:lnTo>
                    <a:pt x="105313" y="119"/>
                  </a:lnTo>
                  <a:lnTo>
                    <a:pt x="104793" y="84"/>
                  </a:lnTo>
                  <a:lnTo>
                    <a:pt x="104286" y="56"/>
                  </a:lnTo>
                  <a:lnTo>
                    <a:pt x="103794" y="35"/>
                  </a:lnTo>
                  <a:lnTo>
                    <a:pt x="103308" y="15"/>
                  </a:lnTo>
                  <a:lnTo>
                    <a:pt x="102844" y="8"/>
                  </a:lnTo>
                  <a:lnTo>
                    <a:pt x="102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>
              <a:extLst>
                <a:ext uri="{FF2B5EF4-FFF2-40B4-BE49-F238E27FC236}">
                  <a16:creationId xmlns:a16="http://schemas.microsoft.com/office/drawing/2014/main" id="{FA1737D9-AAA9-BF9A-6F22-D1877012CA29}"/>
                </a:ext>
              </a:extLst>
            </p:cNvPr>
            <p:cNvSpPr/>
            <p:nvPr/>
          </p:nvSpPr>
          <p:spPr>
            <a:xfrm rot="10800000">
              <a:off x="6250" y="2365013"/>
              <a:ext cx="1771775" cy="601475"/>
            </a:xfrm>
            <a:custGeom>
              <a:avLst/>
              <a:gdLst/>
              <a:ahLst/>
              <a:cxnLst/>
              <a:rect l="l" t="t" r="r" b="b"/>
              <a:pathLst>
                <a:path w="70871" h="24059" extrusionOk="0">
                  <a:moveTo>
                    <a:pt x="42239" y="1"/>
                  </a:moveTo>
                  <a:lnTo>
                    <a:pt x="42007" y="237"/>
                  </a:lnTo>
                  <a:lnTo>
                    <a:pt x="41775" y="459"/>
                  </a:lnTo>
                  <a:lnTo>
                    <a:pt x="41536" y="674"/>
                  </a:lnTo>
                  <a:lnTo>
                    <a:pt x="41304" y="890"/>
                  </a:lnTo>
                  <a:lnTo>
                    <a:pt x="41064" y="1091"/>
                  </a:lnTo>
                  <a:lnTo>
                    <a:pt x="40825" y="1292"/>
                  </a:lnTo>
                  <a:lnTo>
                    <a:pt x="40586" y="1480"/>
                  </a:lnTo>
                  <a:lnTo>
                    <a:pt x="40340" y="1667"/>
                  </a:lnTo>
                  <a:lnTo>
                    <a:pt x="40002" y="1917"/>
                  </a:lnTo>
                  <a:lnTo>
                    <a:pt x="39657" y="2146"/>
                  </a:lnTo>
                  <a:lnTo>
                    <a:pt x="39312" y="2361"/>
                  </a:lnTo>
                  <a:lnTo>
                    <a:pt x="38975" y="2570"/>
                  </a:lnTo>
                  <a:lnTo>
                    <a:pt x="38630" y="2757"/>
                  </a:lnTo>
                  <a:lnTo>
                    <a:pt x="38285" y="2931"/>
                  </a:lnTo>
                  <a:lnTo>
                    <a:pt x="37933" y="3090"/>
                  </a:lnTo>
                  <a:lnTo>
                    <a:pt x="37588" y="3236"/>
                  </a:lnTo>
                  <a:lnTo>
                    <a:pt x="37244" y="3368"/>
                  </a:lnTo>
                  <a:lnTo>
                    <a:pt x="36899" y="3486"/>
                  </a:lnTo>
                  <a:lnTo>
                    <a:pt x="36547" y="3597"/>
                  </a:lnTo>
                  <a:lnTo>
                    <a:pt x="36202" y="3695"/>
                  </a:lnTo>
                  <a:lnTo>
                    <a:pt x="35850" y="3778"/>
                  </a:lnTo>
                  <a:lnTo>
                    <a:pt x="35499" y="3854"/>
                  </a:lnTo>
                  <a:lnTo>
                    <a:pt x="35154" y="3917"/>
                  </a:lnTo>
                  <a:lnTo>
                    <a:pt x="34802" y="3972"/>
                  </a:lnTo>
                  <a:lnTo>
                    <a:pt x="34450" y="4014"/>
                  </a:lnTo>
                  <a:lnTo>
                    <a:pt x="34098" y="4049"/>
                  </a:lnTo>
                  <a:lnTo>
                    <a:pt x="33754" y="4076"/>
                  </a:lnTo>
                  <a:lnTo>
                    <a:pt x="33402" y="4090"/>
                  </a:lnTo>
                  <a:lnTo>
                    <a:pt x="33050" y="4097"/>
                  </a:lnTo>
                  <a:lnTo>
                    <a:pt x="32698" y="4097"/>
                  </a:lnTo>
                  <a:lnTo>
                    <a:pt x="32346" y="4090"/>
                  </a:lnTo>
                  <a:lnTo>
                    <a:pt x="31995" y="4076"/>
                  </a:lnTo>
                  <a:lnTo>
                    <a:pt x="31643" y="4056"/>
                  </a:lnTo>
                  <a:lnTo>
                    <a:pt x="31291" y="4028"/>
                  </a:lnTo>
                  <a:lnTo>
                    <a:pt x="30939" y="3993"/>
                  </a:lnTo>
                  <a:lnTo>
                    <a:pt x="30587" y="3951"/>
                  </a:lnTo>
                  <a:lnTo>
                    <a:pt x="30235" y="3910"/>
                  </a:lnTo>
                  <a:lnTo>
                    <a:pt x="29891" y="3861"/>
                  </a:lnTo>
                  <a:lnTo>
                    <a:pt x="29539" y="3806"/>
                  </a:lnTo>
                  <a:lnTo>
                    <a:pt x="29187" y="3743"/>
                  </a:lnTo>
                  <a:lnTo>
                    <a:pt x="28483" y="3618"/>
                  </a:lnTo>
                  <a:lnTo>
                    <a:pt x="27787" y="3472"/>
                  </a:lnTo>
                  <a:lnTo>
                    <a:pt x="27083" y="3327"/>
                  </a:lnTo>
                  <a:lnTo>
                    <a:pt x="26387" y="3167"/>
                  </a:lnTo>
                  <a:lnTo>
                    <a:pt x="25000" y="2854"/>
                  </a:lnTo>
                  <a:lnTo>
                    <a:pt x="24311" y="2695"/>
                  </a:lnTo>
                  <a:lnTo>
                    <a:pt x="23621" y="2549"/>
                  </a:lnTo>
                  <a:lnTo>
                    <a:pt x="22932" y="2403"/>
                  </a:lnTo>
                  <a:lnTo>
                    <a:pt x="22249" y="2278"/>
                  </a:lnTo>
                  <a:lnTo>
                    <a:pt x="21574" y="2167"/>
                  </a:lnTo>
                  <a:lnTo>
                    <a:pt x="21236" y="2118"/>
                  </a:lnTo>
                  <a:lnTo>
                    <a:pt x="20898" y="2070"/>
                  </a:lnTo>
                  <a:lnTo>
                    <a:pt x="20561" y="2035"/>
                  </a:lnTo>
                  <a:lnTo>
                    <a:pt x="20223" y="2000"/>
                  </a:lnTo>
                  <a:lnTo>
                    <a:pt x="19892" y="1973"/>
                  </a:lnTo>
                  <a:lnTo>
                    <a:pt x="19554" y="1952"/>
                  </a:lnTo>
                  <a:lnTo>
                    <a:pt x="19224" y="1938"/>
                  </a:lnTo>
                  <a:lnTo>
                    <a:pt x="18893" y="1931"/>
                  </a:lnTo>
                  <a:lnTo>
                    <a:pt x="18562" y="1931"/>
                  </a:lnTo>
                  <a:lnTo>
                    <a:pt x="18232" y="1938"/>
                  </a:lnTo>
                  <a:lnTo>
                    <a:pt x="17528" y="1973"/>
                  </a:lnTo>
                  <a:lnTo>
                    <a:pt x="16859" y="2014"/>
                  </a:lnTo>
                  <a:lnTo>
                    <a:pt x="16219" y="2063"/>
                  </a:lnTo>
                  <a:lnTo>
                    <a:pt x="15607" y="2112"/>
                  </a:lnTo>
                  <a:lnTo>
                    <a:pt x="15030" y="2174"/>
                  </a:lnTo>
                  <a:lnTo>
                    <a:pt x="14481" y="2236"/>
                  </a:lnTo>
                  <a:lnTo>
                    <a:pt x="13953" y="2299"/>
                  </a:lnTo>
                  <a:lnTo>
                    <a:pt x="13454" y="2375"/>
                  </a:lnTo>
                  <a:lnTo>
                    <a:pt x="12975" y="2445"/>
                  </a:lnTo>
                  <a:lnTo>
                    <a:pt x="12525" y="2521"/>
                  </a:lnTo>
                  <a:lnTo>
                    <a:pt x="11667" y="2674"/>
                  </a:lnTo>
                  <a:lnTo>
                    <a:pt x="10879" y="2820"/>
                  </a:lnTo>
                  <a:lnTo>
                    <a:pt x="10147" y="2959"/>
                  </a:lnTo>
                  <a:lnTo>
                    <a:pt x="9450" y="3090"/>
                  </a:lnTo>
                  <a:lnTo>
                    <a:pt x="9119" y="3146"/>
                  </a:lnTo>
                  <a:lnTo>
                    <a:pt x="8789" y="3195"/>
                  </a:lnTo>
                  <a:lnTo>
                    <a:pt x="8465" y="3236"/>
                  </a:lnTo>
                  <a:lnTo>
                    <a:pt x="8141" y="3278"/>
                  </a:lnTo>
                  <a:lnTo>
                    <a:pt x="7818" y="3306"/>
                  </a:lnTo>
                  <a:lnTo>
                    <a:pt x="7494" y="3327"/>
                  </a:lnTo>
                  <a:lnTo>
                    <a:pt x="7163" y="3340"/>
                  </a:lnTo>
                  <a:lnTo>
                    <a:pt x="6833" y="3340"/>
                  </a:lnTo>
                  <a:lnTo>
                    <a:pt x="6502" y="3333"/>
                  </a:lnTo>
                  <a:lnTo>
                    <a:pt x="6157" y="3313"/>
                  </a:lnTo>
                  <a:lnTo>
                    <a:pt x="5805" y="3278"/>
                  </a:lnTo>
                  <a:lnTo>
                    <a:pt x="5440" y="3236"/>
                  </a:lnTo>
                  <a:lnTo>
                    <a:pt x="5067" y="3174"/>
                  </a:lnTo>
                  <a:lnTo>
                    <a:pt x="4680" y="3104"/>
                  </a:lnTo>
                  <a:lnTo>
                    <a:pt x="4412" y="3042"/>
                  </a:lnTo>
                  <a:lnTo>
                    <a:pt x="4159" y="2966"/>
                  </a:lnTo>
                  <a:lnTo>
                    <a:pt x="3927" y="2882"/>
                  </a:lnTo>
                  <a:lnTo>
                    <a:pt x="3814" y="2834"/>
                  </a:lnTo>
                  <a:lnTo>
                    <a:pt x="3709" y="2785"/>
                  </a:lnTo>
                  <a:lnTo>
                    <a:pt x="3603" y="2729"/>
                  </a:lnTo>
                  <a:lnTo>
                    <a:pt x="3505" y="2674"/>
                  </a:lnTo>
                  <a:lnTo>
                    <a:pt x="3315" y="2549"/>
                  </a:lnTo>
                  <a:lnTo>
                    <a:pt x="3132" y="2417"/>
                  </a:lnTo>
                  <a:lnTo>
                    <a:pt x="2963" y="2278"/>
                  </a:lnTo>
                  <a:lnTo>
                    <a:pt x="2597" y="2466"/>
                  </a:lnTo>
                  <a:lnTo>
                    <a:pt x="2252" y="2653"/>
                  </a:lnTo>
                  <a:lnTo>
                    <a:pt x="1935" y="2841"/>
                  </a:lnTo>
                  <a:lnTo>
                    <a:pt x="1647" y="3035"/>
                  </a:lnTo>
                  <a:lnTo>
                    <a:pt x="1513" y="3132"/>
                  </a:lnTo>
                  <a:lnTo>
                    <a:pt x="1394" y="3222"/>
                  </a:lnTo>
                  <a:lnTo>
                    <a:pt x="1274" y="3320"/>
                  </a:lnTo>
                  <a:lnTo>
                    <a:pt x="1161" y="3417"/>
                  </a:lnTo>
                  <a:lnTo>
                    <a:pt x="1063" y="3514"/>
                  </a:lnTo>
                  <a:lnTo>
                    <a:pt x="964" y="3604"/>
                  </a:lnTo>
                  <a:lnTo>
                    <a:pt x="880" y="3701"/>
                  </a:lnTo>
                  <a:lnTo>
                    <a:pt x="796" y="3799"/>
                  </a:lnTo>
                  <a:lnTo>
                    <a:pt x="690" y="3944"/>
                  </a:lnTo>
                  <a:lnTo>
                    <a:pt x="591" y="4097"/>
                  </a:lnTo>
                  <a:lnTo>
                    <a:pt x="500" y="4257"/>
                  </a:lnTo>
                  <a:lnTo>
                    <a:pt x="416" y="4424"/>
                  </a:lnTo>
                  <a:lnTo>
                    <a:pt x="345" y="4597"/>
                  </a:lnTo>
                  <a:lnTo>
                    <a:pt x="275" y="4771"/>
                  </a:lnTo>
                  <a:lnTo>
                    <a:pt x="219" y="4958"/>
                  </a:lnTo>
                  <a:lnTo>
                    <a:pt x="169" y="5146"/>
                  </a:lnTo>
                  <a:lnTo>
                    <a:pt x="127" y="5340"/>
                  </a:lnTo>
                  <a:lnTo>
                    <a:pt x="85" y="5541"/>
                  </a:lnTo>
                  <a:lnTo>
                    <a:pt x="57" y="5743"/>
                  </a:lnTo>
                  <a:lnTo>
                    <a:pt x="36" y="5951"/>
                  </a:lnTo>
                  <a:lnTo>
                    <a:pt x="15" y="6159"/>
                  </a:lnTo>
                  <a:lnTo>
                    <a:pt x="7" y="6375"/>
                  </a:lnTo>
                  <a:lnTo>
                    <a:pt x="0" y="6597"/>
                  </a:lnTo>
                  <a:lnTo>
                    <a:pt x="0" y="6812"/>
                  </a:lnTo>
                  <a:lnTo>
                    <a:pt x="7" y="7041"/>
                  </a:lnTo>
                  <a:lnTo>
                    <a:pt x="22" y="7263"/>
                  </a:lnTo>
                  <a:lnTo>
                    <a:pt x="36" y="7492"/>
                  </a:lnTo>
                  <a:lnTo>
                    <a:pt x="57" y="7722"/>
                  </a:lnTo>
                  <a:lnTo>
                    <a:pt x="113" y="8180"/>
                  </a:lnTo>
                  <a:lnTo>
                    <a:pt x="190" y="8645"/>
                  </a:lnTo>
                  <a:lnTo>
                    <a:pt x="275" y="9117"/>
                  </a:lnTo>
                  <a:lnTo>
                    <a:pt x="373" y="9575"/>
                  </a:lnTo>
                  <a:lnTo>
                    <a:pt x="486" y="10041"/>
                  </a:lnTo>
                  <a:lnTo>
                    <a:pt x="606" y="10492"/>
                  </a:lnTo>
                  <a:lnTo>
                    <a:pt x="725" y="10936"/>
                  </a:lnTo>
                  <a:lnTo>
                    <a:pt x="859" y="11374"/>
                  </a:lnTo>
                  <a:lnTo>
                    <a:pt x="993" y="11790"/>
                  </a:lnTo>
                  <a:lnTo>
                    <a:pt x="1133" y="12193"/>
                  </a:lnTo>
                  <a:lnTo>
                    <a:pt x="1267" y="12582"/>
                  </a:lnTo>
                  <a:lnTo>
                    <a:pt x="1401" y="12943"/>
                  </a:lnTo>
                  <a:lnTo>
                    <a:pt x="1654" y="13602"/>
                  </a:lnTo>
                  <a:lnTo>
                    <a:pt x="1879" y="14144"/>
                  </a:lnTo>
                  <a:lnTo>
                    <a:pt x="2055" y="14554"/>
                  </a:lnTo>
                  <a:lnTo>
                    <a:pt x="2210" y="14908"/>
                  </a:lnTo>
                  <a:lnTo>
                    <a:pt x="2217" y="14908"/>
                  </a:lnTo>
                  <a:lnTo>
                    <a:pt x="2590" y="14727"/>
                  </a:lnTo>
                  <a:lnTo>
                    <a:pt x="2977" y="14554"/>
                  </a:lnTo>
                  <a:lnTo>
                    <a:pt x="3357" y="14380"/>
                  </a:lnTo>
                  <a:lnTo>
                    <a:pt x="3751" y="14213"/>
                  </a:lnTo>
                  <a:lnTo>
                    <a:pt x="4145" y="14054"/>
                  </a:lnTo>
                  <a:lnTo>
                    <a:pt x="4546" y="13894"/>
                  </a:lnTo>
                  <a:lnTo>
                    <a:pt x="4954" y="13741"/>
                  </a:lnTo>
                  <a:lnTo>
                    <a:pt x="5362" y="13595"/>
                  </a:lnTo>
                  <a:lnTo>
                    <a:pt x="5784" y="13450"/>
                  </a:lnTo>
                  <a:lnTo>
                    <a:pt x="6199" y="13311"/>
                  </a:lnTo>
                  <a:lnTo>
                    <a:pt x="6629" y="13179"/>
                  </a:lnTo>
                  <a:lnTo>
                    <a:pt x="7058" y="13054"/>
                  </a:lnTo>
                  <a:lnTo>
                    <a:pt x="7494" y="12929"/>
                  </a:lnTo>
                  <a:lnTo>
                    <a:pt x="7930" y="12804"/>
                  </a:lnTo>
                  <a:lnTo>
                    <a:pt x="8374" y="12693"/>
                  </a:lnTo>
                  <a:lnTo>
                    <a:pt x="8824" y="12582"/>
                  </a:lnTo>
                  <a:lnTo>
                    <a:pt x="9274" y="12471"/>
                  </a:lnTo>
                  <a:lnTo>
                    <a:pt x="9725" y="12373"/>
                  </a:lnTo>
                  <a:lnTo>
                    <a:pt x="10189" y="12276"/>
                  </a:lnTo>
                  <a:lnTo>
                    <a:pt x="10653" y="12179"/>
                  </a:lnTo>
                  <a:lnTo>
                    <a:pt x="11118" y="12089"/>
                  </a:lnTo>
                  <a:lnTo>
                    <a:pt x="11589" y="12005"/>
                  </a:lnTo>
                  <a:lnTo>
                    <a:pt x="12068" y="11929"/>
                  </a:lnTo>
                  <a:lnTo>
                    <a:pt x="12546" y="11853"/>
                  </a:lnTo>
                  <a:lnTo>
                    <a:pt x="13025" y="11776"/>
                  </a:lnTo>
                  <a:lnTo>
                    <a:pt x="13510" y="11714"/>
                  </a:lnTo>
                  <a:lnTo>
                    <a:pt x="14003" y="11651"/>
                  </a:lnTo>
                  <a:lnTo>
                    <a:pt x="14495" y="11589"/>
                  </a:lnTo>
                  <a:lnTo>
                    <a:pt x="14988" y="11533"/>
                  </a:lnTo>
                  <a:lnTo>
                    <a:pt x="15487" y="11485"/>
                  </a:lnTo>
                  <a:lnTo>
                    <a:pt x="15987" y="11436"/>
                  </a:lnTo>
                  <a:lnTo>
                    <a:pt x="16494" y="11394"/>
                  </a:lnTo>
                  <a:lnTo>
                    <a:pt x="17000" y="11360"/>
                  </a:lnTo>
                  <a:lnTo>
                    <a:pt x="17514" y="11325"/>
                  </a:lnTo>
                  <a:lnTo>
                    <a:pt x="18027" y="11297"/>
                  </a:lnTo>
                  <a:lnTo>
                    <a:pt x="18541" y="11269"/>
                  </a:lnTo>
                  <a:lnTo>
                    <a:pt x="19062" y="11249"/>
                  </a:lnTo>
                  <a:lnTo>
                    <a:pt x="19582" y="11235"/>
                  </a:lnTo>
                  <a:lnTo>
                    <a:pt x="20638" y="11214"/>
                  </a:lnTo>
                  <a:lnTo>
                    <a:pt x="21693" y="11207"/>
                  </a:lnTo>
                  <a:lnTo>
                    <a:pt x="22763" y="11214"/>
                  </a:lnTo>
                  <a:lnTo>
                    <a:pt x="23839" y="11242"/>
                  </a:lnTo>
                  <a:lnTo>
                    <a:pt x="24923" y="11283"/>
                  </a:lnTo>
                  <a:lnTo>
                    <a:pt x="26014" y="11339"/>
                  </a:lnTo>
                  <a:lnTo>
                    <a:pt x="27111" y="11415"/>
                  </a:lnTo>
                  <a:lnTo>
                    <a:pt x="28216" y="11506"/>
                  </a:lnTo>
                  <a:lnTo>
                    <a:pt x="29321" y="11603"/>
                  </a:lnTo>
                  <a:lnTo>
                    <a:pt x="30440" y="11721"/>
                  </a:lnTo>
                  <a:lnTo>
                    <a:pt x="31551" y="11853"/>
                  </a:lnTo>
                  <a:lnTo>
                    <a:pt x="32670" y="12005"/>
                  </a:lnTo>
                  <a:lnTo>
                    <a:pt x="33796" y="12165"/>
                  </a:lnTo>
                  <a:lnTo>
                    <a:pt x="34915" y="12339"/>
                  </a:lnTo>
                  <a:lnTo>
                    <a:pt x="36040" y="12526"/>
                  </a:lnTo>
                  <a:lnTo>
                    <a:pt x="37166" y="12734"/>
                  </a:lnTo>
                  <a:lnTo>
                    <a:pt x="38299" y="12950"/>
                  </a:lnTo>
                  <a:lnTo>
                    <a:pt x="39425" y="13179"/>
                  </a:lnTo>
                  <a:lnTo>
                    <a:pt x="40544" y="13429"/>
                  </a:lnTo>
                  <a:lnTo>
                    <a:pt x="41669" y="13686"/>
                  </a:lnTo>
                  <a:lnTo>
                    <a:pt x="42788" y="13956"/>
                  </a:lnTo>
                  <a:lnTo>
                    <a:pt x="43907" y="14241"/>
                  </a:lnTo>
                  <a:lnTo>
                    <a:pt x="45019" y="14540"/>
                  </a:lnTo>
                  <a:lnTo>
                    <a:pt x="46130" y="14852"/>
                  </a:lnTo>
                  <a:lnTo>
                    <a:pt x="47235" y="15171"/>
                  </a:lnTo>
                  <a:lnTo>
                    <a:pt x="48340" y="15505"/>
                  </a:lnTo>
                  <a:lnTo>
                    <a:pt x="49431" y="15859"/>
                  </a:lnTo>
                  <a:lnTo>
                    <a:pt x="50521" y="16213"/>
                  </a:lnTo>
                  <a:lnTo>
                    <a:pt x="51598" y="16588"/>
                  </a:lnTo>
                  <a:lnTo>
                    <a:pt x="52667" y="16970"/>
                  </a:lnTo>
                  <a:lnTo>
                    <a:pt x="53730" y="17366"/>
                  </a:lnTo>
                  <a:lnTo>
                    <a:pt x="54785" y="17775"/>
                  </a:lnTo>
                  <a:lnTo>
                    <a:pt x="55834" y="18192"/>
                  </a:lnTo>
                  <a:lnTo>
                    <a:pt x="56868" y="18622"/>
                  </a:lnTo>
                  <a:lnTo>
                    <a:pt x="57888" y="19067"/>
                  </a:lnTo>
                  <a:lnTo>
                    <a:pt x="58901" y="19518"/>
                  </a:lnTo>
                  <a:lnTo>
                    <a:pt x="59901" y="19976"/>
                  </a:lnTo>
                  <a:lnTo>
                    <a:pt x="60886" y="20455"/>
                  </a:lnTo>
                  <a:lnTo>
                    <a:pt x="61864" y="20934"/>
                  </a:lnTo>
                  <a:lnTo>
                    <a:pt x="62821" y="21434"/>
                  </a:lnTo>
                  <a:lnTo>
                    <a:pt x="63763" y="21934"/>
                  </a:lnTo>
                  <a:lnTo>
                    <a:pt x="64699" y="22448"/>
                  </a:lnTo>
                  <a:lnTo>
                    <a:pt x="65607" y="22976"/>
                  </a:lnTo>
                  <a:lnTo>
                    <a:pt x="66064" y="23239"/>
                  </a:lnTo>
                  <a:lnTo>
                    <a:pt x="66508" y="23510"/>
                  </a:lnTo>
                  <a:lnTo>
                    <a:pt x="66951" y="23781"/>
                  </a:lnTo>
                  <a:lnTo>
                    <a:pt x="67387" y="24052"/>
                  </a:lnTo>
                  <a:lnTo>
                    <a:pt x="67394" y="24059"/>
                  </a:lnTo>
                  <a:lnTo>
                    <a:pt x="67507" y="23961"/>
                  </a:lnTo>
                  <a:lnTo>
                    <a:pt x="67619" y="23864"/>
                  </a:lnTo>
                  <a:lnTo>
                    <a:pt x="67732" y="23760"/>
                  </a:lnTo>
                  <a:lnTo>
                    <a:pt x="67845" y="23649"/>
                  </a:lnTo>
                  <a:lnTo>
                    <a:pt x="67950" y="23524"/>
                  </a:lnTo>
                  <a:lnTo>
                    <a:pt x="68063" y="23399"/>
                  </a:lnTo>
                  <a:lnTo>
                    <a:pt x="68168" y="23267"/>
                  </a:lnTo>
                  <a:lnTo>
                    <a:pt x="68274" y="23128"/>
                  </a:lnTo>
                  <a:lnTo>
                    <a:pt x="68372" y="22982"/>
                  </a:lnTo>
                  <a:lnTo>
                    <a:pt x="68478" y="22830"/>
                  </a:lnTo>
                  <a:lnTo>
                    <a:pt x="68576" y="22670"/>
                  </a:lnTo>
                  <a:lnTo>
                    <a:pt x="68675" y="22510"/>
                  </a:lnTo>
                  <a:lnTo>
                    <a:pt x="68865" y="22170"/>
                  </a:lnTo>
                  <a:lnTo>
                    <a:pt x="69048" y="21809"/>
                  </a:lnTo>
                  <a:lnTo>
                    <a:pt x="69224" y="21434"/>
                  </a:lnTo>
                  <a:lnTo>
                    <a:pt x="69393" y="21038"/>
                  </a:lnTo>
                  <a:lnTo>
                    <a:pt x="69554" y="20636"/>
                  </a:lnTo>
                  <a:lnTo>
                    <a:pt x="69709" y="20219"/>
                  </a:lnTo>
                  <a:lnTo>
                    <a:pt x="69857" y="19789"/>
                  </a:lnTo>
                  <a:lnTo>
                    <a:pt x="69991" y="19351"/>
                  </a:lnTo>
                  <a:lnTo>
                    <a:pt x="70117" y="18907"/>
                  </a:lnTo>
                  <a:lnTo>
                    <a:pt x="70237" y="18456"/>
                  </a:lnTo>
                  <a:lnTo>
                    <a:pt x="70342" y="18004"/>
                  </a:lnTo>
                  <a:lnTo>
                    <a:pt x="70441" y="17546"/>
                  </a:lnTo>
                  <a:lnTo>
                    <a:pt x="70532" y="17088"/>
                  </a:lnTo>
                  <a:lnTo>
                    <a:pt x="70610" y="16636"/>
                  </a:lnTo>
                  <a:lnTo>
                    <a:pt x="70680" y="16185"/>
                  </a:lnTo>
                  <a:lnTo>
                    <a:pt x="70736" y="15734"/>
                  </a:lnTo>
                  <a:lnTo>
                    <a:pt x="70786" y="15296"/>
                  </a:lnTo>
                  <a:lnTo>
                    <a:pt x="70828" y="14866"/>
                  </a:lnTo>
                  <a:lnTo>
                    <a:pt x="70849" y="14442"/>
                  </a:lnTo>
                  <a:lnTo>
                    <a:pt x="70863" y="14033"/>
                  </a:lnTo>
                  <a:lnTo>
                    <a:pt x="70870" y="13637"/>
                  </a:lnTo>
                  <a:lnTo>
                    <a:pt x="70856" y="13255"/>
                  </a:lnTo>
                  <a:lnTo>
                    <a:pt x="70835" y="12887"/>
                  </a:lnTo>
                  <a:lnTo>
                    <a:pt x="70800" y="12540"/>
                  </a:lnTo>
                  <a:lnTo>
                    <a:pt x="70758" y="12214"/>
                  </a:lnTo>
                  <a:lnTo>
                    <a:pt x="70729" y="12061"/>
                  </a:lnTo>
                  <a:lnTo>
                    <a:pt x="70694" y="11908"/>
                  </a:lnTo>
                  <a:lnTo>
                    <a:pt x="70659" y="11790"/>
                  </a:lnTo>
                  <a:lnTo>
                    <a:pt x="70610" y="11672"/>
                  </a:lnTo>
                  <a:lnTo>
                    <a:pt x="70546" y="11547"/>
                  </a:lnTo>
                  <a:lnTo>
                    <a:pt x="70462" y="11415"/>
                  </a:lnTo>
                  <a:lnTo>
                    <a:pt x="70364" y="11283"/>
                  </a:lnTo>
                  <a:lnTo>
                    <a:pt x="70251" y="11144"/>
                  </a:lnTo>
                  <a:lnTo>
                    <a:pt x="70124" y="11006"/>
                  </a:lnTo>
                  <a:lnTo>
                    <a:pt x="69977" y="10860"/>
                  </a:lnTo>
                  <a:lnTo>
                    <a:pt x="69815" y="10707"/>
                  </a:lnTo>
                  <a:lnTo>
                    <a:pt x="69646" y="10554"/>
                  </a:lnTo>
                  <a:lnTo>
                    <a:pt x="69456" y="10395"/>
                  </a:lnTo>
                  <a:lnTo>
                    <a:pt x="69252" y="10235"/>
                  </a:lnTo>
                  <a:lnTo>
                    <a:pt x="69041" y="10075"/>
                  </a:lnTo>
                  <a:lnTo>
                    <a:pt x="68809" y="9909"/>
                  </a:lnTo>
                  <a:lnTo>
                    <a:pt x="68569" y="9735"/>
                  </a:lnTo>
                  <a:lnTo>
                    <a:pt x="68309" y="9561"/>
                  </a:lnTo>
                  <a:lnTo>
                    <a:pt x="67859" y="9270"/>
                  </a:lnTo>
                  <a:lnTo>
                    <a:pt x="67373" y="8978"/>
                  </a:lnTo>
                  <a:lnTo>
                    <a:pt x="66852" y="8673"/>
                  </a:lnTo>
                  <a:lnTo>
                    <a:pt x="66304" y="8360"/>
                  </a:lnTo>
                  <a:lnTo>
                    <a:pt x="65720" y="8048"/>
                  </a:lnTo>
                  <a:lnTo>
                    <a:pt x="65114" y="7728"/>
                  </a:lnTo>
                  <a:lnTo>
                    <a:pt x="64474" y="7409"/>
                  </a:lnTo>
                  <a:lnTo>
                    <a:pt x="63806" y="7083"/>
                  </a:lnTo>
                  <a:lnTo>
                    <a:pt x="63109" y="6756"/>
                  </a:lnTo>
                  <a:lnTo>
                    <a:pt x="62384" y="6430"/>
                  </a:lnTo>
                  <a:lnTo>
                    <a:pt x="61646" y="6097"/>
                  </a:lnTo>
                  <a:lnTo>
                    <a:pt x="60872" y="5764"/>
                  </a:lnTo>
                  <a:lnTo>
                    <a:pt x="60083" y="5437"/>
                  </a:lnTo>
                  <a:lnTo>
                    <a:pt x="59274" y="5104"/>
                  </a:lnTo>
                  <a:lnTo>
                    <a:pt x="58437" y="4778"/>
                  </a:lnTo>
                  <a:lnTo>
                    <a:pt x="57586" y="4451"/>
                  </a:lnTo>
                  <a:lnTo>
                    <a:pt x="56720" y="4132"/>
                  </a:lnTo>
                  <a:lnTo>
                    <a:pt x="55834" y="3806"/>
                  </a:lnTo>
                  <a:lnTo>
                    <a:pt x="54933" y="3493"/>
                  </a:lnTo>
                  <a:lnTo>
                    <a:pt x="54011" y="3181"/>
                  </a:lnTo>
                  <a:lnTo>
                    <a:pt x="53082" y="2875"/>
                  </a:lnTo>
                  <a:lnTo>
                    <a:pt x="52139" y="2570"/>
                  </a:lnTo>
                  <a:lnTo>
                    <a:pt x="51183" y="2278"/>
                  </a:lnTo>
                  <a:lnTo>
                    <a:pt x="50219" y="1987"/>
                  </a:lnTo>
                  <a:lnTo>
                    <a:pt x="49241" y="1709"/>
                  </a:lnTo>
                  <a:lnTo>
                    <a:pt x="48255" y="1431"/>
                  </a:lnTo>
                  <a:lnTo>
                    <a:pt x="47270" y="1167"/>
                  </a:lnTo>
                  <a:lnTo>
                    <a:pt x="46271" y="917"/>
                  </a:lnTo>
                  <a:lnTo>
                    <a:pt x="45265" y="667"/>
                  </a:lnTo>
                  <a:lnTo>
                    <a:pt x="44259" y="438"/>
                  </a:lnTo>
                  <a:lnTo>
                    <a:pt x="43253" y="216"/>
                  </a:lnTo>
                  <a:lnTo>
                    <a:pt x="42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>
              <a:extLst>
                <a:ext uri="{FF2B5EF4-FFF2-40B4-BE49-F238E27FC236}">
                  <a16:creationId xmlns:a16="http://schemas.microsoft.com/office/drawing/2014/main" id="{AE79F06C-9A09-6D12-D868-B0346683FE25}"/>
                </a:ext>
              </a:extLst>
            </p:cNvPr>
            <p:cNvSpPr/>
            <p:nvPr/>
          </p:nvSpPr>
          <p:spPr>
            <a:xfrm rot="10800000">
              <a:off x="491950" y="2549863"/>
              <a:ext cx="458775" cy="1150500"/>
            </a:xfrm>
            <a:custGeom>
              <a:avLst/>
              <a:gdLst/>
              <a:ahLst/>
              <a:cxnLst/>
              <a:rect l="l" t="t" r="r" b="b"/>
              <a:pathLst>
                <a:path w="18351" h="46020" extrusionOk="0">
                  <a:moveTo>
                    <a:pt x="49" y="41041"/>
                  </a:moveTo>
                  <a:lnTo>
                    <a:pt x="49" y="41041"/>
                  </a:lnTo>
                  <a:lnTo>
                    <a:pt x="120" y="40812"/>
                  </a:lnTo>
                  <a:lnTo>
                    <a:pt x="190" y="40534"/>
                  </a:lnTo>
                  <a:lnTo>
                    <a:pt x="254" y="40215"/>
                  </a:lnTo>
                  <a:lnTo>
                    <a:pt x="317" y="39861"/>
                  </a:lnTo>
                  <a:lnTo>
                    <a:pt x="380" y="39465"/>
                  </a:lnTo>
                  <a:lnTo>
                    <a:pt x="436" y="39028"/>
                  </a:lnTo>
                  <a:lnTo>
                    <a:pt x="493" y="38562"/>
                  </a:lnTo>
                  <a:lnTo>
                    <a:pt x="549" y="38056"/>
                  </a:lnTo>
                  <a:lnTo>
                    <a:pt x="598" y="37521"/>
                  </a:lnTo>
                  <a:lnTo>
                    <a:pt x="655" y="36959"/>
                  </a:lnTo>
                  <a:lnTo>
                    <a:pt x="746" y="35743"/>
                  </a:lnTo>
                  <a:lnTo>
                    <a:pt x="830" y="34417"/>
                  </a:lnTo>
                  <a:lnTo>
                    <a:pt x="915" y="33001"/>
                  </a:lnTo>
                  <a:lnTo>
                    <a:pt x="985" y="31501"/>
                  </a:lnTo>
                  <a:lnTo>
                    <a:pt x="1056" y="29932"/>
                  </a:lnTo>
                  <a:lnTo>
                    <a:pt x="1119" y="28307"/>
                  </a:lnTo>
                  <a:lnTo>
                    <a:pt x="1182" y="26634"/>
                  </a:lnTo>
                  <a:lnTo>
                    <a:pt x="1295" y="23204"/>
                  </a:lnTo>
                  <a:lnTo>
                    <a:pt x="1407" y="19726"/>
                  </a:lnTo>
                  <a:lnTo>
                    <a:pt x="1520" y="16310"/>
                  </a:lnTo>
                  <a:lnTo>
                    <a:pt x="1583" y="14650"/>
                  </a:lnTo>
                  <a:lnTo>
                    <a:pt x="1647" y="13046"/>
                  </a:lnTo>
                  <a:lnTo>
                    <a:pt x="1710" y="11498"/>
                  </a:lnTo>
                  <a:lnTo>
                    <a:pt x="1780" y="10026"/>
                  </a:lnTo>
                  <a:lnTo>
                    <a:pt x="1858" y="8645"/>
                  </a:lnTo>
                  <a:lnTo>
                    <a:pt x="1935" y="7353"/>
                  </a:lnTo>
                  <a:lnTo>
                    <a:pt x="2020" y="6173"/>
                  </a:lnTo>
                  <a:lnTo>
                    <a:pt x="2069" y="5631"/>
                  </a:lnTo>
                  <a:lnTo>
                    <a:pt x="2118" y="5117"/>
                  </a:lnTo>
                  <a:lnTo>
                    <a:pt x="2167" y="4638"/>
                  </a:lnTo>
                  <a:lnTo>
                    <a:pt x="2217" y="4194"/>
                  </a:lnTo>
                  <a:lnTo>
                    <a:pt x="2273" y="3784"/>
                  </a:lnTo>
                  <a:lnTo>
                    <a:pt x="2329" y="3416"/>
                  </a:lnTo>
                  <a:lnTo>
                    <a:pt x="2393" y="3090"/>
                  </a:lnTo>
                  <a:lnTo>
                    <a:pt x="2456" y="2798"/>
                  </a:lnTo>
                  <a:lnTo>
                    <a:pt x="2519" y="2555"/>
                  </a:lnTo>
                  <a:lnTo>
                    <a:pt x="2583" y="2347"/>
                  </a:lnTo>
                  <a:lnTo>
                    <a:pt x="2618" y="2264"/>
                  </a:lnTo>
                  <a:lnTo>
                    <a:pt x="2653" y="2194"/>
                  </a:lnTo>
                  <a:lnTo>
                    <a:pt x="2688" y="2132"/>
                  </a:lnTo>
                  <a:lnTo>
                    <a:pt x="2730" y="2083"/>
                  </a:lnTo>
                  <a:lnTo>
                    <a:pt x="2765" y="2042"/>
                  </a:lnTo>
                  <a:lnTo>
                    <a:pt x="2801" y="2021"/>
                  </a:lnTo>
                  <a:lnTo>
                    <a:pt x="2843" y="2007"/>
                  </a:lnTo>
                  <a:lnTo>
                    <a:pt x="2885" y="2007"/>
                  </a:lnTo>
                  <a:lnTo>
                    <a:pt x="2885" y="2007"/>
                  </a:lnTo>
                  <a:lnTo>
                    <a:pt x="2970" y="2021"/>
                  </a:lnTo>
                  <a:lnTo>
                    <a:pt x="3082" y="2021"/>
                  </a:lnTo>
                  <a:lnTo>
                    <a:pt x="3202" y="2021"/>
                  </a:lnTo>
                  <a:lnTo>
                    <a:pt x="3342" y="2021"/>
                  </a:lnTo>
                  <a:lnTo>
                    <a:pt x="3659" y="1993"/>
                  </a:lnTo>
                  <a:lnTo>
                    <a:pt x="4032" y="1951"/>
                  </a:lnTo>
                  <a:lnTo>
                    <a:pt x="4461" y="1896"/>
                  </a:lnTo>
                  <a:lnTo>
                    <a:pt x="4933" y="1826"/>
                  </a:lnTo>
                  <a:lnTo>
                    <a:pt x="5439" y="1743"/>
                  </a:lnTo>
                  <a:lnTo>
                    <a:pt x="5988" y="1646"/>
                  </a:lnTo>
                  <a:lnTo>
                    <a:pt x="7177" y="1431"/>
                  </a:lnTo>
                  <a:lnTo>
                    <a:pt x="8458" y="1195"/>
                  </a:lnTo>
                  <a:lnTo>
                    <a:pt x="9788" y="945"/>
                  </a:lnTo>
                  <a:lnTo>
                    <a:pt x="11146" y="702"/>
                  </a:lnTo>
                  <a:lnTo>
                    <a:pt x="11821" y="584"/>
                  </a:lnTo>
                  <a:lnTo>
                    <a:pt x="12483" y="472"/>
                  </a:lnTo>
                  <a:lnTo>
                    <a:pt x="13130" y="368"/>
                  </a:lnTo>
                  <a:lnTo>
                    <a:pt x="13763" y="278"/>
                  </a:lnTo>
                  <a:lnTo>
                    <a:pt x="14375" y="195"/>
                  </a:lnTo>
                  <a:lnTo>
                    <a:pt x="14959" y="118"/>
                  </a:lnTo>
                  <a:lnTo>
                    <a:pt x="15508" y="63"/>
                  </a:lnTo>
                  <a:lnTo>
                    <a:pt x="16029" y="21"/>
                  </a:lnTo>
                  <a:lnTo>
                    <a:pt x="16500" y="0"/>
                  </a:lnTo>
                  <a:lnTo>
                    <a:pt x="16726" y="0"/>
                  </a:lnTo>
                  <a:lnTo>
                    <a:pt x="16930" y="0"/>
                  </a:lnTo>
                  <a:lnTo>
                    <a:pt x="17127" y="0"/>
                  </a:lnTo>
                  <a:lnTo>
                    <a:pt x="17317" y="14"/>
                  </a:lnTo>
                  <a:lnTo>
                    <a:pt x="17485" y="35"/>
                  </a:lnTo>
                  <a:lnTo>
                    <a:pt x="17640" y="56"/>
                  </a:lnTo>
                  <a:lnTo>
                    <a:pt x="17781" y="84"/>
                  </a:lnTo>
                  <a:lnTo>
                    <a:pt x="17908" y="118"/>
                  </a:lnTo>
                  <a:lnTo>
                    <a:pt x="18020" y="160"/>
                  </a:lnTo>
                  <a:lnTo>
                    <a:pt x="18112" y="209"/>
                  </a:lnTo>
                  <a:lnTo>
                    <a:pt x="18189" y="264"/>
                  </a:lnTo>
                  <a:lnTo>
                    <a:pt x="18224" y="292"/>
                  </a:lnTo>
                  <a:lnTo>
                    <a:pt x="18252" y="327"/>
                  </a:lnTo>
                  <a:lnTo>
                    <a:pt x="18274" y="361"/>
                  </a:lnTo>
                  <a:lnTo>
                    <a:pt x="18295" y="396"/>
                  </a:lnTo>
                  <a:lnTo>
                    <a:pt x="18309" y="431"/>
                  </a:lnTo>
                  <a:lnTo>
                    <a:pt x="18316" y="472"/>
                  </a:lnTo>
                  <a:lnTo>
                    <a:pt x="18316" y="472"/>
                  </a:lnTo>
                  <a:lnTo>
                    <a:pt x="18330" y="577"/>
                  </a:lnTo>
                  <a:lnTo>
                    <a:pt x="18337" y="736"/>
                  </a:lnTo>
                  <a:lnTo>
                    <a:pt x="18351" y="1188"/>
                  </a:lnTo>
                  <a:lnTo>
                    <a:pt x="18351" y="1826"/>
                  </a:lnTo>
                  <a:lnTo>
                    <a:pt x="18344" y="2639"/>
                  </a:lnTo>
                  <a:lnTo>
                    <a:pt x="18323" y="3604"/>
                  </a:lnTo>
                  <a:lnTo>
                    <a:pt x="18295" y="4715"/>
                  </a:lnTo>
                  <a:lnTo>
                    <a:pt x="18252" y="5958"/>
                  </a:lnTo>
                  <a:lnTo>
                    <a:pt x="18210" y="7318"/>
                  </a:lnTo>
                  <a:lnTo>
                    <a:pt x="18154" y="8790"/>
                  </a:lnTo>
                  <a:lnTo>
                    <a:pt x="18084" y="10366"/>
                  </a:lnTo>
                  <a:lnTo>
                    <a:pt x="18013" y="12019"/>
                  </a:lnTo>
                  <a:lnTo>
                    <a:pt x="17929" y="13741"/>
                  </a:lnTo>
                  <a:lnTo>
                    <a:pt x="17837" y="15532"/>
                  </a:lnTo>
                  <a:lnTo>
                    <a:pt x="17739" y="17365"/>
                  </a:lnTo>
                  <a:lnTo>
                    <a:pt x="17626" y="19233"/>
                  </a:lnTo>
                  <a:lnTo>
                    <a:pt x="17514" y="21128"/>
                  </a:lnTo>
                  <a:lnTo>
                    <a:pt x="17387" y="23038"/>
                  </a:lnTo>
                  <a:lnTo>
                    <a:pt x="17260" y="24940"/>
                  </a:lnTo>
                  <a:lnTo>
                    <a:pt x="17120" y="26829"/>
                  </a:lnTo>
                  <a:lnTo>
                    <a:pt x="16979" y="28696"/>
                  </a:lnTo>
                  <a:lnTo>
                    <a:pt x="16824" y="30529"/>
                  </a:lnTo>
                  <a:lnTo>
                    <a:pt x="16669" y="32307"/>
                  </a:lnTo>
                  <a:lnTo>
                    <a:pt x="16500" y="34022"/>
                  </a:lnTo>
                  <a:lnTo>
                    <a:pt x="16331" y="35667"/>
                  </a:lnTo>
                  <a:lnTo>
                    <a:pt x="16156" y="37229"/>
                  </a:lnTo>
                  <a:lnTo>
                    <a:pt x="16064" y="37972"/>
                  </a:lnTo>
                  <a:lnTo>
                    <a:pt x="15973" y="38687"/>
                  </a:lnTo>
                  <a:lnTo>
                    <a:pt x="15874" y="39375"/>
                  </a:lnTo>
                  <a:lnTo>
                    <a:pt x="15783" y="40041"/>
                  </a:lnTo>
                  <a:lnTo>
                    <a:pt x="15684" y="40666"/>
                  </a:lnTo>
                  <a:lnTo>
                    <a:pt x="15586" y="41270"/>
                  </a:lnTo>
                  <a:lnTo>
                    <a:pt x="15487" y="41833"/>
                  </a:lnTo>
                  <a:lnTo>
                    <a:pt x="15389" y="42360"/>
                  </a:lnTo>
                  <a:lnTo>
                    <a:pt x="15283" y="42853"/>
                  </a:lnTo>
                  <a:lnTo>
                    <a:pt x="15178" y="43305"/>
                  </a:lnTo>
                  <a:lnTo>
                    <a:pt x="15079" y="43721"/>
                  </a:lnTo>
                  <a:lnTo>
                    <a:pt x="14973" y="44096"/>
                  </a:lnTo>
                  <a:lnTo>
                    <a:pt x="14861" y="44422"/>
                  </a:lnTo>
                  <a:lnTo>
                    <a:pt x="14812" y="44575"/>
                  </a:lnTo>
                  <a:lnTo>
                    <a:pt x="14755" y="44714"/>
                  </a:lnTo>
                  <a:lnTo>
                    <a:pt x="14755" y="44714"/>
                  </a:lnTo>
                  <a:lnTo>
                    <a:pt x="14720" y="44790"/>
                  </a:lnTo>
                  <a:lnTo>
                    <a:pt x="14678" y="44867"/>
                  </a:lnTo>
                  <a:lnTo>
                    <a:pt x="14636" y="44943"/>
                  </a:lnTo>
                  <a:lnTo>
                    <a:pt x="14586" y="45019"/>
                  </a:lnTo>
                  <a:lnTo>
                    <a:pt x="14530" y="45089"/>
                  </a:lnTo>
                  <a:lnTo>
                    <a:pt x="14474" y="45151"/>
                  </a:lnTo>
                  <a:lnTo>
                    <a:pt x="14411" y="45214"/>
                  </a:lnTo>
                  <a:lnTo>
                    <a:pt x="14340" y="45276"/>
                  </a:lnTo>
                  <a:lnTo>
                    <a:pt x="14270" y="45339"/>
                  </a:lnTo>
                  <a:lnTo>
                    <a:pt x="14199" y="45394"/>
                  </a:lnTo>
                  <a:lnTo>
                    <a:pt x="14115" y="45443"/>
                  </a:lnTo>
                  <a:lnTo>
                    <a:pt x="14038" y="45499"/>
                  </a:lnTo>
                  <a:lnTo>
                    <a:pt x="13862" y="45589"/>
                  </a:lnTo>
                  <a:lnTo>
                    <a:pt x="13672" y="45672"/>
                  </a:lnTo>
                  <a:lnTo>
                    <a:pt x="13468" y="45748"/>
                  </a:lnTo>
                  <a:lnTo>
                    <a:pt x="13250" y="45811"/>
                  </a:lnTo>
                  <a:lnTo>
                    <a:pt x="13017" y="45867"/>
                  </a:lnTo>
                  <a:lnTo>
                    <a:pt x="12778" y="45915"/>
                  </a:lnTo>
                  <a:lnTo>
                    <a:pt x="12525" y="45950"/>
                  </a:lnTo>
                  <a:lnTo>
                    <a:pt x="12264" y="45985"/>
                  </a:lnTo>
                  <a:lnTo>
                    <a:pt x="11990" y="46005"/>
                  </a:lnTo>
                  <a:lnTo>
                    <a:pt x="11709" y="46012"/>
                  </a:lnTo>
                  <a:lnTo>
                    <a:pt x="11420" y="46019"/>
                  </a:lnTo>
                  <a:lnTo>
                    <a:pt x="11125" y="46019"/>
                  </a:lnTo>
                  <a:lnTo>
                    <a:pt x="10815" y="46005"/>
                  </a:lnTo>
                  <a:lnTo>
                    <a:pt x="10505" y="45985"/>
                  </a:lnTo>
                  <a:lnTo>
                    <a:pt x="10189" y="45964"/>
                  </a:lnTo>
                  <a:lnTo>
                    <a:pt x="9865" y="45929"/>
                  </a:lnTo>
                  <a:lnTo>
                    <a:pt x="9534" y="45887"/>
                  </a:lnTo>
                  <a:lnTo>
                    <a:pt x="9204" y="45846"/>
                  </a:lnTo>
                  <a:lnTo>
                    <a:pt x="8873" y="45790"/>
                  </a:lnTo>
                  <a:lnTo>
                    <a:pt x="8535" y="45735"/>
                  </a:lnTo>
                  <a:lnTo>
                    <a:pt x="8190" y="45665"/>
                  </a:lnTo>
                  <a:lnTo>
                    <a:pt x="7853" y="45596"/>
                  </a:lnTo>
                  <a:lnTo>
                    <a:pt x="7508" y="45519"/>
                  </a:lnTo>
                  <a:lnTo>
                    <a:pt x="7170" y="45443"/>
                  </a:lnTo>
                  <a:lnTo>
                    <a:pt x="6825" y="45353"/>
                  </a:lnTo>
                  <a:lnTo>
                    <a:pt x="6488" y="45262"/>
                  </a:lnTo>
                  <a:lnTo>
                    <a:pt x="6150" y="45172"/>
                  </a:lnTo>
                  <a:lnTo>
                    <a:pt x="5812" y="45068"/>
                  </a:lnTo>
                  <a:lnTo>
                    <a:pt x="5481" y="44964"/>
                  </a:lnTo>
                  <a:lnTo>
                    <a:pt x="5151" y="44860"/>
                  </a:lnTo>
                  <a:lnTo>
                    <a:pt x="4827" y="44742"/>
                  </a:lnTo>
                  <a:lnTo>
                    <a:pt x="4503" y="44631"/>
                  </a:lnTo>
                  <a:lnTo>
                    <a:pt x="4187" y="44513"/>
                  </a:lnTo>
                  <a:lnTo>
                    <a:pt x="3884" y="44388"/>
                  </a:lnTo>
                  <a:lnTo>
                    <a:pt x="3582" y="44263"/>
                  </a:lnTo>
                  <a:lnTo>
                    <a:pt x="3286" y="44138"/>
                  </a:lnTo>
                  <a:lnTo>
                    <a:pt x="2998" y="44006"/>
                  </a:lnTo>
                  <a:lnTo>
                    <a:pt x="2723" y="43874"/>
                  </a:lnTo>
                  <a:lnTo>
                    <a:pt x="2456" y="43735"/>
                  </a:lnTo>
                  <a:lnTo>
                    <a:pt x="2203" y="43596"/>
                  </a:lnTo>
                  <a:lnTo>
                    <a:pt x="1956" y="43457"/>
                  </a:lnTo>
                  <a:lnTo>
                    <a:pt x="1717" y="43318"/>
                  </a:lnTo>
                  <a:lnTo>
                    <a:pt x="1499" y="43180"/>
                  </a:lnTo>
                  <a:lnTo>
                    <a:pt x="1288" y="43034"/>
                  </a:lnTo>
                  <a:lnTo>
                    <a:pt x="1091" y="42895"/>
                  </a:lnTo>
                  <a:lnTo>
                    <a:pt x="908" y="42749"/>
                  </a:lnTo>
                  <a:lnTo>
                    <a:pt x="739" y="42603"/>
                  </a:lnTo>
                  <a:lnTo>
                    <a:pt x="591" y="42457"/>
                  </a:lnTo>
                  <a:lnTo>
                    <a:pt x="451" y="42312"/>
                  </a:lnTo>
                  <a:lnTo>
                    <a:pt x="331" y="42166"/>
                  </a:lnTo>
                  <a:lnTo>
                    <a:pt x="232" y="42027"/>
                  </a:lnTo>
                  <a:lnTo>
                    <a:pt x="148" y="41881"/>
                  </a:lnTo>
                  <a:lnTo>
                    <a:pt x="78" y="41735"/>
                  </a:lnTo>
                  <a:lnTo>
                    <a:pt x="49" y="41666"/>
                  </a:lnTo>
                  <a:lnTo>
                    <a:pt x="28" y="41597"/>
                  </a:lnTo>
                  <a:lnTo>
                    <a:pt x="14" y="41527"/>
                  </a:lnTo>
                  <a:lnTo>
                    <a:pt x="7" y="41458"/>
                  </a:lnTo>
                  <a:lnTo>
                    <a:pt x="0" y="41388"/>
                  </a:lnTo>
                  <a:lnTo>
                    <a:pt x="0" y="41319"/>
                  </a:lnTo>
                  <a:lnTo>
                    <a:pt x="0" y="41249"/>
                  </a:lnTo>
                  <a:lnTo>
                    <a:pt x="14" y="41180"/>
                  </a:lnTo>
                  <a:lnTo>
                    <a:pt x="28" y="41110"/>
                  </a:lnTo>
                  <a:lnTo>
                    <a:pt x="49" y="41041"/>
                  </a:lnTo>
                  <a:lnTo>
                    <a:pt x="49" y="410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>
              <a:extLst>
                <a:ext uri="{FF2B5EF4-FFF2-40B4-BE49-F238E27FC236}">
                  <a16:creationId xmlns:a16="http://schemas.microsoft.com/office/drawing/2014/main" id="{CA020C77-8A42-1F82-A055-439653900183}"/>
                </a:ext>
              </a:extLst>
            </p:cNvPr>
            <p:cNvSpPr/>
            <p:nvPr/>
          </p:nvSpPr>
          <p:spPr>
            <a:xfrm rot="10800000">
              <a:off x="924150" y="2684738"/>
              <a:ext cx="1519500" cy="1054500"/>
            </a:xfrm>
            <a:custGeom>
              <a:avLst/>
              <a:gdLst/>
              <a:ahLst/>
              <a:cxnLst/>
              <a:rect l="l" t="t" r="r" b="b"/>
              <a:pathLst>
                <a:path w="60780" h="42180" extrusionOk="0">
                  <a:moveTo>
                    <a:pt x="18168" y="34514"/>
                  </a:moveTo>
                  <a:lnTo>
                    <a:pt x="0" y="41582"/>
                  </a:lnTo>
                  <a:lnTo>
                    <a:pt x="2723" y="42179"/>
                  </a:lnTo>
                  <a:lnTo>
                    <a:pt x="19294" y="36097"/>
                  </a:lnTo>
                  <a:lnTo>
                    <a:pt x="50704" y="40048"/>
                  </a:lnTo>
                  <a:lnTo>
                    <a:pt x="60780" y="1805"/>
                  </a:lnTo>
                  <a:lnTo>
                    <a:pt x="58676" y="0"/>
                  </a:lnTo>
                  <a:lnTo>
                    <a:pt x="48734" y="38541"/>
                  </a:lnTo>
                  <a:lnTo>
                    <a:pt x="18168" y="345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>
              <a:extLst>
                <a:ext uri="{FF2B5EF4-FFF2-40B4-BE49-F238E27FC236}">
                  <a16:creationId xmlns:a16="http://schemas.microsoft.com/office/drawing/2014/main" id="{F3059ABE-9585-C10C-A691-86D4832685FB}"/>
                </a:ext>
              </a:extLst>
            </p:cNvPr>
            <p:cNvSpPr/>
            <p:nvPr/>
          </p:nvSpPr>
          <p:spPr>
            <a:xfrm rot="10800000">
              <a:off x="2234867" y="3127713"/>
              <a:ext cx="190700" cy="330350"/>
            </a:xfrm>
            <a:custGeom>
              <a:avLst/>
              <a:gdLst/>
              <a:ahLst/>
              <a:cxnLst/>
              <a:rect l="l" t="t" r="r" b="b"/>
              <a:pathLst>
                <a:path w="7628" h="13214" extrusionOk="0">
                  <a:moveTo>
                    <a:pt x="3455" y="13214"/>
                  </a:moveTo>
                  <a:lnTo>
                    <a:pt x="3455" y="13214"/>
                  </a:lnTo>
                  <a:lnTo>
                    <a:pt x="3532" y="13200"/>
                  </a:lnTo>
                  <a:lnTo>
                    <a:pt x="3610" y="13186"/>
                  </a:lnTo>
                  <a:lnTo>
                    <a:pt x="3687" y="13158"/>
                  </a:lnTo>
                  <a:lnTo>
                    <a:pt x="3772" y="13123"/>
                  </a:lnTo>
                  <a:lnTo>
                    <a:pt x="3856" y="13089"/>
                  </a:lnTo>
                  <a:lnTo>
                    <a:pt x="3947" y="13040"/>
                  </a:lnTo>
                  <a:lnTo>
                    <a:pt x="4039" y="12985"/>
                  </a:lnTo>
                  <a:lnTo>
                    <a:pt x="4130" y="12922"/>
                  </a:lnTo>
                  <a:lnTo>
                    <a:pt x="4222" y="12853"/>
                  </a:lnTo>
                  <a:lnTo>
                    <a:pt x="4320" y="12776"/>
                  </a:lnTo>
                  <a:lnTo>
                    <a:pt x="4419" y="12686"/>
                  </a:lnTo>
                  <a:lnTo>
                    <a:pt x="4517" y="12589"/>
                  </a:lnTo>
                  <a:lnTo>
                    <a:pt x="4623" y="12478"/>
                  </a:lnTo>
                  <a:lnTo>
                    <a:pt x="4721" y="12360"/>
                  </a:lnTo>
                  <a:lnTo>
                    <a:pt x="4827" y="12235"/>
                  </a:lnTo>
                  <a:lnTo>
                    <a:pt x="4933" y="12096"/>
                  </a:lnTo>
                  <a:lnTo>
                    <a:pt x="5045" y="11950"/>
                  </a:lnTo>
                  <a:lnTo>
                    <a:pt x="5151" y="11790"/>
                  </a:lnTo>
                  <a:lnTo>
                    <a:pt x="5263" y="11617"/>
                  </a:lnTo>
                  <a:lnTo>
                    <a:pt x="5369" y="11429"/>
                  </a:lnTo>
                  <a:lnTo>
                    <a:pt x="5481" y="11235"/>
                  </a:lnTo>
                  <a:lnTo>
                    <a:pt x="5594" y="11027"/>
                  </a:lnTo>
                  <a:lnTo>
                    <a:pt x="5707" y="10811"/>
                  </a:lnTo>
                  <a:lnTo>
                    <a:pt x="5819" y="10575"/>
                  </a:lnTo>
                  <a:lnTo>
                    <a:pt x="5939" y="10332"/>
                  </a:lnTo>
                  <a:lnTo>
                    <a:pt x="6051" y="10068"/>
                  </a:lnTo>
                  <a:lnTo>
                    <a:pt x="6164" y="9798"/>
                  </a:lnTo>
                  <a:lnTo>
                    <a:pt x="6276" y="9506"/>
                  </a:lnTo>
                  <a:lnTo>
                    <a:pt x="6396" y="9201"/>
                  </a:lnTo>
                  <a:lnTo>
                    <a:pt x="6509" y="8888"/>
                  </a:lnTo>
                  <a:lnTo>
                    <a:pt x="6621" y="8555"/>
                  </a:lnTo>
                  <a:lnTo>
                    <a:pt x="6734" y="8208"/>
                  </a:lnTo>
                  <a:lnTo>
                    <a:pt x="6734" y="8208"/>
                  </a:lnTo>
                  <a:lnTo>
                    <a:pt x="6846" y="7847"/>
                  </a:lnTo>
                  <a:lnTo>
                    <a:pt x="6952" y="7493"/>
                  </a:lnTo>
                  <a:lnTo>
                    <a:pt x="7043" y="7145"/>
                  </a:lnTo>
                  <a:lnTo>
                    <a:pt x="7135" y="6798"/>
                  </a:lnTo>
                  <a:lnTo>
                    <a:pt x="7219" y="6451"/>
                  </a:lnTo>
                  <a:lnTo>
                    <a:pt x="7290" y="6111"/>
                  </a:lnTo>
                  <a:lnTo>
                    <a:pt x="7360" y="5771"/>
                  </a:lnTo>
                  <a:lnTo>
                    <a:pt x="7423" y="5437"/>
                  </a:lnTo>
                  <a:lnTo>
                    <a:pt x="7473" y="5111"/>
                  </a:lnTo>
                  <a:lnTo>
                    <a:pt x="7522" y="4792"/>
                  </a:lnTo>
                  <a:lnTo>
                    <a:pt x="7557" y="4479"/>
                  </a:lnTo>
                  <a:lnTo>
                    <a:pt x="7585" y="4167"/>
                  </a:lnTo>
                  <a:lnTo>
                    <a:pt x="7606" y="3868"/>
                  </a:lnTo>
                  <a:lnTo>
                    <a:pt x="7620" y="3577"/>
                  </a:lnTo>
                  <a:lnTo>
                    <a:pt x="7627" y="3292"/>
                  </a:lnTo>
                  <a:lnTo>
                    <a:pt x="7627" y="3014"/>
                  </a:lnTo>
                  <a:lnTo>
                    <a:pt x="7613" y="2743"/>
                  </a:lnTo>
                  <a:lnTo>
                    <a:pt x="7599" y="2487"/>
                  </a:lnTo>
                  <a:lnTo>
                    <a:pt x="7571" y="2244"/>
                  </a:lnTo>
                  <a:lnTo>
                    <a:pt x="7529" y="2007"/>
                  </a:lnTo>
                  <a:lnTo>
                    <a:pt x="7487" y="1785"/>
                  </a:lnTo>
                  <a:lnTo>
                    <a:pt x="7430" y="1570"/>
                  </a:lnTo>
                  <a:lnTo>
                    <a:pt x="7367" y="1369"/>
                  </a:lnTo>
                  <a:lnTo>
                    <a:pt x="7297" y="1181"/>
                  </a:lnTo>
                  <a:lnTo>
                    <a:pt x="7212" y="1008"/>
                  </a:lnTo>
                  <a:lnTo>
                    <a:pt x="7128" y="848"/>
                  </a:lnTo>
                  <a:lnTo>
                    <a:pt x="7022" y="702"/>
                  </a:lnTo>
                  <a:lnTo>
                    <a:pt x="6973" y="640"/>
                  </a:lnTo>
                  <a:lnTo>
                    <a:pt x="6917" y="577"/>
                  </a:lnTo>
                  <a:lnTo>
                    <a:pt x="6860" y="515"/>
                  </a:lnTo>
                  <a:lnTo>
                    <a:pt x="6797" y="459"/>
                  </a:lnTo>
                  <a:lnTo>
                    <a:pt x="6734" y="411"/>
                  </a:lnTo>
                  <a:lnTo>
                    <a:pt x="6670" y="362"/>
                  </a:lnTo>
                  <a:lnTo>
                    <a:pt x="6600" y="313"/>
                  </a:lnTo>
                  <a:lnTo>
                    <a:pt x="6530" y="279"/>
                  </a:lnTo>
                  <a:lnTo>
                    <a:pt x="6452" y="244"/>
                  </a:lnTo>
                  <a:lnTo>
                    <a:pt x="6382" y="209"/>
                  </a:lnTo>
                  <a:lnTo>
                    <a:pt x="6382" y="209"/>
                  </a:lnTo>
                  <a:lnTo>
                    <a:pt x="6220" y="161"/>
                  </a:lnTo>
                  <a:lnTo>
                    <a:pt x="6051" y="112"/>
                  </a:lnTo>
                  <a:lnTo>
                    <a:pt x="5875" y="70"/>
                  </a:lnTo>
                  <a:lnTo>
                    <a:pt x="5685" y="36"/>
                  </a:lnTo>
                  <a:lnTo>
                    <a:pt x="5488" y="15"/>
                  </a:lnTo>
                  <a:lnTo>
                    <a:pt x="5291" y="1"/>
                  </a:lnTo>
                  <a:lnTo>
                    <a:pt x="5080" y="1"/>
                  </a:lnTo>
                  <a:lnTo>
                    <a:pt x="4869" y="8"/>
                  </a:lnTo>
                  <a:lnTo>
                    <a:pt x="4651" y="29"/>
                  </a:lnTo>
                  <a:lnTo>
                    <a:pt x="4426" y="56"/>
                  </a:lnTo>
                  <a:lnTo>
                    <a:pt x="4201" y="105"/>
                  </a:lnTo>
                  <a:lnTo>
                    <a:pt x="3976" y="168"/>
                  </a:lnTo>
                  <a:lnTo>
                    <a:pt x="3743" y="237"/>
                  </a:lnTo>
                  <a:lnTo>
                    <a:pt x="3511" y="327"/>
                  </a:lnTo>
                  <a:lnTo>
                    <a:pt x="3286" y="438"/>
                  </a:lnTo>
                  <a:lnTo>
                    <a:pt x="3054" y="563"/>
                  </a:lnTo>
                  <a:lnTo>
                    <a:pt x="2941" y="633"/>
                  </a:lnTo>
                  <a:lnTo>
                    <a:pt x="2829" y="702"/>
                  </a:lnTo>
                  <a:lnTo>
                    <a:pt x="2716" y="785"/>
                  </a:lnTo>
                  <a:lnTo>
                    <a:pt x="2604" y="869"/>
                  </a:lnTo>
                  <a:lnTo>
                    <a:pt x="2491" y="952"/>
                  </a:lnTo>
                  <a:lnTo>
                    <a:pt x="2385" y="1049"/>
                  </a:lnTo>
                  <a:lnTo>
                    <a:pt x="2273" y="1147"/>
                  </a:lnTo>
                  <a:lnTo>
                    <a:pt x="2167" y="1251"/>
                  </a:lnTo>
                  <a:lnTo>
                    <a:pt x="2055" y="1355"/>
                  </a:lnTo>
                  <a:lnTo>
                    <a:pt x="1949" y="1473"/>
                  </a:lnTo>
                  <a:lnTo>
                    <a:pt x="1851" y="1591"/>
                  </a:lnTo>
                  <a:lnTo>
                    <a:pt x="1745" y="1716"/>
                  </a:lnTo>
                  <a:lnTo>
                    <a:pt x="1647" y="1848"/>
                  </a:lnTo>
                  <a:lnTo>
                    <a:pt x="1548" y="1980"/>
                  </a:lnTo>
                  <a:lnTo>
                    <a:pt x="1450" y="2126"/>
                  </a:lnTo>
                  <a:lnTo>
                    <a:pt x="1351" y="2271"/>
                  </a:lnTo>
                  <a:lnTo>
                    <a:pt x="1260" y="2424"/>
                  </a:lnTo>
                  <a:lnTo>
                    <a:pt x="1168" y="2584"/>
                  </a:lnTo>
                  <a:lnTo>
                    <a:pt x="1077" y="2750"/>
                  </a:lnTo>
                  <a:lnTo>
                    <a:pt x="992" y="2924"/>
                  </a:lnTo>
                  <a:lnTo>
                    <a:pt x="908" y="3104"/>
                  </a:lnTo>
                  <a:lnTo>
                    <a:pt x="823" y="3285"/>
                  </a:lnTo>
                  <a:lnTo>
                    <a:pt x="746" y="3479"/>
                  </a:lnTo>
                  <a:lnTo>
                    <a:pt x="669" y="3681"/>
                  </a:lnTo>
                  <a:lnTo>
                    <a:pt x="598" y="3882"/>
                  </a:lnTo>
                  <a:lnTo>
                    <a:pt x="528" y="4097"/>
                  </a:lnTo>
                  <a:lnTo>
                    <a:pt x="457" y="4313"/>
                  </a:lnTo>
                  <a:lnTo>
                    <a:pt x="394" y="4542"/>
                  </a:lnTo>
                  <a:lnTo>
                    <a:pt x="331" y="4778"/>
                  </a:lnTo>
                  <a:lnTo>
                    <a:pt x="274" y="5014"/>
                  </a:lnTo>
                  <a:lnTo>
                    <a:pt x="218" y="5264"/>
                  </a:lnTo>
                  <a:lnTo>
                    <a:pt x="169" y="5521"/>
                  </a:lnTo>
                  <a:lnTo>
                    <a:pt x="169" y="5521"/>
                  </a:lnTo>
                  <a:lnTo>
                    <a:pt x="120" y="5778"/>
                  </a:lnTo>
                  <a:lnTo>
                    <a:pt x="85" y="6028"/>
                  </a:lnTo>
                  <a:lnTo>
                    <a:pt x="56" y="6277"/>
                  </a:lnTo>
                  <a:lnTo>
                    <a:pt x="28" y="6514"/>
                  </a:lnTo>
                  <a:lnTo>
                    <a:pt x="14" y="6757"/>
                  </a:lnTo>
                  <a:lnTo>
                    <a:pt x="7" y="6986"/>
                  </a:lnTo>
                  <a:lnTo>
                    <a:pt x="0" y="7215"/>
                  </a:lnTo>
                  <a:lnTo>
                    <a:pt x="7" y="7437"/>
                  </a:lnTo>
                  <a:lnTo>
                    <a:pt x="14" y="7652"/>
                  </a:lnTo>
                  <a:lnTo>
                    <a:pt x="28" y="7867"/>
                  </a:lnTo>
                  <a:lnTo>
                    <a:pt x="49" y="8076"/>
                  </a:lnTo>
                  <a:lnTo>
                    <a:pt x="77" y="8284"/>
                  </a:lnTo>
                  <a:lnTo>
                    <a:pt x="113" y="8485"/>
                  </a:lnTo>
                  <a:lnTo>
                    <a:pt x="148" y="8680"/>
                  </a:lnTo>
                  <a:lnTo>
                    <a:pt x="190" y="8867"/>
                  </a:lnTo>
                  <a:lnTo>
                    <a:pt x="239" y="9055"/>
                  </a:lnTo>
                  <a:lnTo>
                    <a:pt x="289" y="9235"/>
                  </a:lnTo>
                  <a:lnTo>
                    <a:pt x="338" y="9416"/>
                  </a:lnTo>
                  <a:lnTo>
                    <a:pt x="401" y="9589"/>
                  </a:lnTo>
                  <a:lnTo>
                    <a:pt x="464" y="9756"/>
                  </a:lnTo>
                  <a:lnTo>
                    <a:pt x="528" y="9916"/>
                  </a:lnTo>
                  <a:lnTo>
                    <a:pt x="598" y="10075"/>
                  </a:lnTo>
                  <a:lnTo>
                    <a:pt x="669" y="10235"/>
                  </a:lnTo>
                  <a:lnTo>
                    <a:pt x="746" y="10381"/>
                  </a:lnTo>
                  <a:lnTo>
                    <a:pt x="901" y="10672"/>
                  </a:lnTo>
                  <a:lnTo>
                    <a:pt x="1070" y="10943"/>
                  </a:lnTo>
                  <a:lnTo>
                    <a:pt x="1238" y="11200"/>
                  </a:lnTo>
                  <a:lnTo>
                    <a:pt x="1414" y="11443"/>
                  </a:lnTo>
                  <a:lnTo>
                    <a:pt x="1597" y="11665"/>
                  </a:lnTo>
                  <a:lnTo>
                    <a:pt x="1780" y="11874"/>
                  </a:lnTo>
                  <a:lnTo>
                    <a:pt x="1956" y="12061"/>
                  </a:lnTo>
                  <a:lnTo>
                    <a:pt x="2139" y="12235"/>
                  </a:lnTo>
                  <a:lnTo>
                    <a:pt x="2315" y="12401"/>
                  </a:lnTo>
                  <a:lnTo>
                    <a:pt x="2484" y="12540"/>
                  </a:lnTo>
                  <a:lnTo>
                    <a:pt x="2646" y="12672"/>
                  </a:lnTo>
                  <a:lnTo>
                    <a:pt x="2793" y="12790"/>
                  </a:lnTo>
                  <a:lnTo>
                    <a:pt x="2934" y="12894"/>
                  </a:lnTo>
                  <a:lnTo>
                    <a:pt x="3061" y="12978"/>
                  </a:lnTo>
                  <a:lnTo>
                    <a:pt x="3272" y="13110"/>
                  </a:lnTo>
                  <a:lnTo>
                    <a:pt x="3406" y="13186"/>
                  </a:lnTo>
                  <a:lnTo>
                    <a:pt x="3455" y="13214"/>
                  </a:lnTo>
                  <a:lnTo>
                    <a:pt x="3455" y="13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>
              <a:extLst>
                <a:ext uri="{FF2B5EF4-FFF2-40B4-BE49-F238E27FC236}">
                  <a16:creationId xmlns:a16="http://schemas.microsoft.com/office/drawing/2014/main" id="{45FF587C-9283-FDD1-F125-1CC079761656}"/>
                </a:ext>
              </a:extLst>
            </p:cNvPr>
            <p:cNvSpPr/>
            <p:nvPr/>
          </p:nvSpPr>
          <p:spPr>
            <a:xfrm rot="10800000">
              <a:off x="1519075" y="1453888"/>
              <a:ext cx="149175" cy="272550"/>
            </a:xfrm>
            <a:custGeom>
              <a:avLst/>
              <a:gdLst/>
              <a:ahLst/>
              <a:cxnLst/>
              <a:rect l="l" t="t" r="r" b="b"/>
              <a:pathLst>
                <a:path w="5967" h="10902" extrusionOk="0">
                  <a:moveTo>
                    <a:pt x="5967" y="6617"/>
                  </a:moveTo>
                  <a:lnTo>
                    <a:pt x="5967" y="6617"/>
                  </a:lnTo>
                  <a:lnTo>
                    <a:pt x="5918" y="6756"/>
                  </a:lnTo>
                  <a:lnTo>
                    <a:pt x="5833" y="6964"/>
                  </a:lnTo>
                  <a:lnTo>
                    <a:pt x="5721" y="7228"/>
                  </a:lnTo>
                  <a:lnTo>
                    <a:pt x="5587" y="7541"/>
                  </a:lnTo>
                  <a:lnTo>
                    <a:pt x="5425" y="7888"/>
                  </a:lnTo>
                  <a:lnTo>
                    <a:pt x="5242" y="8256"/>
                  </a:lnTo>
                  <a:lnTo>
                    <a:pt x="5038" y="8638"/>
                  </a:lnTo>
                  <a:lnTo>
                    <a:pt x="4820" y="9026"/>
                  </a:lnTo>
                  <a:lnTo>
                    <a:pt x="4700" y="9214"/>
                  </a:lnTo>
                  <a:lnTo>
                    <a:pt x="4581" y="9401"/>
                  </a:lnTo>
                  <a:lnTo>
                    <a:pt x="4461" y="9582"/>
                  </a:lnTo>
                  <a:lnTo>
                    <a:pt x="4341" y="9762"/>
                  </a:lnTo>
                  <a:lnTo>
                    <a:pt x="4215" y="9929"/>
                  </a:lnTo>
                  <a:lnTo>
                    <a:pt x="4088" y="10089"/>
                  </a:lnTo>
                  <a:lnTo>
                    <a:pt x="3955" y="10241"/>
                  </a:lnTo>
                  <a:lnTo>
                    <a:pt x="3821" y="10373"/>
                  </a:lnTo>
                  <a:lnTo>
                    <a:pt x="3694" y="10498"/>
                  </a:lnTo>
                  <a:lnTo>
                    <a:pt x="3560" y="10609"/>
                  </a:lnTo>
                  <a:lnTo>
                    <a:pt x="3427" y="10707"/>
                  </a:lnTo>
                  <a:lnTo>
                    <a:pt x="3293" y="10783"/>
                  </a:lnTo>
                  <a:lnTo>
                    <a:pt x="3230" y="10818"/>
                  </a:lnTo>
                  <a:lnTo>
                    <a:pt x="3159" y="10839"/>
                  </a:lnTo>
                  <a:lnTo>
                    <a:pt x="3096" y="10866"/>
                  </a:lnTo>
                  <a:lnTo>
                    <a:pt x="3026" y="10880"/>
                  </a:lnTo>
                  <a:lnTo>
                    <a:pt x="2962" y="10894"/>
                  </a:lnTo>
                  <a:lnTo>
                    <a:pt x="2899" y="10901"/>
                  </a:lnTo>
                  <a:lnTo>
                    <a:pt x="2829" y="10901"/>
                  </a:lnTo>
                  <a:lnTo>
                    <a:pt x="2765" y="10894"/>
                  </a:lnTo>
                  <a:lnTo>
                    <a:pt x="2765" y="10894"/>
                  </a:lnTo>
                  <a:lnTo>
                    <a:pt x="2639" y="10873"/>
                  </a:lnTo>
                  <a:lnTo>
                    <a:pt x="2512" y="10839"/>
                  </a:lnTo>
                  <a:lnTo>
                    <a:pt x="2385" y="10797"/>
                  </a:lnTo>
                  <a:lnTo>
                    <a:pt x="2259" y="10748"/>
                  </a:lnTo>
                  <a:lnTo>
                    <a:pt x="2139" y="10686"/>
                  </a:lnTo>
                  <a:lnTo>
                    <a:pt x="2020" y="10616"/>
                  </a:lnTo>
                  <a:lnTo>
                    <a:pt x="1900" y="10540"/>
                  </a:lnTo>
                  <a:lnTo>
                    <a:pt x="1787" y="10450"/>
                  </a:lnTo>
                  <a:lnTo>
                    <a:pt x="1675" y="10353"/>
                  </a:lnTo>
                  <a:lnTo>
                    <a:pt x="1562" y="10248"/>
                  </a:lnTo>
                  <a:lnTo>
                    <a:pt x="1457" y="10130"/>
                  </a:lnTo>
                  <a:lnTo>
                    <a:pt x="1351" y="10012"/>
                  </a:lnTo>
                  <a:lnTo>
                    <a:pt x="1253" y="9880"/>
                  </a:lnTo>
                  <a:lnTo>
                    <a:pt x="1154" y="9742"/>
                  </a:lnTo>
                  <a:lnTo>
                    <a:pt x="1056" y="9589"/>
                  </a:lnTo>
                  <a:lnTo>
                    <a:pt x="964" y="9436"/>
                  </a:lnTo>
                  <a:lnTo>
                    <a:pt x="873" y="9269"/>
                  </a:lnTo>
                  <a:lnTo>
                    <a:pt x="788" y="9096"/>
                  </a:lnTo>
                  <a:lnTo>
                    <a:pt x="711" y="8915"/>
                  </a:lnTo>
                  <a:lnTo>
                    <a:pt x="633" y="8728"/>
                  </a:lnTo>
                  <a:lnTo>
                    <a:pt x="556" y="8533"/>
                  </a:lnTo>
                  <a:lnTo>
                    <a:pt x="486" y="8325"/>
                  </a:lnTo>
                  <a:lnTo>
                    <a:pt x="422" y="8117"/>
                  </a:lnTo>
                  <a:lnTo>
                    <a:pt x="359" y="7895"/>
                  </a:lnTo>
                  <a:lnTo>
                    <a:pt x="303" y="7673"/>
                  </a:lnTo>
                  <a:lnTo>
                    <a:pt x="253" y="7436"/>
                  </a:lnTo>
                  <a:lnTo>
                    <a:pt x="204" y="7200"/>
                  </a:lnTo>
                  <a:lnTo>
                    <a:pt x="162" y="6950"/>
                  </a:lnTo>
                  <a:lnTo>
                    <a:pt x="120" y="6700"/>
                  </a:lnTo>
                  <a:lnTo>
                    <a:pt x="85" y="6444"/>
                  </a:lnTo>
                  <a:lnTo>
                    <a:pt x="56" y="6173"/>
                  </a:lnTo>
                  <a:lnTo>
                    <a:pt x="35" y="5902"/>
                  </a:lnTo>
                  <a:lnTo>
                    <a:pt x="35" y="5902"/>
                  </a:lnTo>
                  <a:lnTo>
                    <a:pt x="21" y="5624"/>
                  </a:lnTo>
                  <a:lnTo>
                    <a:pt x="7" y="5347"/>
                  </a:lnTo>
                  <a:lnTo>
                    <a:pt x="0" y="5069"/>
                  </a:lnTo>
                  <a:lnTo>
                    <a:pt x="0" y="4791"/>
                  </a:lnTo>
                  <a:lnTo>
                    <a:pt x="0" y="4520"/>
                  </a:lnTo>
                  <a:lnTo>
                    <a:pt x="14" y="4243"/>
                  </a:lnTo>
                  <a:lnTo>
                    <a:pt x="21" y="3979"/>
                  </a:lnTo>
                  <a:lnTo>
                    <a:pt x="42" y="3708"/>
                  </a:lnTo>
                  <a:lnTo>
                    <a:pt x="85" y="3187"/>
                  </a:lnTo>
                  <a:lnTo>
                    <a:pt x="141" y="2687"/>
                  </a:lnTo>
                  <a:lnTo>
                    <a:pt x="204" y="2215"/>
                  </a:lnTo>
                  <a:lnTo>
                    <a:pt x="282" y="1771"/>
                  </a:lnTo>
                  <a:lnTo>
                    <a:pt x="366" y="1368"/>
                  </a:lnTo>
                  <a:lnTo>
                    <a:pt x="450" y="1007"/>
                  </a:lnTo>
                  <a:lnTo>
                    <a:pt x="535" y="688"/>
                  </a:lnTo>
                  <a:lnTo>
                    <a:pt x="619" y="424"/>
                  </a:lnTo>
                  <a:lnTo>
                    <a:pt x="662" y="320"/>
                  </a:lnTo>
                  <a:lnTo>
                    <a:pt x="704" y="223"/>
                  </a:lnTo>
                  <a:lnTo>
                    <a:pt x="739" y="146"/>
                  </a:lnTo>
                  <a:lnTo>
                    <a:pt x="781" y="84"/>
                  </a:lnTo>
                  <a:lnTo>
                    <a:pt x="816" y="35"/>
                  </a:lnTo>
                  <a:lnTo>
                    <a:pt x="851" y="7"/>
                  </a:lnTo>
                  <a:lnTo>
                    <a:pt x="866" y="0"/>
                  </a:lnTo>
                  <a:lnTo>
                    <a:pt x="880" y="0"/>
                  </a:lnTo>
                  <a:lnTo>
                    <a:pt x="894" y="7"/>
                  </a:lnTo>
                  <a:lnTo>
                    <a:pt x="908" y="14"/>
                  </a:lnTo>
                  <a:lnTo>
                    <a:pt x="908" y="14"/>
                  </a:lnTo>
                  <a:lnTo>
                    <a:pt x="943" y="49"/>
                  </a:lnTo>
                  <a:lnTo>
                    <a:pt x="992" y="111"/>
                  </a:lnTo>
                  <a:lnTo>
                    <a:pt x="1133" y="313"/>
                  </a:lnTo>
                  <a:lnTo>
                    <a:pt x="1330" y="604"/>
                  </a:lnTo>
                  <a:lnTo>
                    <a:pt x="1569" y="972"/>
                  </a:lnTo>
                  <a:lnTo>
                    <a:pt x="2160" y="1896"/>
                  </a:lnTo>
                  <a:lnTo>
                    <a:pt x="2498" y="2417"/>
                  </a:lnTo>
                  <a:lnTo>
                    <a:pt x="2864" y="2965"/>
                  </a:lnTo>
                  <a:lnTo>
                    <a:pt x="3251" y="3527"/>
                  </a:lnTo>
                  <a:lnTo>
                    <a:pt x="3645" y="4083"/>
                  </a:lnTo>
                  <a:lnTo>
                    <a:pt x="3849" y="4354"/>
                  </a:lnTo>
                  <a:lnTo>
                    <a:pt x="4046" y="4618"/>
                  </a:lnTo>
                  <a:lnTo>
                    <a:pt x="4250" y="4881"/>
                  </a:lnTo>
                  <a:lnTo>
                    <a:pt x="4454" y="5131"/>
                  </a:lnTo>
                  <a:lnTo>
                    <a:pt x="4651" y="5374"/>
                  </a:lnTo>
                  <a:lnTo>
                    <a:pt x="4848" y="5603"/>
                  </a:lnTo>
                  <a:lnTo>
                    <a:pt x="5045" y="5819"/>
                  </a:lnTo>
                  <a:lnTo>
                    <a:pt x="5242" y="6013"/>
                  </a:lnTo>
                  <a:lnTo>
                    <a:pt x="5432" y="6194"/>
                  </a:lnTo>
                  <a:lnTo>
                    <a:pt x="5615" y="6360"/>
                  </a:lnTo>
                  <a:lnTo>
                    <a:pt x="5791" y="6499"/>
                  </a:lnTo>
                  <a:lnTo>
                    <a:pt x="5967" y="6617"/>
                  </a:lnTo>
                  <a:lnTo>
                    <a:pt x="5967" y="66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>
              <a:extLst>
                <a:ext uri="{FF2B5EF4-FFF2-40B4-BE49-F238E27FC236}">
                  <a16:creationId xmlns:a16="http://schemas.microsoft.com/office/drawing/2014/main" id="{E63A7263-F611-0A22-22F0-045969E3074C}"/>
                </a:ext>
              </a:extLst>
            </p:cNvPr>
            <p:cNvSpPr/>
            <p:nvPr/>
          </p:nvSpPr>
          <p:spPr>
            <a:xfrm rot="10800000">
              <a:off x="13125" y="4645988"/>
              <a:ext cx="554125" cy="724025"/>
            </a:xfrm>
            <a:custGeom>
              <a:avLst/>
              <a:gdLst/>
              <a:ahLst/>
              <a:cxnLst/>
              <a:rect l="l" t="t" r="r" b="b"/>
              <a:pathLst>
                <a:path w="22165" h="28961" extrusionOk="0">
                  <a:moveTo>
                    <a:pt x="620" y="13297"/>
                  </a:moveTo>
                  <a:lnTo>
                    <a:pt x="620" y="13297"/>
                  </a:lnTo>
                  <a:lnTo>
                    <a:pt x="472" y="12637"/>
                  </a:lnTo>
                  <a:lnTo>
                    <a:pt x="345" y="11991"/>
                  </a:lnTo>
                  <a:lnTo>
                    <a:pt x="240" y="11353"/>
                  </a:lnTo>
                  <a:lnTo>
                    <a:pt x="197" y="11040"/>
                  </a:lnTo>
                  <a:lnTo>
                    <a:pt x="155" y="10735"/>
                  </a:lnTo>
                  <a:lnTo>
                    <a:pt x="120" y="10429"/>
                  </a:lnTo>
                  <a:lnTo>
                    <a:pt x="85" y="10124"/>
                  </a:lnTo>
                  <a:lnTo>
                    <a:pt x="57" y="9825"/>
                  </a:lnTo>
                  <a:lnTo>
                    <a:pt x="36" y="9527"/>
                  </a:lnTo>
                  <a:lnTo>
                    <a:pt x="21" y="9235"/>
                  </a:lnTo>
                  <a:lnTo>
                    <a:pt x="7" y="8950"/>
                  </a:lnTo>
                  <a:lnTo>
                    <a:pt x="0" y="8659"/>
                  </a:lnTo>
                  <a:lnTo>
                    <a:pt x="0" y="8381"/>
                  </a:lnTo>
                  <a:lnTo>
                    <a:pt x="0" y="8103"/>
                  </a:lnTo>
                  <a:lnTo>
                    <a:pt x="7" y="7825"/>
                  </a:lnTo>
                  <a:lnTo>
                    <a:pt x="21" y="7555"/>
                  </a:lnTo>
                  <a:lnTo>
                    <a:pt x="43" y="7291"/>
                  </a:lnTo>
                  <a:lnTo>
                    <a:pt x="64" y="7027"/>
                  </a:lnTo>
                  <a:lnTo>
                    <a:pt x="92" y="6770"/>
                  </a:lnTo>
                  <a:lnTo>
                    <a:pt x="127" y="6513"/>
                  </a:lnTo>
                  <a:lnTo>
                    <a:pt x="169" y="6263"/>
                  </a:lnTo>
                  <a:lnTo>
                    <a:pt x="211" y="6013"/>
                  </a:lnTo>
                  <a:lnTo>
                    <a:pt x="261" y="5770"/>
                  </a:lnTo>
                  <a:lnTo>
                    <a:pt x="317" y="5534"/>
                  </a:lnTo>
                  <a:lnTo>
                    <a:pt x="373" y="5298"/>
                  </a:lnTo>
                  <a:lnTo>
                    <a:pt x="437" y="5069"/>
                  </a:lnTo>
                  <a:lnTo>
                    <a:pt x="507" y="4847"/>
                  </a:lnTo>
                  <a:lnTo>
                    <a:pt x="584" y="4625"/>
                  </a:lnTo>
                  <a:lnTo>
                    <a:pt x="669" y="4409"/>
                  </a:lnTo>
                  <a:lnTo>
                    <a:pt x="753" y="4194"/>
                  </a:lnTo>
                  <a:lnTo>
                    <a:pt x="845" y="3986"/>
                  </a:lnTo>
                  <a:lnTo>
                    <a:pt x="943" y="3785"/>
                  </a:lnTo>
                  <a:lnTo>
                    <a:pt x="1042" y="3583"/>
                  </a:lnTo>
                  <a:lnTo>
                    <a:pt x="1154" y="3389"/>
                  </a:lnTo>
                  <a:lnTo>
                    <a:pt x="1267" y="3201"/>
                  </a:lnTo>
                  <a:lnTo>
                    <a:pt x="1387" y="3014"/>
                  </a:lnTo>
                  <a:lnTo>
                    <a:pt x="1513" y="2840"/>
                  </a:lnTo>
                  <a:lnTo>
                    <a:pt x="1640" y="2660"/>
                  </a:lnTo>
                  <a:lnTo>
                    <a:pt x="1774" y="2493"/>
                  </a:lnTo>
                  <a:lnTo>
                    <a:pt x="1921" y="2327"/>
                  </a:lnTo>
                  <a:lnTo>
                    <a:pt x="2069" y="2167"/>
                  </a:lnTo>
                  <a:lnTo>
                    <a:pt x="2217" y="2014"/>
                  </a:lnTo>
                  <a:lnTo>
                    <a:pt x="2379" y="1861"/>
                  </a:lnTo>
                  <a:lnTo>
                    <a:pt x="2540" y="1716"/>
                  </a:lnTo>
                  <a:lnTo>
                    <a:pt x="2709" y="1577"/>
                  </a:lnTo>
                  <a:lnTo>
                    <a:pt x="2885" y="1445"/>
                  </a:lnTo>
                  <a:lnTo>
                    <a:pt x="3068" y="1313"/>
                  </a:lnTo>
                  <a:lnTo>
                    <a:pt x="3258" y="1188"/>
                  </a:lnTo>
                  <a:lnTo>
                    <a:pt x="3448" y="1070"/>
                  </a:lnTo>
                  <a:lnTo>
                    <a:pt x="3645" y="959"/>
                  </a:lnTo>
                  <a:lnTo>
                    <a:pt x="3849" y="848"/>
                  </a:lnTo>
                  <a:lnTo>
                    <a:pt x="4060" y="750"/>
                  </a:lnTo>
                  <a:lnTo>
                    <a:pt x="4278" y="653"/>
                  </a:lnTo>
                  <a:lnTo>
                    <a:pt x="4504" y="563"/>
                  </a:lnTo>
                  <a:lnTo>
                    <a:pt x="4729" y="480"/>
                  </a:lnTo>
                  <a:lnTo>
                    <a:pt x="4968" y="396"/>
                  </a:lnTo>
                  <a:lnTo>
                    <a:pt x="5207" y="327"/>
                  </a:lnTo>
                  <a:lnTo>
                    <a:pt x="5454" y="257"/>
                  </a:lnTo>
                  <a:lnTo>
                    <a:pt x="5707" y="195"/>
                  </a:lnTo>
                  <a:lnTo>
                    <a:pt x="5960" y="139"/>
                  </a:lnTo>
                  <a:lnTo>
                    <a:pt x="6227" y="91"/>
                  </a:lnTo>
                  <a:lnTo>
                    <a:pt x="6227" y="91"/>
                  </a:lnTo>
                  <a:lnTo>
                    <a:pt x="6495" y="49"/>
                  </a:lnTo>
                  <a:lnTo>
                    <a:pt x="6769" y="21"/>
                  </a:lnTo>
                  <a:lnTo>
                    <a:pt x="7044" y="1"/>
                  </a:lnTo>
                  <a:lnTo>
                    <a:pt x="7318" y="1"/>
                  </a:lnTo>
                  <a:lnTo>
                    <a:pt x="7600" y="8"/>
                  </a:lnTo>
                  <a:lnTo>
                    <a:pt x="7881" y="28"/>
                  </a:lnTo>
                  <a:lnTo>
                    <a:pt x="8162" y="63"/>
                  </a:lnTo>
                  <a:lnTo>
                    <a:pt x="8444" y="105"/>
                  </a:lnTo>
                  <a:lnTo>
                    <a:pt x="8732" y="160"/>
                  </a:lnTo>
                  <a:lnTo>
                    <a:pt x="9021" y="223"/>
                  </a:lnTo>
                  <a:lnTo>
                    <a:pt x="9309" y="299"/>
                  </a:lnTo>
                  <a:lnTo>
                    <a:pt x="9598" y="389"/>
                  </a:lnTo>
                  <a:lnTo>
                    <a:pt x="9886" y="487"/>
                  </a:lnTo>
                  <a:lnTo>
                    <a:pt x="10182" y="598"/>
                  </a:lnTo>
                  <a:lnTo>
                    <a:pt x="10470" y="716"/>
                  </a:lnTo>
                  <a:lnTo>
                    <a:pt x="10766" y="841"/>
                  </a:lnTo>
                  <a:lnTo>
                    <a:pt x="11054" y="980"/>
                  </a:lnTo>
                  <a:lnTo>
                    <a:pt x="11343" y="1132"/>
                  </a:lnTo>
                  <a:lnTo>
                    <a:pt x="11638" y="1285"/>
                  </a:lnTo>
                  <a:lnTo>
                    <a:pt x="11927" y="1452"/>
                  </a:lnTo>
                  <a:lnTo>
                    <a:pt x="12215" y="1625"/>
                  </a:lnTo>
                  <a:lnTo>
                    <a:pt x="12504" y="1813"/>
                  </a:lnTo>
                  <a:lnTo>
                    <a:pt x="12792" y="2007"/>
                  </a:lnTo>
                  <a:lnTo>
                    <a:pt x="13081" y="2208"/>
                  </a:lnTo>
                  <a:lnTo>
                    <a:pt x="13369" y="2417"/>
                  </a:lnTo>
                  <a:lnTo>
                    <a:pt x="13651" y="2632"/>
                  </a:lnTo>
                  <a:lnTo>
                    <a:pt x="13932" y="2861"/>
                  </a:lnTo>
                  <a:lnTo>
                    <a:pt x="14214" y="3090"/>
                  </a:lnTo>
                  <a:lnTo>
                    <a:pt x="14495" y="3333"/>
                  </a:lnTo>
                  <a:lnTo>
                    <a:pt x="14770" y="3576"/>
                  </a:lnTo>
                  <a:lnTo>
                    <a:pt x="15044" y="3833"/>
                  </a:lnTo>
                  <a:lnTo>
                    <a:pt x="15311" y="4090"/>
                  </a:lnTo>
                  <a:lnTo>
                    <a:pt x="15579" y="4361"/>
                  </a:lnTo>
                  <a:lnTo>
                    <a:pt x="15846" y="4632"/>
                  </a:lnTo>
                  <a:lnTo>
                    <a:pt x="16106" y="4916"/>
                  </a:lnTo>
                  <a:lnTo>
                    <a:pt x="16367" y="5201"/>
                  </a:lnTo>
                  <a:lnTo>
                    <a:pt x="16620" y="5493"/>
                  </a:lnTo>
                  <a:lnTo>
                    <a:pt x="16873" y="5791"/>
                  </a:lnTo>
                  <a:lnTo>
                    <a:pt x="17120" y="6097"/>
                  </a:lnTo>
                  <a:lnTo>
                    <a:pt x="17366" y="6402"/>
                  </a:lnTo>
                  <a:lnTo>
                    <a:pt x="17598" y="6721"/>
                  </a:lnTo>
                  <a:lnTo>
                    <a:pt x="17837" y="7034"/>
                  </a:lnTo>
                  <a:lnTo>
                    <a:pt x="18070" y="7360"/>
                  </a:lnTo>
                  <a:lnTo>
                    <a:pt x="18295" y="7687"/>
                  </a:lnTo>
                  <a:lnTo>
                    <a:pt x="18513" y="8020"/>
                  </a:lnTo>
                  <a:lnTo>
                    <a:pt x="18724" y="8360"/>
                  </a:lnTo>
                  <a:lnTo>
                    <a:pt x="18935" y="8700"/>
                  </a:lnTo>
                  <a:lnTo>
                    <a:pt x="19139" y="9040"/>
                  </a:lnTo>
                  <a:lnTo>
                    <a:pt x="19336" y="9388"/>
                  </a:lnTo>
                  <a:lnTo>
                    <a:pt x="19533" y="9742"/>
                  </a:lnTo>
                  <a:lnTo>
                    <a:pt x="19716" y="10096"/>
                  </a:lnTo>
                  <a:lnTo>
                    <a:pt x="19899" y="10450"/>
                  </a:lnTo>
                  <a:lnTo>
                    <a:pt x="20075" y="10811"/>
                  </a:lnTo>
                  <a:lnTo>
                    <a:pt x="20244" y="11172"/>
                  </a:lnTo>
                  <a:lnTo>
                    <a:pt x="20399" y="11540"/>
                  </a:lnTo>
                  <a:lnTo>
                    <a:pt x="20553" y="11908"/>
                  </a:lnTo>
                  <a:lnTo>
                    <a:pt x="20701" y="12276"/>
                  </a:lnTo>
                  <a:lnTo>
                    <a:pt x="20842" y="12644"/>
                  </a:lnTo>
                  <a:lnTo>
                    <a:pt x="20976" y="13019"/>
                  </a:lnTo>
                  <a:lnTo>
                    <a:pt x="21095" y="13394"/>
                  </a:lnTo>
                  <a:lnTo>
                    <a:pt x="21215" y="13769"/>
                  </a:lnTo>
                  <a:lnTo>
                    <a:pt x="21320" y="14144"/>
                  </a:lnTo>
                  <a:lnTo>
                    <a:pt x="21419" y="14519"/>
                  </a:lnTo>
                  <a:lnTo>
                    <a:pt x="21510" y="14900"/>
                  </a:lnTo>
                  <a:lnTo>
                    <a:pt x="21510" y="14900"/>
                  </a:lnTo>
                  <a:lnTo>
                    <a:pt x="21644" y="15477"/>
                  </a:lnTo>
                  <a:lnTo>
                    <a:pt x="21757" y="16053"/>
                  </a:lnTo>
                  <a:lnTo>
                    <a:pt x="21862" y="16615"/>
                  </a:lnTo>
                  <a:lnTo>
                    <a:pt x="21947" y="17171"/>
                  </a:lnTo>
                  <a:lnTo>
                    <a:pt x="22017" y="17719"/>
                  </a:lnTo>
                  <a:lnTo>
                    <a:pt x="22080" y="18261"/>
                  </a:lnTo>
                  <a:lnTo>
                    <a:pt x="22123" y="18789"/>
                  </a:lnTo>
                  <a:lnTo>
                    <a:pt x="22151" y="19302"/>
                  </a:lnTo>
                  <a:lnTo>
                    <a:pt x="22165" y="19809"/>
                  </a:lnTo>
                  <a:lnTo>
                    <a:pt x="22165" y="20309"/>
                  </a:lnTo>
                  <a:lnTo>
                    <a:pt x="22151" y="20795"/>
                  </a:lnTo>
                  <a:lnTo>
                    <a:pt x="22130" y="21038"/>
                  </a:lnTo>
                  <a:lnTo>
                    <a:pt x="22115" y="21274"/>
                  </a:lnTo>
                  <a:lnTo>
                    <a:pt x="22094" y="21510"/>
                  </a:lnTo>
                  <a:lnTo>
                    <a:pt x="22066" y="21739"/>
                  </a:lnTo>
                  <a:lnTo>
                    <a:pt x="22031" y="21969"/>
                  </a:lnTo>
                  <a:lnTo>
                    <a:pt x="21996" y="22191"/>
                  </a:lnTo>
                  <a:lnTo>
                    <a:pt x="21961" y="22413"/>
                  </a:lnTo>
                  <a:lnTo>
                    <a:pt x="21918" y="22635"/>
                  </a:lnTo>
                  <a:lnTo>
                    <a:pt x="21869" y="22850"/>
                  </a:lnTo>
                  <a:lnTo>
                    <a:pt x="21813" y="23066"/>
                  </a:lnTo>
                  <a:lnTo>
                    <a:pt x="21757" y="23274"/>
                  </a:lnTo>
                  <a:lnTo>
                    <a:pt x="21700" y="23482"/>
                  </a:lnTo>
                  <a:lnTo>
                    <a:pt x="21630" y="23684"/>
                  </a:lnTo>
                  <a:lnTo>
                    <a:pt x="21560" y="23885"/>
                  </a:lnTo>
                  <a:lnTo>
                    <a:pt x="21489" y="24079"/>
                  </a:lnTo>
                  <a:lnTo>
                    <a:pt x="21412" y="24274"/>
                  </a:lnTo>
                  <a:lnTo>
                    <a:pt x="21327" y="24468"/>
                  </a:lnTo>
                  <a:lnTo>
                    <a:pt x="21236" y="24656"/>
                  </a:lnTo>
                  <a:lnTo>
                    <a:pt x="21144" y="24836"/>
                  </a:lnTo>
                  <a:lnTo>
                    <a:pt x="21046" y="25017"/>
                  </a:lnTo>
                  <a:lnTo>
                    <a:pt x="20947" y="25197"/>
                  </a:lnTo>
                  <a:lnTo>
                    <a:pt x="20842" y="25371"/>
                  </a:lnTo>
                  <a:lnTo>
                    <a:pt x="20729" y="25537"/>
                  </a:lnTo>
                  <a:lnTo>
                    <a:pt x="20610" y="25704"/>
                  </a:lnTo>
                  <a:lnTo>
                    <a:pt x="20490" y="25864"/>
                  </a:lnTo>
                  <a:lnTo>
                    <a:pt x="20363" y="26023"/>
                  </a:lnTo>
                  <a:lnTo>
                    <a:pt x="20237" y="26183"/>
                  </a:lnTo>
                  <a:lnTo>
                    <a:pt x="20096" y="26336"/>
                  </a:lnTo>
                  <a:lnTo>
                    <a:pt x="19955" y="26482"/>
                  </a:lnTo>
                  <a:lnTo>
                    <a:pt x="19815" y="26627"/>
                  </a:lnTo>
                  <a:lnTo>
                    <a:pt x="19660" y="26766"/>
                  </a:lnTo>
                  <a:lnTo>
                    <a:pt x="19505" y="26905"/>
                  </a:lnTo>
                  <a:lnTo>
                    <a:pt x="19350" y="27037"/>
                  </a:lnTo>
                  <a:lnTo>
                    <a:pt x="19181" y="27162"/>
                  </a:lnTo>
                  <a:lnTo>
                    <a:pt x="19012" y="27287"/>
                  </a:lnTo>
                  <a:lnTo>
                    <a:pt x="18837" y="27412"/>
                  </a:lnTo>
                  <a:lnTo>
                    <a:pt x="18654" y="27530"/>
                  </a:lnTo>
                  <a:lnTo>
                    <a:pt x="18464" y="27641"/>
                  </a:lnTo>
                  <a:lnTo>
                    <a:pt x="18274" y="27752"/>
                  </a:lnTo>
                  <a:lnTo>
                    <a:pt x="18077" y="27856"/>
                  </a:lnTo>
                  <a:lnTo>
                    <a:pt x="17873" y="27954"/>
                  </a:lnTo>
                  <a:lnTo>
                    <a:pt x="17669" y="28051"/>
                  </a:lnTo>
                  <a:lnTo>
                    <a:pt x="17669" y="28051"/>
                  </a:lnTo>
                  <a:lnTo>
                    <a:pt x="17443" y="28148"/>
                  </a:lnTo>
                  <a:lnTo>
                    <a:pt x="17218" y="28238"/>
                  </a:lnTo>
                  <a:lnTo>
                    <a:pt x="17000" y="28328"/>
                  </a:lnTo>
                  <a:lnTo>
                    <a:pt x="16775" y="28405"/>
                  </a:lnTo>
                  <a:lnTo>
                    <a:pt x="16557" y="28481"/>
                  </a:lnTo>
                  <a:lnTo>
                    <a:pt x="16339" y="28551"/>
                  </a:lnTo>
                  <a:lnTo>
                    <a:pt x="16121" y="28613"/>
                  </a:lnTo>
                  <a:lnTo>
                    <a:pt x="15909" y="28669"/>
                  </a:lnTo>
                  <a:lnTo>
                    <a:pt x="15698" y="28724"/>
                  </a:lnTo>
                  <a:lnTo>
                    <a:pt x="15480" y="28773"/>
                  </a:lnTo>
                  <a:lnTo>
                    <a:pt x="15269" y="28814"/>
                  </a:lnTo>
                  <a:lnTo>
                    <a:pt x="15065" y="28849"/>
                  </a:lnTo>
                  <a:lnTo>
                    <a:pt x="14854" y="28877"/>
                  </a:lnTo>
                  <a:lnTo>
                    <a:pt x="14650" y="28905"/>
                  </a:lnTo>
                  <a:lnTo>
                    <a:pt x="14446" y="28926"/>
                  </a:lnTo>
                  <a:lnTo>
                    <a:pt x="14242" y="28939"/>
                  </a:lnTo>
                  <a:lnTo>
                    <a:pt x="14038" y="28953"/>
                  </a:lnTo>
                  <a:lnTo>
                    <a:pt x="13834" y="28960"/>
                  </a:lnTo>
                  <a:lnTo>
                    <a:pt x="13637" y="28960"/>
                  </a:lnTo>
                  <a:lnTo>
                    <a:pt x="13440" y="28953"/>
                  </a:lnTo>
                  <a:lnTo>
                    <a:pt x="13243" y="28946"/>
                  </a:lnTo>
                  <a:lnTo>
                    <a:pt x="13046" y="28933"/>
                  </a:lnTo>
                  <a:lnTo>
                    <a:pt x="12856" y="28919"/>
                  </a:lnTo>
                  <a:lnTo>
                    <a:pt x="12659" y="28898"/>
                  </a:lnTo>
                  <a:lnTo>
                    <a:pt x="12469" y="28870"/>
                  </a:lnTo>
                  <a:lnTo>
                    <a:pt x="12279" y="28835"/>
                  </a:lnTo>
                  <a:lnTo>
                    <a:pt x="12096" y="28801"/>
                  </a:lnTo>
                  <a:lnTo>
                    <a:pt x="11906" y="28759"/>
                  </a:lnTo>
                  <a:lnTo>
                    <a:pt x="11723" y="28717"/>
                  </a:lnTo>
                  <a:lnTo>
                    <a:pt x="11540" y="28669"/>
                  </a:lnTo>
                  <a:lnTo>
                    <a:pt x="11357" y="28613"/>
                  </a:lnTo>
                  <a:lnTo>
                    <a:pt x="11174" y="28558"/>
                  </a:lnTo>
                  <a:lnTo>
                    <a:pt x="10998" y="28495"/>
                  </a:lnTo>
                  <a:lnTo>
                    <a:pt x="10815" y="28433"/>
                  </a:lnTo>
                  <a:lnTo>
                    <a:pt x="10463" y="28294"/>
                  </a:lnTo>
                  <a:lnTo>
                    <a:pt x="10119" y="28134"/>
                  </a:lnTo>
                  <a:lnTo>
                    <a:pt x="9781" y="27967"/>
                  </a:lnTo>
                  <a:lnTo>
                    <a:pt x="9443" y="27780"/>
                  </a:lnTo>
                  <a:lnTo>
                    <a:pt x="9119" y="27579"/>
                  </a:lnTo>
                  <a:lnTo>
                    <a:pt x="8796" y="27370"/>
                  </a:lnTo>
                  <a:lnTo>
                    <a:pt x="8479" y="27148"/>
                  </a:lnTo>
                  <a:lnTo>
                    <a:pt x="8170" y="26905"/>
                  </a:lnTo>
                  <a:lnTo>
                    <a:pt x="7860" y="26662"/>
                  </a:lnTo>
                  <a:lnTo>
                    <a:pt x="7564" y="26398"/>
                  </a:lnTo>
                  <a:lnTo>
                    <a:pt x="7269" y="26127"/>
                  </a:lnTo>
                  <a:lnTo>
                    <a:pt x="6980" y="25850"/>
                  </a:lnTo>
                  <a:lnTo>
                    <a:pt x="6699" y="25558"/>
                  </a:lnTo>
                  <a:lnTo>
                    <a:pt x="6417" y="25260"/>
                  </a:lnTo>
                  <a:lnTo>
                    <a:pt x="6150" y="24947"/>
                  </a:lnTo>
                  <a:lnTo>
                    <a:pt x="5883" y="24635"/>
                  </a:lnTo>
                  <a:lnTo>
                    <a:pt x="5629" y="24308"/>
                  </a:lnTo>
                  <a:lnTo>
                    <a:pt x="5376" y="23975"/>
                  </a:lnTo>
                  <a:lnTo>
                    <a:pt x="5130" y="23635"/>
                  </a:lnTo>
                  <a:lnTo>
                    <a:pt x="4884" y="23288"/>
                  </a:lnTo>
                  <a:lnTo>
                    <a:pt x="4651" y="22941"/>
                  </a:lnTo>
                  <a:lnTo>
                    <a:pt x="4419" y="22580"/>
                  </a:lnTo>
                  <a:lnTo>
                    <a:pt x="4201" y="22219"/>
                  </a:lnTo>
                  <a:lnTo>
                    <a:pt x="3983" y="21851"/>
                  </a:lnTo>
                  <a:lnTo>
                    <a:pt x="3772" y="21483"/>
                  </a:lnTo>
                  <a:lnTo>
                    <a:pt x="3561" y="21108"/>
                  </a:lnTo>
                  <a:lnTo>
                    <a:pt x="3364" y="20733"/>
                  </a:lnTo>
                  <a:lnTo>
                    <a:pt x="3167" y="20351"/>
                  </a:lnTo>
                  <a:lnTo>
                    <a:pt x="2984" y="19969"/>
                  </a:lnTo>
                  <a:lnTo>
                    <a:pt x="2801" y="19587"/>
                  </a:lnTo>
                  <a:lnTo>
                    <a:pt x="2625" y="19205"/>
                  </a:lnTo>
                  <a:lnTo>
                    <a:pt x="2449" y="18816"/>
                  </a:lnTo>
                  <a:lnTo>
                    <a:pt x="2287" y="18435"/>
                  </a:lnTo>
                  <a:lnTo>
                    <a:pt x="2132" y="18046"/>
                  </a:lnTo>
                  <a:lnTo>
                    <a:pt x="1978" y="17664"/>
                  </a:lnTo>
                  <a:lnTo>
                    <a:pt x="1830" y="17282"/>
                  </a:lnTo>
                  <a:lnTo>
                    <a:pt x="1689" y="16900"/>
                  </a:lnTo>
                  <a:lnTo>
                    <a:pt x="1555" y="16525"/>
                  </a:lnTo>
                  <a:lnTo>
                    <a:pt x="1429" y="16143"/>
                  </a:lnTo>
                  <a:lnTo>
                    <a:pt x="1309" y="15775"/>
                  </a:lnTo>
                  <a:lnTo>
                    <a:pt x="1189" y="15407"/>
                  </a:lnTo>
                  <a:lnTo>
                    <a:pt x="1077" y="15039"/>
                  </a:lnTo>
                  <a:lnTo>
                    <a:pt x="978" y="14678"/>
                  </a:lnTo>
                  <a:lnTo>
                    <a:pt x="880" y="14324"/>
                  </a:lnTo>
                  <a:lnTo>
                    <a:pt x="788" y="13977"/>
                  </a:lnTo>
                  <a:lnTo>
                    <a:pt x="697" y="13637"/>
                  </a:lnTo>
                  <a:lnTo>
                    <a:pt x="620" y="13297"/>
                  </a:lnTo>
                  <a:lnTo>
                    <a:pt x="620" y="132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>
              <a:extLst>
                <a:ext uri="{FF2B5EF4-FFF2-40B4-BE49-F238E27FC236}">
                  <a16:creationId xmlns:a16="http://schemas.microsoft.com/office/drawing/2014/main" id="{C1A66C46-2039-6CDF-A5D2-6768FDC7E153}"/>
                </a:ext>
              </a:extLst>
            </p:cNvPr>
            <p:cNvSpPr/>
            <p:nvPr/>
          </p:nvSpPr>
          <p:spPr>
            <a:xfrm rot="10800000">
              <a:off x="976750" y="2699663"/>
              <a:ext cx="1466900" cy="1107100"/>
            </a:xfrm>
            <a:custGeom>
              <a:avLst/>
              <a:gdLst/>
              <a:ahLst/>
              <a:cxnLst/>
              <a:rect l="l" t="t" r="r" b="b"/>
              <a:pathLst>
                <a:path w="58676" h="44284" extrusionOk="0">
                  <a:moveTo>
                    <a:pt x="7128" y="22156"/>
                  </a:moveTo>
                  <a:lnTo>
                    <a:pt x="7128" y="22156"/>
                  </a:lnTo>
                  <a:lnTo>
                    <a:pt x="7015" y="22503"/>
                  </a:lnTo>
                  <a:lnTo>
                    <a:pt x="6903" y="22836"/>
                  </a:lnTo>
                  <a:lnTo>
                    <a:pt x="6790" y="23149"/>
                  </a:lnTo>
                  <a:lnTo>
                    <a:pt x="6670" y="23454"/>
                  </a:lnTo>
                  <a:lnTo>
                    <a:pt x="6558" y="23746"/>
                  </a:lnTo>
                  <a:lnTo>
                    <a:pt x="6445" y="24016"/>
                  </a:lnTo>
                  <a:lnTo>
                    <a:pt x="6333" y="24280"/>
                  </a:lnTo>
                  <a:lnTo>
                    <a:pt x="6213" y="24523"/>
                  </a:lnTo>
                  <a:lnTo>
                    <a:pt x="6101" y="24759"/>
                  </a:lnTo>
                  <a:lnTo>
                    <a:pt x="5988" y="24975"/>
                  </a:lnTo>
                  <a:lnTo>
                    <a:pt x="5875" y="25183"/>
                  </a:lnTo>
                  <a:lnTo>
                    <a:pt x="5763" y="25377"/>
                  </a:lnTo>
                  <a:lnTo>
                    <a:pt x="5657" y="25565"/>
                  </a:lnTo>
                  <a:lnTo>
                    <a:pt x="5545" y="25738"/>
                  </a:lnTo>
                  <a:lnTo>
                    <a:pt x="5439" y="25898"/>
                  </a:lnTo>
                  <a:lnTo>
                    <a:pt x="5327" y="26044"/>
                  </a:lnTo>
                  <a:lnTo>
                    <a:pt x="5221" y="26183"/>
                  </a:lnTo>
                  <a:lnTo>
                    <a:pt x="5115" y="26308"/>
                  </a:lnTo>
                  <a:lnTo>
                    <a:pt x="5017" y="26426"/>
                  </a:lnTo>
                  <a:lnTo>
                    <a:pt x="4911" y="26537"/>
                  </a:lnTo>
                  <a:lnTo>
                    <a:pt x="4813" y="26634"/>
                  </a:lnTo>
                  <a:lnTo>
                    <a:pt x="4714" y="26724"/>
                  </a:lnTo>
                  <a:lnTo>
                    <a:pt x="4616" y="26801"/>
                  </a:lnTo>
                  <a:lnTo>
                    <a:pt x="4524" y="26870"/>
                  </a:lnTo>
                  <a:lnTo>
                    <a:pt x="4433" y="26933"/>
                  </a:lnTo>
                  <a:lnTo>
                    <a:pt x="4341" y="26988"/>
                  </a:lnTo>
                  <a:lnTo>
                    <a:pt x="4250" y="27037"/>
                  </a:lnTo>
                  <a:lnTo>
                    <a:pt x="4166" y="27071"/>
                  </a:lnTo>
                  <a:lnTo>
                    <a:pt x="4081" y="27106"/>
                  </a:lnTo>
                  <a:lnTo>
                    <a:pt x="4004" y="27134"/>
                  </a:lnTo>
                  <a:lnTo>
                    <a:pt x="3926" y="27148"/>
                  </a:lnTo>
                  <a:lnTo>
                    <a:pt x="3849" y="27162"/>
                  </a:lnTo>
                  <a:lnTo>
                    <a:pt x="0" y="44283"/>
                  </a:lnTo>
                  <a:lnTo>
                    <a:pt x="18168" y="37215"/>
                  </a:lnTo>
                  <a:lnTo>
                    <a:pt x="48734" y="41242"/>
                  </a:lnTo>
                  <a:lnTo>
                    <a:pt x="58676" y="2701"/>
                  </a:lnTo>
                  <a:lnTo>
                    <a:pt x="28138" y="0"/>
                  </a:lnTo>
                  <a:lnTo>
                    <a:pt x="7937" y="8998"/>
                  </a:lnTo>
                  <a:lnTo>
                    <a:pt x="6776" y="14157"/>
                  </a:lnTo>
                  <a:lnTo>
                    <a:pt x="6776" y="14157"/>
                  </a:lnTo>
                  <a:lnTo>
                    <a:pt x="6853" y="14192"/>
                  </a:lnTo>
                  <a:lnTo>
                    <a:pt x="6924" y="14227"/>
                  </a:lnTo>
                  <a:lnTo>
                    <a:pt x="6994" y="14261"/>
                  </a:lnTo>
                  <a:lnTo>
                    <a:pt x="7064" y="14310"/>
                  </a:lnTo>
                  <a:lnTo>
                    <a:pt x="7128" y="14359"/>
                  </a:lnTo>
                  <a:lnTo>
                    <a:pt x="7191" y="14407"/>
                  </a:lnTo>
                  <a:lnTo>
                    <a:pt x="7254" y="14463"/>
                  </a:lnTo>
                  <a:lnTo>
                    <a:pt x="7311" y="14525"/>
                  </a:lnTo>
                  <a:lnTo>
                    <a:pt x="7367" y="14588"/>
                  </a:lnTo>
                  <a:lnTo>
                    <a:pt x="7416" y="14650"/>
                  </a:lnTo>
                  <a:lnTo>
                    <a:pt x="7522" y="14796"/>
                  </a:lnTo>
                  <a:lnTo>
                    <a:pt x="7606" y="14956"/>
                  </a:lnTo>
                  <a:lnTo>
                    <a:pt x="7691" y="15129"/>
                  </a:lnTo>
                  <a:lnTo>
                    <a:pt x="7761" y="15317"/>
                  </a:lnTo>
                  <a:lnTo>
                    <a:pt x="7824" y="15518"/>
                  </a:lnTo>
                  <a:lnTo>
                    <a:pt x="7881" y="15733"/>
                  </a:lnTo>
                  <a:lnTo>
                    <a:pt x="7923" y="15955"/>
                  </a:lnTo>
                  <a:lnTo>
                    <a:pt x="7965" y="16192"/>
                  </a:lnTo>
                  <a:lnTo>
                    <a:pt x="7993" y="16435"/>
                  </a:lnTo>
                  <a:lnTo>
                    <a:pt x="8007" y="16691"/>
                  </a:lnTo>
                  <a:lnTo>
                    <a:pt x="8021" y="16962"/>
                  </a:lnTo>
                  <a:lnTo>
                    <a:pt x="8021" y="17240"/>
                  </a:lnTo>
                  <a:lnTo>
                    <a:pt x="8014" y="17525"/>
                  </a:lnTo>
                  <a:lnTo>
                    <a:pt x="8000" y="17816"/>
                  </a:lnTo>
                  <a:lnTo>
                    <a:pt x="7979" y="18115"/>
                  </a:lnTo>
                  <a:lnTo>
                    <a:pt x="7951" y="18427"/>
                  </a:lnTo>
                  <a:lnTo>
                    <a:pt x="7916" y="18740"/>
                  </a:lnTo>
                  <a:lnTo>
                    <a:pt x="7867" y="19059"/>
                  </a:lnTo>
                  <a:lnTo>
                    <a:pt x="7817" y="19385"/>
                  </a:lnTo>
                  <a:lnTo>
                    <a:pt x="7754" y="19719"/>
                  </a:lnTo>
                  <a:lnTo>
                    <a:pt x="7684" y="20059"/>
                  </a:lnTo>
                  <a:lnTo>
                    <a:pt x="7613" y="20399"/>
                  </a:lnTo>
                  <a:lnTo>
                    <a:pt x="7529" y="20746"/>
                  </a:lnTo>
                  <a:lnTo>
                    <a:pt x="7437" y="21093"/>
                  </a:lnTo>
                  <a:lnTo>
                    <a:pt x="7346" y="21441"/>
                  </a:lnTo>
                  <a:lnTo>
                    <a:pt x="7240" y="21795"/>
                  </a:lnTo>
                  <a:lnTo>
                    <a:pt x="7128" y="22156"/>
                  </a:lnTo>
                  <a:lnTo>
                    <a:pt x="7128" y="221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>
              <a:extLst>
                <a:ext uri="{FF2B5EF4-FFF2-40B4-BE49-F238E27FC236}">
                  <a16:creationId xmlns:a16="http://schemas.microsoft.com/office/drawing/2014/main" id="{3395B562-C314-FD11-F910-F8671012145F}"/>
                </a:ext>
              </a:extLst>
            </p:cNvPr>
            <p:cNvSpPr/>
            <p:nvPr/>
          </p:nvSpPr>
          <p:spPr>
            <a:xfrm rot="10800000">
              <a:off x="-222667" y="2673128"/>
              <a:ext cx="1443525" cy="995325"/>
            </a:xfrm>
            <a:custGeom>
              <a:avLst/>
              <a:gdLst/>
              <a:ahLst/>
              <a:cxnLst/>
              <a:rect l="l" t="t" r="r" b="b"/>
              <a:pathLst>
                <a:path w="57741" h="39813" extrusionOk="0">
                  <a:moveTo>
                    <a:pt x="43696" y="2320"/>
                  </a:moveTo>
                  <a:lnTo>
                    <a:pt x="43696" y="2320"/>
                  </a:lnTo>
                  <a:lnTo>
                    <a:pt x="42992" y="2111"/>
                  </a:lnTo>
                  <a:lnTo>
                    <a:pt x="42288" y="1910"/>
                  </a:lnTo>
                  <a:lnTo>
                    <a:pt x="41585" y="1723"/>
                  </a:lnTo>
                  <a:lnTo>
                    <a:pt x="40895" y="1542"/>
                  </a:lnTo>
                  <a:lnTo>
                    <a:pt x="40206" y="1375"/>
                  </a:lnTo>
                  <a:lnTo>
                    <a:pt x="39523" y="1216"/>
                  </a:lnTo>
                  <a:lnTo>
                    <a:pt x="38848" y="1070"/>
                  </a:lnTo>
                  <a:lnTo>
                    <a:pt x="38172" y="931"/>
                  </a:lnTo>
                  <a:lnTo>
                    <a:pt x="37504" y="799"/>
                  </a:lnTo>
                  <a:lnTo>
                    <a:pt x="36842" y="688"/>
                  </a:lnTo>
                  <a:lnTo>
                    <a:pt x="36181" y="577"/>
                  </a:lnTo>
                  <a:lnTo>
                    <a:pt x="35534" y="480"/>
                  </a:lnTo>
                  <a:lnTo>
                    <a:pt x="34886" y="390"/>
                  </a:lnTo>
                  <a:lnTo>
                    <a:pt x="34246" y="313"/>
                  </a:lnTo>
                  <a:lnTo>
                    <a:pt x="33613" y="244"/>
                  </a:lnTo>
                  <a:lnTo>
                    <a:pt x="32979" y="181"/>
                  </a:lnTo>
                  <a:lnTo>
                    <a:pt x="32353" y="133"/>
                  </a:lnTo>
                  <a:lnTo>
                    <a:pt x="31734" y="91"/>
                  </a:lnTo>
                  <a:lnTo>
                    <a:pt x="31122" y="56"/>
                  </a:lnTo>
                  <a:lnTo>
                    <a:pt x="30517" y="28"/>
                  </a:lnTo>
                  <a:lnTo>
                    <a:pt x="29912" y="15"/>
                  </a:lnTo>
                  <a:lnTo>
                    <a:pt x="29313" y="1"/>
                  </a:lnTo>
                  <a:lnTo>
                    <a:pt x="28722" y="1"/>
                  </a:lnTo>
                  <a:lnTo>
                    <a:pt x="28138" y="8"/>
                  </a:lnTo>
                  <a:lnTo>
                    <a:pt x="27561" y="22"/>
                  </a:lnTo>
                  <a:lnTo>
                    <a:pt x="26984" y="49"/>
                  </a:lnTo>
                  <a:lnTo>
                    <a:pt x="26414" y="77"/>
                  </a:lnTo>
                  <a:lnTo>
                    <a:pt x="25852" y="112"/>
                  </a:lnTo>
                  <a:lnTo>
                    <a:pt x="25296" y="160"/>
                  </a:lnTo>
                  <a:lnTo>
                    <a:pt x="24747" y="209"/>
                  </a:lnTo>
                  <a:lnTo>
                    <a:pt x="24198" y="271"/>
                  </a:lnTo>
                  <a:lnTo>
                    <a:pt x="23663" y="334"/>
                  </a:lnTo>
                  <a:lnTo>
                    <a:pt x="23129" y="410"/>
                  </a:lnTo>
                  <a:lnTo>
                    <a:pt x="22601" y="487"/>
                  </a:lnTo>
                  <a:lnTo>
                    <a:pt x="22080" y="570"/>
                  </a:lnTo>
                  <a:lnTo>
                    <a:pt x="21559" y="667"/>
                  </a:lnTo>
                  <a:lnTo>
                    <a:pt x="21053" y="764"/>
                  </a:lnTo>
                  <a:lnTo>
                    <a:pt x="20546" y="869"/>
                  </a:lnTo>
                  <a:lnTo>
                    <a:pt x="20054" y="973"/>
                  </a:lnTo>
                  <a:lnTo>
                    <a:pt x="19561" y="1091"/>
                  </a:lnTo>
                  <a:lnTo>
                    <a:pt x="19076" y="1209"/>
                  </a:lnTo>
                  <a:lnTo>
                    <a:pt x="18597" y="1334"/>
                  </a:lnTo>
                  <a:lnTo>
                    <a:pt x="18126" y="1466"/>
                  </a:lnTo>
                  <a:lnTo>
                    <a:pt x="17654" y="1605"/>
                  </a:lnTo>
                  <a:lnTo>
                    <a:pt x="17197" y="1743"/>
                  </a:lnTo>
                  <a:lnTo>
                    <a:pt x="16740" y="1889"/>
                  </a:lnTo>
                  <a:lnTo>
                    <a:pt x="16296" y="2042"/>
                  </a:lnTo>
                  <a:lnTo>
                    <a:pt x="15853" y="2195"/>
                  </a:lnTo>
                  <a:lnTo>
                    <a:pt x="15417" y="2354"/>
                  </a:lnTo>
                  <a:lnTo>
                    <a:pt x="14988" y="2521"/>
                  </a:lnTo>
                  <a:lnTo>
                    <a:pt x="14565" y="2688"/>
                  </a:lnTo>
                  <a:lnTo>
                    <a:pt x="14150" y="2861"/>
                  </a:lnTo>
                  <a:lnTo>
                    <a:pt x="13742" y="3035"/>
                  </a:lnTo>
                  <a:lnTo>
                    <a:pt x="13334" y="3215"/>
                  </a:lnTo>
                  <a:lnTo>
                    <a:pt x="12940" y="3396"/>
                  </a:lnTo>
                  <a:lnTo>
                    <a:pt x="12553" y="3583"/>
                  </a:lnTo>
                  <a:lnTo>
                    <a:pt x="12166" y="3778"/>
                  </a:lnTo>
                  <a:lnTo>
                    <a:pt x="11793" y="3965"/>
                  </a:lnTo>
                  <a:lnTo>
                    <a:pt x="11420" y="4160"/>
                  </a:lnTo>
                  <a:lnTo>
                    <a:pt x="11054" y="4361"/>
                  </a:lnTo>
                  <a:lnTo>
                    <a:pt x="10702" y="4562"/>
                  </a:lnTo>
                  <a:lnTo>
                    <a:pt x="10351" y="4764"/>
                  </a:lnTo>
                  <a:lnTo>
                    <a:pt x="10006" y="4972"/>
                  </a:lnTo>
                  <a:lnTo>
                    <a:pt x="9668" y="5180"/>
                  </a:lnTo>
                  <a:lnTo>
                    <a:pt x="9668" y="5180"/>
                  </a:lnTo>
                  <a:lnTo>
                    <a:pt x="9513" y="5146"/>
                  </a:lnTo>
                  <a:lnTo>
                    <a:pt x="9344" y="5111"/>
                  </a:lnTo>
                  <a:lnTo>
                    <a:pt x="9000" y="5055"/>
                  </a:lnTo>
                  <a:lnTo>
                    <a:pt x="8613" y="5007"/>
                  </a:lnTo>
                  <a:lnTo>
                    <a:pt x="8205" y="4965"/>
                  </a:lnTo>
                  <a:lnTo>
                    <a:pt x="7269" y="4875"/>
                  </a:lnTo>
                  <a:lnTo>
                    <a:pt x="6741" y="4819"/>
                  </a:lnTo>
                  <a:lnTo>
                    <a:pt x="6171" y="4757"/>
                  </a:lnTo>
                  <a:lnTo>
                    <a:pt x="6171" y="4757"/>
                  </a:lnTo>
                  <a:lnTo>
                    <a:pt x="5967" y="4736"/>
                  </a:lnTo>
                  <a:lnTo>
                    <a:pt x="5763" y="4729"/>
                  </a:lnTo>
                  <a:lnTo>
                    <a:pt x="5566" y="4743"/>
                  </a:lnTo>
                  <a:lnTo>
                    <a:pt x="5369" y="4757"/>
                  </a:lnTo>
                  <a:lnTo>
                    <a:pt x="5172" y="4791"/>
                  </a:lnTo>
                  <a:lnTo>
                    <a:pt x="4982" y="4840"/>
                  </a:lnTo>
                  <a:lnTo>
                    <a:pt x="4792" y="4896"/>
                  </a:lnTo>
                  <a:lnTo>
                    <a:pt x="4609" y="4958"/>
                  </a:lnTo>
                  <a:lnTo>
                    <a:pt x="4426" y="5041"/>
                  </a:lnTo>
                  <a:lnTo>
                    <a:pt x="4243" y="5132"/>
                  </a:lnTo>
                  <a:lnTo>
                    <a:pt x="4067" y="5229"/>
                  </a:lnTo>
                  <a:lnTo>
                    <a:pt x="3891" y="5340"/>
                  </a:lnTo>
                  <a:lnTo>
                    <a:pt x="3722" y="5458"/>
                  </a:lnTo>
                  <a:lnTo>
                    <a:pt x="3554" y="5590"/>
                  </a:lnTo>
                  <a:lnTo>
                    <a:pt x="3385" y="5722"/>
                  </a:lnTo>
                  <a:lnTo>
                    <a:pt x="3223" y="5875"/>
                  </a:lnTo>
                  <a:lnTo>
                    <a:pt x="3068" y="6027"/>
                  </a:lnTo>
                  <a:lnTo>
                    <a:pt x="2913" y="6187"/>
                  </a:lnTo>
                  <a:lnTo>
                    <a:pt x="2758" y="6361"/>
                  </a:lnTo>
                  <a:lnTo>
                    <a:pt x="2611" y="6541"/>
                  </a:lnTo>
                  <a:lnTo>
                    <a:pt x="2470" y="6722"/>
                  </a:lnTo>
                  <a:lnTo>
                    <a:pt x="2329" y="6916"/>
                  </a:lnTo>
                  <a:lnTo>
                    <a:pt x="2188" y="7117"/>
                  </a:lnTo>
                  <a:lnTo>
                    <a:pt x="2055" y="7319"/>
                  </a:lnTo>
                  <a:lnTo>
                    <a:pt x="1928" y="7527"/>
                  </a:lnTo>
                  <a:lnTo>
                    <a:pt x="1801" y="7742"/>
                  </a:lnTo>
                  <a:lnTo>
                    <a:pt x="1675" y="7964"/>
                  </a:lnTo>
                  <a:lnTo>
                    <a:pt x="1562" y="8194"/>
                  </a:lnTo>
                  <a:lnTo>
                    <a:pt x="1443" y="8423"/>
                  </a:lnTo>
                  <a:lnTo>
                    <a:pt x="1337" y="8659"/>
                  </a:lnTo>
                  <a:lnTo>
                    <a:pt x="1224" y="8895"/>
                  </a:lnTo>
                  <a:lnTo>
                    <a:pt x="1126" y="9138"/>
                  </a:lnTo>
                  <a:lnTo>
                    <a:pt x="1027" y="9381"/>
                  </a:lnTo>
                  <a:lnTo>
                    <a:pt x="929" y="9631"/>
                  </a:lnTo>
                  <a:lnTo>
                    <a:pt x="845" y="9881"/>
                  </a:lnTo>
                  <a:lnTo>
                    <a:pt x="753" y="10131"/>
                  </a:lnTo>
                  <a:lnTo>
                    <a:pt x="676" y="10388"/>
                  </a:lnTo>
                  <a:lnTo>
                    <a:pt x="598" y="10645"/>
                  </a:lnTo>
                  <a:lnTo>
                    <a:pt x="528" y="10901"/>
                  </a:lnTo>
                  <a:lnTo>
                    <a:pt x="458" y="11158"/>
                  </a:lnTo>
                  <a:lnTo>
                    <a:pt x="394" y="11415"/>
                  </a:lnTo>
                  <a:lnTo>
                    <a:pt x="331" y="11672"/>
                  </a:lnTo>
                  <a:lnTo>
                    <a:pt x="282" y="11936"/>
                  </a:lnTo>
                  <a:lnTo>
                    <a:pt x="225" y="12193"/>
                  </a:lnTo>
                  <a:lnTo>
                    <a:pt x="183" y="12450"/>
                  </a:lnTo>
                  <a:lnTo>
                    <a:pt x="141" y="12707"/>
                  </a:lnTo>
                  <a:lnTo>
                    <a:pt x="106" y="12964"/>
                  </a:lnTo>
                  <a:lnTo>
                    <a:pt x="78" y="13213"/>
                  </a:lnTo>
                  <a:lnTo>
                    <a:pt x="49" y="13463"/>
                  </a:lnTo>
                  <a:lnTo>
                    <a:pt x="28" y="13713"/>
                  </a:lnTo>
                  <a:lnTo>
                    <a:pt x="14" y="13963"/>
                  </a:lnTo>
                  <a:lnTo>
                    <a:pt x="0" y="14206"/>
                  </a:lnTo>
                  <a:lnTo>
                    <a:pt x="0" y="14442"/>
                  </a:lnTo>
                  <a:lnTo>
                    <a:pt x="0" y="14678"/>
                  </a:lnTo>
                  <a:lnTo>
                    <a:pt x="0" y="14915"/>
                  </a:lnTo>
                  <a:lnTo>
                    <a:pt x="14" y="15144"/>
                  </a:lnTo>
                  <a:lnTo>
                    <a:pt x="28" y="15366"/>
                  </a:lnTo>
                  <a:lnTo>
                    <a:pt x="49" y="15581"/>
                  </a:lnTo>
                  <a:lnTo>
                    <a:pt x="71" y="15796"/>
                  </a:lnTo>
                  <a:lnTo>
                    <a:pt x="106" y="16005"/>
                  </a:lnTo>
                  <a:lnTo>
                    <a:pt x="141" y="16206"/>
                  </a:lnTo>
                  <a:lnTo>
                    <a:pt x="183" y="16400"/>
                  </a:lnTo>
                  <a:lnTo>
                    <a:pt x="232" y="16588"/>
                  </a:lnTo>
                  <a:lnTo>
                    <a:pt x="289" y="16768"/>
                  </a:lnTo>
                  <a:lnTo>
                    <a:pt x="289" y="16768"/>
                  </a:lnTo>
                  <a:lnTo>
                    <a:pt x="352" y="16942"/>
                  </a:lnTo>
                  <a:lnTo>
                    <a:pt x="422" y="17109"/>
                  </a:lnTo>
                  <a:lnTo>
                    <a:pt x="500" y="17268"/>
                  </a:lnTo>
                  <a:lnTo>
                    <a:pt x="584" y="17421"/>
                  </a:lnTo>
                  <a:lnTo>
                    <a:pt x="683" y="17560"/>
                  </a:lnTo>
                  <a:lnTo>
                    <a:pt x="788" y="17699"/>
                  </a:lnTo>
                  <a:lnTo>
                    <a:pt x="894" y="17824"/>
                  </a:lnTo>
                  <a:lnTo>
                    <a:pt x="1013" y="17949"/>
                  </a:lnTo>
                  <a:lnTo>
                    <a:pt x="1140" y="18060"/>
                  </a:lnTo>
                  <a:lnTo>
                    <a:pt x="1274" y="18171"/>
                  </a:lnTo>
                  <a:lnTo>
                    <a:pt x="1407" y="18275"/>
                  </a:lnTo>
                  <a:lnTo>
                    <a:pt x="1555" y="18365"/>
                  </a:lnTo>
                  <a:lnTo>
                    <a:pt x="1703" y="18456"/>
                  </a:lnTo>
                  <a:lnTo>
                    <a:pt x="1858" y="18539"/>
                  </a:lnTo>
                  <a:lnTo>
                    <a:pt x="2020" y="18622"/>
                  </a:lnTo>
                  <a:lnTo>
                    <a:pt x="2188" y="18692"/>
                  </a:lnTo>
                  <a:lnTo>
                    <a:pt x="2357" y="18761"/>
                  </a:lnTo>
                  <a:lnTo>
                    <a:pt x="2526" y="18817"/>
                  </a:lnTo>
                  <a:lnTo>
                    <a:pt x="2709" y="18879"/>
                  </a:lnTo>
                  <a:lnTo>
                    <a:pt x="2892" y="18928"/>
                  </a:lnTo>
                  <a:lnTo>
                    <a:pt x="3075" y="18976"/>
                  </a:lnTo>
                  <a:lnTo>
                    <a:pt x="3265" y="19018"/>
                  </a:lnTo>
                  <a:lnTo>
                    <a:pt x="3455" y="19053"/>
                  </a:lnTo>
                  <a:lnTo>
                    <a:pt x="3645" y="19087"/>
                  </a:lnTo>
                  <a:lnTo>
                    <a:pt x="3842" y="19115"/>
                  </a:lnTo>
                  <a:lnTo>
                    <a:pt x="4039" y="19143"/>
                  </a:lnTo>
                  <a:lnTo>
                    <a:pt x="4433" y="19185"/>
                  </a:lnTo>
                  <a:lnTo>
                    <a:pt x="4834" y="19212"/>
                  </a:lnTo>
                  <a:lnTo>
                    <a:pt x="5242" y="19226"/>
                  </a:lnTo>
                  <a:lnTo>
                    <a:pt x="5643" y="19226"/>
                  </a:lnTo>
                  <a:lnTo>
                    <a:pt x="6037" y="19219"/>
                  </a:lnTo>
                  <a:lnTo>
                    <a:pt x="6431" y="19205"/>
                  </a:lnTo>
                  <a:lnTo>
                    <a:pt x="6811" y="19185"/>
                  </a:lnTo>
                  <a:lnTo>
                    <a:pt x="7184" y="19164"/>
                  </a:lnTo>
                  <a:lnTo>
                    <a:pt x="7543" y="19129"/>
                  </a:lnTo>
                  <a:lnTo>
                    <a:pt x="8219" y="19066"/>
                  </a:lnTo>
                  <a:lnTo>
                    <a:pt x="9288" y="18942"/>
                  </a:lnTo>
                  <a:lnTo>
                    <a:pt x="9654" y="18907"/>
                  </a:lnTo>
                  <a:lnTo>
                    <a:pt x="9781" y="18900"/>
                  </a:lnTo>
                  <a:lnTo>
                    <a:pt x="9879" y="18907"/>
                  </a:lnTo>
                  <a:lnTo>
                    <a:pt x="9879" y="18907"/>
                  </a:lnTo>
                  <a:lnTo>
                    <a:pt x="10639" y="19219"/>
                  </a:lnTo>
                  <a:lnTo>
                    <a:pt x="11434" y="19546"/>
                  </a:lnTo>
                  <a:lnTo>
                    <a:pt x="12257" y="19872"/>
                  </a:lnTo>
                  <a:lnTo>
                    <a:pt x="13109" y="20198"/>
                  </a:lnTo>
                  <a:lnTo>
                    <a:pt x="14875" y="20886"/>
                  </a:lnTo>
                  <a:lnTo>
                    <a:pt x="16725" y="21608"/>
                  </a:lnTo>
                  <a:lnTo>
                    <a:pt x="17675" y="21983"/>
                  </a:lnTo>
                  <a:lnTo>
                    <a:pt x="18646" y="22364"/>
                  </a:lnTo>
                  <a:lnTo>
                    <a:pt x="19624" y="22767"/>
                  </a:lnTo>
                  <a:lnTo>
                    <a:pt x="20617" y="23184"/>
                  </a:lnTo>
                  <a:lnTo>
                    <a:pt x="21623" y="23614"/>
                  </a:lnTo>
                  <a:lnTo>
                    <a:pt x="22629" y="24059"/>
                  </a:lnTo>
                  <a:lnTo>
                    <a:pt x="23642" y="24524"/>
                  </a:lnTo>
                  <a:lnTo>
                    <a:pt x="24662" y="25003"/>
                  </a:lnTo>
                  <a:lnTo>
                    <a:pt x="25176" y="25253"/>
                  </a:lnTo>
                  <a:lnTo>
                    <a:pt x="25683" y="25510"/>
                  </a:lnTo>
                  <a:lnTo>
                    <a:pt x="26196" y="25767"/>
                  </a:lnTo>
                  <a:lnTo>
                    <a:pt x="26703" y="26030"/>
                  </a:lnTo>
                  <a:lnTo>
                    <a:pt x="27217" y="26301"/>
                  </a:lnTo>
                  <a:lnTo>
                    <a:pt x="27723" y="26572"/>
                  </a:lnTo>
                  <a:lnTo>
                    <a:pt x="28230" y="26857"/>
                  </a:lnTo>
                  <a:lnTo>
                    <a:pt x="28736" y="27141"/>
                  </a:lnTo>
                  <a:lnTo>
                    <a:pt x="29243" y="27433"/>
                  </a:lnTo>
                  <a:lnTo>
                    <a:pt x="29750" y="27731"/>
                  </a:lnTo>
                  <a:lnTo>
                    <a:pt x="30249" y="28037"/>
                  </a:lnTo>
                  <a:lnTo>
                    <a:pt x="30749" y="28349"/>
                  </a:lnTo>
                  <a:lnTo>
                    <a:pt x="31248" y="28662"/>
                  </a:lnTo>
                  <a:lnTo>
                    <a:pt x="31748" y="28988"/>
                  </a:lnTo>
                  <a:lnTo>
                    <a:pt x="32241" y="29321"/>
                  </a:lnTo>
                  <a:lnTo>
                    <a:pt x="32726" y="29655"/>
                  </a:lnTo>
                  <a:lnTo>
                    <a:pt x="33212" y="30002"/>
                  </a:lnTo>
                  <a:lnTo>
                    <a:pt x="33697" y="30356"/>
                  </a:lnTo>
                  <a:lnTo>
                    <a:pt x="34176" y="30710"/>
                  </a:lnTo>
                  <a:lnTo>
                    <a:pt x="34654" y="31078"/>
                  </a:lnTo>
                  <a:lnTo>
                    <a:pt x="35125" y="31453"/>
                  </a:lnTo>
                  <a:lnTo>
                    <a:pt x="35590" y="31835"/>
                  </a:lnTo>
                  <a:lnTo>
                    <a:pt x="36054" y="32224"/>
                  </a:lnTo>
                  <a:lnTo>
                    <a:pt x="36512" y="32626"/>
                  </a:lnTo>
                  <a:lnTo>
                    <a:pt x="36962" y="33029"/>
                  </a:lnTo>
                  <a:lnTo>
                    <a:pt x="37405" y="33446"/>
                  </a:lnTo>
                  <a:lnTo>
                    <a:pt x="37848" y="33869"/>
                  </a:lnTo>
                  <a:lnTo>
                    <a:pt x="38285" y="34300"/>
                  </a:lnTo>
                  <a:lnTo>
                    <a:pt x="38714" y="34737"/>
                  </a:lnTo>
                  <a:lnTo>
                    <a:pt x="39136" y="35188"/>
                  </a:lnTo>
                  <a:lnTo>
                    <a:pt x="39551" y="35640"/>
                  </a:lnTo>
                  <a:lnTo>
                    <a:pt x="39959" y="36112"/>
                  </a:lnTo>
                  <a:lnTo>
                    <a:pt x="39959" y="36112"/>
                  </a:lnTo>
                  <a:lnTo>
                    <a:pt x="40290" y="36480"/>
                  </a:lnTo>
                  <a:lnTo>
                    <a:pt x="40621" y="36827"/>
                  </a:lnTo>
                  <a:lnTo>
                    <a:pt x="40952" y="37160"/>
                  </a:lnTo>
                  <a:lnTo>
                    <a:pt x="41282" y="37466"/>
                  </a:lnTo>
                  <a:lnTo>
                    <a:pt x="41613" y="37750"/>
                  </a:lnTo>
                  <a:lnTo>
                    <a:pt x="41944" y="38021"/>
                  </a:lnTo>
                  <a:lnTo>
                    <a:pt x="42274" y="38264"/>
                  </a:lnTo>
                  <a:lnTo>
                    <a:pt x="42605" y="38493"/>
                  </a:lnTo>
                  <a:lnTo>
                    <a:pt x="42929" y="38702"/>
                  </a:lnTo>
                  <a:lnTo>
                    <a:pt x="43259" y="38896"/>
                  </a:lnTo>
                  <a:lnTo>
                    <a:pt x="43590" y="39070"/>
                  </a:lnTo>
                  <a:lnTo>
                    <a:pt x="43921" y="39222"/>
                  </a:lnTo>
                  <a:lnTo>
                    <a:pt x="44244" y="39354"/>
                  </a:lnTo>
                  <a:lnTo>
                    <a:pt x="44568" y="39472"/>
                  </a:lnTo>
                  <a:lnTo>
                    <a:pt x="44899" y="39570"/>
                  </a:lnTo>
                  <a:lnTo>
                    <a:pt x="45223" y="39653"/>
                  </a:lnTo>
                  <a:lnTo>
                    <a:pt x="45546" y="39715"/>
                  </a:lnTo>
                  <a:lnTo>
                    <a:pt x="45863" y="39764"/>
                  </a:lnTo>
                  <a:lnTo>
                    <a:pt x="46187" y="39799"/>
                  </a:lnTo>
                  <a:lnTo>
                    <a:pt x="46503" y="39813"/>
                  </a:lnTo>
                  <a:lnTo>
                    <a:pt x="46820" y="39813"/>
                  </a:lnTo>
                  <a:lnTo>
                    <a:pt x="47136" y="39792"/>
                  </a:lnTo>
                  <a:lnTo>
                    <a:pt x="47446" y="39757"/>
                  </a:lnTo>
                  <a:lnTo>
                    <a:pt x="47756" y="39715"/>
                  </a:lnTo>
                  <a:lnTo>
                    <a:pt x="48065" y="39646"/>
                  </a:lnTo>
                  <a:lnTo>
                    <a:pt x="48368" y="39570"/>
                  </a:lnTo>
                  <a:lnTo>
                    <a:pt x="48670" y="39479"/>
                  </a:lnTo>
                  <a:lnTo>
                    <a:pt x="48973" y="39375"/>
                  </a:lnTo>
                  <a:lnTo>
                    <a:pt x="49268" y="39250"/>
                  </a:lnTo>
                  <a:lnTo>
                    <a:pt x="49564" y="39118"/>
                  </a:lnTo>
                  <a:lnTo>
                    <a:pt x="49852" y="38972"/>
                  </a:lnTo>
                  <a:lnTo>
                    <a:pt x="50141" y="38813"/>
                  </a:lnTo>
                  <a:lnTo>
                    <a:pt x="50429" y="38639"/>
                  </a:lnTo>
                  <a:lnTo>
                    <a:pt x="50704" y="38452"/>
                  </a:lnTo>
                  <a:lnTo>
                    <a:pt x="50985" y="38257"/>
                  </a:lnTo>
                  <a:lnTo>
                    <a:pt x="51260" y="38042"/>
                  </a:lnTo>
                  <a:lnTo>
                    <a:pt x="51527" y="37820"/>
                  </a:lnTo>
                  <a:lnTo>
                    <a:pt x="51794" y="37591"/>
                  </a:lnTo>
                  <a:lnTo>
                    <a:pt x="52055" y="37341"/>
                  </a:lnTo>
                  <a:lnTo>
                    <a:pt x="52315" y="37084"/>
                  </a:lnTo>
                  <a:lnTo>
                    <a:pt x="52568" y="36820"/>
                  </a:lnTo>
                  <a:lnTo>
                    <a:pt x="52815" y="36542"/>
                  </a:lnTo>
                  <a:lnTo>
                    <a:pt x="53061" y="36258"/>
                  </a:lnTo>
                  <a:lnTo>
                    <a:pt x="53300" y="35959"/>
                  </a:lnTo>
                  <a:lnTo>
                    <a:pt x="53532" y="35647"/>
                  </a:lnTo>
                  <a:lnTo>
                    <a:pt x="53765" y="35334"/>
                  </a:lnTo>
                  <a:lnTo>
                    <a:pt x="53990" y="35008"/>
                  </a:lnTo>
                  <a:lnTo>
                    <a:pt x="54208" y="34675"/>
                  </a:lnTo>
                  <a:lnTo>
                    <a:pt x="54419" y="34327"/>
                  </a:lnTo>
                  <a:lnTo>
                    <a:pt x="54630" y="33973"/>
                  </a:lnTo>
                  <a:lnTo>
                    <a:pt x="54834" y="33619"/>
                  </a:lnTo>
                  <a:lnTo>
                    <a:pt x="55031" y="33251"/>
                  </a:lnTo>
                  <a:lnTo>
                    <a:pt x="55221" y="32869"/>
                  </a:lnTo>
                  <a:lnTo>
                    <a:pt x="55411" y="32488"/>
                  </a:lnTo>
                  <a:lnTo>
                    <a:pt x="55587" y="32099"/>
                  </a:lnTo>
                  <a:lnTo>
                    <a:pt x="55763" y="31703"/>
                  </a:lnTo>
                  <a:lnTo>
                    <a:pt x="55925" y="31300"/>
                  </a:lnTo>
                  <a:lnTo>
                    <a:pt x="56087" y="30891"/>
                  </a:lnTo>
                  <a:lnTo>
                    <a:pt x="56241" y="30474"/>
                  </a:lnTo>
                  <a:lnTo>
                    <a:pt x="56389" y="30050"/>
                  </a:lnTo>
                  <a:lnTo>
                    <a:pt x="56530" y="29627"/>
                  </a:lnTo>
                  <a:lnTo>
                    <a:pt x="56664" y="29190"/>
                  </a:lnTo>
                  <a:lnTo>
                    <a:pt x="56790" y="28752"/>
                  </a:lnTo>
                  <a:lnTo>
                    <a:pt x="56903" y="28315"/>
                  </a:lnTo>
                  <a:lnTo>
                    <a:pt x="57015" y="27870"/>
                  </a:lnTo>
                  <a:lnTo>
                    <a:pt x="57121" y="27419"/>
                  </a:lnTo>
                  <a:lnTo>
                    <a:pt x="57219" y="26961"/>
                  </a:lnTo>
                  <a:lnTo>
                    <a:pt x="57304" y="26503"/>
                  </a:lnTo>
                  <a:lnTo>
                    <a:pt x="57388" y="26044"/>
                  </a:lnTo>
                  <a:lnTo>
                    <a:pt x="57459" y="25579"/>
                  </a:lnTo>
                  <a:lnTo>
                    <a:pt x="57522" y="25107"/>
                  </a:lnTo>
                  <a:lnTo>
                    <a:pt x="57578" y="24642"/>
                  </a:lnTo>
                  <a:lnTo>
                    <a:pt x="57628" y="24170"/>
                  </a:lnTo>
                  <a:lnTo>
                    <a:pt x="57670" y="23691"/>
                  </a:lnTo>
                  <a:lnTo>
                    <a:pt x="57698" y="23218"/>
                  </a:lnTo>
                  <a:lnTo>
                    <a:pt x="57719" y="22739"/>
                  </a:lnTo>
                  <a:lnTo>
                    <a:pt x="57733" y="22260"/>
                  </a:lnTo>
                  <a:lnTo>
                    <a:pt x="57740" y="21781"/>
                  </a:lnTo>
                  <a:lnTo>
                    <a:pt x="57733" y="21302"/>
                  </a:lnTo>
                  <a:lnTo>
                    <a:pt x="57719" y="20816"/>
                  </a:lnTo>
                  <a:lnTo>
                    <a:pt x="57698" y="20337"/>
                  </a:lnTo>
                  <a:lnTo>
                    <a:pt x="57663" y="19858"/>
                  </a:lnTo>
                  <a:lnTo>
                    <a:pt x="57621" y="19372"/>
                  </a:lnTo>
                  <a:lnTo>
                    <a:pt x="57564" y="18893"/>
                  </a:lnTo>
                  <a:lnTo>
                    <a:pt x="57508" y="18414"/>
                  </a:lnTo>
                  <a:lnTo>
                    <a:pt x="57431" y="17935"/>
                  </a:lnTo>
                  <a:lnTo>
                    <a:pt x="57353" y="17456"/>
                  </a:lnTo>
                  <a:lnTo>
                    <a:pt x="57255" y="16984"/>
                  </a:lnTo>
                  <a:lnTo>
                    <a:pt x="57156" y="16504"/>
                  </a:lnTo>
                  <a:lnTo>
                    <a:pt x="57044" y="16039"/>
                  </a:lnTo>
                  <a:lnTo>
                    <a:pt x="56917" y="15567"/>
                  </a:lnTo>
                  <a:lnTo>
                    <a:pt x="56783" y="15102"/>
                  </a:lnTo>
                  <a:lnTo>
                    <a:pt x="56635" y="14637"/>
                  </a:lnTo>
                  <a:lnTo>
                    <a:pt x="56481" y="14179"/>
                  </a:lnTo>
                  <a:lnTo>
                    <a:pt x="56312" y="13720"/>
                  </a:lnTo>
                  <a:lnTo>
                    <a:pt x="56129" y="13269"/>
                  </a:lnTo>
                  <a:lnTo>
                    <a:pt x="55939" y="12818"/>
                  </a:lnTo>
                  <a:lnTo>
                    <a:pt x="55742" y="12373"/>
                  </a:lnTo>
                  <a:lnTo>
                    <a:pt x="55524" y="11929"/>
                  </a:lnTo>
                  <a:lnTo>
                    <a:pt x="55299" y="11499"/>
                  </a:lnTo>
                  <a:lnTo>
                    <a:pt x="55066" y="11068"/>
                  </a:lnTo>
                  <a:lnTo>
                    <a:pt x="54813" y="10638"/>
                  </a:lnTo>
                  <a:lnTo>
                    <a:pt x="54553" y="10221"/>
                  </a:lnTo>
                  <a:lnTo>
                    <a:pt x="54278" y="9804"/>
                  </a:lnTo>
                  <a:lnTo>
                    <a:pt x="53990" y="9402"/>
                  </a:lnTo>
                  <a:lnTo>
                    <a:pt x="53694" y="8999"/>
                  </a:lnTo>
                  <a:lnTo>
                    <a:pt x="53385" y="8603"/>
                  </a:lnTo>
                  <a:lnTo>
                    <a:pt x="53061" y="8214"/>
                  </a:lnTo>
                  <a:lnTo>
                    <a:pt x="52723" y="7839"/>
                  </a:lnTo>
                  <a:lnTo>
                    <a:pt x="52371" y="7465"/>
                  </a:lnTo>
                  <a:lnTo>
                    <a:pt x="52006" y="7097"/>
                  </a:lnTo>
                  <a:lnTo>
                    <a:pt x="51633" y="6742"/>
                  </a:lnTo>
                  <a:lnTo>
                    <a:pt x="51239" y="6388"/>
                  </a:lnTo>
                  <a:lnTo>
                    <a:pt x="50838" y="6048"/>
                  </a:lnTo>
                  <a:lnTo>
                    <a:pt x="50422" y="5722"/>
                  </a:lnTo>
                  <a:lnTo>
                    <a:pt x="49986" y="5396"/>
                  </a:lnTo>
                  <a:lnTo>
                    <a:pt x="49543" y="5083"/>
                  </a:lnTo>
                  <a:lnTo>
                    <a:pt x="49085" y="4778"/>
                  </a:lnTo>
                  <a:lnTo>
                    <a:pt x="48614" y="4486"/>
                  </a:lnTo>
                  <a:lnTo>
                    <a:pt x="48129" y="4201"/>
                  </a:lnTo>
                  <a:lnTo>
                    <a:pt x="47622" y="3924"/>
                  </a:lnTo>
                  <a:lnTo>
                    <a:pt x="47108" y="3667"/>
                  </a:lnTo>
                  <a:lnTo>
                    <a:pt x="46581" y="3410"/>
                  </a:lnTo>
                  <a:lnTo>
                    <a:pt x="46032" y="3174"/>
                  </a:lnTo>
                  <a:lnTo>
                    <a:pt x="45469" y="2938"/>
                  </a:lnTo>
                  <a:lnTo>
                    <a:pt x="44899" y="2722"/>
                  </a:lnTo>
                  <a:lnTo>
                    <a:pt x="44308" y="2514"/>
                  </a:lnTo>
                  <a:lnTo>
                    <a:pt x="43696" y="2320"/>
                  </a:lnTo>
                  <a:lnTo>
                    <a:pt x="4369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>
              <a:extLst>
                <a:ext uri="{FF2B5EF4-FFF2-40B4-BE49-F238E27FC236}">
                  <a16:creationId xmlns:a16="http://schemas.microsoft.com/office/drawing/2014/main" id="{4EA394BB-5B43-DFA6-9013-0F74CFBB0C4E}"/>
                </a:ext>
              </a:extLst>
            </p:cNvPr>
            <p:cNvSpPr/>
            <p:nvPr/>
          </p:nvSpPr>
          <p:spPr>
            <a:xfrm rot="10800000">
              <a:off x="-221375" y="3052538"/>
              <a:ext cx="1420500" cy="618500"/>
            </a:xfrm>
            <a:custGeom>
              <a:avLst/>
              <a:gdLst/>
              <a:ahLst/>
              <a:cxnLst/>
              <a:rect l="l" t="t" r="r" b="b"/>
              <a:pathLst>
                <a:path w="56820" h="24740" extrusionOk="0">
                  <a:moveTo>
                    <a:pt x="49705" y="16852"/>
                  </a:moveTo>
                  <a:lnTo>
                    <a:pt x="49705" y="16852"/>
                  </a:lnTo>
                  <a:lnTo>
                    <a:pt x="50099" y="17240"/>
                  </a:lnTo>
                  <a:lnTo>
                    <a:pt x="50479" y="17622"/>
                  </a:lnTo>
                  <a:lnTo>
                    <a:pt x="50852" y="18004"/>
                  </a:lnTo>
                  <a:lnTo>
                    <a:pt x="51218" y="18379"/>
                  </a:lnTo>
                  <a:lnTo>
                    <a:pt x="51563" y="18754"/>
                  </a:lnTo>
                  <a:lnTo>
                    <a:pt x="51901" y="19122"/>
                  </a:lnTo>
                  <a:lnTo>
                    <a:pt x="52224" y="19483"/>
                  </a:lnTo>
                  <a:lnTo>
                    <a:pt x="52541" y="19837"/>
                  </a:lnTo>
                  <a:lnTo>
                    <a:pt x="53132" y="20518"/>
                  </a:lnTo>
                  <a:lnTo>
                    <a:pt x="53674" y="21170"/>
                  </a:lnTo>
                  <a:lnTo>
                    <a:pt x="54166" y="21781"/>
                  </a:lnTo>
                  <a:lnTo>
                    <a:pt x="54610" y="22351"/>
                  </a:lnTo>
                  <a:lnTo>
                    <a:pt x="55004" y="22871"/>
                  </a:lnTo>
                  <a:lnTo>
                    <a:pt x="55342" y="23337"/>
                  </a:lnTo>
                  <a:lnTo>
                    <a:pt x="55637" y="23746"/>
                  </a:lnTo>
                  <a:lnTo>
                    <a:pt x="55876" y="24093"/>
                  </a:lnTo>
                  <a:lnTo>
                    <a:pt x="56193" y="24572"/>
                  </a:lnTo>
                  <a:lnTo>
                    <a:pt x="56305" y="24739"/>
                  </a:lnTo>
                  <a:lnTo>
                    <a:pt x="56305" y="24739"/>
                  </a:lnTo>
                  <a:lnTo>
                    <a:pt x="56411" y="24683"/>
                  </a:lnTo>
                  <a:lnTo>
                    <a:pt x="56538" y="24607"/>
                  </a:lnTo>
                  <a:lnTo>
                    <a:pt x="56700" y="24496"/>
                  </a:lnTo>
                  <a:lnTo>
                    <a:pt x="56700" y="24496"/>
                  </a:lnTo>
                  <a:lnTo>
                    <a:pt x="56749" y="23885"/>
                  </a:lnTo>
                  <a:lnTo>
                    <a:pt x="56784" y="23274"/>
                  </a:lnTo>
                  <a:lnTo>
                    <a:pt x="56805" y="22663"/>
                  </a:lnTo>
                  <a:lnTo>
                    <a:pt x="56819" y="22052"/>
                  </a:lnTo>
                  <a:lnTo>
                    <a:pt x="56812" y="21441"/>
                  </a:lnTo>
                  <a:lnTo>
                    <a:pt x="56798" y="20830"/>
                  </a:lnTo>
                  <a:lnTo>
                    <a:pt x="56763" y="20219"/>
                  </a:lnTo>
                  <a:lnTo>
                    <a:pt x="56721" y="19608"/>
                  </a:lnTo>
                  <a:lnTo>
                    <a:pt x="56657" y="19004"/>
                  </a:lnTo>
                  <a:lnTo>
                    <a:pt x="56587" y="18400"/>
                  </a:lnTo>
                  <a:lnTo>
                    <a:pt x="56495" y="17796"/>
                  </a:lnTo>
                  <a:lnTo>
                    <a:pt x="56390" y="17199"/>
                  </a:lnTo>
                  <a:lnTo>
                    <a:pt x="56270" y="16602"/>
                  </a:lnTo>
                  <a:lnTo>
                    <a:pt x="56137" y="16012"/>
                  </a:lnTo>
                  <a:lnTo>
                    <a:pt x="55989" y="15421"/>
                  </a:lnTo>
                  <a:lnTo>
                    <a:pt x="55904" y="15137"/>
                  </a:lnTo>
                  <a:lnTo>
                    <a:pt x="55820" y="14845"/>
                  </a:lnTo>
                  <a:lnTo>
                    <a:pt x="55736" y="14553"/>
                  </a:lnTo>
                  <a:lnTo>
                    <a:pt x="55637" y="14269"/>
                  </a:lnTo>
                  <a:lnTo>
                    <a:pt x="55546" y="13984"/>
                  </a:lnTo>
                  <a:lnTo>
                    <a:pt x="55440" y="13699"/>
                  </a:lnTo>
                  <a:lnTo>
                    <a:pt x="55334" y="13415"/>
                  </a:lnTo>
                  <a:lnTo>
                    <a:pt x="55229" y="13137"/>
                  </a:lnTo>
                  <a:lnTo>
                    <a:pt x="55109" y="12859"/>
                  </a:lnTo>
                  <a:lnTo>
                    <a:pt x="54997" y="12582"/>
                  </a:lnTo>
                  <a:lnTo>
                    <a:pt x="54870" y="12304"/>
                  </a:lnTo>
                  <a:lnTo>
                    <a:pt x="54743" y="12033"/>
                  </a:lnTo>
                  <a:lnTo>
                    <a:pt x="54617" y="11762"/>
                  </a:lnTo>
                  <a:lnTo>
                    <a:pt x="54483" y="11492"/>
                  </a:lnTo>
                  <a:lnTo>
                    <a:pt x="54342" y="11228"/>
                  </a:lnTo>
                  <a:lnTo>
                    <a:pt x="54195" y="10957"/>
                  </a:lnTo>
                  <a:lnTo>
                    <a:pt x="54047" y="10700"/>
                  </a:lnTo>
                  <a:lnTo>
                    <a:pt x="53899" y="10436"/>
                  </a:lnTo>
                  <a:lnTo>
                    <a:pt x="53737" y="10179"/>
                  </a:lnTo>
                  <a:lnTo>
                    <a:pt x="53575" y="9922"/>
                  </a:lnTo>
                  <a:lnTo>
                    <a:pt x="53414" y="9672"/>
                  </a:lnTo>
                  <a:lnTo>
                    <a:pt x="53245" y="9416"/>
                  </a:lnTo>
                  <a:lnTo>
                    <a:pt x="53069" y="9173"/>
                  </a:lnTo>
                  <a:lnTo>
                    <a:pt x="52886" y="8923"/>
                  </a:lnTo>
                  <a:lnTo>
                    <a:pt x="52703" y="8680"/>
                  </a:lnTo>
                  <a:lnTo>
                    <a:pt x="52513" y="8444"/>
                  </a:lnTo>
                  <a:lnTo>
                    <a:pt x="52316" y="8207"/>
                  </a:lnTo>
                  <a:lnTo>
                    <a:pt x="52119" y="7971"/>
                  </a:lnTo>
                  <a:lnTo>
                    <a:pt x="51915" y="7735"/>
                  </a:lnTo>
                  <a:lnTo>
                    <a:pt x="51711" y="7506"/>
                  </a:lnTo>
                  <a:lnTo>
                    <a:pt x="51500" y="7284"/>
                  </a:lnTo>
                  <a:lnTo>
                    <a:pt x="51282" y="7062"/>
                  </a:lnTo>
                  <a:lnTo>
                    <a:pt x="51056" y="6840"/>
                  </a:lnTo>
                  <a:lnTo>
                    <a:pt x="50831" y="6624"/>
                  </a:lnTo>
                  <a:lnTo>
                    <a:pt x="50831" y="6624"/>
                  </a:lnTo>
                  <a:lnTo>
                    <a:pt x="50451" y="6284"/>
                  </a:lnTo>
                  <a:lnTo>
                    <a:pt x="50064" y="5958"/>
                  </a:lnTo>
                  <a:lnTo>
                    <a:pt x="49670" y="5632"/>
                  </a:lnTo>
                  <a:lnTo>
                    <a:pt x="49255" y="5319"/>
                  </a:lnTo>
                  <a:lnTo>
                    <a:pt x="48826" y="5014"/>
                  </a:lnTo>
                  <a:lnTo>
                    <a:pt x="48390" y="4722"/>
                  </a:lnTo>
                  <a:lnTo>
                    <a:pt x="47939" y="4437"/>
                  </a:lnTo>
                  <a:lnTo>
                    <a:pt x="47468" y="4167"/>
                  </a:lnTo>
                  <a:lnTo>
                    <a:pt x="46989" y="3903"/>
                  </a:lnTo>
                  <a:lnTo>
                    <a:pt x="46497" y="3646"/>
                  </a:lnTo>
                  <a:lnTo>
                    <a:pt x="45990" y="3403"/>
                  </a:lnTo>
                  <a:lnTo>
                    <a:pt x="45470" y="3174"/>
                  </a:lnTo>
                  <a:lnTo>
                    <a:pt x="44935" y="2952"/>
                  </a:lnTo>
                  <a:lnTo>
                    <a:pt x="44386" y="2743"/>
                  </a:lnTo>
                  <a:lnTo>
                    <a:pt x="43823" y="2542"/>
                  </a:lnTo>
                  <a:lnTo>
                    <a:pt x="43246" y="2361"/>
                  </a:lnTo>
                  <a:lnTo>
                    <a:pt x="43246" y="2361"/>
                  </a:lnTo>
                  <a:lnTo>
                    <a:pt x="42557" y="2153"/>
                  </a:lnTo>
                  <a:lnTo>
                    <a:pt x="41874" y="1952"/>
                  </a:lnTo>
                  <a:lnTo>
                    <a:pt x="41199" y="1771"/>
                  </a:lnTo>
                  <a:lnTo>
                    <a:pt x="40523" y="1591"/>
                  </a:lnTo>
                  <a:lnTo>
                    <a:pt x="39855" y="1424"/>
                  </a:lnTo>
                  <a:lnTo>
                    <a:pt x="39186" y="1271"/>
                  </a:lnTo>
                  <a:lnTo>
                    <a:pt x="38525" y="1126"/>
                  </a:lnTo>
                  <a:lnTo>
                    <a:pt x="37870" y="987"/>
                  </a:lnTo>
                  <a:lnTo>
                    <a:pt x="37223" y="862"/>
                  </a:lnTo>
                  <a:lnTo>
                    <a:pt x="36576" y="744"/>
                  </a:lnTo>
                  <a:lnTo>
                    <a:pt x="35935" y="633"/>
                  </a:lnTo>
                  <a:lnTo>
                    <a:pt x="35302" y="535"/>
                  </a:lnTo>
                  <a:lnTo>
                    <a:pt x="34669" y="445"/>
                  </a:lnTo>
                  <a:lnTo>
                    <a:pt x="34050" y="362"/>
                  </a:lnTo>
                  <a:lnTo>
                    <a:pt x="33423" y="285"/>
                  </a:lnTo>
                  <a:lnTo>
                    <a:pt x="32811" y="223"/>
                  </a:lnTo>
                  <a:lnTo>
                    <a:pt x="32199" y="167"/>
                  </a:lnTo>
                  <a:lnTo>
                    <a:pt x="31594" y="119"/>
                  </a:lnTo>
                  <a:lnTo>
                    <a:pt x="30996" y="77"/>
                  </a:lnTo>
                  <a:lnTo>
                    <a:pt x="30405" y="49"/>
                  </a:lnTo>
                  <a:lnTo>
                    <a:pt x="29814" y="28"/>
                  </a:lnTo>
                  <a:lnTo>
                    <a:pt x="29230" y="8"/>
                  </a:lnTo>
                  <a:lnTo>
                    <a:pt x="28646" y="1"/>
                  </a:lnTo>
                  <a:lnTo>
                    <a:pt x="28076" y="1"/>
                  </a:lnTo>
                  <a:lnTo>
                    <a:pt x="27506" y="8"/>
                  </a:lnTo>
                  <a:lnTo>
                    <a:pt x="26943" y="22"/>
                  </a:lnTo>
                  <a:lnTo>
                    <a:pt x="26387" y="49"/>
                  </a:lnTo>
                  <a:lnTo>
                    <a:pt x="25831" y="77"/>
                  </a:lnTo>
                  <a:lnTo>
                    <a:pt x="25282" y="112"/>
                  </a:lnTo>
                  <a:lnTo>
                    <a:pt x="24741" y="153"/>
                  </a:lnTo>
                  <a:lnTo>
                    <a:pt x="24206" y="202"/>
                  </a:lnTo>
                  <a:lnTo>
                    <a:pt x="23678" y="258"/>
                  </a:lnTo>
                  <a:lnTo>
                    <a:pt x="23678" y="258"/>
                  </a:lnTo>
                  <a:lnTo>
                    <a:pt x="23143" y="320"/>
                  </a:lnTo>
                  <a:lnTo>
                    <a:pt x="22623" y="390"/>
                  </a:lnTo>
                  <a:lnTo>
                    <a:pt x="22102" y="466"/>
                  </a:lnTo>
                  <a:lnTo>
                    <a:pt x="21588" y="549"/>
                  </a:lnTo>
                  <a:lnTo>
                    <a:pt x="21082" y="633"/>
                  </a:lnTo>
                  <a:lnTo>
                    <a:pt x="20582" y="730"/>
                  </a:lnTo>
                  <a:lnTo>
                    <a:pt x="20083" y="827"/>
                  </a:lnTo>
                  <a:lnTo>
                    <a:pt x="19597" y="931"/>
                  </a:lnTo>
                  <a:lnTo>
                    <a:pt x="19112" y="1042"/>
                  </a:lnTo>
                  <a:lnTo>
                    <a:pt x="18633" y="1160"/>
                  </a:lnTo>
                  <a:lnTo>
                    <a:pt x="18162" y="1278"/>
                  </a:lnTo>
                  <a:lnTo>
                    <a:pt x="17690" y="1403"/>
                  </a:lnTo>
                  <a:lnTo>
                    <a:pt x="17233" y="1535"/>
                  </a:lnTo>
                  <a:lnTo>
                    <a:pt x="16775" y="1674"/>
                  </a:lnTo>
                  <a:lnTo>
                    <a:pt x="16325" y="1813"/>
                  </a:lnTo>
                  <a:lnTo>
                    <a:pt x="15882" y="1959"/>
                  </a:lnTo>
                  <a:lnTo>
                    <a:pt x="15446" y="2104"/>
                  </a:lnTo>
                  <a:lnTo>
                    <a:pt x="15016" y="2257"/>
                  </a:lnTo>
                  <a:lnTo>
                    <a:pt x="14587" y="2417"/>
                  </a:lnTo>
                  <a:lnTo>
                    <a:pt x="14172" y="2584"/>
                  </a:lnTo>
                  <a:lnTo>
                    <a:pt x="13757" y="2743"/>
                  </a:lnTo>
                  <a:lnTo>
                    <a:pt x="13349" y="2917"/>
                  </a:lnTo>
                  <a:lnTo>
                    <a:pt x="12948" y="3090"/>
                  </a:lnTo>
                  <a:lnTo>
                    <a:pt x="12554" y="3264"/>
                  </a:lnTo>
                  <a:lnTo>
                    <a:pt x="12167" y="3445"/>
                  </a:lnTo>
                  <a:lnTo>
                    <a:pt x="11780" y="3625"/>
                  </a:lnTo>
                  <a:lnTo>
                    <a:pt x="11407" y="3812"/>
                  </a:lnTo>
                  <a:lnTo>
                    <a:pt x="11034" y="4007"/>
                  </a:lnTo>
                  <a:lnTo>
                    <a:pt x="10675" y="4194"/>
                  </a:lnTo>
                  <a:lnTo>
                    <a:pt x="10316" y="4389"/>
                  </a:lnTo>
                  <a:lnTo>
                    <a:pt x="9964" y="4590"/>
                  </a:lnTo>
                  <a:lnTo>
                    <a:pt x="9620" y="4785"/>
                  </a:lnTo>
                  <a:lnTo>
                    <a:pt x="9620" y="4785"/>
                  </a:lnTo>
                  <a:lnTo>
                    <a:pt x="9226" y="5021"/>
                  </a:lnTo>
                  <a:lnTo>
                    <a:pt x="8846" y="5257"/>
                  </a:lnTo>
                  <a:lnTo>
                    <a:pt x="8846" y="5257"/>
                  </a:lnTo>
                  <a:lnTo>
                    <a:pt x="8649" y="5215"/>
                  </a:lnTo>
                  <a:lnTo>
                    <a:pt x="8452" y="5180"/>
                  </a:lnTo>
                  <a:lnTo>
                    <a:pt x="8233" y="5146"/>
                  </a:lnTo>
                  <a:lnTo>
                    <a:pt x="8008" y="5111"/>
                  </a:lnTo>
                  <a:lnTo>
                    <a:pt x="7530" y="5055"/>
                  </a:lnTo>
                  <a:lnTo>
                    <a:pt x="6995" y="5007"/>
                  </a:lnTo>
                  <a:lnTo>
                    <a:pt x="6995" y="5007"/>
                  </a:lnTo>
                  <a:lnTo>
                    <a:pt x="6207" y="4930"/>
                  </a:lnTo>
                  <a:lnTo>
                    <a:pt x="5771" y="4882"/>
                  </a:lnTo>
                  <a:lnTo>
                    <a:pt x="5313" y="4826"/>
                  </a:lnTo>
                  <a:lnTo>
                    <a:pt x="5313" y="4826"/>
                  </a:lnTo>
                  <a:lnTo>
                    <a:pt x="5088" y="4812"/>
                  </a:lnTo>
                  <a:lnTo>
                    <a:pt x="4870" y="4805"/>
                  </a:lnTo>
                  <a:lnTo>
                    <a:pt x="4659" y="4819"/>
                  </a:lnTo>
                  <a:lnTo>
                    <a:pt x="4448" y="4840"/>
                  </a:lnTo>
                  <a:lnTo>
                    <a:pt x="4237" y="4882"/>
                  </a:lnTo>
                  <a:lnTo>
                    <a:pt x="4033" y="4930"/>
                  </a:lnTo>
                  <a:lnTo>
                    <a:pt x="3829" y="5000"/>
                  </a:lnTo>
                  <a:lnTo>
                    <a:pt x="3632" y="5076"/>
                  </a:lnTo>
                  <a:lnTo>
                    <a:pt x="3435" y="5173"/>
                  </a:lnTo>
                  <a:lnTo>
                    <a:pt x="3238" y="5277"/>
                  </a:lnTo>
                  <a:lnTo>
                    <a:pt x="3055" y="5389"/>
                  </a:lnTo>
                  <a:lnTo>
                    <a:pt x="2865" y="5514"/>
                  </a:lnTo>
                  <a:lnTo>
                    <a:pt x="2682" y="5652"/>
                  </a:lnTo>
                  <a:lnTo>
                    <a:pt x="2506" y="5805"/>
                  </a:lnTo>
                  <a:lnTo>
                    <a:pt x="2330" y="5958"/>
                  </a:lnTo>
                  <a:lnTo>
                    <a:pt x="2161" y="6125"/>
                  </a:lnTo>
                  <a:lnTo>
                    <a:pt x="1999" y="6305"/>
                  </a:lnTo>
                  <a:lnTo>
                    <a:pt x="1830" y="6493"/>
                  </a:lnTo>
                  <a:lnTo>
                    <a:pt x="1676" y="6687"/>
                  </a:lnTo>
                  <a:lnTo>
                    <a:pt x="1521" y="6888"/>
                  </a:lnTo>
                  <a:lnTo>
                    <a:pt x="1373" y="7097"/>
                  </a:lnTo>
                  <a:lnTo>
                    <a:pt x="1225" y="7319"/>
                  </a:lnTo>
                  <a:lnTo>
                    <a:pt x="1085" y="7541"/>
                  </a:lnTo>
                  <a:lnTo>
                    <a:pt x="944" y="7770"/>
                  </a:lnTo>
                  <a:lnTo>
                    <a:pt x="810" y="8006"/>
                  </a:lnTo>
                  <a:lnTo>
                    <a:pt x="683" y="8249"/>
                  </a:lnTo>
                  <a:lnTo>
                    <a:pt x="557" y="8499"/>
                  </a:lnTo>
                  <a:lnTo>
                    <a:pt x="437" y="8749"/>
                  </a:lnTo>
                  <a:lnTo>
                    <a:pt x="318" y="9006"/>
                  </a:lnTo>
                  <a:lnTo>
                    <a:pt x="212" y="9270"/>
                  </a:lnTo>
                  <a:lnTo>
                    <a:pt x="106" y="9534"/>
                  </a:lnTo>
                  <a:lnTo>
                    <a:pt x="1" y="9804"/>
                  </a:lnTo>
                  <a:lnTo>
                    <a:pt x="1" y="9804"/>
                  </a:lnTo>
                  <a:lnTo>
                    <a:pt x="1155" y="9506"/>
                  </a:lnTo>
                  <a:lnTo>
                    <a:pt x="1837" y="9332"/>
                  </a:lnTo>
                  <a:lnTo>
                    <a:pt x="2583" y="9152"/>
                  </a:lnTo>
                  <a:lnTo>
                    <a:pt x="3385" y="8957"/>
                  </a:lnTo>
                  <a:lnTo>
                    <a:pt x="4251" y="8763"/>
                  </a:lnTo>
                  <a:lnTo>
                    <a:pt x="5166" y="8562"/>
                  </a:lnTo>
                  <a:lnTo>
                    <a:pt x="6137" y="8353"/>
                  </a:lnTo>
                  <a:lnTo>
                    <a:pt x="6137" y="8353"/>
                  </a:lnTo>
                  <a:lnTo>
                    <a:pt x="7445" y="8082"/>
                  </a:lnTo>
                  <a:lnTo>
                    <a:pt x="8824" y="7819"/>
                  </a:lnTo>
                  <a:lnTo>
                    <a:pt x="8824" y="7819"/>
                  </a:lnTo>
                  <a:lnTo>
                    <a:pt x="9746" y="7645"/>
                  </a:lnTo>
                  <a:lnTo>
                    <a:pt x="10689" y="7485"/>
                  </a:lnTo>
                  <a:lnTo>
                    <a:pt x="11653" y="7319"/>
                  </a:lnTo>
                  <a:lnTo>
                    <a:pt x="12638" y="7166"/>
                  </a:lnTo>
                  <a:lnTo>
                    <a:pt x="13637" y="7020"/>
                  </a:lnTo>
                  <a:lnTo>
                    <a:pt x="14658" y="6881"/>
                  </a:lnTo>
                  <a:lnTo>
                    <a:pt x="15685" y="6749"/>
                  </a:lnTo>
                  <a:lnTo>
                    <a:pt x="16726" y="6631"/>
                  </a:lnTo>
                  <a:lnTo>
                    <a:pt x="17775" y="6520"/>
                  </a:lnTo>
                  <a:lnTo>
                    <a:pt x="18823" y="6423"/>
                  </a:lnTo>
                  <a:lnTo>
                    <a:pt x="19886" y="6340"/>
                  </a:lnTo>
                  <a:lnTo>
                    <a:pt x="20948" y="6270"/>
                  </a:lnTo>
                  <a:lnTo>
                    <a:pt x="22011" y="6222"/>
                  </a:lnTo>
                  <a:lnTo>
                    <a:pt x="22538" y="6201"/>
                  </a:lnTo>
                  <a:lnTo>
                    <a:pt x="23066" y="6187"/>
                  </a:lnTo>
                  <a:lnTo>
                    <a:pt x="23594" y="6173"/>
                  </a:lnTo>
                  <a:lnTo>
                    <a:pt x="24121" y="6166"/>
                  </a:lnTo>
                  <a:lnTo>
                    <a:pt x="24649" y="6166"/>
                  </a:lnTo>
                  <a:lnTo>
                    <a:pt x="25177" y="6166"/>
                  </a:lnTo>
                  <a:lnTo>
                    <a:pt x="25177" y="6166"/>
                  </a:lnTo>
                  <a:lnTo>
                    <a:pt x="25902" y="6180"/>
                  </a:lnTo>
                  <a:lnTo>
                    <a:pt x="26619" y="6208"/>
                  </a:lnTo>
                  <a:lnTo>
                    <a:pt x="27337" y="6243"/>
                  </a:lnTo>
                  <a:lnTo>
                    <a:pt x="28048" y="6284"/>
                  </a:lnTo>
                  <a:lnTo>
                    <a:pt x="28751" y="6340"/>
                  </a:lnTo>
                  <a:lnTo>
                    <a:pt x="29448" y="6409"/>
                  </a:lnTo>
                  <a:lnTo>
                    <a:pt x="30137" y="6493"/>
                  </a:lnTo>
                  <a:lnTo>
                    <a:pt x="30813" y="6583"/>
                  </a:lnTo>
                  <a:lnTo>
                    <a:pt x="31488" y="6687"/>
                  </a:lnTo>
                  <a:lnTo>
                    <a:pt x="32143" y="6805"/>
                  </a:lnTo>
                  <a:lnTo>
                    <a:pt x="32790" y="6944"/>
                  </a:lnTo>
                  <a:lnTo>
                    <a:pt x="33430" y="7090"/>
                  </a:lnTo>
                  <a:lnTo>
                    <a:pt x="33747" y="7166"/>
                  </a:lnTo>
                  <a:lnTo>
                    <a:pt x="34057" y="7249"/>
                  </a:lnTo>
                  <a:lnTo>
                    <a:pt x="34359" y="7333"/>
                  </a:lnTo>
                  <a:lnTo>
                    <a:pt x="34669" y="7423"/>
                  </a:lnTo>
                  <a:lnTo>
                    <a:pt x="34964" y="7520"/>
                  </a:lnTo>
                  <a:lnTo>
                    <a:pt x="35267" y="7617"/>
                  </a:lnTo>
                  <a:lnTo>
                    <a:pt x="35555" y="7715"/>
                  </a:lnTo>
                  <a:lnTo>
                    <a:pt x="35851" y="7819"/>
                  </a:lnTo>
                  <a:lnTo>
                    <a:pt x="35851" y="7819"/>
                  </a:lnTo>
                  <a:lnTo>
                    <a:pt x="36386" y="8027"/>
                  </a:lnTo>
                  <a:lnTo>
                    <a:pt x="36913" y="8235"/>
                  </a:lnTo>
                  <a:lnTo>
                    <a:pt x="37434" y="8457"/>
                  </a:lnTo>
                  <a:lnTo>
                    <a:pt x="37955" y="8687"/>
                  </a:lnTo>
                  <a:lnTo>
                    <a:pt x="38468" y="8923"/>
                  </a:lnTo>
                  <a:lnTo>
                    <a:pt x="38968" y="9166"/>
                  </a:lnTo>
                  <a:lnTo>
                    <a:pt x="39468" y="9416"/>
                  </a:lnTo>
                  <a:lnTo>
                    <a:pt x="39960" y="9666"/>
                  </a:lnTo>
                  <a:lnTo>
                    <a:pt x="40446" y="9929"/>
                  </a:lnTo>
                  <a:lnTo>
                    <a:pt x="40924" y="10193"/>
                  </a:lnTo>
                  <a:lnTo>
                    <a:pt x="41396" y="10464"/>
                  </a:lnTo>
                  <a:lnTo>
                    <a:pt x="41860" y="10742"/>
                  </a:lnTo>
                  <a:lnTo>
                    <a:pt x="42317" y="11026"/>
                  </a:lnTo>
                  <a:lnTo>
                    <a:pt x="42768" y="11311"/>
                  </a:lnTo>
                  <a:lnTo>
                    <a:pt x="43211" y="11603"/>
                  </a:lnTo>
                  <a:lnTo>
                    <a:pt x="43647" y="11894"/>
                  </a:lnTo>
                  <a:lnTo>
                    <a:pt x="44076" y="12193"/>
                  </a:lnTo>
                  <a:lnTo>
                    <a:pt x="44506" y="12491"/>
                  </a:lnTo>
                  <a:lnTo>
                    <a:pt x="44921" y="12797"/>
                  </a:lnTo>
                  <a:lnTo>
                    <a:pt x="45329" y="13102"/>
                  </a:lnTo>
                  <a:lnTo>
                    <a:pt x="45737" y="13408"/>
                  </a:lnTo>
                  <a:lnTo>
                    <a:pt x="46131" y="13720"/>
                  </a:lnTo>
                  <a:lnTo>
                    <a:pt x="46518" y="14033"/>
                  </a:lnTo>
                  <a:lnTo>
                    <a:pt x="46905" y="14345"/>
                  </a:lnTo>
                  <a:lnTo>
                    <a:pt x="47278" y="14658"/>
                  </a:lnTo>
                  <a:lnTo>
                    <a:pt x="47644" y="14970"/>
                  </a:lnTo>
                  <a:lnTo>
                    <a:pt x="48010" y="15283"/>
                  </a:lnTo>
                  <a:lnTo>
                    <a:pt x="48361" y="15602"/>
                  </a:lnTo>
                  <a:lnTo>
                    <a:pt x="48706" y="15914"/>
                  </a:lnTo>
                  <a:lnTo>
                    <a:pt x="49044" y="16227"/>
                  </a:lnTo>
                  <a:lnTo>
                    <a:pt x="49375" y="16539"/>
                  </a:lnTo>
                  <a:lnTo>
                    <a:pt x="49705" y="16852"/>
                  </a:lnTo>
                  <a:lnTo>
                    <a:pt x="49705" y="16852"/>
                  </a:lnTo>
                  <a:close/>
                </a:path>
              </a:pathLst>
            </a:cu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>
              <a:extLst>
                <a:ext uri="{FF2B5EF4-FFF2-40B4-BE49-F238E27FC236}">
                  <a16:creationId xmlns:a16="http://schemas.microsoft.com/office/drawing/2014/main" id="{2CD17C52-AD74-8D64-4782-E4F15AE677A4}"/>
                </a:ext>
              </a:extLst>
            </p:cNvPr>
            <p:cNvSpPr/>
            <p:nvPr/>
          </p:nvSpPr>
          <p:spPr>
            <a:xfrm rot="10800000">
              <a:off x="435711" y="4311696"/>
              <a:ext cx="2571902" cy="1070825"/>
            </a:xfrm>
            <a:custGeom>
              <a:avLst/>
              <a:gdLst/>
              <a:ahLst/>
              <a:cxnLst/>
              <a:rect l="l" t="t" r="r" b="b"/>
              <a:pathLst>
                <a:path w="102640" h="42833" extrusionOk="0">
                  <a:moveTo>
                    <a:pt x="247" y="42833"/>
                  </a:moveTo>
                  <a:lnTo>
                    <a:pt x="247" y="42833"/>
                  </a:lnTo>
                  <a:lnTo>
                    <a:pt x="275" y="42819"/>
                  </a:lnTo>
                  <a:lnTo>
                    <a:pt x="296" y="42805"/>
                  </a:lnTo>
                  <a:lnTo>
                    <a:pt x="338" y="42749"/>
                  </a:lnTo>
                  <a:lnTo>
                    <a:pt x="388" y="42673"/>
                  </a:lnTo>
                  <a:lnTo>
                    <a:pt x="430" y="42583"/>
                  </a:lnTo>
                  <a:lnTo>
                    <a:pt x="479" y="42472"/>
                  </a:lnTo>
                  <a:lnTo>
                    <a:pt x="521" y="42340"/>
                  </a:lnTo>
                  <a:lnTo>
                    <a:pt x="620" y="42020"/>
                  </a:lnTo>
                  <a:lnTo>
                    <a:pt x="725" y="41632"/>
                  </a:lnTo>
                  <a:lnTo>
                    <a:pt x="838" y="41187"/>
                  </a:lnTo>
                  <a:lnTo>
                    <a:pt x="1091" y="40125"/>
                  </a:lnTo>
                  <a:lnTo>
                    <a:pt x="1239" y="39521"/>
                  </a:lnTo>
                  <a:lnTo>
                    <a:pt x="1408" y="38882"/>
                  </a:lnTo>
                  <a:lnTo>
                    <a:pt x="1591" y="38202"/>
                  </a:lnTo>
                  <a:lnTo>
                    <a:pt x="1795" y="37494"/>
                  </a:lnTo>
                  <a:lnTo>
                    <a:pt x="1907" y="37132"/>
                  </a:lnTo>
                  <a:lnTo>
                    <a:pt x="2020" y="36758"/>
                  </a:lnTo>
                  <a:lnTo>
                    <a:pt x="2147" y="36390"/>
                  </a:lnTo>
                  <a:lnTo>
                    <a:pt x="2273" y="36008"/>
                  </a:lnTo>
                  <a:lnTo>
                    <a:pt x="2414" y="35626"/>
                  </a:lnTo>
                  <a:lnTo>
                    <a:pt x="2555" y="35244"/>
                  </a:lnTo>
                  <a:lnTo>
                    <a:pt x="2703" y="34855"/>
                  </a:lnTo>
                  <a:lnTo>
                    <a:pt x="2864" y="34466"/>
                  </a:lnTo>
                  <a:lnTo>
                    <a:pt x="3033" y="34078"/>
                  </a:lnTo>
                  <a:lnTo>
                    <a:pt x="3202" y="33689"/>
                  </a:lnTo>
                  <a:lnTo>
                    <a:pt x="3385" y="33300"/>
                  </a:lnTo>
                  <a:lnTo>
                    <a:pt x="3582" y="32911"/>
                  </a:lnTo>
                  <a:lnTo>
                    <a:pt x="3779" y="32522"/>
                  </a:lnTo>
                  <a:lnTo>
                    <a:pt x="3990" y="32140"/>
                  </a:lnTo>
                  <a:lnTo>
                    <a:pt x="4208" y="31759"/>
                  </a:lnTo>
                  <a:lnTo>
                    <a:pt x="4434" y="31384"/>
                  </a:lnTo>
                  <a:lnTo>
                    <a:pt x="4673" y="31016"/>
                  </a:lnTo>
                  <a:lnTo>
                    <a:pt x="4926" y="30648"/>
                  </a:lnTo>
                  <a:lnTo>
                    <a:pt x="5186" y="30287"/>
                  </a:lnTo>
                  <a:lnTo>
                    <a:pt x="5454" y="29932"/>
                  </a:lnTo>
                  <a:lnTo>
                    <a:pt x="5735" y="29585"/>
                  </a:lnTo>
                  <a:lnTo>
                    <a:pt x="6031" y="29245"/>
                  </a:lnTo>
                  <a:lnTo>
                    <a:pt x="6333" y="28912"/>
                  </a:lnTo>
                  <a:lnTo>
                    <a:pt x="6650" y="28592"/>
                  </a:lnTo>
                  <a:lnTo>
                    <a:pt x="6974" y="28280"/>
                  </a:lnTo>
                  <a:lnTo>
                    <a:pt x="7318" y="27981"/>
                  </a:lnTo>
                  <a:lnTo>
                    <a:pt x="7494" y="27836"/>
                  </a:lnTo>
                  <a:lnTo>
                    <a:pt x="7670" y="27690"/>
                  </a:lnTo>
                  <a:lnTo>
                    <a:pt x="7853" y="27551"/>
                  </a:lnTo>
                  <a:lnTo>
                    <a:pt x="8036" y="27412"/>
                  </a:lnTo>
                  <a:lnTo>
                    <a:pt x="8226" y="27273"/>
                  </a:lnTo>
                  <a:lnTo>
                    <a:pt x="8416" y="27141"/>
                  </a:lnTo>
                  <a:lnTo>
                    <a:pt x="8606" y="27016"/>
                  </a:lnTo>
                  <a:lnTo>
                    <a:pt x="8810" y="26891"/>
                  </a:lnTo>
                  <a:lnTo>
                    <a:pt x="9007" y="26773"/>
                  </a:lnTo>
                  <a:lnTo>
                    <a:pt x="9211" y="26655"/>
                  </a:lnTo>
                  <a:lnTo>
                    <a:pt x="9422" y="26537"/>
                  </a:lnTo>
                  <a:lnTo>
                    <a:pt x="9633" y="26426"/>
                  </a:lnTo>
                  <a:lnTo>
                    <a:pt x="9851" y="26322"/>
                  </a:lnTo>
                  <a:lnTo>
                    <a:pt x="10070" y="26218"/>
                  </a:lnTo>
                  <a:lnTo>
                    <a:pt x="10288" y="26121"/>
                  </a:lnTo>
                  <a:lnTo>
                    <a:pt x="10513" y="26024"/>
                  </a:lnTo>
                  <a:lnTo>
                    <a:pt x="10745" y="25933"/>
                  </a:lnTo>
                  <a:lnTo>
                    <a:pt x="10977" y="25850"/>
                  </a:lnTo>
                  <a:lnTo>
                    <a:pt x="11217" y="25767"/>
                  </a:lnTo>
                  <a:lnTo>
                    <a:pt x="11456" y="25690"/>
                  </a:lnTo>
                  <a:lnTo>
                    <a:pt x="11702" y="25614"/>
                  </a:lnTo>
                  <a:lnTo>
                    <a:pt x="11955" y="25551"/>
                  </a:lnTo>
                  <a:lnTo>
                    <a:pt x="12202" y="25482"/>
                  </a:lnTo>
                  <a:lnTo>
                    <a:pt x="12462" y="25426"/>
                  </a:lnTo>
                  <a:lnTo>
                    <a:pt x="12722" y="25371"/>
                  </a:lnTo>
                  <a:lnTo>
                    <a:pt x="12990" y="25322"/>
                  </a:lnTo>
                  <a:lnTo>
                    <a:pt x="13257" y="25274"/>
                  </a:lnTo>
                  <a:lnTo>
                    <a:pt x="13524" y="25239"/>
                  </a:lnTo>
                  <a:lnTo>
                    <a:pt x="13524" y="25239"/>
                  </a:lnTo>
                  <a:lnTo>
                    <a:pt x="14608" y="25100"/>
                  </a:lnTo>
                  <a:lnTo>
                    <a:pt x="15656" y="24982"/>
                  </a:lnTo>
                  <a:lnTo>
                    <a:pt x="16670" y="24878"/>
                  </a:lnTo>
                  <a:lnTo>
                    <a:pt x="17655" y="24795"/>
                  </a:lnTo>
                  <a:lnTo>
                    <a:pt x="18598" y="24732"/>
                  </a:lnTo>
                  <a:lnTo>
                    <a:pt x="19512" y="24683"/>
                  </a:lnTo>
                  <a:lnTo>
                    <a:pt x="20392" y="24642"/>
                  </a:lnTo>
                  <a:lnTo>
                    <a:pt x="21236" y="24621"/>
                  </a:lnTo>
                  <a:lnTo>
                    <a:pt x="22052" y="24614"/>
                  </a:lnTo>
                  <a:lnTo>
                    <a:pt x="22826" y="24614"/>
                  </a:lnTo>
                  <a:lnTo>
                    <a:pt x="23572" y="24628"/>
                  </a:lnTo>
                  <a:lnTo>
                    <a:pt x="24283" y="24649"/>
                  </a:lnTo>
                  <a:lnTo>
                    <a:pt x="24958" y="24677"/>
                  </a:lnTo>
                  <a:lnTo>
                    <a:pt x="25599" y="24718"/>
                  </a:lnTo>
                  <a:lnTo>
                    <a:pt x="26204" y="24760"/>
                  </a:lnTo>
                  <a:lnTo>
                    <a:pt x="26774" y="24808"/>
                  </a:lnTo>
                  <a:lnTo>
                    <a:pt x="27316" y="24864"/>
                  </a:lnTo>
                  <a:lnTo>
                    <a:pt x="27815" y="24926"/>
                  </a:lnTo>
                  <a:lnTo>
                    <a:pt x="28287" y="24989"/>
                  </a:lnTo>
                  <a:lnTo>
                    <a:pt x="28723" y="25051"/>
                  </a:lnTo>
                  <a:lnTo>
                    <a:pt x="29124" y="25114"/>
                  </a:lnTo>
                  <a:lnTo>
                    <a:pt x="29490" y="25176"/>
                  </a:lnTo>
                  <a:lnTo>
                    <a:pt x="29821" y="25239"/>
                  </a:lnTo>
                  <a:lnTo>
                    <a:pt x="30116" y="25294"/>
                  </a:lnTo>
                  <a:lnTo>
                    <a:pt x="30609" y="25406"/>
                  </a:lnTo>
                  <a:lnTo>
                    <a:pt x="30953" y="25489"/>
                  </a:lnTo>
                  <a:lnTo>
                    <a:pt x="31164" y="25551"/>
                  </a:lnTo>
                  <a:lnTo>
                    <a:pt x="31235" y="25572"/>
                  </a:lnTo>
                  <a:lnTo>
                    <a:pt x="31235" y="25572"/>
                  </a:lnTo>
                  <a:lnTo>
                    <a:pt x="31664" y="25294"/>
                  </a:lnTo>
                  <a:lnTo>
                    <a:pt x="32100" y="25010"/>
                  </a:lnTo>
                  <a:lnTo>
                    <a:pt x="32537" y="24711"/>
                  </a:lnTo>
                  <a:lnTo>
                    <a:pt x="32987" y="24399"/>
                  </a:lnTo>
                  <a:lnTo>
                    <a:pt x="33895" y="23760"/>
                  </a:lnTo>
                  <a:lnTo>
                    <a:pt x="34816" y="23100"/>
                  </a:lnTo>
                  <a:lnTo>
                    <a:pt x="36681" y="21760"/>
                  </a:lnTo>
                  <a:lnTo>
                    <a:pt x="37610" y="21101"/>
                  </a:lnTo>
                  <a:lnTo>
                    <a:pt x="38524" y="20469"/>
                  </a:lnTo>
                  <a:lnTo>
                    <a:pt x="38524" y="20469"/>
                  </a:lnTo>
                  <a:lnTo>
                    <a:pt x="38954" y="20184"/>
                  </a:lnTo>
                  <a:lnTo>
                    <a:pt x="39369" y="19907"/>
                  </a:lnTo>
                  <a:lnTo>
                    <a:pt x="39784" y="19636"/>
                  </a:lnTo>
                  <a:lnTo>
                    <a:pt x="40199" y="19379"/>
                  </a:lnTo>
                  <a:lnTo>
                    <a:pt x="40600" y="19136"/>
                  </a:lnTo>
                  <a:lnTo>
                    <a:pt x="40994" y="18900"/>
                  </a:lnTo>
                  <a:lnTo>
                    <a:pt x="41388" y="18685"/>
                  </a:lnTo>
                  <a:lnTo>
                    <a:pt x="41768" y="18483"/>
                  </a:lnTo>
                  <a:lnTo>
                    <a:pt x="41768" y="18483"/>
                  </a:lnTo>
                  <a:lnTo>
                    <a:pt x="42113" y="18310"/>
                  </a:lnTo>
                  <a:lnTo>
                    <a:pt x="42500" y="18122"/>
                  </a:lnTo>
                  <a:lnTo>
                    <a:pt x="42908" y="17921"/>
                  </a:lnTo>
                  <a:lnTo>
                    <a:pt x="43358" y="17713"/>
                  </a:lnTo>
                  <a:lnTo>
                    <a:pt x="43837" y="17497"/>
                  </a:lnTo>
                  <a:lnTo>
                    <a:pt x="44343" y="17268"/>
                  </a:lnTo>
                  <a:lnTo>
                    <a:pt x="44878" y="17039"/>
                  </a:lnTo>
                  <a:lnTo>
                    <a:pt x="45441" y="16803"/>
                  </a:lnTo>
                  <a:lnTo>
                    <a:pt x="46032" y="16560"/>
                  </a:lnTo>
                  <a:lnTo>
                    <a:pt x="46651" y="16317"/>
                  </a:lnTo>
                  <a:lnTo>
                    <a:pt x="47292" y="16074"/>
                  </a:lnTo>
                  <a:lnTo>
                    <a:pt x="47960" y="15824"/>
                  </a:lnTo>
                  <a:lnTo>
                    <a:pt x="48650" y="15581"/>
                  </a:lnTo>
                  <a:lnTo>
                    <a:pt x="49360" y="15338"/>
                  </a:lnTo>
                  <a:lnTo>
                    <a:pt x="50099" y="15095"/>
                  </a:lnTo>
                  <a:lnTo>
                    <a:pt x="50852" y="14859"/>
                  </a:lnTo>
                  <a:lnTo>
                    <a:pt x="51626" y="14630"/>
                  </a:lnTo>
                  <a:lnTo>
                    <a:pt x="52421" y="14408"/>
                  </a:lnTo>
                  <a:lnTo>
                    <a:pt x="53230" y="14192"/>
                  </a:lnTo>
                  <a:lnTo>
                    <a:pt x="54061" y="13984"/>
                  </a:lnTo>
                  <a:lnTo>
                    <a:pt x="54905" y="13783"/>
                  </a:lnTo>
                  <a:lnTo>
                    <a:pt x="55763" y="13595"/>
                  </a:lnTo>
                  <a:lnTo>
                    <a:pt x="56636" y="13422"/>
                  </a:lnTo>
                  <a:lnTo>
                    <a:pt x="57522" y="13262"/>
                  </a:lnTo>
                  <a:lnTo>
                    <a:pt x="57973" y="13186"/>
                  </a:lnTo>
                  <a:lnTo>
                    <a:pt x="58423" y="13116"/>
                  </a:lnTo>
                  <a:lnTo>
                    <a:pt x="58880" y="13047"/>
                  </a:lnTo>
                  <a:lnTo>
                    <a:pt x="59331" y="12984"/>
                  </a:lnTo>
                  <a:lnTo>
                    <a:pt x="59795" y="12922"/>
                  </a:lnTo>
                  <a:lnTo>
                    <a:pt x="60253" y="12873"/>
                  </a:lnTo>
                  <a:lnTo>
                    <a:pt x="60717" y="12818"/>
                  </a:lnTo>
                  <a:lnTo>
                    <a:pt x="61188" y="12776"/>
                  </a:lnTo>
                  <a:lnTo>
                    <a:pt x="61653" y="12734"/>
                  </a:lnTo>
                  <a:lnTo>
                    <a:pt x="62124" y="12700"/>
                  </a:lnTo>
                  <a:lnTo>
                    <a:pt x="62596" y="12665"/>
                  </a:lnTo>
                  <a:lnTo>
                    <a:pt x="63074" y="12644"/>
                  </a:lnTo>
                  <a:lnTo>
                    <a:pt x="63546" y="12623"/>
                  </a:lnTo>
                  <a:lnTo>
                    <a:pt x="64024" y="12609"/>
                  </a:lnTo>
                  <a:lnTo>
                    <a:pt x="64502" y="12596"/>
                  </a:lnTo>
                  <a:lnTo>
                    <a:pt x="64988" y="12596"/>
                  </a:lnTo>
                  <a:lnTo>
                    <a:pt x="64988" y="12596"/>
                  </a:lnTo>
                  <a:lnTo>
                    <a:pt x="65459" y="12596"/>
                  </a:lnTo>
                  <a:lnTo>
                    <a:pt x="65938" y="12609"/>
                  </a:lnTo>
                  <a:lnTo>
                    <a:pt x="66402" y="12616"/>
                  </a:lnTo>
                  <a:lnTo>
                    <a:pt x="66860" y="12637"/>
                  </a:lnTo>
                  <a:lnTo>
                    <a:pt x="67310" y="12658"/>
                  </a:lnTo>
                  <a:lnTo>
                    <a:pt x="67760" y="12686"/>
                  </a:lnTo>
                  <a:lnTo>
                    <a:pt x="68197" y="12714"/>
                  </a:lnTo>
                  <a:lnTo>
                    <a:pt x="68633" y="12748"/>
                  </a:lnTo>
                  <a:lnTo>
                    <a:pt x="69055" y="12783"/>
                  </a:lnTo>
                  <a:lnTo>
                    <a:pt x="69477" y="12825"/>
                  </a:lnTo>
                  <a:lnTo>
                    <a:pt x="69892" y="12873"/>
                  </a:lnTo>
                  <a:lnTo>
                    <a:pt x="70293" y="12922"/>
                  </a:lnTo>
                  <a:lnTo>
                    <a:pt x="71088" y="13026"/>
                  </a:lnTo>
                  <a:lnTo>
                    <a:pt x="71855" y="13144"/>
                  </a:lnTo>
                  <a:lnTo>
                    <a:pt x="72594" y="13276"/>
                  </a:lnTo>
                  <a:lnTo>
                    <a:pt x="73305" y="13415"/>
                  </a:lnTo>
                  <a:lnTo>
                    <a:pt x="73987" y="13554"/>
                  </a:lnTo>
                  <a:lnTo>
                    <a:pt x="74635" y="13706"/>
                  </a:lnTo>
                  <a:lnTo>
                    <a:pt x="75261" y="13866"/>
                  </a:lnTo>
                  <a:lnTo>
                    <a:pt x="75859" y="14026"/>
                  </a:lnTo>
                  <a:lnTo>
                    <a:pt x="76422" y="14192"/>
                  </a:lnTo>
                  <a:lnTo>
                    <a:pt x="76964" y="14352"/>
                  </a:lnTo>
                  <a:lnTo>
                    <a:pt x="77470" y="14519"/>
                  </a:lnTo>
                  <a:lnTo>
                    <a:pt x="77942" y="14678"/>
                  </a:lnTo>
                  <a:lnTo>
                    <a:pt x="78385" y="14845"/>
                  </a:lnTo>
                  <a:lnTo>
                    <a:pt x="78800" y="14998"/>
                  </a:lnTo>
                  <a:lnTo>
                    <a:pt x="79187" y="15151"/>
                  </a:lnTo>
                  <a:lnTo>
                    <a:pt x="79539" y="15296"/>
                  </a:lnTo>
                  <a:lnTo>
                    <a:pt x="79856" y="15435"/>
                  </a:lnTo>
                  <a:lnTo>
                    <a:pt x="80144" y="15560"/>
                  </a:lnTo>
                  <a:lnTo>
                    <a:pt x="80623" y="15789"/>
                  </a:lnTo>
                  <a:lnTo>
                    <a:pt x="80960" y="15963"/>
                  </a:lnTo>
                  <a:lnTo>
                    <a:pt x="81172" y="16074"/>
                  </a:lnTo>
                  <a:lnTo>
                    <a:pt x="81242" y="16109"/>
                  </a:lnTo>
                  <a:lnTo>
                    <a:pt x="81242" y="16109"/>
                  </a:lnTo>
                  <a:lnTo>
                    <a:pt x="81354" y="15949"/>
                  </a:lnTo>
                  <a:lnTo>
                    <a:pt x="81495" y="15762"/>
                  </a:lnTo>
                  <a:lnTo>
                    <a:pt x="81692" y="15512"/>
                  </a:lnTo>
                  <a:lnTo>
                    <a:pt x="81938" y="15213"/>
                  </a:lnTo>
                  <a:lnTo>
                    <a:pt x="82227" y="14873"/>
                  </a:lnTo>
                  <a:lnTo>
                    <a:pt x="82558" y="14498"/>
                  </a:lnTo>
                  <a:lnTo>
                    <a:pt x="82931" y="14095"/>
                  </a:lnTo>
                  <a:lnTo>
                    <a:pt x="83135" y="13887"/>
                  </a:lnTo>
                  <a:lnTo>
                    <a:pt x="83346" y="13679"/>
                  </a:lnTo>
                  <a:lnTo>
                    <a:pt x="83564" y="13470"/>
                  </a:lnTo>
                  <a:lnTo>
                    <a:pt x="83789" y="13255"/>
                  </a:lnTo>
                  <a:lnTo>
                    <a:pt x="84028" y="13040"/>
                  </a:lnTo>
                  <a:lnTo>
                    <a:pt x="84267" y="12832"/>
                  </a:lnTo>
                  <a:lnTo>
                    <a:pt x="84521" y="12623"/>
                  </a:lnTo>
                  <a:lnTo>
                    <a:pt x="84781" y="12415"/>
                  </a:lnTo>
                  <a:lnTo>
                    <a:pt x="85049" y="12221"/>
                  </a:lnTo>
                  <a:lnTo>
                    <a:pt x="85316" y="12019"/>
                  </a:lnTo>
                  <a:lnTo>
                    <a:pt x="85597" y="11832"/>
                  </a:lnTo>
                  <a:lnTo>
                    <a:pt x="85879" y="11651"/>
                  </a:lnTo>
                  <a:lnTo>
                    <a:pt x="86167" y="11485"/>
                  </a:lnTo>
                  <a:lnTo>
                    <a:pt x="86463" y="11325"/>
                  </a:lnTo>
                  <a:lnTo>
                    <a:pt x="86758" y="11172"/>
                  </a:lnTo>
                  <a:lnTo>
                    <a:pt x="87068" y="11033"/>
                  </a:lnTo>
                  <a:lnTo>
                    <a:pt x="87068" y="11033"/>
                  </a:lnTo>
                  <a:lnTo>
                    <a:pt x="87307" y="10936"/>
                  </a:lnTo>
                  <a:lnTo>
                    <a:pt x="87553" y="10846"/>
                  </a:lnTo>
                  <a:lnTo>
                    <a:pt x="87807" y="10763"/>
                  </a:lnTo>
                  <a:lnTo>
                    <a:pt x="88060" y="10693"/>
                  </a:lnTo>
                  <a:lnTo>
                    <a:pt x="88060" y="10693"/>
                  </a:lnTo>
                  <a:lnTo>
                    <a:pt x="88236" y="10651"/>
                  </a:lnTo>
                  <a:lnTo>
                    <a:pt x="88412" y="10617"/>
                  </a:lnTo>
                  <a:lnTo>
                    <a:pt x="88588" y="10589"/>
                  </a:lnTo>
                  <a:lnTo>
                    <a:pt x="88757" y="10575"/>
                  </a:lnTo>
                  <a:lnTo>
                    <a:pt x="88933" y="10568"/>
                  </a:lnTo>
                  <a:lnTo>
                    <a:pt x="89101" y="10568"/>
                  </a:lnTo>
                  <a:lnTo>
                    <a:pt x="89263" y="10575"/>
                  </a:lnTo>
                  <a:lnTo>
                    <a:pt x="89432" y="10589"/>
                  </a:lnTo>
                  <a:lnTo>
                    <a:pt x="89594" y="10610"/>
                  </a:lnTo>
                  <a:lnTo>
                    <a:pt x="89756" y="10645"/>
                  </a:lnTo>
                  <a:lnTo>
                    <a:pt x="89911" y="10679"/>
                  </a:lnTo>
                  <a:lnTo>
                    <a:pt x="90065" y="10721"/>
                  </a:lnTo>
                  <a:lnTo>
                    <a:pt x="90220" y="10769"/>
                  </a:lnTo>
                  <a:lnTo>
                    <a:pt x="90375" y="10818"/>
                  </a:lnTo>
                  <a:lnTo>
                    <a:pt x="90523" y="10881"/>
                  </a:lnTo>
                  <a:lnTo>
                    <a:pt x="90671" y="10943"/>
                  </a:lnTo>
                  <a:lnTo>
                    <a:pt x="90811" y="11013"/>
                  </a:lnTo>
                  <a:lnTo>
                    <a:pt x="90959" y="11082"/>
                  </a:lnTo>
                  <a:lnTo>
                    <a:pt x="91100" y="11158"/>
                  </a:lnTo>
                  <a:lnTo>
                    <a:pt x="91233" y="11242"/>
                  </a:lnTo>
                  <a:lnTo>
                    <a:pt x="91367" y="11332"/>
                  </a:lnTo>
                  <a:lnTo>
                    <a:pt x="91501" y="11415"/>
                  </a:lnTo>
                  <a:lnTo>
                    <a:pt x="91761" y="11603"/>
                  </a:lnTo>
                  <a:lnTo>
                    <a:pt x="92007" y="11804"/>
                  </a:lnTo>
                  <a:lnTo>
                    <a:pt x="92240" y="12012"/>
                  </a:lnTo>
                  <a:lnTo>
                    <a:pt x="92465" y="12221"/>
                  </a:lnTo>
                  <a:lnTo>
                    <a:pt x="92676" y="12443"/>
                  </a:lnTo>
                  <a:lnTo>
                    <a:pt x="92676" y="12443"/>
                  </a:lnTo>
                  <a:lnTo>
                    <a:pt x="92866" y="12651"/>
                  </a:lnTo>
                  <a:lnTo>
                    <a:pt x="93049" y="12852"/>
                  </a:lnTo>
                  <a:lnTo>
                    <a:pt x="93218" y="13061"/>
                  </a:lnTo>
                  <a:lnTo>
                    <a:pt x="93372" y="13262"/>
                  </a:lnTo>
                  <a:lnTo>
                    <a:pt x="93520" y="13456"/>
                  </a:lnTo>
                  <a:lnTo>
                    <a:pt x="93654" y="13644"/>
                  </a:lnTo>
                  <a:lnTo>
                    <a:pt x="93893" y="13991"/>
                  </a:lnTo>
                  <a:lnTo>
                    <a:pt x="94076" y="14290"/>
                  </a:lnTo>
                  <a:lnTo>
                    <a:pt x="94210" y="14519"/>
                  </a:lnTo>
                  <a:lnTo>
                    <a:pt x="94322" y="14713"/>
                  </a:lnTo>
                  <a:lnTo>
                    <a:pt x="94322" y="14713"/>
                  </a:lnTo>
                  <a:lnTo>
                    <a:pt x="94308" y="14588"/>
                  </a:lnTo>
                  <a:lnTo>
                    <a:pt x="94280" y="14213"/>
                  </a:lnTo>
                  <a:lnTo>
                    <a:pt x="94245" y="13637"/>
                  </a:lnTo>
                  <a:lnTo>
                    <a:pt x="94231" y="13283"/>
                  </a:lnTo>
                  <a:lnTo>
                    <a:pt x="94217" y="12880"/>
                  </a:lnTo>
                  <a:lnTo>
                    <a:pt x="94217" y="12880"/>
                  </a:lnTo>
                  <a:lnTo>
                    <a:pt x="94217" y="12318"/>
                  </a:lnTo>
                  <a:lnTo>
                    <a:pt x="94217" y="11707"/>
                  </a:lnTo>
                  <a:lnTo>
                    <a:pt x="94238" y="11047"/>
                  </a:lnTo>
                  <a:lnTo>
                    <a:pt x="94252" y="10707"/>
                  </a:lnTo>
                  <a:lnTo>
                    <a:pt x="94280" y="10353"/>
                  </a:lnTo>
                  <a:lnTo>
                    <a:pt x="94301" y="9999"/>
                  </a:lnTo>
                  <a:lnTo>
                    <a:pt x="94336" y="9631"/>
                  </a:lnTo>
                  <a:lnTo>
                    <a:pt x="94379" y="9263"/>
                  </a:lnTo>
                  <a:lnTo>
                    <a:pt x="94421" y="8895"/>
                  </a:lnTo>
                  <a:lnTo>
                    <a:pt x="94477" y="8520"/>
                  </a:lnTo>
                  <a:lnTo>
                    <a:pt x="94533" y="8145"/>
                  </a:lnTo>
                  <a:lnTo>
                    <a:pt x="94604" y="7763"/>
                  </a:lnTo>
                  <a:lnTo>
                    <a:pt x="94681" y="7388"/>
                  </a:lnTo>
                  <a:lnTo>
                    <a:pt x="94766" y="7013"/>
                  </a:lnTo>
                  <a:lnTo>
                    <a:pt x="94857" y="6638"/>
                  </a:lnTo>
                  <a:lnTo>
                    <a:pt x="94963" y="6270"/>
                  </a:lnTo>
                  <a:lnTo>
                    <a:pt x="95075" y="5909"/>
                  </a:lnTo>
                  <a:lnTo>
                    <a:pt x="95202" y="5548"/>
                  </a:lnTo>
                  <a:lnTo>
                    <a:pt x="95336" y="5194"/>
                  </a:lnTo>
                  <a:lnTo>
                    <a:pt x="95483" y="4854"/>
                  </a:lnTo>
                  <a:lnTo>
                    <a:pt x="95645" y="4514"/>
                  </a:lnTo>
                  <a:lnTo>
                    <a:pt x="95814" y="4187"/>
                  </a:lnTo>
                  <a:lnTo>
                    <a:pt x="95997" y="3868"/>
                  </a:lnTo>
                  <a:lnTo>
                    <a:pt x="96088" y="3715"/>
                  </a:lnTo>
                  <a:lnTo>
                    <a:pt x="96187" y="3569"/>
                  </a:lnTo>
                  <a:lnTo>
                    <a:pt x="96293" y="3417"/>
                  </a:lnTo>
                  <a:lnTo>
                    <a:pt x="96398" y="3271"/>
                  </a:lnTo>
                  <a:lnTo>
                    <a:pt x="96511" y="3132"/>
                  </a:lnTo>
                  <a:lnTo>
                    <a:pt x="96623" y="2993"/>
                  </a:lnTo>
                  <a:lnTo>
                    <a:pt x="96736" y="2861"/>
                  </a:lnTo>
                  <a:lnTo>
                    <a:pt x="96855" y="2729"/>
                  </a:lnTo>
                  <a:lnTo>
                    <a:pt x="96982" y="2604"/>
                  </a:lnTo>
                  <a:lnTo>
                    <a:pt x="97109" y="2486"/>
                  </a:lnTo>
                  <a:lnTo>
                    <a:pt x="97242" y="2368"/>
                  </a:lnTo>
                  <a:lnTo>
                    <a:pt x="97376" y="2250"/>
                  </a:lnTo>
                  <a:lnTo>
                    <a:pt x="97376" y="2250"/>
                  </a:lnTo>
                  <a:lnTo>
                    <a:pt x="97594" y="2077"/>
                  </a:lnTo>
                  <a:lnTo>
                    <a:pt x="97819" y="1917"/>
                  </a:lnTo>
                  <a:lnTo>
                    <a:pt x="98052" y="1757"/>
                  </a:lnTo>
                  <a:lnTo>
                    <a:pt x="98291" y="1605"/>
                  </a:lnTo>
                  <a:lnTo>
                    <a:pt x="98537" y="1459"/>
                  </a:lnTo>
                  <a:lnTo>
                    <a:pt x="98783" y="1320"/>
                  </a:lnTo>
                  <a:lnTo>
                    <a:pt x="99037" y="1181"/>
                  </a:lnTo>
                  <a:lnTo>
                    <a:pt x="99297" y="1056"/>
                  </a:lnTo>
                  <a:lnTo>
                    <a:pt x="99297" y="1056"/>
                  </a:lnTo>
                  <a:lnTo>
                    <a:pt x="99691" y="883"/>
                  </a:lnTo>
                  <a:lnTo>
                    <a:pt x="100092" y="716"/>
                  </a:lnTo>
                  <a:lnTo>
                    <a:pt x="100500" y="570"/>
                  </a:lnTo>
                  <a:lnTo>
                    <a:pt x="100915" y="431"/>
                  </a:lnTo>
                  <a:lnTo>
                    <a:pt x="101345" y="306"/>
                  </a:lnTo>
                  <a:lnTo>
                    <a:pt x="101767" y="195"/>
                  </a:lnTo>
                  <a:lnTo>
                    <a:pt x="102203" y="91"/>
                  </a:lnTo>
                  <a:lnTo>
                    <a:pt x="102639" y="1"/>
                  </a:lnTo>
                  <a:lnTo>
                    <a:pt x="102639" y="1"/>
                  </a:lnTo>
                  <a:lnTo>
                    <a:pt x="102034" y="1"/>
                  </a:lnTo>
                  <a:lnTo>
                    <a:pt x="101450" y="22"/>
                  </a:lnTo>
                  <a:lnTo>
                    <a:pt x="100887" y="49"/>
                  </a:lnTo>
                  <a:lnTo>
                    <a:pt x="100352" y="84"/>
                  </a:lnTo>
                  <a:lnTo>
                    <a:pt x="99832" y="140"/>
                  </a:lnTo>
                  <a:lnTo>
                    <a:pt x="99339" y="209"/>
                  </a:lnTo>
                  <a:lnTo>
                    <a:pt x="99100" y="244"/>
                  </a:lnTo>
                  <a:lnTo>
                    <a:pt x="98868" y="285"/>
                  </a:lnTo>
                  <a:lnTo>
                    <a:pt x="98643" y="334"/>
                  </a:lnTo>
                  <a:lnTo>
                    <a:pt x="98418" y="383"/>
                  </a:lnTo>
                  <a:lnTo>
                    <a:pt x="98199" y="431"/>
                  </a:lnTo>
                  <a:lnTo>
                    <a:pt x="97981" y="487"/>
                  </a:lnTo>
                  <a:lnTo>
                    <a:pt x="97777" y="549"/>
                  </a:lnTo>
                  <a:lnTo>
                    <a:pt x="97573" y="612"/>
                  </a:lnTo>
                  <a:lnTo>
                    <a:pt x="97376" y="674"/>
                  </a:lnTo>
                  <a:lnTo>
                    <a:pt x="97179" y="744"/>
                  </a:lnTo>
                  <a:lnTo>
                    <a:pt x="96989" y="820"/>
                  </a:lnTo>
                  <a:lnTo>
                    <a:pt x="96806" y="896"/>
                  </a:lnTo>
                  <a:lnTo>
                    <a:pt x="96623" y="980"/>
                  </a:lnTo>
                  <a:lnTo>
                    <a:pt x="96454" y="1063"/>
                  </a:lnTo>
                  <a:lnTo>
                    <a:pt x="96278" y="1153"/>
                  </a:lnTo>
                  <a:lnTo>
                    <a:pt x="96117" y="1244"/>
                  </a:lnTo>
                  <a:lnTo>
                    <a:pt x="95955" y="1341"/>
                  </a:lnTo>
                  <a:lnTo>
                    <a:pt x="95793" y="1445"/>
                  </a:lnTo>
                  <a:lnTo>
                    <a:pt x="95645" y="1549"/>
                  </a:lnTo>
                  <a:lnTo>
                    <a:pt x="95490" y="1653"/>
                  </a:lnTo>
                  <a:lnTo>
                    <a:pt x="95490" y="1653"/>
                  </a:lnTo>
                  <a:lnTo>
                    <a:pt x="94949" y="1799"/>
                  </a:lnTo>
                  <a:lnTo>
                    <a:pt x="94414" y="1959"/>
                  </a:lnTo>
                  <a:lnTo>
                    <a:pt x="93879" y="2125"/>
                  </a:lnTo>
                  <a:lnTo>
                    <a:pt x="93351" y="2313"/>
                  </a:lnTo>
                  <a:lnTo>
                    <a:pt x="92824" y="2500"/>
                  </a:lnTo>
                  <a:lnTo>
                    <a:pt x="92310" y="2709"/>
                  </a:lnTo>
                  <a:lnTo>
                    <a:pt x="91796" y="2924"/>
                  </a:lnTo>
                  <a:lnTo>
                    <a:pt x="91290" y="3146"/>
                  </a:lnTo>
                  <a:lnTo>
                    <a:pt x="90797" y="3382"/>
                  </a:lnTo>
                  <a:lnTo>
                    <a:pt x="90305" y="3625"/>
                  </a:lnTo>
                  <a:lnTo>
                    <a:pt x="89826" y="3882"/>
                  </a:lnTo>
                  <a:lnTo>
                    <a:pt x="89355" y="4139"/>
                  </a:lnTo>
                  <a:lnTo>
                    <a:pt x="88890" y="4410"/>
                  </a:lnTo>
                  <a:lnTo>
                    <a:pt x="88440" y="4680"/>
                  </a:lnTo>
                  <a:lnTo>
                    <a:pt x="87997" y="4958"/>
                  </a:lnTo>
                  <a:lnTo>
                    <a:pt x="87568" y="5250"/>
                  </a:lnTo>
                  <a:lnTo>
                    <a:pt x="87152" y="5541"/>
                  </a:lnTo>
                  <a:lnTo>
                    <a:pt x="86751" y="5833"/>
                  </a:lnTo>
                  <a:lnTo>
                    <a:pt x="86357" y="6138"/>
                  </a:lnTo>
                  <a:lnTo>
                    <a:pt x="85977" y="6444"/>
                  </a:lnTo>
                  <a:lnTo>
                    <a:pt x="85611" y="6749"/>
                  </a:lnTo>
                  <a:lnTo>
                    <a:pt x="85267" y="7062"/>
                  </a:lnTo>
                  <a:lnTo>
                    <a:pt x="84929" y="7374"/>
                  </a:lnTo>
                  <a:lnTo>
                    <a:pt x="84612" y="7687"/>
                  </a:lnTo>
                  <a:lnTo>
                    <a:pt x="84310" y="7999"/>
                  </a:lnTo>
                  <a:lnTo>
                    <a:pt x="84028" y="8319"/>
                  </a:lnTo>
                  <a:lnTo>
                    <a:pt x="83761" y="8631"/>
                  </a:lnTo>
                  <a:lnTo>
                    <a:pt x="83515" y="8950"/>
                  </a:lnTo>
                  <a:lnTo>
                    <a:pt x="83282" y="9263"/>
                  </a:lnTo>
                  <a:lnTo>
                    <a:pt x="83071" y="9575"/>
                  </a:lnTo>
                  <a:lnTo>
                    <a:pt x="82881" y="9888"/>
                  </a:lnTo>
                  <a:lnTo>
                    <a:pt x="82712" y="10200"/>
                  </a:lnTo>
                  <a:lnTo>
                    <a:pt x="82712" y="10200"/>
                  </a:lnTo>
                  <a:lnTo>
                    <a:pt x="82705" y="10200"/>
                  </a:lnTo>
                  <a:lnTo>
                    <a:pt x="82705" y="10200"/>
                  </a:lnTo>
                  <a:lnTo>
                    <a:pt x="81812" y="10061"/>
                  </a:lnTo>
                  <a:lnTo>
                    <a:pt x="80918" y="9929"/>
                  </a:lnTo>
                  <a:lnTo>
                    <a:pt x="80032" y="9811"/>
                  </a:lnTo>
                  <a:lnTo>
                    <a:pt x="79152" y="9700"/>
                  </a:lnTo>
                  <a:lnTo>
                    <a:pt x="78273" y="9603"/>
                  </a:lnTo>
                  <a:lnTo>
                    <a:pt x="77400" y="9513"/>
                  </a:lnTo>
                  <a:lnTo>
                    <a:pt x="76535" y="9436"/>
                  </a:lnTo>
                  <a:lnTo>
                    <a:pt x="75676" y="9374"/>
                  </a:lnTo>
                  <a:lnTo>
                    <a:pt x="74825" y="9318"/>
                  </a:lnTo>
                  <a:lnTo>
                    <a:pt x="73973" y="9270"/>
                  </a:lnTo>
                  <a:lnTo>
                    <a:pt x="73136" y="9242"/>
                  </a:lnTo>
                  <a:lnTo>
                    <a:pt x="72299" y="9214"/>
                  </a:lnTo>
                  <a:lnTo>
                    <a:pt x="71468" y="9200"/>
                  </a:lnTo>
                  <a:lnTo>
                    <a:pt x="70638" y="9193"/>
                  </a:lnTo>
                  <a:lnTo>
                    <a:pt x="69822" y="9200"/>
                  </a:lnTo>
                  <a:lnTo>
                    <a:pt x="69006" y="9221"/>
                  </a:lnTo>
                  <a:lnTo>
                    <a:pt x="68197" y="9242"/>
                  </a:lnTo>
                  <a:lnTo>
                    <a:pt x="67394" y="9284"/>
                  </a:lnTo>
                  <a:lnTo>
                    <a:pt x="66599" y="9325"/>
                  </a:lnTo>
                  <a:lnTo>
                    <a:pt x="65804" y="9381"/>
                  </a:lnTo>
                  <a:lnTo>
                    <a:pt x="65023" y="9443"/>
                  </a:lnTo>
                  <a:lnTo>
                    <a:pt x="64242" y="9520"/>
                  </a:lnTo>
                  <a:lnTo>
                    <a:pt x="63468" y="9603"/>
                  </a:lnTo>
                  <a:lnTo>
                    <a:pt x="62701" y="9693"/>
                  </a:lnTo>
                  <a:lnTo>
                    <a:pt x="61941" y="9797"/>
                  </a:lnTo>
                  <a:lnTo>
                    <a:pt x="61188" y="9909"/>
                  </a:lnTo>
                  <a:lnTo>
                    <a:pt x="60435" y="10027"/>
                  </a:lnTo>
                  <a:lnTo>
                    <a:pt x="59697" y="10152"/>
                  </a:lnTo>
                  <a:lnTo>
                    <a:pt x="58958" y="10290"/>
                  </a:lnTo>
                  <a:lnTo>
                    <a:pt x="58226" y="10436"/>
                  </a:lnTo>
                  <a:lnTo>
                    <a:pt x="57501" y="10589"/>
                  </a:lnTo>
                  <a:lnTo>
                    <a:pt x="56784" y="10756"/>
                  </a:lnTo>
                  <a:lnTo>
                    <a:pt x="56073" y="10922"/>
                  </a:lnTo>
                  <a:lnTo>
                    <a:pt x="55362" y="11103"/>
                  </a:lnTo>
                  <a:lnTo>
                    <a:pt x="54666" y="11290"/>
                  </a:lnTo>
                  <a:lnTo>
                    <a:pt x="53976" y="11485"/>
                  </a:lnTo>
                  <a:lnTo>
                    <a:pt x="53287" y="11693"/>
                  </a:lnTo>
                  <a:lnTo>
                    <a:pt x="52604" y="11901"/>
                  </a:lnTo>
                  <a:lnTo>
                    <a:pt x="51929" y="12123"/>
                  </a:lnTo>
                  <a:lnTo>
                    <a:pt x="51267" y="12353"/>
                  </a:lnTo>
                  <a:lnTo>
                    <a:pt x="50606" y="12582"/>
                  </a:lnTo>
                  <a:lnTo>
                    <a:pt x="49951" y="12825"/>
                  </a:lnTo>
                  <a:lnTo>
                    <a:pt x="49297" y="13082"/>
                  </a:lnTo>
                  <a:lnTo>
                    <a:pt x="48657" y="13338"/>
                  </a:lnTo>
                  <a:lnTo>
                    <a:pt x="48023" y="13602"/>
                  </a:lnTo>
                  <a:lnTo>
                    <a:pt x="47397" y="13873"/>
                  </a:lnTo>
                  <a:lnTo>
                    <a:pt x="46771" y="14151"/>
                  </a:lnTo>
                  <a:lnTo>
                    <a:pt x="46159" y="14442"/>
                  </a:lnTo>
                  <a:lnTo>
                    <a:pt x="45554" y="14734"/>
                  </a:lnTo>
                  <a:lnTo>
                    <a:pt x="44949" y="15033"/>
                  </a:lnTo>
                  <a:lnTo>
                    <a:pt x="44358" y="15338"/>
                  </a:lnTo>
                  <a:lnTo>
                    <a:pt x="43766" y="15657"/>
                  </a:lnTo>
                  <a:lnTo>
                    <a:pt x="43182" y="15977"/>
                  </a:lnTo>
                  <a:lnTo>
                    <a:pt x="42613" y="16303"/>
                  </a:lnTo>
                  <a:lnTo>
                    <a:pt x="42043" y="16636"/>
                  </a:lnTo>
                  <a:lnTo>
                    <a:pt x="41480" y="16977"/>
                  </a:lnTo>
                  <a:lnTo>
                    <a:pt x="40931" y="17324"/>
                  </a:lnTo>
                  <a:lnTo>
                    <a:pt x="40382" y="17678"/>
                  </a:lnTo>
                  <a:lnTo>
                    <a:pt x="39840" y="18032"/>
                  </a:lnTo>
                  <a:lnTo>
                    <a:pt x="39312" y="18400"/>
                  </a:lnTo>
                  <a:lnTo>
                    <a:pt x="38785" y="18768"/>
                  </a:lnTo>
                  <a:lnTo>
                    <a:pt x="38264" y="19150"/>
                  </a:lnTo>
                  <a:lnTo>
                    <a:pt x="37757" y="19532"/>
                  </a:lnTo>
                  <a:lnTo>
                    <a:pt x="37251" y="19914"/>
                  </a:lnTo>
                  <a:lnTo>
                    <a:pt x="37251" y="19914"/>
                  </a:lnTo>
                  <a:lnTo>
                    <a:pt x="37012" y="19851"/>
                  </a:lnTo>
                  <a:lnTo>
                    <a:pt x="36751" y="19796"/>
                  </a:lnTo>
                  <a:lnTo>
                    <a:pt x="36491" y="19740"/>
                  </a:lnTo>
                  <a:lnTo>
                    <a:pt x="36217" y="19691"/>
                  </a:lnTo>
                  <a:lnTo>
                    <a:pt x="35928" y="19650"/>
                  </a:lnTo>
                  <a:lnTo>
                    <a:pt x="35633" y="19615"/>
                  </a:lnTo>
                  <a:lnTo>
                    <a:pt x="35323" y="19580"/>
                  </a:lnTo>
                  <a:lnTo>
                    <a:pt x="35013" y="19553"/>
                  </a:lnTo>
                  <a:lnTo>
                    <a:pt x="34683" y="19525"/>
                  </a:lnTo>
                  <a:lnTo>
                    <a:pt x="34352" y="19504"/>
                  </a:lnTo>
                  <a:lnTo>
                    <a:pt x="34007" y="19490"/>
                  </a:lnTo>
                  <a:lnTo>
                    <a:pt x="33655" y="19476"/>
                  </a:lnTo>
                  <a:lnTo>
                    <a:pt x="32931" y="19462"/>
                  </a:lnTo>
                  <a:lnTo>
                    <a:pt x="32178" y="19469"/>
                  </a:lnTo>
                  <a:lnTo>
                    <a:pt x="31397" y="19483"/>
                  </a:lnTo>
                  <a:lnTo>
                    <a:pt x="30587" y="19511"/>
                  </a:lnTo>
                  <a:lnTo>
                    <a:pt x="29757" y="19553"/>
                  </a:lnTo>
                  <a:lnTo>
                    <a:pt x="28913" y="19601"/>
                  </a:lnTo>
                  <a:lnTo>
                    <a:pt x="28047" y="19657"/>
                  </a:lnTo>
                  <a:lnTo>
                    <a:pt x="27161" y="19726"/>
                  </a:lnTo>
                  <a:lnTo>
                    <a:pt x="26267" y="19802"/>
                  </a:lnTo>
                  <a:lnTo>
                    <a:pt x="25367" y="19879"/>
                  </a:lnTo>
                  <a:lnTo>
                    <a:pt x="23537" y="20059"/>
                  </a:lnTo>
                  <a:lnTo>
                    <a:pt x="21701" y="20240"/>
                  </a:lnTo>
                  <a:lnTo>
                    <a:pt x="19871" y="20427"/>
                  </a:lnTo>
                  <a:lnTo>
                    <a:pt x="18070" y="20615"/>
                  </a:lnTo>
                  <a:lnTo>
                    <a:pt x="16318" y="20781"/>
                  </a:lnTo>
                  <a:lnTo>
                    <a:pt x="15466" y="20858"/>
                  </a:lnTo>
                  <a:lnTo>
                    <a:pt x="14636" y="20927"/>
                  </a:lnTo>
                  <a:lnTo>
                    <a:pt x="13827" y="20983"/>
                  </a:lnTo>
                  <a:lnTo>
                    <a:pt x="13039" y="21038"/>
                  </a:lnTo>
                  <a:lnTo>
                    <a:pt x="12279" y="21080"/>
                  </a:lnTo>
                  <a:lnTo>
                    <a:pt x="11547" y="21108"/>
                  </a:lnTo>
                  <a:lnTo>
                    <a:pt x="11547" y="21108"/>
                  </a:lnTo>
                  <a:lnTo>
                    <a:pt x="11322" y="21122"/>
                  </a:lnTo>
                  <a:lnTo>
                    <a:pt x="11104" y="21136"/>
                  </a:lnTo>
                  <a:lnTo>
                    <a:pt x="10886" y="21156"/>
                  </a:lnTo>
                  <a:lnTo>
                    <a:pt x="10668" y="21177"/>
                  </a:lnTo>
                  <a:lnTo>
                    <a:pt x="10450" y="21205"/>
                  </a:lnTo>
                  <a:lnTo>
                    <a:pt x="10238" y="21233"/>
                  </a:lnTo>
                  <a:lnTo>
                    <a:pt x="10034" y="21267"/>
                  </a:lnTo>
                  <a:lnTo>
                    <a:pt x="9823" y="21309"/>
                  </a:lnTo>
                  <a:lnTo>
                    <a:pt x="9619" y="21351"/>
                  </a:lnTo>
                  <a:lnTo>
                    <a:pt x="9415" y="21392"/>
                  </a:lnTo>
                  <a:lnTo>
                    <a:pt x="9218" y="21448"/>
                  </a:lnTo>
                  <a:lnTo>
                    <a:pt x="9021" y="21497"/>
                  </a:lnTo>
                  <a:lnTo>
                    <a:pt x="8824" y="21559"/>
                  </a:lnTo>
                  <a:lnTo>
                    <a:pt x="8634" y="21622"/>
                  </a:lnTo>
                  <a:lnTo>
                    <a:pt x="8444" y="21684"/>
                  </a:lnTo>
                  <a:lnTo>
                    <a:pt x="8254" y="21753"/>
                  </a:lnTo>
                  <a:lnTo>
                    <a:pt x="8071" y="21823"/>
                  </a:lnTo>
                  <a:lnTo>
                    <a:pt x="7888" y="21899"/>
                  </a:lnTo>
                  <a:lnTo>
                    <a:pt x="7529" y="22066"/>
                  </a:lnTo>
                  <a:lnTo>
                    <a:pt x="7178" y="22240"/>
                  </a:lnTo>
                  <a:lnTo>
                    <a:pt x="6840" y="22427"/>
                  </a:lnTo>
                  <a:lnTo>
                    <a:pt x="6509" y="22635"/>
                  </a:lnTo>
                  <a:lnTo>
                    <a:pt x="6186" y="22851"/>
                  </a:lnTo>
                  <a:lnTo>
                    <a:pt x="5869" y="23080"/>
                  </a:lnTo>
                  <a:lnTo>
                    <a:pt x="5566" y="23316"/>
                  </a:lnTo>
                  <a:lnTo>
                    <a:pt x="5271" y="23566"/>
                  </a:lnTo>
                  <a:lnTo>
                    <a:pt x="4982" y="23829"/>
                  </a:lnTo>
                  <a:lnTo>
                    <a:pt x="4708" y="24107"/>
                  </a:lnTo>
                  <a:lnTo>
                    <a:pt x="4434" y="24392"/>
                  </a:lnTo>
                  <a:lnTo>
                    <a:pt x="4173" y="24690"/>
                  </a:lnTo>
                  <a:lnTo>
                    <a:pt x="3920" y="24996"/>
                  </a:lnTo>
                  <a:lnTo>
                    <a:pt x="3681" y="25308"/>
                  </a:lnTo>
                  <a:lnTo>
                    <a:pt x="3441" y="25635"/>
                  </a:lnTo>
                  <a:lnTo>
                    <a:pt x="3216" y="25968"/>
                  </a:lnTo>
                  <a:lnTo>
                    <a:pt x="2998" y="26315"/>
                  </a:lnTo>
                  <a:lnTo>
                    <a:pt x="2787" y="26669"/>
                  </a:lnTo>
                  <a:lnTo>
                    <a:pt x="2583" y="27030"/>
                  </a:lnTo>
                  <a:lnTo>
                    <a:pt x="2393" y="27398"/>
                  </a:lnTo>
                  <a:lnTo>
                    <a:pt x="2203" y="27773"/>
                  </a:lnTo>
                  <a:lnTo>
                    <a:pt x="2027" y="28155"/>
                  </a:lnTo>
                  <a:lnTo>
                    <a:pt x="1858" y="28551"/>
                  </a:lnTo>
                  <a:lnTo>
                    <a:pt x="1696" y="28947"/>
                  </a:lnTo>
                  <a:lnTo>
                    <a:pt x="1542" y="29349"/>
                  </a:lnTo>
                  <a:lnTo>
                    <a:pt x="1394" y="29759"/>
                  </a:lnTo>
                  <a:lnTo>
                    <a:pt x="1260" y="30175"/>
                  </a:lnTo>
                  <a:lnTo>
                    <a:pt x="1126" y="30599"/>
                  </a:lnTo>
                  <a:lnTo>
                    <a:pt x="1000" y="31023"/>
                  </a:lnTo>
                  <a:lnTo>
                    <a:pt x="887" y="31453"/>
                  </a:lnTo>
                  <a:lnTo>
                    <a:pt x="782" y="31890"/>
                  </a:lnTo>
                  <a:lnTo>
                    <a:pt x="676" y="32328"/>
                  </a:lnTo>
                  <a:lnTo>
                    <a:pt x="585" y="32772"/>
                  </a:lnTo>
                  <a:lnTo>
                    <a:pt x="500" y="33217"/>
                  </a:lnTo>
                  <a:lnTo>
                    <a:pt x="416" y="33668"/>
                  </a:lnTo>
                  <a:lnTo>
                    <a:pt x="345" y="34119"/>
                  </a:lnTo>
                  <a:lnTo>
                    <a:pt x="282" y="34577"/>
                  </a:lnTo>
                  <a:lnTo>
                    <a:pt x="226" y="35036"/>
                  </a:lnTo>
                  <a:lnTo>
                    <a:pt x="170" y="35494"/>
                  </a:lnTo>
                  <a:lnTo>
                    <a:pt x="127" y="35952"/>
                  </a:lnTo>
                  <a:lnTo>
                    <a:pt x="92" y="36417"/>
                  </a:lnTo>
                  <a:lnTo>
                    <a:pt x="57" y="36876"/>
                  </a:lnTo>
                  <a:lnTo>
                    <a:pt x="36" y="37341"/>
                  </a:lnTo>
                  <a:lnTo>
                    <a:pt x="22" y="37806"/>
                  </a:lnTo>
                  <a:lnTo>
                    <a:pt x="8" y="38271"/>
                  </a:lnTo>
                  <a:lnTo>
                    <a:pt x="1" y="38736"/>
                  </a:lnTo>
                  <a:lnTo>
                    <a:pt x="8" y="39195"/>
                  </a:lnTo>
                  <a:lnTo>
                    <a:pt x="15" y="39660"/>
                  </a:lnTo>
                  <a:lnTo>
                    <a:pt x="29" y="40118"/>
                  </a:lnTo>
                  <a:lnTo>
                    <a:pt x="50" y="40576"/>
                  </a:lnTo>
                  <a:lnTo>
                    <a:pt x="78" y="41035"/>
                  </a:lnTo>
                  <a:lnTo>
                    <a:pt x="113" y="41486"/>
                  </a:lnTo>
                  <a:lnTo>
                    <a:pt x="148" y="41937"/>
                  </a:lnTo>
                  <a:lnTo>
                    <a:pt x="198" y="42388"/>
                  </a:lnTo>
                  <a:lnTo>
                    <a:pt x="247" y="42833"/>
                  </a:lnTo>
                  <a:lnTo>
                    <a:pt x="247" y="428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8" name="Google Shape;1488;p40">
              <a:extLst>
                <a:ext uri="{FF2B5EF4-FFF2-40B4-BE49-F238E27FC236}">
                  <a16:creationId xmlns:a16="http://schemas.microsoft.com/office/drawing/2014/main" id="{22156A13-CFE6-D3E1-C534-D2B72659E96E}"/>
                </a:ext>
              </a:extLst>
            </p:cNvPr>
            <p:cNvGrpSpPr/>
            <p:nvPr/>
          </p:nvGrpSpPr>
          <p:grpSpPr>
            <a:xfrm flipH="1">
              <a:off x="719994" y="3779512"/>
              <a:ext cx="2618449" cy="1848233"/>
              <a:chOff x="6570919" y="4138037"/>
              <a:chExt cx="2618449" cy="1848233"/>
            </a:xfrm>
          </p:grpSpPr>
          <p:sp>
            <p:nvSpPr>
              <p:cNvPr id="1489" name="Google Shape;1489;p40">
                <a:extLst>
                  <a:ext uri="{FF2B5EF4-FFF2-40B4-BE49-F238E27FC236}">
                    <a16:creationId xmlns:a16="http://schemas.microsoft.com/office/drawing/2014/main" id="{4F5F0834-2EE6-3E0A-7DF9-593C7E1A07E2}"/>
                  </a:ext>
                </a:extLst>
              </p:cNvPr>
              <p:cNvSpPr/>
              <p:nvPr/>
            </p:nvSpPr>
            <p:spPr>
              <a:xfrm rot="-6198936" flipH="1">
                <a:off x="7462365" y="4220857"/>
                <a:ext cx="1435647" cy="1734333"/>
              </a:xfrm>
              <a:custGeom>
                <a:avLst/>
                <a:gdLst/>
                <a:ahLst/>
                <a:cxnLst/>
                <a:rect l="l" t="t" r="r" b="b"/>
                <a:pathLst>
                  <a:path w="44249" h="53455" extrusionOk="0">
                    <a:moveTo>
                      <a:pt x="215" y="0"/>
                    </a:moveTo>
                    <a:lnTo>
                      <a:pt x="81" y="9"/>
                    </a:lnTo>
                    <a:lnTo>
                      <a:pt x="0" y="72"/>
                    </a:lnTo>
                    <a:lnTo>
                      <a:pt x="9" y="134"/>
                    </a:lnTo>
                    <a:lnTo>
                      <a:pt x="670" y="1697"/>
                    </a:lnTo>
                    <a:lnTo>
                      <a:pt x="2081" y="4814"/>
                    </a:lnTo>
                    <a:lnTo>
                      <a:pt x="3608" y="7921"/>
                    </a:lnTo>
                    <a:lnTo>
                      <a:pt x="5260" y="11011"/>
                    </a:lnTo>
                    <a:lnTo>
                      <a:pt x="6135" y="12547"/>
                    </a:lnTo>
                    <a:lnTo>
                      <a:pt x="6939" y="13922"/>
                    </a:lnTo>
                    <a:lnTo>
                      <a:pt x="8609" y="16637"/>
                    </a:lnTo>
                    <a:lnTo>
                      <a:pt x="10377" y="19343"/>
                    </a:lnTo>
                    <a:lnTo>
                      <a:pt x="12234" y="22030"/>
                    </a:lnTo>
                    <a:lnTo>
                      <a:pt x="14181" y="24692"/>
                    </a:lnTo>
                    <a:lnTo>
                      <a:pt x="16217" y="27335"/>
                    </a:lnTo>
                    <a:lnTo>
                      <a:pt x="18343" y="29951"/>
                    </a:lnTo>
                    <a:lnTo>
                      <a:pt x="20548" y="32541"/>
                    </a:lnTo>
                    <a:lnTo>
                      <a:pt x="21691" y="33827"/>
                    </a:lnTo>
                    <a:lnTo>
                      <a:pt x="22852" y="35104"/>
                    </a:lnTo>
                    <a:lnTo>
                      <a:pt x="25236" y="37649"/>
                    </a:lnTo>
                    <a:lnTo>
                      <a:pt x="27701" y="40158"/>
                    </a:lnTo>
                    <a:lnTo>
                      <a:pt x="30255" y="42632"/>
                    </a:lnTo>
                    <a:lnTo>
                      <a:pt x="31568" y="43855"/>
                    </a:lnTo>
                    <a:lnTo>
                      <a:pt x="32970" y="45132"/>
                    </a:lnTo>
                    <a:lnTo>
                      <a:pt x="35158" y="47008"/>
                    </a:lnTo>
                    <a:lnTo>
                      <a:pt x="36658" y="48240"/>
                    </a:lnTo>
                    <a:lnTo>
                      <a:pt x="38203" y="49445"/>
                    </a:lnTo>
                    <a:lnTo>
                      <a:pt x="39783" y="50624"/>
                    </a:lnTo>
                    <a:lnTo>
                      <a:pt x="41418" y="51767"/>
                    </a:lnTo>
                    <a:lnTo>
                      <a:pt x="43105" y="52883"/>
                    </a:lnTo>
                    <a:lnTo>
                      <a:pt x="43972" y="53419"/>
                    </a:lnTo>
                    <a:lnTo>
                      <a:pt x="44043" y="53455"/>
                    </a:lnTo>
                    <a:lnTo>
                      <a:pt x="44168" y="53446"/>
                    </a:lnTo>
                    <a:lnTo>
                      <a:pt x="44248" y="53375"/>
                    </a:lnTo>
                    <a:lnTo>
                      <a:pt x="44230" y="53276"/>
                    </a:lnTo>
                    <a:lnTo>
                      <a:pt x="44168" y="53223"/>
                    </a:lnTo>
                    <a:lnTo>
                      <a:pt x="43195" y="52616"/>
                    </a:lnTo>
                    <a:lnTo>
                      <a:pt x="41301" y="51356"/>
                    </a:lnTo>
                    <a:lnTo>
                      <a:pt x="39480" y="50053"/>
                    </a:lnTo>
                    <a:lnTo>
                      <a:pt x="37712" y="48713"/>
                    </a:lnTo>
                    <a:lnTo>
                      <a:pt x="35997" y="47338"/>
                    </a:lnTo>
                    <a:lnTo>
                      <a:pt x="34336" y="45936"/>
                    </a:lnTo>
                    <a:lnTo>
                      <a:pt x="31925" y="43793"/>
                    </a:lnTo>
                    <a:lnTo>
                      <a:pt x="30371" y="42337"/>
                    </a:lnTo>
                    <a:lnTo>
                      <a:pt x="29103" y="41114"/>
                    </a:lnTo>
                    <a:lnTo>
                      <a:pt x="26621" y="38649"/>
                    </a:lnTo>
                    <a:lnTo>
                      <a:pt x="24218" y="36140"/>
                    </a:lnTo>
                    <a:lnTo>
                      <a:pt x="21897" y="33613"/>
                    </a:lnTo>
                    <a:lnTo>
                      <a:pt x="19664" y="31050"/>
                    </a:lnTo>
                    <a:lnTo>
                      <a:pt x="17512" y="28460"/>
                    </a:lnTo>
                    <a:lnTo>
                      <a:pt x="15449" y="25844"/>
                    </a:lnTo>
                    <a:lnTo>
                      <a:pt x="13467" y="23209"/>
                    </a:lnTo>
                    <a:lnTo>
                      <a:pt x="12520" y="21879"/>
                    </a:lnTo>
                    <a:lnTo>
                      <a:pt x="11583" y="20548"/>
                    </a:lnTo>
                    <a:lnTo>
                      <a:pt x="9788" y="17878"/>
                    </a:lnTo>
                    <a:lnTo>
                      <a:pt x="8082" y="15181"/>
                    </a:lnTo>
                    <a:lnTo>
                      <a:pt x="6475" y="12475"/>
                    </a:lnTo>
                    <a:lnTo>
                      <a:pt x="4948" y="9752"/>
                    </a:lnTo>
                    <a:lnTo>
                      <a:pt x="3528" y="7010"/>
                    </a:lnTo>
                    <a:lnTo>
                      <a:pt x="2188" y="4260"/>
                    </a:lnTo>
                    <a:lnTo>
                      <a:pt x="956" y="1501"/>
                    </a:lnTo>
                    <a:lnTo>
                      <a:pt x="375" y="116"/>
                    </a:lnTo>
                    <a:lnTo>
                      <a:pt x="340" y="54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0">
                <a:extLst>
                  <a:ext uri="{FF2B5EF4-FFF2-40B4-BE49-F238E27FC236}">
                    <a16:creationId xmlns:a16="http://schemas.microsoft.com/office/drawing/2014/main" id="{58ED6DA0-505F-D1A5-E955-114AFC2D3AF9}"/>
                  </a:ext>
                </a:extLst>
              </p:cNvPr>
              <p:cNvSpPr/>
              <p:nvPr/>
            </p:nvSpPr>
            <p:spPr>
              <a:xfrm rot="-6198936" flipH="1">
                <a:off x="7183184" y="4628728"/>
                <a:ext cx="349170" cy="424799"/>
              </a:xfrm>
              <a:custGeom>
                <a:avLst/>
                <a:gdLst/>
                <a:ahLst/>
                <a:cxnLst/>
                <a:rect l="l" t="t" r="r" b="b"/>
                <a:pathLst>
                  <a:path w="10762" h="13093" extrusionOk="0">
                    <a:moveTo>
                      <a:pt x="10762" y="1"/>
                    </a:moveTo>
                    <a:lnTo>
                      <a:pt x="10083" y="161"/>
                    </a:lnTo>
                    <a:lnTo>
                      <a:pt x="8734" y="545"/>
                    </a:lnTo>
                    <a:lnTo>
                      <a:pt x="7431" y="992"/>
                    </a:lnTo>
                    <a:lnTo>
                      <a:pt x="6172" y="1510"/>
                    </a:lnTo>
                    <a:lnTo>
                      <a:pt x="4993" y="2099"/>
                    </a:lnTo>
                    <a:lnTo>
                      <a:pt x="3885" y="2769"/>
                    </a:lnTo>
                    <a:lnTo>
                      <a:pt x="2885" y="3519"/>
                    </a:lnTo>
                    <a:lnTo>
                      <a:pt x="2001" y="4341"/>
                    </a:lnTo>
                    <a:lnTo>
                      <a:pt x="1608" y="4796"/>
                    </a:lnTo>
                    <a:lnTo>
                      <a:pt x="1421" y="5019"/>
                    </a:lnTo>
                    <a:lnTo>
                      <a:pt x="1073" y="5493"/>
                    </a:lnTo>
                    <a:lnTo>
                      <a:pt x="778" y="5993"/>
                    </a:lnTo>
                    <a:lnTo>
                      <a:pt x="528" y="6502"/>
                    </a:lnTo>
                    <a:lnTo>
                      <a:pt x="322" y="7020"/>
                    </a:lnTo>
                    <a:lnTo>
                      <a:pt x="171" y="7555"/>
                    </a:lnTo>
                    <a:lnTo>
                      <a:pt x="63" y="8091"/>
                    </a:lnTo>
                    <a:lnTo>
                      <a:pt x="10" y="8636"/>
                    </a:lnTo>
                    <a:lnTo>
                      <a:pt x="1" y="9190"/>
                    </a:lnTo>
                    <a:lnTo>
                      <a:pt x="46" y="9734"/>
                    </a:lnTo>
                    <a:lnTo>
                      <a:pt x="144" y="10270"/>
                    </a:lnTo>
                    <a:lnTo>
                      <a:pt x="287" y="10806"/>
                    </a:lnTo>
                    <a:lnTo>
                      <a:pt x="483" y="11333"/>
                    </a:lnTo>
                    <a:lnTo>
                      <a:pt x="742" y="11851"/>
                    </a:lnTo>
                    <a:lnTo>
                      <a:pt x="1046" y="12342"/>
                    </a:lnTo>
                    <a:lnTo>
                      <a:pt x="1412" y="12824"/>
                    </a:lnTo>
                    <a:lnTo>
                      <a:pt x="1617" y="13056"/>
                    </a:lnTo>
                    <a:lnTo>
                      <a:pt x="1689" y="13092"/>
                    </a:lnTo>
                    <a:lnTo>
                      <a:pt x="2135" y="12753"/>
                    </a:lnTo>
                    <a:lnTo>
                      <a:pt x="2948" y="12047"/>
                    </a:lnTo>
                    <a:lnTo>
                      <a:pt x="3689" y="11315"/>
                    </a:lnTo>
                    <a:lnTo>
                      <a:pt x="4350" y="10556"/>
                    </a:lnTo>
                    <a:lnTo>
                      <a:pt x="4957" y="9770"/>
                    </a:lnTo>
                    <a:lnTo>
                      <a:pt x="5502" y="8966"/>
                    </a:lnTo>
                    <a:lnTo>
                      <a:pt x="6252" y="7734"/>
                    </a:lnTo>
                    <a:lnTo>
                      <a:pt x="6707" y="6904"/>
                    </a:lnTo>
                    <a:lnTo>
                      <a:pt x="7565" y="5216"/>
                    </a:lnTo>
                    <a:lnTo>
                      <a:pt x="8949" y="2599"/>
                    </a:lnTo>
                    <a:lnTo>
                      <a:pt x="9779" y="1296"/>
                    </a:lnTo>
                    <a:lnTo>
                      <a:pt x="10413" y="429"/>
                    </a:lnTo>
                    <a:lnTo>
                      <a:pt x="107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0">
                <a:extLst>
                  <a:ext uri="{FF2B5EF4-FFF2-40B4-BE49-F238E27FC236}">
                    <a16:creationId xmlns:a16="http://schemas.microsoft.com/office/drawing/2014/main" id="{5EA5818D-CFF5-9328-8FDB-FC1D1A57CE02}"/>
                  </a:ext>
                </a:extLst>
              </p:cNvPr>
              <p:cNvSpPr/>
              <p:nvPr/>
            </p:nvSpPr>
            <p:spPr>
              <a:xfrm rot="-6198936" flipH="1">
                <a:off x="6722909" y="4244290"/>
                <a:ext cx="320489" cy="565869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17441" extrusionOk="0">
                    <a:moveTo>
                      <a:pt x="1" y="0"/>
                    </a:moveTo>
                    <a:lnTo>
                      <a:pt x="36" y="1143"/>
                    </a:lnTo>
                    <a:lnTo>
                      <a:pt x="153" y="3447"/>
                    </a:lnTo>
                    <a:lnTo>
                      <a:pt x="358" y="5188"/>
                    </a:lnTo>
                    <a:lnTo>
                      <a:pt x="554" y="6340"/>
                    </a:lnTo>
                    <a:lnTo>
                      <a:pt x="831" y="7501"/>
                    </a:lnTo>
                    <a:lnTo>
                      <a:pt x="1188" y="8653"/>
                    </a:lnTo>
                    <a:lnTo>
                      <a:pt x="1412" y="9234"/>
                    </a:lnTo>
                    <a:lnTo>
                      <a:pt x="1653" y="9814"/>
                    </a:lnTo>
                    <a:lnTo>
                      <a:pt x="2233" y="10966"/>
                    </a:lnTo>
                    <a:lnTo>
                      <a:pt x="2930" y="12100"/>
                    </a:lnTo>
                    <a:lnTo>
                      <a:pt x="3751" y="13198"/>
                    </a:lnTo>
                    <a:lnTo>
                      <a:pt x="4698" y="14261"/>
                    </a:lnTo>
                    <a:lnTo>
                      <a:pt x="5769" y="15261"/>
                    </a:lnTo>
                    <a:lnTo>
                      <a:pt x="6966" y="16190"/>
                    </a:lnTo>
                    <a:lnTo>
                      <a:pt x="8297" y="17038"/>
                    </a:lnTo>
                    <a:lnTo>
                      <a:pt x="9011" y="17422"/>
                    </a:lnTo>
                    <a:lnTo>
                      <a:pt x="9109" y="17440"/>
                    </a:lnTo>
                    <a:lnTo>
                      <a:pt x="9243" y="17181"/>
                    </a:lnTo>
                    <a:lnTo>
                      <a:pt x="9475" y="16663"/>
                    </a:lnTo>
                    <a:lnTo>
                      <a:pt x="9645" y="16127"/>
                    </a:lnTo>
                    <a:lnTo>
                      <a:pt x="9770" y="15583"/>
                    </a:lnTo>
                    <a:lnTo>
                      <a:pt x="9850" y="15029"/>
                    </a:lnTo>
                    <a:lnTo>
                      <a:pt x="9877" y="14467"/>
                    </a:lnTo>
                    <a:lnTo>
                      <a:pt x="9850" y="13609"/>
                    </a:lnTo>
                    <a:lnTo>
                      <a:pt x="9654" y="12439"/>
                    </a:lnTo>
                    <a:lnTo>
                      <a:pt x="9306" y="11270"/>
                    </a:lnTo>
                    <a:lnTo>
                      <a:pt x="8815" y="10100"/>
                    </a:lnTo>
                    <a:lnTo>
                      <a:pt x="8198" y="8948"/>
                    </a:lnTo>
                    <a:lnTo>
                      <a:pt x="7850" y="8385"/>
                    </a:lnTo>
                    <a:lnTo>
                      <a:pt x="7475" y="7823"/>
                    </a:lnTo>
                    <a:lnTo>
                      <a:pt x="6662" y="6724"/>
                    </a:lnTo>
                    <a:lnTo>
                      <a:pt x="5769" y="5653"/>
                    </a:lnTo>
                    <a:lnTo>
                      <a:pt x="4805" y="4590"/>
                    </a:lnTo>
                    <a:lnTo>
                      <a:pt x="3278" y="3036"/>
                    </a:lnTo>
                    <a:lnTo>
                      <a:pt x="1108" y="10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40">
                <a:extLst>
                  <a:ext uri="{FF2B5EF4-FFF2-40B4-BE49-F238E27FC236}">
                    <a16:creationId xmlns:a16="http://schemas.microsoft.com/office/drawing/2014/main" id="{21A786A4-5EC1-871F-4C42-C004F4D3BDDE}"/>
                  </a:ext>
                </a:extLst>
              </p:cNvPr>
              <p:cNvSpPr/>
              <p:nvPr/>
            </p:nvSpPr>
            <p:spPr>
              <a:xfrm rot="-6198936" flipH="1">
                <a:off x="7225376" y="4367654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62" y="1"/>
                    </a:moveTo>
                    <a:lnTo>
                      <a:pt x="6903" y="81"/>
                    </a:lnTo>
                    <a:lnTo>
                      <a:pt x="5689" y="259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76" y="1313"/>
                    </a:lnTo>
                    <a:lnTo>
                      <a:pt x="1375" y="1804"/>
                    </a:lnTo>
                    <a:lnTo>
                      <a:pt x="447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207" y="3831"/>
                    </a:lnTo>
                    <a:lnTo>
                      <a:pt x="10305" y="3992"/>
                    </a:lnTo>
                    <a:lnTo>
                      <a:pt x="12511" y="4242"/>
                    </a:lnTo>
                    <a:lnTo>
                      <a:pt x="14154" y="4340"/>
                    </a:lnTo>
                    <a:lnTo>
                      <a:pt x="15253" y="4349"/>
                    </a:lnTo>
                    <a:lnTo>
                      <a:pt x="16351" y="4314"/>
                    </a:lnTo>
                    <a:lnTo>
                      <a:pt x="17440" y="4215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77" y="902"/>
                    </a:lnTo>
                    <a:lnTo>
                      <a:pt x="12091" y="492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9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>
                <a:extLst>
                  <a:ext uri="{FF2B5EF4-FFF2-40B4-BE49-F238E27FC236}">
                    <a16:creationId xmlns:a16="http://schemas.microsoft.com/office/drawing/2014/main" id="{BF11758C-02DB-0F40-1B6E-59AD48B431F1}"/>
                  </a:ext>
                </a:extLst>
              </p:cNvPr>
              <p:cNvSpPr/>
              <p:nvPr/>
            </p:nvSpPr>
            <p:spPr>
              <a:xfrm rot="-6198936" flipH="1">
                <a:off x="7743187" y="4564002"/>
                <a:ext cx="583551" cy="141135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0" extrusionOk="0">
                    <a:moveTo>
                      <a:pt x="8153" y="1"/>
                    </a:moveTo>
                    <a:lnTo>
                      <a:pt x="6903" y="72"/>
                    </a:lnTo>
                    <a:lnTo>
                      <a:pt x="5689" y="260"/>
                    </a:lnTo>
                    <a:lnTo>
                      <a:pt x="4528" y="527"/>
                    </a:lnTo>
                    <a:lnTo>
                      <a:pt x="3420" y="885"/>
                    </a:lnTo>
                    <a:lnTo>
                      <a:pt x="2367" y="1313"/>
                    </a:lnTo>
                    <a:lnTo>
                      <a:pt x="1375" y="1804"/>
                    </a:lnTo>
                    <a:lnTo>
                      <a:pt x="438" y="2349"/>
                    </a:lnTo>
                    <a:lnTo>
                      <a:pt x="0" y="2644"/>
                    </a:lnTo>
                    <a:lnTo>
                      <a:pt x="607" y="2662"/>
                    </a:lnTo>
                    <a:lnTo>
                      <a:pt x="1804" y="2742"/>
                    </a:lnTo>
                    <a:lnTo>
                      <a:pt x="3572" y="2930"/>
                    </a:lnTo>
                    <a:lnTo>
                      <a:pt x="7001" y="3465"/>
                    </a:lnTo>
                    <a:lnTo>
                      <a:pt x="9198" y="3832"/>
                    </a:lnTo>
                    <a:lnTo>
                      <a:pt x="10305" y="3992"/>
                    </a:lnTo>
                    <a:lnTo>
                      <a:pt x="12502" y="4242"/>
                    </a:lnTo>
                    <a:lnTo>
                      <a:pt x="14154" y="4341"/>
                    </a:lnTo>
                    <a:lnTo>
                      <a:pt x="15253" y="4350"/>
                    </a:lnTo>
                    <a:lnTo>
                      <a:pt x="16342" y="4314"/>
                    </a:lnTo>
                    <a:lnTo>
                      <a:pt x="17440" y="4216"/>
                    </a:lnTo>
                    <a:lnTo>
                      <a:pt x="17985" y="4135"/>
                    </a:lnTo>
                    <a:lnTo>
                      <a:pt x="17967" y="4082"/>
                    </a:lnTo>
                    <a:lnTo>
                      <a:pt x="17789" y="3858"/>
                    </a:lnTo>
                    <a:lnTo>
                      <a:pt x="17396" y="3421"/>
                    </a:lnTo>
                    <a:lnTo>
                      <a:pt x="16735" y="2805"/>
                    </a:lnTo>
                    <a:lnTo>
                      <a:pt x="15726" y="2072"/>
                    </a:lnTo>
                    <a:lnTo>
                      <a:pt x="14592" y="1438"/>
                    </a:lnTo>
                    <a:lnTo>
                      <a:pt x="13368" y="903"/>
                    </a:lnTo>
                    <a:lnTo>
                      <a:pt x="12091" y="483"/>
                    </a:lnTo>
                    <a:lnTo>
                      <a:pt x="10779" y="197"/>
                    </a:lnTo>
                    <a:lnTo>
                      <a:pt x="9457" y="36"/>
                    </a:lnTo>
                    <a:lnTo>
                      <a:pt x="8805" y="10"/>
                    </a:lnTo>
                    <a:lnTo>
                      <a:pt x="81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>
                <a:extLst>
                  <a:ext uri="{FF2B5EF4-FFF2-40B4-BE49-F238E27FC236}">
                    <a16:creationId xmlns:a16="http://schemas.microsoft.com/office/drawing/2014/main" id="{E46FBB56-381F-7FFE-E119-715BA6628AE7}"/>
                  </a:ext>
                </a:extLst>
              </p:cNvPr>
              <p:cNvSpPr/>
              <p:nvPr/>
            </p:nvSpPr>
            <p:spPr>
              <a:xfrm rot="-6198936" flipH="1">
                <a:off x="8188778" y="4796635"/>
                <a:ext cx="583551" cy="141427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4359" extrusionOk="0">
                    <a:moveTo>
                      <a:pt x="8163" y="1"/>
                    </a:moveTo>
                    <a:lnTo>
                      <a:pt x="6903" y="81"/>
                    </a:lnTo>
                    <a:lnTo>
                      <a:pt x="5689" y="260"/>
                    </a:lnTo>
                    <a:lnTo>
                      <a:pt x="4537" y="528"/>
                    </a:lnTo>
                    <a:lnTo>
                      <a:pt x="3430" y="885"/>
                    </a:lnTo>
                    <a:lnTo>
                      <a:pt x="2376" y="1313"/>
                    </a:lnTo>
                    <a:lnTo>
                      <a:pt x="1376" y="1805"/>
                    </a:lnTo>
                    <a:lnTo>
                      <a:pt x="447" y="2349"/>
                    </a:lnTo>
                    <a:lnTo>
                      <a:pt x="1" y="2644"/>
                    </a:lnTo>
                    <a:lnTo>
                      <a:pt x="608" y="2662"/>
                    </a:lnTo>
                    <a:lnTo>
                      <a:pt x="1813" y="2742"/>
                    </a:lnTo>
                    <a:lnTo>
                      <a:pt x="3573" y="2930"/>
                    </a:lnTo>
                    <a:lnTo>
                      <a:pt x="7002" y="3466"/>
                    </a:lnTo>
                    <a:lnTo>
                      <a:pt x="9207" y="3832"/>
                    </a:lnTo>
                    <a:lnTo>
                      <a:pt x="10306" y="3992"/>
                    </a:lnTo>
                    <a:lnTo>
                      <a:pt x="12511" y="4251"/>
                    </a:lnTo>
                    <a:lnTo>
                      <a:pt x="14155" y="4341"/>
                    </a:lnTo>
                    <a:lnTo>
                      <a:pt x="15253" y="4359"/>
                    </a:lnTo>
                    <a:lnTo>
                      <a:pt x="16351" y="4314"/>
                    </a:lnTo>
                    <a:lnTo>
                      <a:pt x="17441" y="4216"/>
                    </a:lnTo>
                    <a:lnTo>
                      <a:pt x="17986" y="4135"/>
                    </a:lnTo>
                    <a:lnTo>
                      <a:pt x="17968" y="4082"/>
                    </a:lnTo>
                    <a:lnTo>
                      <a:pt x="17798" y="3859"/>
                    </a:lnTo>
                    <a:lnTo>
                      <a:pt x="17405" y="3421"/>
                    </a:lnTo>
                    <a:lnTo>
                      <a:pt x="16735" y="2814"/>
                    </a:lnTo>
                    <a:lnTo>
                      <a:pt x="15726" y="2073"/>
                    </a:lnTo>
                    <a:lnTo>
                      <a:pt x="14592" y="1439"/>
                    </a:lnTo>
                    <a:lnTo>
                      <a:pt x="13378" y="903"/>
                    </a:lnTo>
                    <a:lnTo>
                      <a:pt x="12092" y="492"/>
                    </a:lnTo>
                    <a:lnTo>
                      <a:pt x="10779" y="197"/>
                    </a:lnTo>
                    <a:lnTo>
                      <a:pt x="9457" y="37"/>
                    </a:lnTo>
                    <a:lnTo>
                      <a:pt x="8806" y="10"/>
                    </a:lnTo>
                    <a:lnTo>
                      <a:pt x="81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0">
                <a:extLst>
                  <a:ext uri="{FF2B5EF4-FFF2-40B4-BE49-F238E27FC236}">
                    <a16:creationId xmlns:a16="http://schemas.microsoft.com/office/drawing/2014/main" id="{91671D87-F56C-1E4B-D467-E8472EEA5AB2}"/>
                  </a:ext>
                </a:extLst>
              </p:cNvPr>
              <p:cNvSpPr/>
              <p:nvPr/>
            </p:nvSpPr>
            <p:spPr>
              <a:xfrm rot="-6198936" flipH="1">
                <a:off x="8054206" y="4973756"/>
                <a:ext cx="349138" cy="424767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092" extrusionOk="0">
                    <a:moveTo>
                      <a:pt x="10761" y="0"/>
                    </a:moveTo>
                    <a:lnTo>
                      <a:pt x="10082" y="170"/>
                    </a:lnTo>
                    <a:lnTo>
                      <a:pt x="8734" y="545"/>
                    </a:lnTo>
                    <a:lnTo>
                      <a:pt x="7430" y="1000"/>
                    </a:lnTo>
                    <a:lnTo>
                      <a:pt x="6180" y="1518"/>
                    </a:lnTo>
                    <a:lnTo>
                      <a:pt x="4992" y="2108"/>
                    </a:lnTo>
                    <a:lnTo>
                      <a:pt x="3885" y="2768"/>
                    </a:lnTo>
                    <a:lnTo>
                      <a:pt x="2885" y="3518"/>
                    </a:lnTo>
                    <a:lnTo>
                      <a:pt x="2001" y="4349"/>
                    </a:lnTo>
                    <a:lnTo>
                      <a:pt x="1608" y="4795"/>
                    </a:lnTo>
                    <a:lnTo>
                      <a:pt x="1420" y="5028"/>
                    </a:lnTo>
                    <a:lnTo>
                      <a:pt x="1072" y="5501"/>
                    </a:lnTo>
                    <a:lnTo>
                      <a:pt x="777" y="5992"/>
                    </a:lnTo>
                    <a:lnTo>
                      <a:pt x="527" y="6501"/>
                    </a:lnTo>
                    <a:lnTo>
                      <a:pt x="331" y="7019"/>
                    </a:lnTo>
                    <a:lnTo>
                      <a:pt x="170" y="7555"/>
                    </a:lnTo>
                    <a:lnTo>
                      <a:pt x="63" y="8099"/>
                    </a:lnTo>
                    <a:lnTo>
                      <a:pt x="9" y="8644"/>
                    </a:lnTo>
                    <a:lnTo>
                      <a:pt x="0" y="9189"/>
                    </a:lnTo>
                    <a:lnTo>
                      <a:pt x="45" y="9734"/>
                    </a:lnTo>
                    <a:lnTo>
                      <a:pt x="143" y="10278"/>
                    </a:lnTo>
                    <a:lnTo>
                      <a:pt x="286" y="10814"/>
                    </a:lnTo>
                    <a:lnTo>
                      <a:pt x="483" y="11341"/>
                    </a:lnTo>
                    <a:lnTo>
                      <a:pt x="741" y="11850"/>
                    </a:lnTo>
                    <a:lnTo>
                      <a:pt x="1045" y="12350"/>
                    </a:lnTo>
                    <a:lnTo>
                      <a:pt x="1411" y="12823"/>
                    </a:lnTo>
                    <a:lnTo>
                      <a:pt x="1617" y="13056"/>
                    </a:lnTo>
                    <a:lnTo>
                      <a:pt x="1688" y="13091"/>
                    </a:lnTo>
                    <a:lnTo>
                      <a:pt x="2135" y="12752"/>
                    </a:lnTo>
                    <a:lnTo>
                      <a:pt x="2947" y="12055"/>
                    </a:lnTo>
                    <a:lnTo>
                      <a:pt x="3688" y="11323"/>
                    </a:lnTo>
                    <a:lnTo>
                      <a:pt x="4349" y="10555"/>
                    </a:lnTo>
                    <a:lnTo>
                      <a:pt x="4956" y="9778"/>
                    </a:lnTo>
                    <a:lnTo>
                      <a:pt x="5501" y="8975"/>
                    </a:lnTo>
                    <a:lnTo>
                      <a:pt x="6251" y="7742"/>
                    </a:lnTo>
                    <a:lnTo>
                      <a:pt x="6707" y="6903"/>
                    </a:lnTo>
                    <a:lnTo>
                      <a:pt x="7564" y="5215"/>
                    </a:lnTo>
                    <a:lnTo>
                      <a:pt x="8948" y="2599"/>
                    </a:lnTo>
                    <a:lnTo>
                      <a:pt x="9779" y="1295"/>
                    </a:lnTo>
                    <a:lnTo>
                      <a:pt x="10413" y="429"/>
                    </a:lnTo>
                    <a:lnTo>
                      <a:pt x="107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2" name="Google Shape;1462;p40">
            <a:extLst>
              <a:ext uri="{FF2B5EF4-FFF2-40B4-BE49-F238E27FC236}">
                <a16:creationId xmlns:a16="http://schemas.microsoft.com/office/drawing/2014/main" id="{1B9D2075-AF4A-1D87-494F-01B424C775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49484" y="1249225"/>
            <a:ext cx="6447676" cy="23642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Momento 1: </a:t>
            </a:r>
            <a:r>
              <a:rPr lang="es-419" sz="2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asignan 30 min para jugar y contrastar las acciones y las consecuencias que generan el cambio climático, todos se aseguran de comprender el tema y de crear una conciencia ambiental sostenible que permita transformar el planeta.</a:t>
            </a:r>
          </a:p>
          <a:p>
            <a:pPr algn="just"/>
            <a:r>
              <a:rPr lang="es-419" sz="2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anexa material del juego</a:t>
            </a:r>
          </a:p>
          <a:p>
            <a:br>
              <a:rPr lang="es-419" dirty="0">
                <a:effectLst/>
                <a:latin typeface="Roboto" panose="02000000000000000000" pitchFamily="2" charset="0"/>
              </a:rPr>
            </a:br>
            <a:endParaRPr dirty="0"/>
          </a:p>
        </p:txBody>
      </p:sp>
      <p:sp>
        <p:nvSpPr>
          <p:cNvPr id="2" name="Google Shape;1435;p39">
            <a:extLst>
              <a:ext uri="{FF2B5EF4-FFF2-40B4-BE49-F238E27FC236}">
                <a16:creationId xmlns:a16="http://schemas.microsoft.com/office/drawing/2014/main" id="{44B8C525-EB67-849D-E9DC-2759E3B62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95850"/>
            <a:ext cx="76929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chemeClr val="lt2"/>
                </a:solidFill>
              </a:rPr>
              <a:t>P</a:t>
            </a:r>
            <a:r>
              <a:rPr lang="en" dirty="0">
                <a:solidFill>
                  <a:schemeClr val="lt2"/>
                </a:solidFill>
              </a:rPr>
              <a:t>rocesamiento de la información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85E567-CD3E-F0E6-E9ED-AEAB69E47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37" y="3462689"/>
            <a:ext cx="4664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Game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escalera ambiental.docx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991332-E76D-E7A4-48D6-286C9B931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537" y="4185387"/>
            <a:ext cx="5475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WEEK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9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INSTRUCTIONS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POLLUTION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GAME.docx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8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60">
          <a:extLst>
            <a:ext uri="{FF2B5EF4-FFF2-40B4-BE49-F238E27FC236}">
              <a16:creationId xmlns:a16="http://schemas.microsoft.com/office/drawing/2014/main" id="{314D6530-E6D8-EDD1-E2C3-FA3F293A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0">
            <a:extLst>
              <a:ext uri="{FF2B5EF4-FFF2-40B4-BE49-F238E27FC236}">
                <a16:creationId xmlns:a16="http://schemas.microsoft.com/office/drawing/2014/main" id="{F35AC4D9-1787-BCBD-075A-94C37772FD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" y="1240157"/>
            <a:ext cx="8945696" cy="2663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s-419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Momento 2: </a:t>
            </a:r>
            <a:r>
              <a:rPr lang="es-419" sz="2000" b="1" dirty="0">
                <a:solidFill>
                  <a:srgbClr val="000000"/>
                </a:solidFill>
                <a:latin typeface="Roboto" panose="02000000000000000000" pitchFamily="2" charset="0"/>
              </a:rPr>
              <a:t>P</a:t>
            </a:r>
            <a:r>
              <a:rPr lang="es-419" sz="2000" b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roducto bimestral proyecto de ABP.</a:t>
            </a:r>
          </a:p>
          <a:p>
            <a:pPr algn="just"/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Los estudiantes de núcleo común participan del producto bimestral del segundo periodo del proyecto de ABP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Speak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up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for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future, en el cual, vivirán dos momentos:</a:t>
            </a:r>
          </a:p>
          <a:p>
            <a:pPr marL="571500" indent="-457200" algn="just">
              <a:buAutoNum type="arabicPeriod"/>
            </a:pP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Charla por parte de </a:t>
            </a:r>
            <a:r>
              <a:rPr lang="es-419" sz="2000" dirty="0" err="1">
                <a:solidFill>
                  <a:srgbClr val="000000"/>
                </a:solidFill>
                <a:latin typeface="Roboto" panose="02000000000000000000" pitchFamily="2" charset="0"/>
              </a:rPr>
              <a:t>Cortolima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 sobre biodiversidad, seguido de una limpieza de las zonas verdes del colegio.</a:t>
            </a:r>
          </a:p>
          <a:p>
            <a:pPr marL="571500" indent="-457200" algn="just">
              <a:buAutoNum type="arabicPeriod"/>
            </a:pP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Visita de la alcaldía, quienes les hablarán del</a:t>
            </a: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</a:rPr>
              <a:t> Cambio climático y cuidado de la casa común</a:t>
            </a:r>
            <a:r>
              <a:rPr lang="es-419" sz="2000" dirty="0">
                <a:solidFill>
                  <a:srgbClr val="000000"/>
                </a:solidFill>
                <a:latin typeface="Roboto" panose="02000000000000000000" pitchFamily="2" charset="0"/>
              </a:rPr>
              <a:t>. Luego, tendrán una charla con un padre de familia especialista en el medio ambiente y se generará un espacio de dialogo y reflexión con los estudiantes por medio de las preguntas: </a:t>
            </a:r>
            <a:r>
              <a:rPr lang="es-MX" sz="2000" dirty="0">
                <a:solidFill>
                  <a:srgbClr val="000000"/>
                </a:solidFill>
                <a:latin typeface="Roboto" panose="02000000000000000000" pitchFamily="2" charset="0"/>
              </a:rPr>
              <a:t>¿De qué manera la participación de los estudiantes, docentes y familias puede fortalecer el compromiso ambiental en la escuela? Y ¿Cómo podemos transformar los problemas ambientales de nuestra escuela en oportunidades de aprendizaje y mejora?</a:t>
            </a:r>
          </a:p>
          <a:p>
            <a:pPr marL="571500" indent="-457200" algn="just">
              <a:buAutoNum type="arabicPeriod"/>
            </a:pPr>
            <a:r>
              <a:rPr lang="es-MX" sz="20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Evaluación de la actividad por parte de los estudiantes, por medio de una rúbrica. </a:t>
            </a:r>
            <a:endParaRPr lang="es-419" sz="200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451A151-C547-B29B-2A04-9111B3D3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74" y="4774168"/>
            <a:ext cx="5585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RUBRICA CIERRE SEGUNDO PERIODO.docx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15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DAE53-9DF5-3ED5-B79C-2286D270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E2E8E-E467-F531-48BA-01660CA71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0251" y="1140934"/>
            <a:ext cx="5341377" cy="2476500"/>
          </a:xfrm>
        </p:spPr>
        <p:txBody>
          <a:bodyPr/>
          <a:lstStyle/>
          <a:p>
            <a:pPr marL="114300" indent="0" algn="just">
              <a:buNone/>
            </a:pPr>
            <a:r>
              <a:rPr lang="es-MX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Evaluación: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Trabajo cooperativo, cumplimento del rol, desarrollo </a:t>
            </a:r>
            <a:r>
              <a:rPr lang="es-MX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pollution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game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 Participación en las actividades del producto bimestral del proyecto de ABP, se finaliza con la rúbrica de autoevaluación.  </a:t>
            </a:r>
            <a:b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MX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Compartir y reflexión en cómo ellos pueden cuidar los natural </a:t>
            </a:r>
            <a:r>
              <a:rPr lang="es-MX" sz="20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resources</a:t>
            </a:r>
            <a:r>
              <a:rPr lang="es-MX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endParaRPr lang="es-419" sz="2000" dirty="0">
              <a:solidFill>
                <a:srgbClr val="00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3252035"/>
      </p:ext>
    </p:extLst>
  </p:cSld>
  <p:clrMapOvr>
    <a:masterClrMapping/>
  </p:clrMapOvr>
</p:sld>
</file>

<file path=ppt/theme/theme1.xml><?xml version="1.0" encoding="utf-8"?>
<a:theme xmlns:a="http://schemas.openxmlformats.org/drawingml/2006/main" name="Fall Forest by Slidesgo">
  <a:themeElements>
    <a:clrScheme name="Simple Light">
      <a:dk1>
        <a:srgbClr val="6A2E1F"/>
      </a:dk1>
      <a:lt1>
        <a:srgbClr val="EB5F1D"/>
      </a:lt1>
      <a:dk2>
        <a:srgbClr val="F28A1E"/>
      </a:dk2>
      <a:lt2>
        <a:srgbClr val="DA3915"/>
      </a:lt2>
      <a:accent1>
        <a:srgbClr val="FFECD7"/>
      </a:accent1>
      <a:accent2>
        <a:srgbClr val="784C33"/>
      </a:accent2>
      <a:accent3>
        <a:srgbClr val="F5B042"/>
      </a:accent3>
      <a:accent4>
        <a:srgbClr val="784C33"/>
      </a:accent4>
      <a:accent5>
        <a:srgbClr val="F6A31C"/>
      </a:accent5>
      <a:accent6>
        <a:srgbClr val="F0D2AD"/>
      </a:accent6>
      <a:hlink>
        <a:srgbClr val="6A2E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533</Words>
  <Application>Microsoft Office PowerPoint</Application>
  <PresentationFormat>Presentación en pantalla (16:9)</PresentationFormat>
  <Paragraphs>37</Paragraphs>
  <Slides>9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Roboto Condensed Light</vt:lpstr>
      <vt:lpstr>Roboto</vt:lpstr>
      <vt:lpstr>Arial</vt:lpstr>
      <vt:lpstr>Perpetua Titling MT</vt:lpstr>
      <vt:lpstr>Century Gothic</vt:lpstr>
      <vt:lpstr>Nunito Black</vt:lpstr>
      <vt:lpstr>Nunito</vt:lpstr>
      <vt:lpstr>Barrio</vt:lpstr>
      <vt:lpstr>Fall Forest by Slidesgo</vt:lpstr>
      <vt:lpstr>WEEK 9 SOCIALS SCIENCES</vt:lpstr>
      <vt:lpstr>01</vt:lpstr>
      <vt:lpstr>purpose</vt:lpstr>
      <vt:lpstr>Activador cognitivo:</vt:lpstr>
      <vt:lpstr>CONSTRUYO: Retroalimentación</vt:lpstr>
      <vt:lpstr>Orientación de la atención</vt:lpstr>
      <vt:lpstr>Procesamiento de la información</vt:lpstr>
      <vt:lpstr>Presentación de PowerPoint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9 SOCIALS NATURAL</dc:title>
  <dc:creator>Usuario</dc:creator>
  <cp:lastModifiedBy>DIANA MILENA GUARNIZO AYALA</cp:lastModifiedBy>
  <cp:revision>4</cp:revision>
  <dcterms:modified xsi:type="dcterms:W3CDTF">2025-06-07T00:28:19Z</dcterms:modified>
</cp:coreProperties>
</file>