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Berkshire Swash" panose="020B0604020202020204" charset="0"/>
      <p:regular r:id="rId5"/>
    </p:embeddedFont>
    <p:embeddedFont>
      <p:font typeface="Calibri" panose="020F0502020204030204" pitchFamily="34" charset="0"/>
      <p:regular r:id="rId6"/>
      <p:bold r:id="rId7"/>
      <p:italic r:id="rId8"/>
      <p:boldItalic r:id="rId9"/>
    </p:embeddedFont>
    <p:embeddedFont>
      <p:font typeface="Figtree" panose="020B060402020202020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EAF35FE-239F-4FD9-8A9A-B259F3EFD80A}">
  <a:tblStyle styleId="{DEAF35FE-239F-4FD9-8A9A-B259F3EFD80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9" name="Google Shape;18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0" name="Google Shape;18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3" name="Google Shape;2083;g28b58a8199c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4" name="Google Shape;2084;g28b58a8199c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561500" y="-601975"/>
            <a:ext cx="10267000" cy="6347450"/>
            <a:chOff x="-561500" y="-601975"/>
            <a:chExt cx="10267000" cy="6347450"/>
          </a:xfrm>
        </p:grpSpPr>
        <p:sp>
          <p:nvSpPr>
            <p:cNvPr id="10" name="Google Shape;10;p2"/>
            <p:cNvSpPr/>
            <p:nvPr/>
          </p:nvSpPr>
          <p:spPr>
            <a:xfrm>
              <a:off x="235650" y="215400"/>
              <a:ext cx="8672700" cy="47127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"/>
                <a:ea typeface="Figtree"/>
                <a:cs typeface="Figtree"/>
                <a:sym typeface="Figtree"/>
              </a:endParaRPr>
            </a:p>
          </p:txBody>
        </p:sp>
        <p:grpSp>
          <p:nvGrpSpPr>
            <p:cNvPr id="11" name="Google Shape;11;p2"/>
            <p:cNvGrpSpPr/>
            <p:nvPr/>
          </p:nvGrpSpPr>
          <p:grpSpPr>
            <a:xfrm>
              <a:off x="-561500" y="-601975"/>
              <a:ext cx="10267000" cy="6347450"/>
              <a:chOff x="-561500" y="-601975"/>
              <a:chExt cx="10267000" cy="6347450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-5615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84272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-5615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84272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</p:grp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793000" y="1428000"/>
            <a:ext cx="3510900" cy="18840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>
              <a:spcBef>
                <a:spcPts val="1100"/>
              </a:spcBef>
              <a:spcAft>
                <a:spcPts val="0"/>
              </a:spcAft>
              <a:buSzPts val="5200"/>
              <a:buNone/>
              <a:defRPr sz="5900">
                <a:latin typeface="Berkshire Swash"/>
                <a:ea typeface="Berkshire Swash"/>
                <a:cs typeface="Berkshire Swash"/>
                <a:sym typeface="Berkshire Swash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793000" y="3349175"/>
            <a:ext cx="2203800" cy="71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Figtree"/>
                <a:ea typeface="Figtree"/>
                <a:cs typeface="Figtree"/>
                <a:sym typeface="Figtre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1_1_1_1_1">
    <p:spTree>
      <p:nvGrpSpPr>
        <p:cNvPr id="1" name="Shape 1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3" name="Google Shape;1543;p28"/>
          <p:cNvGrpSpPr/>
          <p:nvPr/>
        </p:nvGrpSpPr>
        <p:grpSpPr>
          <a:xfrm>
            <a:off x="-561500" y="-601975"/>
            <a:ext cx="10267000" cy="6347450"/>
            <a:chOff x="-561500" y="-601975"/>
            <a:chExt cx="10267000" cy="6347450"/>
          </a:xfrm>
        </p:grpSpPr>
        <p:sp>
          <p:nvSpPr>
            <p:cNvPr id="1544" name="Google Shape;1544;p28"/>
            <p:cNvSpPr/>
            <p:nvPr/>
          </p:nvSpPr>
          <p:spPr>
            <a:xfrm>
              <a:off x="235650" y="215400"/>
              <a:ext cx="8672700" cy="47127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"/>
                <a:ea typeface="Figtree"/>
                <a:cs typeface="Figtree"/>
                <a:sym typeface="Figtree"/>
              </a:endParaRPr>
            </a:p>
          </p:txBody>
        </p:sp>
        <p:grpSp>
          <p:nvGrpSpPr>
            <p:cNvPr id="1545" name="Google Shape;1545;p28"/>
            <p:cNvGrpSpPr/>
            <p:nvPr/>
          </p:nvGrpSpPr>
          <p:grpSpPr>
            <a:xfrm>
              <a:off x="-561500" y="-601975"/>
              <a:ext cx="10267000" cy="6347450"/>
              <a:chOff x="-561500" y="-601975"/>
              <a:chExt cx="10267000" cy="6347450"/>
            </a:xfrm>
          </p:grpSpPr>
          <p:sp>
            <p:nvSpPr>
              <p:cNvPr id="1546" name="Google Shape;1546;p28"/>
              <p:cNvSpPr/>
              <p:nvPr/>
            </p:nvSpPr>
            <p:spPr>
              <a:xfrm>
                <a:off x="-5615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547" name="Google Shape;1547;p28"/>
              <p:cNvSpPr/>
              <p:nvPr/>
            </p:nvSpPr>
            <p:spPr>
              <a:xfrm>
                <a:off x="84272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548" name="Google Shape;1548;p28"/>
              <p:cNvSpPr/>
              <p:nvPr/>
            </p:nvSpPr>
            <p:spPr>
              <a:xfrm>
                <a:off x="-5615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549" name="Google Shape;1549;p28"/>
              <p:cNvSpPr/>
              <p:nvPr/>
            </p:nvSpPr>
            <p:spPr>
              <a:xfrm>
                <a:off x="84272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</p:grpSp>
      </p:grpSp>
      <p:grpSp>
        <p:nvGrpSpPr>
          <p:cNvPr id="1550" name="Google Shape;1550;p28"/>
          <p:cNvGrpSpPr/>
          <p:nvPr/>
        </p:nvGrpSpPr>
        <p:grpSpPr>
          <a:xfrm>
            <a:off x="444099" y="355550"/>
            <a:ext cx="8189347" cy="4404305"/>
            <a:chOff x="444099" y="355550"/>
            <a:chExt cx="8189347" cy="4404305"/>
          </a:xfrm>
        </p:grpSpPr>
        <p:grpSp>
          <p:nvGrpSpPr>
            <p:cNvPr id="1551" name="Google Shape;1551;p28"/>
            <p:cNvGrpSpPr/>
            <p:nvPr/>
          </p:nvGrpSpPr>
          <p:grpSpPr>
            <a:xfrm rot="10800000" flipH="1">
              <a:off x="444099" y="2152764"/>
              <a:ext cx="100097" cy="100152"/>
              <a:chOff x="7612536" y="1203921"/>
              <a:chExt cx="100097" cy="100152"/>
            </a:xfrm>
          </p:grpSpPr>
          <p:sp>
            <p:nvSpPr>
              <p:cNvPr id="1552" name="Google Shape;1552;p28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3" name="Google Shape;1553;p28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54" name="Google Shape;1554;p28"/>
            <p:cNvSpPr/>
            <p:nvPr/>
          </p:nvSpPr>
          <p:spPr>
            <a:xfrm rot="10800000" flipH="1">
              <a:off x="1781126" y="355550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5" name="Google Shape;1555;p28"/>
            <p:cNvSpPr/>
            <p:nvPr/>
          </p:nvSpPr>
          <p:spPr>
            <a:xfrm rot="10800000" flipH="1">
              <a:off x="5708621" y="4714703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6" y="35309"/>
                    <a:pt x="35424" y="45417"/>
                    <a:pt x="22962" y="45416"/>
                  </a:cubicBezTo>
                  <a:cubicBezTo>
                    <a:pt x="10500" y="45416"/>
                    <a:pt x="398" y="35308"/>
                    <a:pt x="398" y="22839"/>
                  </a:cubicBezTo>
                  <a:cubicBezTo>
                    <a:pt x="399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40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56" name="Google Shape;1556;p28"/>
            <p:cNvGrpSpPr/>
            <p:nvPr/>
          </p:nvGrpSpPr>
          <p:grpSpPr>
            <a:xfrm rot="10800000" flipH="1">
              <a:off x="2686774" y="4553914"/>
              <a:ext cx="100097" cy="100152"/>
              <a:chOff x="7612536" y="1203921"/>
              <a:chExt cx="100097" cy="100152"/>
            </a:xfrm>
          </p:grpSpPr>
          <p:sp>
            <p:nvSpPr>
              <p:cNvPr id="1557" name="Google Shape;1557;p28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8" name="Google Shape;1558;p28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59" name="Google Shape;1559;p28"/>
            <p:cNvGrpSpPr/>
            <p:nvPr/>
          </p:nvGrpSpPr>
          <p:grpSpPr>
            <a:xfrm rot="10800000" flipH="1">
              <a:off x="8527315" y="2518655"/>
              <a:ext cx="106131" cy="106190"/>
              <a:chOff x="4101790" y="1204830"/>
              <a:chExt cx="106131" cy="106190"/>
            </a:xfrm>
          </p:grpSpPr>
          <p:sp>
            <p:nvSpPr>
              <p:cNvPr id="1560" name="Google Shape;1560;p28"/>
              <p:cNvSpPr/>
              <p:nvPr/>
            </p:nvSpPr>
            <p:spPr>
              <a:xfrm>
                <a:off x="4143914" y="1204830"/>
                <a:ext cx="21883" cy="106190"/>
              </a:xfrm>
              <a:custGeom>
                <a:avLst/>
                <a:gdLst/>
                <a:ahLst/>
                <a:cxnLst/>
                <a:rect l="l" t="t" r="r" b="b"/>
                <a:pathLst>
                  <a:path w="21883" h="106190" extrusionOk="0">
                    <a:moveTo>
                      <a:pt x="22282" y="53359"/>
                    </a:moveTo>
                    <a:cubicBezTo>
                      <a:pt x="22282" y="82682"/>
                      <a:pt x="17382" y="106454"/>
                      <a:pt x="11339" y="106454"/>
                    </a:cubicBezTo>
                    <a:cubicBezTo>
                      <a:pt x="5297" y="106454"/>
                      <a:pt x="398" y="82682"/>
                      <a:pt x="398" y="53359"/>
                    </a:cubicBezTo>
                    <a:cubicBezTo>
                      <a:pt x="398" y="24035"/>
                      <a:pt x="5297" y="263"/>
                      <a:pt x="11339" y="263"/>
                    </a:cubicBezTo>
                    <a:cubicBezTo>
                      <a:pt x="17382" y="263"/>
                      <a:pt x="22282" y="24035"/>
                      <a:pt x="22282" y="533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1" name="Google Shape;1561;p28"/>
              <p:cNvSpPr/>
              <p:nvPr/>
            </p:nvSpPr>
            <p:spPr>
              <a:xfrm>
                <a:off x="4101790" y="1246978"/>
                <a:ext cx="106131" cy="21895"/>
              </a:xfrm>
              <a:custGeom>
                <a:avLst/>
                <a:gdLst/>
                <a:ahLst/>
                <a:cxnLst/>
                <a:rect l="l" t="t" r="r" b="b"/>
                <a:pathLst>
                  <a:path w="106131" h="21895" extrusionOk="0">
                    <a:moveTo>
                      <a:pt x="53464" y="263"/>
                    </a:moveTo>
                    <a:cubicBezTo>
                      <a:pt x="82772" y="263"/>
                      <a:pt x="106530" y="5165"/>
                      <a:pt x="106530" y="11211"/>
                    </a:cubicBezTo>
                    <a:cubicBezTo>
                      <a:pt x="106530" y="17257"/>
                      <a:pt x="82772" y="22158"/>
                      <a:pt x="53464" y="22158"/>
                    </a:cubicBezTo>
                    <a:cubicBezTo>
                      <a:pt x="24156" y="22158"/>
                      <a:pt x="398" y="17257"/>
                      <a:pt x="398" y="11211"/>
                    </a:cubicBezTo>
                    <a:cubicBezTo>
                      <a:pt x="398" y="5165"/>
                      <a:pt x="24156" y="263"/>
                      <a:pt x="53464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62" name="Google Shape;1562;p28"/>
            <p:cNvSpPr/>
            <p:nvPr/>
          </p:nvSpPr>
          <p:spPr>
            <a:xfrm rot="10800000" flipH="1">
              <a:off x="6511565" y="355557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6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63" name="Google Shape;1563;p28"/>
          <p:cNvGrpSpPr/>
          <p:nvPr/>
        </p:nvGrpSpPr>
        <p:grpSpPr>
          <a:xfrm>
            <a:off x="-406941" y="-19184"/>
            <a:ext cx="10282627" cy="3982751"/>
            <a:chOff x="-406941" y="-19184"/>
            <a:chExt cx="10282627" cy="3982751"/>
          </a:xfrm>
        </p:grpSpPr>
        <p:grpSp>
          <p:nvGrpSpPr>
            <p:cNvPr id="1564" name="Google Shape;1564;p28"/>
            <p:cNvGrpSpPr/>
            <p:nvPr/>
          </p:nvGrpSpPr>
          <p:grpSpPr>
            <a:xfrm rot="7531497" flipH="1">
              <a:off x="8262211" y="458833"/>
              <a:ext cx="1607847" cy="841483"/>
              <a:chOff x="2797064" y="688423"/>
              <a:chExt cx="991038" cy="518670"/>
            </a:xfrm>
          </p:grpSpPr>
          <p:grpSp>
            <p:nvGrpSpPr>
              <p:cNvPr id="1565" name="Google Shape;1565;p28"/>
              <p:cNvGrpSpPr/>
              <p:nvPr/>
            </p:nvGrpSpPr>
            <p:grpSpPr>
              <a:xfrm>
                <a:off x="3064654" y="688423"/>
                <a:ext cx="165383" cy="441759"/>
                <a:chOff x="3064654" y="688423"/>
                <a:chExt cx="165383" cy="441759"/>
              </a:xfrm>
            </p:grpSpPr>
            <p:grpSp>
              <p:nvGrpSpPr>
                <p:cNvPr id="1566" name="Google Shape;1566;p28"/>
                <p:cNvGrpSpPr/>
                <p:nvPr/>
              </p:nvGrpSpPr>
              <p:grpSpPr>
                <a:xfrm>
                  <a:off x="3079590" y="901486"/>
                  <a:ext cx="150447" cy="228696"/>
                  <a:chOff x="3079590" y="901486"/>
                  <a:chExt cx="150447" cy="228696"/>
                </a:xfrm>
              </p:grpSpPr>
              <p:sp>
                <p:nvSpPr>
                  <p:cNvPr id="1567" name="Google Shape;1567;p28"/>
                  <p:cNvSpPr/>
                  <p:nvPr/>
                </p:nvSpPr>
                <p:spPr>
                  <a:xfrm>
                    <a:off x="3079590" y="901486"/>
                    <a:ext cx="150447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447" h="228696" extrusionOk="0">
                        <a:moveTo>
                          <a:pt x="2704" y="228960"/>
                        </a:moveTo>
                        <a:cubicBezTo>
                          <a:pt x="2704" y="228960"/>
                          <a:pt x="214137" y="136898"/>
                          <a:pt x="131817" y="263"/>
                        </a:cubicBezTo>
                        <a:cubicBezTo>
                          <a:pt x="-27636" y="252"/>
                          <a:pt x="2704" y="228960"/>
                          <a:pt x="2704" y="22896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68" name="Google Shape;1568;p28"/>
                  <p:cNvSpPr/>
                  <p:nvPr/>
                </p:nvSpPr>
                <p:spPr>
                  <a:xfrm>
                    <a:off x="3081895" y="901486"/>
                    <a:ext cx="148141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141" h="228696" extrusionOk="0">
                        <a:moveTo>
                          <a:pt x="398" y="228960"/>
                        </a:moveTo>
                        <a:cubicBezTo>
                          <a:pt x="398" y="228960"/>
                          <a:pt x="211832" y="136898"/>
                          <a:pt x="129512" y="263"/>
                        </a:cubicBezTo>
                        <a:cubicBezTo>
                          <a:pt x="173217" y="103417"/>
                          <a:pt x="398" y="228960"/>
                          <a:pt x="398" y="228960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569" name="Google Shape;1569;p28"/>
                <p:cNvGrpSpPr/>
                <p:nvPr/>
              </p:nvGrpSpPr>
              <p:grpSpPr>
                <a:xfrm>
                  <a:off x="3064654" y="688423"/>
                  <a:ext cx="164686" cy="215287"/>
                  <a:chOff x="3064654" y="688423"/>
                  <a:chExt cx="164686" cy="215287"/>
                </a:xfrm>
              </p:grpSpPr>
              <p:sp>
                <p:nvSpPr>
                  <p:cNvPr id="1570" name="Google Shape;1570;p28"/>
                  <p:cNvSpPr/>
                  <p:nvPr/>
                </p:nvSpPr>
                <p:spPr>
                  <a:xfrm>
                    <a:off x="3064654" y="688423"/>
                    <a:ext cx="164686" cy="2152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686" h="215286" extrusionOk="0">
                        <a:moveTo>
                          <a:pt x="446" y="263"/>
                        </a:moveTo>
                        <a:cubicBezTo>
                          <a:pt x="446" y="263"/>
                          <a:pt x="-6651" y="230866"/>
                          <a:pt x="151985" y="214742"/>
                        </a:cubicBezTo>
                        <a:cubicBezTo>
                          <a:pt x="220092" y="70488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71" name="Google Shape;1571;p28"/>
                  <p:cNvSpPr/>
                  <p:nvPr/>
                </p:nvSpPr>
                <p:spPr>
                  <a:xfrm>
                    <a:off x="3064654" y="688423"/>
                    <a:ext cx="151587" cy="2152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587" h="215287" extrusionOk="0">
                        <a:moveTo>
                          <a:pt x="446" y="263"/>
                        </a:moveTo>
                        <a:cubicBezTo>
                          <a:pt x="446" y="263"/>
                          <a:pt x="-6651" y="230867"/>
                          <a:pt x="151985" y="214743"/>
                        </a:cubicBezTo>
                        <a:cubicBezTo>
                          <a:pt x="40097" y="210229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572" name="Google Shape;1572;p28"/>
                <p:cNvSpPr/>
                <p:nvPr/>
              </p:nvSpPr>
              <p:spPr>
                <a:xfrm>
                  <a:off x="3107783" y="755964"/>
                  <a:ext cx="108300" cy="313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300" h="313861" extrusionOk="0">
                      <a:moveTo>
                        <a:pt x="398" y="314125"/>
                      </a:moveTo>
                      <a:cubicBezTo>
                        <a:pt x="6190" y="298601"/>
                        <a:pt x="13010" y="283495"/>
                        <a:pt x="19896" y="268413"/>
                      </a:cubicBezTo>
                      <a:cubicBezTo>
                        <a:pt x="26982" y="253427"/>
                        <a:pt x="34434" y="238594"/>
                        <a:pt x="42605" y="224130"/>
                      </a:cubicBezTo>
                      <a:cubicBezTo>
                        <a:pt x="50783" y="209675"/>
                        <a:pt x="59323" y="195384"/>
                        <a:pt x="68934" y="181738"/>
                      </a:cubicBezTo>
                      <a:cubicBezTo>
                        <a:pt x="78437" y="167908"/>
                        <a:pt x="89154" y="154955"/>
                        <a:pt x="100959" y="143032"/>
                      </a:cubicBezTo>
                      <a:lnTo>
                        <a:pt x="100576" y="148108"/>
                      </a:lnTo>
                      <a:cubicBezTo>
                        <a:pt x="91731" y="136296"/>
                        <a:pt x="82826" y="124525"/>
                        <a:pt x="74268" y="112496"/>
                      </a:cubicBezTo>
                      <a:cubicBezTo>
                        <a:pt x="65697" y="100477"/>
                        <a:pt x="57165" y="88430"/>
                        <a:pt x="48989" y="76132"/>
                      </a:cubicBezTo>
                      <a:cubicBezTo>
                        <a:pt x="40716" y="63905"/>
                        <a:pt x="32729" y="51486"/>
                        <a:pt x="25030" y="38875"/>
                      </a:cubicBezTo>
                      <a:cubicBezTo>
                        <a:pt x="17470" y="26192"/>
                        <a:pt x="9827" y="13533"/>
                        <a:pt x="3334" y="263"/>
                      </a:cubicBezTo>
                      <a:cubicBezTo>
                        <a:pt x="11257" y="12707"/>
                        <a:pt x="19491" y="24921"/>
                        <a:pt x="28036" y="36904"/>
                      </a:cubicBezTo>
                      <a:cubicBezTo>
                        <a:pt x="36473" y="48967"/>
                        <a:pt x="45109" y="60885"/>
                        <a:pt x="53766" y="72783"/>
                      </a:cubicBezTo>
                      <a:lnTo>
                        <a:pt x="80024" y="108267"/>
                      </a:lnTo>
                      <a:lnTo>
                        <a:pt x="106672" y="143462"/>
                      </a:lnTo>
                      <a:lnTo>
                        <a:pt x="108698" y="146138"/>
                      </a:lnTo>
                      <a:lnTo>
                        <a:pt x="106290" y="148540"/>
                      </a:lnTo>
                      <a:cubicBezTo>
                        <a:pt x="94859" y="160169"/>
                        <a:pt x="84394" y="172712"/>
                        <a:pt x="75001" y="186044"/>
                      </a:cubicBezTo>
                      <a:cubicBezTo>
                        <a:pt x="65302" y="199260"/>
                        <a:pt x="56603" y="213245"/>
                        <a:pt x="47984" y="227265"/>
                      </a:cubicBezTo>
                      <a:cubicBezTo>
                        <a:pt x="39411" y="241326"/>
                        <a:pt x="31322" y="255707"/>
                        <a:pt x="23414" y="270197"/>
                      </a:cubicBezTo>
                      <a:cubicBezTo>
                        <a:pt x="15393" y="284637"/>
                        <a:pt x="7856" y="299343"/>
                        <a:pt x="398" y="31412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73" name="Google Shape;1573;p28"/>
              <p:cNvGrpSpPr/>
              <p:nvPr/>
            </p:nvGrpSpPr>
            <p:grpSpPr>
              <a:xfrm>
                <a:off x="3257024" y="708256"/>
                <a:ext cx="199415" cy="437147"/>
                <a:chOff x="3257024" y="708256"/>
                <a:chExt cx="199415" cy="437147"/>
              </a:xfrm>
            </p:grpSpPr>
            <p:grpSp>
              <p:nvGrpSpPr>
                <p:cNvPr id="1574" name="Google Shape;1574;p28"/>
                <p:cNvGrpSpPr/>
                <p:nvPr/>
              </p:nvGrpSpPr>
              <p:grpSpPr>
                <a:xfrm>
                  <a:off x="3257024" y="942308"/>
                  <a:ext cx="178421" cy="203095"/>
                  <a:chOff x="3257024" y="942308"/>
                  <a:chExt cx="178421" cy="203095"/>
                </a:xfrm>
              </p:grpSpPr>
              <p:sp>
                <p:nvSpPr>
                  <p:cNvPr id="1575" name="Google Shape;1575;p28"/>
                  <p:cNvSpPr/>
                  <p:nvPr/>
                </p:nvSpPr>
                <p:spPr>
                  <a:xfrm>
                    <a:off x="3257024" y="942308"/>
                    <a:ext cx="178421" cy="20309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3095" extrusionOk="0">
                        <a:moveTo>
                          <a:pt x="398" y="203359"/>
                        </a:moveTo>
                        <a:cubicBezTo>
                          <a:pt x="398" y="203359"/>
                          <a:pt x="225336" y="152603"/>
                          <a:pt x="170085" y="2946"/>
                        </a:cubicBezTo>
                        <a:cubicBezTo>
                          <a:pt x="13464" y="-26982"/>
                          <a:pt x="398" y="203359"/>
                          <a:pt x="398" y="203359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76" name="Google Shape;1576;p28"/>
                  <p:cNvSpPr/>
                  <p:nvPr/>
                </p:nvSpPr>
                <p:spPr>
                  <a:xfrm>
                    <a:off x="3257024" y="944991"/>
                    <a:ext cx="178421" cy="2004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0412" extrusionOk="0">
                        <a:moveTo>
                          <a:pt x="398" y="200676"/>
                        </a:moveTo>
                        <a:cubicBezTo>
                          <a:pt x="398" y="200676"/>
                          <a:pt x="225336" y="149920"/>
                          <a:pt x="170085" y="263"/>
                        </a:cubicBezTo>
                        <a:cubicBezTo>
                          <a:pt x="193680" y="109787"/>
                          <a:pt x="398" y="200676"/>
                          <a:pt x="398" y="200676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577" name="Google Shape;1577;p28"/>
                <p:cNvGrpSpPr/>
                <p:nvPr/>
              </p:nvGrpSpPr>
              <p:grpSpPr>
                <a:xfrm>
                  <a:off x="3315406" y="708256"/>
                  <a:ext cx="141033" cy="239107"/>
                  <a:chOff x="3315406" y="708256"/>
                  <a:chExt cx="141033" cy="239107"/>
                </a:xfrm>
              </p:grpSpPr>
              <p:sp>
                <p:nvSpPr>
                  <p:cNvPr id="1578" name="Google Shape;1578;p28"/>
                  <p:cNvSpPr/>
                  <p:nvPr/>
                </p:nvSpPr>
                <p:spPr>
                  <a:xfrm>
                    <a:off x="3315406" y="708256"/>
                    <a:ext cx="141033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033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210512" y="11045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79" name="Google Shape;1579;p28"/>
                  <p:cNvSpPr/>
                  <p:nvPr/>
                </p:nvSpPr>
                <p:spPr>
                  <a:xfrm>
                    <a:off x="3315406" y="708256"/>
                    <a:ext cx="116178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178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7520" y="21394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580" name="Google Shape;1580;p28"/>
                <p:cNvSpPr/>
                <p:nvPr/>
              </p:nvSpPr>
              <p:spPr>
                <a:xfrm>
                  <a:off x="3293764" y="783233"/>
                  <a:ext cx="137864" cy="3077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864" h="307743" extrusionOk="0">
                      <a:moveTo>
                        <a:pt x="398" y="308007"/>
                      </a:moveTo>
                      <a:cubicBezTo>
                        <a:pt x="8997" y="293844"/>
                        <a:pt x="18527" y="280285"/>
                        <a:pt x="28118" y="266764"/>
                      </a:cubicBezTo>
                      <a:cubicBezTo>
                        <a:pt x="37887" y="253373"/>
                        <a:pt x="47988" y="240202"/>
                        <a:pt x="58724" y="227527"/>
                      </a:cubicBezTo>
                      <a:cubicBezTo>
                        <a:pt x="69466" y="214864"/>
                        <a:pt x="80533" y="202428"/>
                        <a:pt x="92532" y="190827"/>
                      </a:cubicBezTo>
                      <a:cubicBezTo>
                        <a:pt x="104458" y="179026"/>
                        <a:pt x="117413" y="168313"/>
                        <a:pt x="131243" y="158817"/>
                      </a:cubicBezTo>
                      <a:lnTo>
                        <a:pt x="129916" y="163731"/>
                      </a:lnTo>
                      <a:cubicBezTo>
                        <a:pt x="123441" y="150468"/>
                        <a:pt x="116900" y="137235"/>
                        <a:pt x="110748" y="123815"/>
                      </a:cubicBezTo>
                      <a:cubicBezTo>
                        <a:pt x="104582" y="110401"/>
                        <a:pt x="98459" y="96966"/>
                        <a:pt x="92734" y="83353"/>
                      </a:cubicBezTo>
                      <a:cubicBezTo>
                        <a:pt x="86899" y="69790"/>
                        <a:pt x="81382" y="56093"/>
                        <a:pt x="76183" y="42261"/>
                      </a:cubicBezTo>
                      <a:cubicBezTo>
                        <a:pt x="71135" y="28384"/>
                        <a:pt x="65999" y="14516"/>
                        <a:pt x="62108" y="263"/>
                      </a:cubicBezTo>
                      <a:cubicBezTo>
                        <a:pt x="67558" y="13973"/>
                        <a:pt x="73358" y="27515"/>
                        <a:pt x="79506" y="40889"/>
                      </a:cubicBezTo>
                      <a:cubicBezTo>
                        <a:pt x="85532" y="54321"/>
                        <a:pt x="91780" y="67648"/>
                        <a:pt x="98054" y="80959"/>
                      </a:cubicBezTo>
                      <a:lnTo>
                        <a:pt x="117196" y="120740"/>
                      </a:lnTo>
                      <a:lnTo>
                        <a:pt x="136774" y="160311"/>
                      </a:lnTo>
                      <a:lnTo>
                        <a:pt x="138263" y="163320"/>
                      </a:lnTo>
                      <a:lnTo>
                        <a:pt x="135447" y="165227"/>
                      </a:lnTo>
                      <a:cubicBezTo>
                        <a:pt x="122039" y="174506"/>
                        <a:pt x="109409" y="184863"/>
                        <a:pt x="97684" y="196195"/>
                      </a:cubicBezTo>
                      <a:cubicBezTo>
                        <a:pt x="85679" y="207357"/>
                        <a:pt x="74514" y="219461"/>
                        <a:pt x="63420" y="231616"/>
                      </a:cubicBezTo>
                      <a:cubicBezTo>
                        <a:pt x="52364" y="243819"/>
                        <a:pt x="41723" y="256427"/>
                        <a:pt x="31239" y="269177"/>
                      </a:cubicBezTo>
                      <a:cubicBezTo>
                        <a:pt x="20654" y="281855"/>
                        <a:pt x="10495" y="294886"/>
                        <a:pt x="398" y="30800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81" name="Google Shape;1581;p28"/>
              <p:cNvGrpSpPr/>
              <p:nvPr/>
            </p:nvGrpSpPr>
            <p:grpSpPr>
              <a:xfrm>
                <a:off x="3444665" y="780501"/>
                <a:ext cx="229776" cy="426592"/>
                <a:chOff x="3444665" y="780501"/>
                <a:chExt cx="229776" cy="426592"/>
              </a:xfrm>
            </p:grpSpPr>
            <p:grpSp>
              <p:nvGrpSpPr>
                <p:cNvPr id="1582" name="Google Shape;1582;p28"/>
                <p:cNvGrpSpPr/>
                <p:nvPr/>
              </p:nvGrpSpPr>
              <p:grpSpPr>
                <a:xfrm>
                  <a:off x="3444665" y="1021036"/>
                  <a:ext cx="195869" cy="186057"/>
                  <a:chOff x="3444665" y="1021036"/>
                  <a:chExt cx="195869" cy="186057"/>
                </a:xfrm>
              </p:grpSpPr>
              <p:sp>
                <p:nvSpPr>
                  <p:cNvPr id="1583" name="Google Shape;1583;p28"/>
                  <p:cNvSpPr/>
                  <p:nvPr/>
                </p:nvSpPr>
                <p:spPr>
                  <a:xfrm>
                    <a:off x="3444665" y="1021036"/>
                    <a:ext cx="195869" cy="1860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86057" extrusionOk="0">
                        <a:moveTo>
                          <a:pt x="398" y="186321"/>
                        </a:moveTo>
                        <a:cubicBezTo>
                          <a:pt x="398" y="186321"/>
                          <a:pt x="229692" y="161924"/>
                          <a:pt x="192105" y="6881"/>
                        </a:cubicBezTo>
                        <a:cubicBezTo>
                          <a:pt x="39991" y="-40964"/>
                          <a:pt x="398" y="186321"/>
                          <a:pt x="398" y="18632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84" name="Google Shape;1584;p28"/>
                  <p:cNvSpPr/>
                  <p:nvPr/>
                </p:nvSpPr>
                <p:spPr>
                  <a:xfrm>
                    <a:off x="3444665" y="1027653"/>
                    <a:ext cx="195869" cy="179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79440" extrusionOk="0">
                        <a:moveTo>
                          <a:pt x="398" y="179704"/>
                        </a:moveTo>
                        <a:cubicBezTo>
                          <a:pt x="398" y="179704"/>
                          <a:pt x="229692" y="155307"/>
                          <a:pt x="192105" y="263"/>
                        </a:cubicBezTo>
                        <a:cubicBezTo>
                          <a:pt x="202887" y="111782"/>
                          <a:pt x="398" y="179704"/>
                          <a:pt x="398" y="17970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585" name="Google Shape;1585;p28"/>
                <p:cNvGrpSpPr/>
                <p:nvPr/>
              </p:nvGrpSpPr>
              <p:grpSpPr>
                <a:xfrm>
                  <a:off x="3542215" y="780501"/>
                  <a:ext cx="132226" cy="250072"/>
                  <a:chOff x="3542215" y="780501"/>
                  <a:chExt cx="132226" cy="250072"/>
                </a:xfrm>
              </p:grpSpPr>
              <p:sp>
                <p:nvSpPr>
                  <p:cNvPr id="1586" name="Google Shape;1586;p28"/>
                  <p:cNvSpPr/>
                  <p:nvPr/>
                </p:nvSpPr>
                <p:spPr>
                  <a:xfrm>
                    <a:off x="3542215" y="780501"/>
                    <a:ext cx="132226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226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207323" y="133150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87" name="Google Shape;1587;p28"/>
                  <p:cNvSpPr/>
                  <p:nvPr/>
                </p:nvSpPr>
                <p:spPr>
                  <a:xfrm>
                    <a:off x="3542215" y="780501"/>
                    <a:ext cx="98722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8722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-6267" y="212464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588" name="Google Shape;1588;p28"/>
                <p:cNvSpPr/>
                <p:nvPr/>
              </p:nvSpPr>
              <p:spPr>
                <a:xfrm>
                  <a:off x="3487448" y="858739"/>
                  <a:ext cx="153658" cy="2985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658" h="298541" extrusionOk="0">
                      <a:moveTo>
                        <a:pt x="398" y="298805"/>
                      </a:moveTo>
                      <a:cubicBezTo>
                        <a:pt x="10575" y="285731"/>
                        <a:pt x="21608" y="273366"/>
                        <a:pt x="32697" y="261045"/>
                      </a:cubicBezTo>
                      <a:cubicBezTo>
                        <a:pt x="43948" y="248874"/>
                        <a:pt x="55503" y="236960"/>
                        <a:pt x="67632" y="225611"/>
                      </a:cubicBezTo>
                      <a:cubicBezTo>
                        <a:pt x="79765" y="214276"/>
                        <a:pt x="92195" y="203204"/>
                        <a:pt x="105454" y="193068"/>
                      </a:cubicBezTo>
                      <a:cubicBezTo>
                        <a:pt x="118663" y="182726"/>
                        <a:pt x="132769" y="173583"/>
                        <a:pt x="147604" y="165751"/>
                      </a:cubicBezTo>
                      <a:lnTo>
                        <a:pt x="145718" y="170479"/>
                      </a:lnTo>
                      <a:cubicBezTo>
                        <a:pt x="140819" y="156556"/>
                        <a:pt x="135851" y="142655"/>
                        <a:pt x="131291" y="128612"/>
                      </a:cubicBezTo>
                      <a:cubicBezTo>
                        <a:pt x="126716" y="114575"/>
                        <a:pt x="122187" y="100523"/>
                        <a:pt x="118073" y="86338"/>
                      </a:cubicBezTo>
                      <a:cubicBezTo>
                        <a:pt x="113844" y="72192"/>
                        <a:pt x="109946" y="57948"/>
                        <a:pt x="106381" y="43607"/>
                      </a:cubicBezTo>
                      <a:cubicBezTo>
                        <a:pt x="102970" y="29239"/>
                        <a:pt x="99471" y="14871"/>
                        <a:pt x="97253" y="263"/>
                      </a:cubicBezTo>
                      <a:cubicBezTo>
                        <a:pt x="101083" y="14511"/>
                        <a:pt x="105278" y="28633"/>
                        <a:pt x="109840" y="42629"/>
                      </a:cubicBezTo>
                      <a:cubicBezTo>
                        <a:pt x="114273" y="56668"/>
                        <a:pt x="118940" y="70629"/>
                        <a:pt x="123633" y="84577"/>
                      </a:cubicBezTo>
                      <a:lnTo>
                        <a:pt x="138050" y="126305"/>
                      </a:lnTo>
                      <a:lnTo>
                        <a:pt x="152925" y="167875"/>
                      </a:lnTo>
                      <a:lnTo>
                        <a:pt x="154057" y="171036"/>
                      </a:lnTo>
                      <a:lnTo>
                        <a:pt x="151039" y="172604"/>
                      </a:lnTo>
                      <a:cubicBezTo>
                        <a:pt x="136649" y="180270"/>
                        <a:pt x="122907" y="189096"/>
                        <a:pt x="109951" y="198997"/>
                      </a:cubicBezTo>
                      <a:cubicBezTo>
                        <a:pt x="96737" y="208695"/>
                        <a:pt x="84248" y="219427"/>
                        <a:pt x="71824" y="230217"/>
                      </a:cubicBezTo>
                      <a:cubicBezTo>
                        <a:pt x="59432" y="241059"/>
                        <a:pt x="47405" y="252351"/>
                        <a:pt x="35519" y="263802"/>
                      </a:cubicBezTo>
                      <a:cubicBezTo>
                        <a:pt x="23540" y="275171"/>
                        <a:pt x="11943" y="286940"/>
                        <a:pt x="398" y="29880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89" name="Google Shape;1589;p28"/>
              <p:cNvGrpSpPr/>
              <p:nvPr/>
            </p:nvGrpSpPr>
            <p:grpSpPr>
              <a:xfrm>
                <a:off x="2797064" y="828169"/>
                <a:ext cx="262305" cy="123618"/>
                <a:chOff x="2797064" y="828169"/>
                <a:chExt cx="262305" cy="123618"/>
              </a:xfrm>
            </p:grpSpPr>
            <p:sp>
              <p:nvSpPr>
                <p:cNvPr id="1590" name="Google Shape;1590;p28"/>
                <p:cNvSpPr/>
                <p:nvPr/>
              </p:nvSpPr>
              <p:spPr>
                <a:xfrm>
                  <a:off x="2797064" y="828169"/>
                  <a:ext cx="262305" cy="123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123618" extrusionOk="0">
                      <a:moveTo>
                        <a:pt x="398" y="68486"/>
                      </a:moveTo>
                      <a:cubicBezTo>
                        <a:pt x="398" y="68486"/>
                        <a:pt x="189931" y="199888"/>
                        <a:pt x="262704" y="57933"/>
                      </a:cubicBezTo>
                      <a:cubicBezTo>
                        <a:pt x="178774" y="-77717"/>
                        <a:pt x="398" y="68486"/>
                        <a:pt x="398" y="6848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91" name="Google Shape;1591;p28"/>
                <p:cNvSpPr/>
                <p:nvPr/>
              </p:nvSpPr>
              <p:spPr>
                <a:xfrm>
                  <a:off x="2797064" y="885839"/>
                  <a:ext cx="262305" cy="65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65948" extrusionOk="0">
                      <a:moveTo>
                        <a:pt x="398" y="10816"/>
                      </a:moveTo>
                      <a:cubicBezTo>
                        <a:pt x="398" y="10816"/>
                        <a:pt x="189931" y="142218"/>
                        <a:pt x="262704" y="263"/>
                      </a:cubicBezTo>
                      <a:cubicBezTo>
                        <a:pt x="198054" y="91744"/>
                        <a:pt x="398" y="10816"/>
                        <a:pt x="398" y="10816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592" name="Google Shape;1592;p28"/>
              <p:cNvSpPr/>
              <p:nvPr/>
            </p:nvSpPr>
            <p:spPr>
              <a:xfrm>
                <a:off x="2854648" y="887114"/>
                <a:ext cx="933454" cy="280753"/>
              </a:xfrm>
              <a:custGeom>
                <a:avLst/>
                <a:gdLst/>
                <a:ahLst/>
                <a:cxnLst/>
                <a:rect l="l" t="t" r="r" b="b"/>
                <a:pathLst>
                  <a:path w="933454" h="280753" extrusionOk="0">
                    <a:moveTo>
                      <a:pt x="398" y="4928"/>
                    </a:moveTo>
                    <a:cubicBezTo>
                      <a:pt x="41881" y="1612"/>
                      <a:pt x="83522" y="442"/>
                      <a:pt x="125148" y="269"/>
                    </a:cubicBezTo>
                    <a:cubicBezTo>
                      <a:pt x="166780" y="171"/>
                      <a:pt x="208401" y="1352"/>
                      <a:pt x="250011" y="3811"/>
                    </a:cubicBezTo>
                    <a:cubicBezTo>
                      <a:pt x="333316" y="8430"/>
                      <a:pt x="416153" y="19337"/>
                      <a:pt x="497816" y="36439"/>
                    </a:cubicBezTo>
                    <a:cubicBezTo>
                      <a:pt x="579366" y="54022"/>
                      <a:pt x="659900" y="78889"/>
                      <a:pt x="735282" y="116048"/>
                    </a:cubicBezTo>
                    <a:cubicBezTo>
                      <a:pt x="754151" y="125246"/>
                      <a:pt x="772531" y="135482"/>
                      <a:pt x="790535" y="146360"/>
                    </a:cubicBezTo>
                    <a:cubicBezTo>
                      <a:pt x="808581" y="157242"/>
                      <a:pt x="826024" y="169095"/>
                      <a:pt x="842787" y="181866"/>
                    </a:cubicBezTo>
                    <a:cubicBezTo>
                      <a:pt x="876651" y="207334"/>
                      <a:pt x="907238" y="236893"/>
                      <a:pt x="933853" y="269870"/>
                    </a:cubicBezTo>
                    <a:lnTo>
                      <a:pt x="919633" y="281017"/>
                    </a:lnTo>
                    <a:cubicBezTo>
                      <a:pt x="894473" y="248683"/>
                      <a:pt x="865416" y="219583"/>
                      <a:pt x="833122" y="194380"/>
                    </a:cubicBezTo>
                    <a:cubicBezTo>
                      <a:pt x="817001" y="181631"/>
                      <a:pt x="800201" y="169766"/>
                      <a:pt x="782795" y="158838"/>
                    </a:cubicBezTo>
                    <a:cubicBezTo>
                      <a:pt x="765384" y="147884"/>
                      <a:pt x="747554" y="137521"/>
                      <a:pt x="729180" y="128151"/>
                    </a:cubicBezTo>
                    <a:cubicBezTo>
                      <a:pt x="655793" y="90298"/>
                      <a:pt x="576512" y="64176"/>
                      <a:pt x="495840" y="45257"/>
                    </a:cubicBezTo>
                    <a:cubicBezTo>
                      <a:pt x="414840" y="26763"/>
                      <a:pt x="332560" y="14416"/>
                      <a:pt x="249702" y="8319"/>
                    </a:cubicBezTo>
                    <a:cubicBezTo>
                      <a:pt x="208266" y="5094"/>
                      <a:pt x="166743" y="3164"/>
                      <a:pt x="125134" y="2528"/>
                    </a:cubicBezTo>
                    <a:cubicBezTo>
                      <a:pt x="83557" y="1948"/>
                      <a:pt x="41930" y="2363"/>
                      <a:pt x="398" y="492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93" name="Google Shape;1593;p28"/>
            <p:cNvGrpSpPr/>
            <p:nvPr/>
          </p:nvGrpSpPr>
          <p:grpSpPr>
            <a:xfrm rot="3893853" flipH="1">
              <a:off x="-94339" y="2833119"/>
              <a:ext cx="705420" cy="1138927"/>
              <a:chOff x="9216123" y="1882013"/>
              <a:chExt cx="434790" cy="701985"/>
            </a:xfrm>
          </p:grpSpPr>
          <p:grpSp>
            <p:nvGrpSpPr>
              <p:cNvPr id="1594" name="Google Shape;1594;p28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595" name="Google Shape;1595;p28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596" name="Google Shape;1596;p28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97" name="Google Shape;1597;p28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598" name="Google Shape;1598;p28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599" name="Google Shape;1599;p28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00" name="Google Shape;1600;p28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01" name="Google Shape;1601;p28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02" name="Google Shape;1602;p28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603" name="Google Shape;1603;p28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604" name="Google Shape;1604;p28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05" name="Google Shape;1605;p28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06" name="Google Shape;1606;p28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607" name="Google Shape;1607;p28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08" name="Google Shape;1608;p28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09" name="Google Shape;1609;p28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10" name="Google Shape;1610;p28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611" name="Google Shape;1611;p28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612" name="Google Shape;1612;p28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13" name="Google Shape;1613;p28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14" name="Google Shape;1614;p28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615" name="Google Shape;1615;p28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16" name="Google Shape;1616;p28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17" name="Google Shape;1617;p28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18" name="Google Shape;1618;p28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619" name="Google Shape;1619;p28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20" name="Google Shape;1620;p28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621" name="Google Shape;1621;p28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622" name="Google Shape;1622;p28"/>
          <p:cNvSpPr txBox="1">
            <a:spLocks noGrp="1"/>
          </p:cNvSpPr>
          <p:nvPr>
            <p:ph type="title"/>
          </p:nvPr>
        </p:nvSpPr>
        <p:spPr>
          <a:xfrm>
            <a:off x="716800" y="445025"/>
            <a:ext cx="7710300" cy="5727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4">
    <p:spTree>
      <p:nvGrpSpPr>
        <p:cNvPr id="1" name="Shape 1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5" name="Google Shape;1635;p30"/>
          <p:cNvGrpSpPr/>
          <p:nvPr/>
        </p:nvGrpSpPr>
        <p:grpSpPr>
          <a:xfrm>
            <a:off x="-561500" y="-601975"/>
            <a:ext cx="10267000" cy="6347450"/>
            <a:chOff x="-561500" y="-601975"/>
            <a:chExt cx="10267000" cy="6347450"/>
          </a:xfrm>
        </p:grpSpPr>
        <p:sp>
          <p:nvSpPr>
            <p:cNvPr id="1636" name="Google Shape;1636;p30"/>
            <p:cNvSpPr/>
            <p:nvPr/>
          </p:nvSpPr>
          <p:spPr>
            <a:xfrm>
              <a:off x="235650" y="215400"/>
              <a:ext cx="8672700" cy="47127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"/>
                <a:ea typeface="Figtree"/>
                <a:cs typeface="Figtree"/>
                <a:sym typeface="Figtree"/>
              </a:endParaRPr>
            </a:p>
          </p:txBody>
        </p:sp>
        <p:grpSp>
          <p:nvGrpSpPr>
            <p:cNvPr id="1637" name="Google Shape;1637;p30"/>
            <p:cNvGrpSpPr/>
            <p:nvPr/>
          </p:nvGrpSpPr>
          <p:grpSpPr>
            <a:xfrm>
              <a:off x="-561500" y="-601975"/>
              <a:ext cx="10267000" cy="6347450"/>
              <a:chOff x="-561500" y="-601975"/>
              <a:chExt cx="10267000" cy="6347450"/>
            </a:xfrm>
          </p:grpSpPr>
          <p:sp>
            <p:nvSpPr>
              <p:cNvPr id="1638" name="Google Shape;1638;p30"/>
              <p:cNvSpPr/>
              <p:nvPr/>
            </p:nvSpPr>
            <p:spPr>
              <a:xfrm>
                <a:off x="-5615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639" name="Google Shape;1639;p30"/>
              <p:cNvSpPr/>
              <p:nvPr/>
            </p:nvSpPr>
            <p:spPr>
              <a:xfrm>
                <a:off x="84272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640" name="Google Shape;1640;p30"/>
              <p:cNvSpPr/>
              <p:nvPr/>
            </p:nvSpPr>
            <p:spPr>
              <a:xfrm>
                <a:off x="-5615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641" name="Google Shape;1641;p30"/>
              <p:cNvSpPr/>
              <p:nvPr/>
            </p:nvSpPr>
            <p:spPr>
              <a:xfrm>
                <a:off x="84272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</p:grpSp>
      </p:grpSp>
      <p:grpSp>
        <p:nvGrpSpPr>
          <p:cNvPr id="1642" name="Google Shape;1642;p30"/>
          <p:cNvGrpSpPr/>
          <p:nvPr/>
        </p:nvGrpSpPr>
        <p:grpSpPr>
          <a:xfrm>
            <a:off x="444099" y="355550"/>
            <a:ext cx="8189347" cy="4404305"/>
            <a:chOff x="444099" y="355550"/>
            <a:chExt cx="8189347" cy="4404305"/>
          </a:xfrm>
        </p:grpSpPr>
        <p:grpSp>
          <p:nvGrpSpPr>
            <p:cNvPr id="1643" name="Google Shape;1643;p30"/>
            <p:cNvGrpSpPr/>
            <p:nvPr/>
          </p:nvGrpSpPr>
          <p:grpSpPr>
            <a:xfrm rot="10800000" flipH="1">
              <a:off x="444099" y="2152764"/>
              <a:ext cx="100097" cy="100152"/>
              <a:chOff x="7612536" y="1203921"/>
              <a:chExt cx="100097" cy="100152"/>
            </a:xfrm>
          </p:grpSpPr>
          <p:sp>
            <p:nvSpPr>
              <p:cNvPr id="1644" name="Google Shape;1644;p30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45" name="Google Shape;1645;p30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46" name="Google Shape;1646;p30"/>
            <p:cNvSpPr/>
            <p:nvPr/>
          </p:nvSpPr>
          <p:spPr>
            <a:xfrm rot="10800000" flipH="1">
              <a:off x="1781126" y="355550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7" name="Google Shape;1647;p30"/>
            <p:cNvSpPr/>
            <p:nvPr/>
          </p:nvSpPr>
          <p:spPr>
            <a:xfrm rot="10800000" flipH="1">
              <a:off x="5708621" y="4714703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6" y="35309"/>
                    <a:pt x="35424" y="45417"/>
                    <a:pt x="22962" y="45416"/>
                  </a:cubicBezTo>
                  <a:cubicBezTo>
                    <a:pt x="10500" y="45416"/>
                    <a:pt x="398" y="35308"/>
                    <a:pt x="398" y="22839"/>
                  </a:cubicBezTo>
                  <a:cubicBezTo>
                    <a:pt x="399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40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48" name="Google Shape;1648;p30"/>
            <p:cNvGrpSpPr/>
            <p:nvPr/>
          </p:nvGrpSpPr>
          <p:grpSpPr>
            <a:xfrm rot="10800000" flipH="1">
              <a:off x="2686774" y="4553914"/>
              <a:ext cx="100097" cy="100152"/>
              <a:chOff x="7612536" y="1203921"/>
              <a:chExt cx="100097" cy="100152"/>
            </a:xfrm>
          </p:grpSpPr>
          <p:sp>
            <p:nvSpPr>
              <p:cNvPr id="1649" name="Google Shape;1649;p30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0" name="Google Shape;1650;p30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51" name="Google Shape;1651;p30"/>
            <p:cNvGrpSpPr/>
            <p:nvPr/>
          </p:nvGrpSpPr>
          <p:grpSpPr>
            <a:xfrm rot="10800000" flipH="1">
              <a:off x="8527315" y="2518655"/>
              <a:ext cx="106131" cy="106190"/>
              <a:chOff x="4101790" y="1204830"/>
              <a:chExt cx="106131" cy="106190"/>
            </a:xfrm>
          </p:grpSpPr>
          <p:sp>
            <p:nvSpPr>
              <p:cNvPr id="1652" name="Google Shape;1652;p30"/>
              <p:cNvSpPr/>
              <p:nvPr/>
            </p:nvSpPr>
            <p:spPr>
              <a:xfrm>
                <a:off x="4143914" y="1204830"/>
                <a:ext cx="21883" cy="106190"/>
              </a:xfrm>
              <a:custGeom>
                <a:avLst/>
                <a:gdLst/>
                <a:ahLst/>
                <a:cxnLst/>
                <a:rect l="l" t="t" r="r" b="b"/>
                <a:pathLst>
                  <a:path w="21883" h="106190" extrusionOk="0">
                    <a:moveTo>
                      <a:pt x="22282" y="53359"/>
                    </a:moveTo>
                    <a:cubicBezTo>
                      <a:pt x="22282" y="82682"/>
                      <a:pt x="17382" y="106454"/>
                      <a:pt x="11339" y="106454"/>
                    </a:cubicBezTo>
                    <a:cubicBezTo>
                      <a:pt x="5297" y="106454"/>
                      <a:pt x="398" y="82682"/>
                      <a:pt x="398" y="53359"/>
                    </a:cubicBezTo>
                    <a:cubicBezTo>
                      <a:pt x="398" y="24035"/>
                      <a:pt x="5297" y="263"/>
                      <a:pt x="11339" y="263"/>
                    </a:cubicBezTo>
                    <a:cubicBezTo>
                      <a:pt x="17382" y="263"/>
                      <a:pt x="22282" y="24035"/>
                      <a:pt x="22282" y="533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3" name="Google Shape;1653;p30"/>
              <p:cNvSpPr/>
              <p:nvPr/>
            </p:nvSpPr>
            <p:spPr>
              <a:xfrm>
                <a:off x="4101790" y="1246978"/>
                <a:ext cx="106131" cy="21895"/>
              </a:xfrm>
              <a:custGeom>
                <a:avLst/>
                <a:gdLst/>
                <a:ahLst/>
                <a:cxnLst/>
                <a:rect l="l" t="t" r="r" b="b"/>
                <a:pathLst>
                  <a:path w="106131" h="21895" extrusionOk="0">
                    <a:moveTo>
                      <a:pt x="53464" y="263"/>
                    </a:moveTo>
                    <a:cubicBezTo>
                      <a:pt x="82772" y="263"/>
                      <a:pt x="106530" y="5165"/>
                      <a:pt x="106530" y="11211"/>
                    </a:cubicBezTo>
                    <a:cubicBezTo>
                      <a:pt x="106530" y="17257"/>
                      <a:pt x="82772" y="22158"/>
                      <a:pt x="53464" y="22158"/>
                    </a:cubicBezTo>
                    <a:cubicBezTo>
                      <a:pt x="24156" y="22158"/>
                      <a:pt x="398" y="17257"/>
                      <a:pt x="398" y="11211"/>
                    </a:cubicBezTo>
                    <a:cubicBezTo>
                      <a:pt x="398" y="5165"/>
                      <a:pt x="24156" y="263"/>
                      <a:pt x="53464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54" name="Google Shape;1654;p30"/>
            <p:cNvSpPr/>
            <p:nvPr/>
          </p:nvSpPr>
          <p:spPr>
            <a:xfrm rot="10800000" flipH="1">
              <a:off x="6511565" y="355557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6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55" name="Google Shape;1655;p30"/>
          <p:cNvGrpSpPr/>
          <p:nvPr/>
        </p:nvGrpSpPr>
        <p:grpSpPr>
          <a:xfrm>
            <a:off x="-406941" y="-19184"/>
            <a:ext cx="10282627" cy="3982751"/>
            <a:chOff x="-406941" y="-19184"/>
            <a:chExt cx="10282627" cy="3982751"/>
          </a:xfrm>
        </p:grpSpPr>
        <p:grpSp>
          <p:nvGrpSpPr>
            <p:cNvPr id="1656" name="Google Shape;1656;p30"/>
            <p:cNvGrpSpPr/>
            <p:nvPr/>
          </p:nvGrpSpPr>
          <p:grpSpPr>
            <a:xfrm rot="7531497" flipH="1">
              <a:off x="8262211" y="458833"/>
              <a:ext cx="1607847" cy="841483"/>
              <a:chOff x="2797064" y="688423"/>
              <a:chExt cx="991038" cy="518670"/>
            </a:xfrm>
          </p:grpSpPr>
          <p:grpSp>
            <p:nvGrpSpPr>
              <p:cNvPr id="1657" name="Google Shape;1657;p30"/>
              <p:cNvGrpSpPr/>
              <p:nvPr/>
            </p:nvGrpSpPr>
            <p:grpSpPr>
              <a:xfrm>
                <a:off x="3064654" y="688423"/>
                <a:ext cx="165383" cy="441759"/>
                <a:chOff x="3064654" y="688423"/>
                <a:chExt cx="165383" cy="441759"/>
              </a:xfrm>
            </p:grpSpPr>
            <p:grpSp>
              <p:nvGrpSpPr>
                <p:cNvPr id="1658" name="Google Shape;1658;p30"/>
                <p:cNvGrpSpPr/>
                <p:nvPr/>
              </p:nvGrpSpPr>
              <p:grpSpPr>
                <a:xfrm>
                  <a:off x="3079590" y="901486"/>
                  <a:ext cx="150447" cy="228696"/>
                  <a:chOff x="3079590" y="901486"/>
                  <a:chExt cx="150447" cy="228696"/>
                </a:xfrm>
              </p:grpSpPr>
              <p:sp>
                <p:nvSpPr>
                  <p:cNvPr id="1659" name="Google Shape;1659;p30"/>
                  <p:cNvSpPr/>
                  <p:nvPr/>
                </p:nvSpPr>
                <p:spPr>
                  <a:xfrm>
                    <a:off x="3079590" y="901486"/>
                    <a:ext cx="150447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447" h="228696" extrusionOk="0">
                        <a:moveTo>
                          <a:pt x="2704" y="228960"/>
                        </a:moveTo>
                        <a:cubicBezTo>
                          <a:pt x="2704" y="228960"/>
                          <a:pt x="214137" y="136898"/>
                          <a:pt x="131817" y="263"/>
                        </a:cubicBezTo>
                        <a:cubicBezTo>
                          <a:pt x="-27636" y="252"/>
                          <a:pt x="2704" y="228960"/>
                          <a:pt x="2704" y="22896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60" name="Google Shape;1660;p30"/>
                  <p:cNvSpPr/>
                  <p:nvPr/>
                </p:nvSpPr>
                <p:spPr>
                  <a:xfrm>
                    <a:off x="3081895" y="901486"/>
                    <a:ext cx="148141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141" h="228696" extrusionOk="0">
                        <a:moveTo>
                          <a:pt x="398" y="228960"/>
                        </a:moveTo>
                        <a:cubicBezTo>
                          <a:pt x="398" y="228960"/>
                          <a:pt x="211832" y="136898"/>
                          <a:pt x="129512" y="263"/>
                        </a:cubicBezTo>
                        <a:cubicBezTo>
                          <a:pt x="173217" y="103417"/>
                          <a:pt x="398" y="228960"/>
                          <a:pt x="398" y="228960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61" name="Google Shape;1661;p30"/>
                <p:cNvGrpSpPr/>
                <p:nvPr/>
              </p:nvGrpSpPr>
              <p:grpSpPr>
                <a:xfrm>
                  <a:off x="3064654" y="688423"/>
                  <a:ext cx="164686" cy="215287"/>
                  <a:chOff x="3064654" y="688423"/>
                  <a:chExt cx="164686" cy="215287"/>
                </a:xfrm>
              </p:grpSpPr>
              <p:sp>
                <p:nvSpPr>
                  <p:cNvPr id="1662" name="Google Shape;1662;p30"/>
                  <p:cNvSpPr/>
                  <p:nvPr/>
                </p:nvSpPr>
                <p:spPr>
                  <a:xfrm>
                    <a:off x="3064654" y="688423"/>
                    <a:ext cx="164686" cy="2152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686" h="215286" extrusionOk="0">
                        <a:moveTo>
                          <a:pt x="446" y="263"/>
                        </a:moveTo>
                        <a:cubicBezTo>
                          <a:pt x="446" y="263"/>
                          <a:pt x="-6651" y="230866"/>
                          <a:pt x="151985" y="214742"/>
                        </a:cubicBezTo>
                        <a:cubicBezTo>
                          <a:pt x="220092" y="70488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63" name="Google Shape;1663;p30"/>
                  <p:cNvSpPr/>
                  <p:nvPr/>
                </p:nvSpPr>
                <p:spPr>
                  <a:xfrm>
                    <a:off x="3064654" y="688423"/>
                    <a:ext cx="151587" cy="2152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587" h="215287" extrusionOk="0">
                        <a:moveTo>
                          <a:pt x="446" y="263"/>
                        </a:moveTo>
                        <a:cubicBezTo>
                          <a:pt x="446" y="263"/>
                          <a:pt x="-6651" y="230867"/>
                          <a:pt x="151985" y="214743"/>
                        </a:cubicBezTo>
                        <a:cubicBezTo>
                          <a:pt x="40097" y="210229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64" name="Google Shape;1664;p30"/>
                <p:cNvSpPr/>
                <p:nvPr/>
              </p:nvSpPr>
              <p:spPr>
                <a:xfrm>
                  <a:off x="3107783" y="755964"/>
                  <a:ext cx="108300" cy="313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300" h="313861" extrusionOk="0">
                      <a:moveTo>
                        <a:pt x="398" y="314125"/>
                      </a:moveTo>
                      <a:cubicBezTo>
                        <a:pt x="6190" y="298601"/>
                        <a:pt x="13010" y="283495"/>
                        <a:pt x="19896" y="268413"/>
                      </a:cubicBezTo>
                      <a:cubicBezTo>
                        <a:pt x="26982" y="253427"/>
                        <a:pt x="34434" y="238594"/>
                        <a:pt x="42605" y="224130"/>
                      </a:cubicBezTo>
                      <a:cubicBezTo>
                        <a:pt x="50783" y="209675"/>
                        <a:pt x="59323" y="195384"/>
                        <a:pt x="68934" y="181738"/>
                      </a:cubicBezTo>
                      <a:cubicBezTo>
                        <a:pt x="78437" y="167908"/>
                        <a:pt x="89154" y="154955"/>
                        <a:pt x="100959" y="143032"/>
                      </a:cubicBezTo>
                      <a:lnTo>
                        <a:pt x="100576" y="148108"/>
                      </a:lnTo>
                      <a:cubicBezTo>
                        <a:pt x="91731" y="136296"/>
                        <a:pt x="82826" y="124525"/>
                        <a:pt x="74268" y="112496"/>
                      </a:cubicBezTo>
                      <a:cubicBezTo>
                        <a:pt x="65697" y="100477"/>
                        <a:pt x="57165" y="88430"/>
                        <a:pt x="48989" y="76132"/>
                      </a:cubicBezTo>
                      <a:cubicBezTo>
                        <a:pt x="40716" y="63905"/>
                        <a:pt x="32729" y="51486"/>
                        <a:pt x="25030" y="38875"/>
                      </a:cubicBezTo>
                      <a:cubicBezTo>
                        <a:pt x="17470" y="26192"/>
                        <a:pt x="9827" y="13533"/>
                        <a:pt x="3334" y="263"/>
                      </a:cubicBezTo>
                      <a:cubicBezTo>
                        <a:pt x="11257" y="12707"/>
                        <a:pt x="19491" y="24921"/>
                        <a:pt x="28036" y="36904"/>
                      </a:cubicBezTo>
                      <a:cubicBezTo>
                        <a:pt x="36473" y="48967"/>
                        <a:pt x="45109" y="60885"/>
                        <a:pt x="53766" y="72783"/>
                      </a:cubicBezTo>
                      <a:lnTo>
                        <a:pt x="80024" y="108267"/>
                      </a:lnTo>
                      <a:lnTo>
                        <a:pt x="106672" y="143462"/>
                      </a:lnTo>
                      <a:lnTo>
                        <a:pt x="108698" y="146138"/>
                      </a:lnTo>
                      <a:lnTo>
                        <a:pt x="106290" y="148540"/>
                      </a:lnTo>
                      <a:cubicBezTo>
                        <a:pt x="94859" y="160169"/>
                        <a:pt x="84394" y="172712"/>
                        <a:pt x="75001" y="186044"/>
                      </a:cubicBezTo>
                      <a:cubicBezTo>
                        <a:pt x="65302" y="199260"/>
                        <a:pt x="56603" y="213245"/>
                        <a:pt x="47984" y="227265"/>
                      </a:cubicBezTo>
                      <a:cubicBezTo>
                        <a:pt x="39411" y="241326"/>
                        <a:pt x="31322" y="255707"/>
                        <a:pt x="23414" y="270197"/>
                      </a:cubicBezTo>
                      <a:cubicBezTo>
                        <a:pt x="15393" y="284637"/>
                        <a:pt x="7856" y="299343"/>
                        <a:pt x="398" y="31412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65" name="Google Shape;1665;p30"/>
              <p:cNvGrpSpPr/>
              <p:nvPr/>
            </p:nvGrpSpPr>
            <p:grpSpPr>
              <a:xfrm>
                <a:off x="3257024" y="708256"/>
                <a:ext cx="199415" cy="437147"/>
                <a:chOff x="3257024" y="708256"/>
                <a:chExt cx="199415" cy="437147"/>
              </a:xfrm>
            </p:grpSpPr>
            <p:grpSp>
              <p:nvGrpSpPr>
                <p:cNvPr id="1666" name="Google Shape;1666;p30"/>
                <p:cNvGrpSpPr/>
                <p:nvPr/>
              </p:nvGrpSpPr>
              <p:grpSpPr>
                <a:xfrm>
                  <a:off x="3257024" y="942308"/>
                  <a:ext cx="178421" cy="203095"/>
                  <a:chOff x="3257024" y="942308"/>
                  <a:chExt cx="178421" cy="203095"/>
                </a:xfrm>
              </p:grpSpPr>
              <p:sp>
                <p:nvSpPr>
                  <p:cNvPr id="1667" name="Google Shape;1667;p30"/>
                  <p:cNvSpPr/>
                  <p:nvPr/>
                </p:nvSpPr>
                <p:spPr>
                  <a:xfrm>
                    <a:off x="3257024" y="942308"/>
                    <a:ext cx="178421" cy="20309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3095" extrusionOk="0">
                        <a:moveTo>
                          <a:pt x="398" y="203359"/>
                        </a:moveTo>
                        <a:cubicBezTo>
                          <a:pt x="398" y="203359"/>
                          <a:pt x="225336" y="152603"/>
                          <a:pt x="170085" y="2946"/>
                        </a:cubicBezTo>
                        <a:cubicBezTo>
                          <a:pt x="13464" y="-26982"/>
                          <a:pt x="398" y="203359"/>
                          <a:pt x="398" y="203359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68" name="Google Shape;1668;p30"/>
                  <p:cNvSpPr/>
                  <p:nvPr/>
                </p:nvSpPr>
                <p:spPr>
                  <a:xfrm>
                    <a:off x="3257024" y="944991"/>
                    <a:ext cx="178421" cy="2004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0412" extrusionOk="0">
                        <a:moveTo>
                          <a:pt x="398" y="200676"/>
                        </a:moveTo>
                        <a:cubicBezTo>
                          <a:pt x="398" y="200676"/>
                          <a:pt x="225336" y="149920"/>
                          <a:pt x="170085" y="263"/>
                        </a:cubicBezTo>
                        <a:cubicBezTo>
                          <a:pt x="193680" y="109787"/>
                          <a:pt x="398" y="200676"/>
                          <a:pt x="398" y="200676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69" name="Google Shape;1669;p30"/>
                <p:cNvGrpSpPr/>
                <p:nvPr/>
              </p:nvGrpSpPr>
              <p:grpSpPr>
                <a:xfrm>
                  <a:off x="3315406" y="708256"/>
                  <a:ext cx="141033" cy="239107"/>
                  <a:chOff x="3315406" y="708256"/>
                  <a:chExt cx="141033" cy="239107"/>
                </a:xfrm>
              </p:grpSpPr>
              <p:sp>
                <p:nvSpPr>
                  <p:cNvPr id="1670" name="Google Shape;1670;p30"/>
                  <p:cNvSpPr/>
                  <p:nvPr/>
                </p:nvSpPr>
                <p:spPr>
                  <a:xfrm>
                    <a:off x="3315406" y="708256"/>
                    <a:ext cx="141033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033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210512" y="11045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71" name="Google Shape;1671;p30"/>
                  <p:cNvSpPr/>
                  <p:nvPr/>
                </p:nvSpPr>
                <p:spPr>
                  <a:xfrm>
                    <a:off x="3315406" y="708256"/>
                    <a:ext cx="116178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178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7520" y="21394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72" name="Google Shape;1672;p30"/>
                <p:cNvSpPr/>
                <p:nvPr/>
              </p:nvSpPr>
              <p:spPr>
                <a:xfrm>
                  <a:off x="3293764" y="783233"/>
                  <a:ext cx="137864" cy="3077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864" h="307743" extrusionOk="0">
                      <a:moveTo>
                        <a:pt x="398" y="308007"/>
                      </a:moveTo>
                      <a:cubicBezTo>
                        <a:pt x="8997" y="293844"/>
                        <a:pt x="18527" y="280285"/>
                        <a:pt x="28118" y="266764"/>
                      </a:cubicBezTo>
                      <a:cubicBezTo>
                        <a:pt x="37887" y="253373"/>
                        <a:pt x="47988" y="240202"/>
                        <a:pt x="58724" y="227527"/>
                      </a:cubicBezTo>
                      <a:cubicBezTo>
                        <a:pt x="69466" y="214864"/>
                        <a:pt x="80533" y="202428"/>
                        <a:pt x="92532" y="190827"/>
                      </a:cubicBezTo>
                      <a:cubicBezTo>
                        <a:pt x="104458" y="179026"/>
                        <a:pt x="117413" y="168313"/>
                        <a:pt x="131243" y="158817"/>
                      </a:cubicBezTo>
                      <a:lnTo>
                        <a:pt x="129916" y="163731"/>
                      </a:lnTo>
                      <a:cubicBezTo>
                        <a:pt x="123441" y="150468"/>
                        <a:pt x="116900" y="137235"/>
                        <a:pt x="110748" y="123815"/>
                      </a:cubicBezTo>
                      <a:cubicBezTo>
                        <a:pt x="104582" y="110401"/>
                        <a:pt x="98459" y="96966"/>
                        <a:pt x="92734" y="83353"/>
                      </a:cubicBezTo>
                      <a:cubicBezTo>
                        <a:pt x="86899" y="69790"/>
                        <a:pt x="81382" y="56093"/>
                        <a:pt x="76183" y="42261"/>
                      </a:cubicBezTo>
                      <a:cubicBezTo>
                        <a:pt x="71135" y="28384"/>
                        <a:pt x="65999" y="14516"/>
                        <a:pt x="62108" y="263"/>
                      </a:cubicBezTo>
                      <a:cubicBezTo>
                        <a:pt x="67558" y="13973"/>
                        <a:pt x="73358" y="27515"/>
                        <a:pt x="79506" y="40889"/>
                      </a:cubicBezTo>
                      <a:cubicBezTo>
                        <a:pt x="85532" y="54321"/>
                        <a:pt x="91780" y="67648"/>
                        <a:pt x="98054" y="80959"/>
                      </a:cubicBezTo>
                      <a:lnTo>
                        <a:pt x="117196" y="120740"/>
                      </a:lnTo>
                      <a:lnTo>
                        <a:pt x="136774" y="160311"/>
                      </a:lnTo>
                      <a:lnTo>
                        <a:pt x="138263" y="163320"/>
                      </a:lnTo>
                      <a:lnTo>
                        <a:pt x="135447" y="165227"/>
                      </a:lnTo>
                      <a:cubicBezTo>
                        <a:pt x="122039" y="174506"/>
                        <a:pt x="109409" y="184863"/>
                        <a:pt x="97684" y="196195"/>
                      </a:cubicBezTo>
                      <a:cubicBezTo>
                        <a:pt x="85679" y="207357"/>
                        <a:pt x="74514" y="219461"/>
                        <a:pt x="63420" y="231616"/>
                      </a:cubicBezTo>
                      <a:cubicBezTo>
                        <a:pt x="52364" y="243819"/>
                        <a:pt x="41723" y="256427"/>
                        <a:pt x="31239" y="269177"/>
                      </a:cubicBezTo>
                      <a:cubicBezTo>
                        <a:pt x="20654" y="281855"/>
                        <a:pt x="10495" y="294886"/>
                        <a:pt x="398" y="30800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73" name="Google Shape;1673;p30"/>
              <p:cNvGrpSpPr/>
              <p:nvPr/>
            </p:nvGrpSpPr>
            <p:grpSpPr>
              <a:xfrm>
                <a:off x="3444665" y="780501"/>
                <a:ext cx="229776" cy="426592"/>
                <a:chOff x="3444665" y="780501"/>
                <a:chExt cx="229776" cy="426592"/>
              </a:xfrm>
            </p:grpSpPr>
            <p:grpSp>
              <p:nvGrpSpPr>
                <p:cNvPr id="1674" name="Google Shape;1674;p30"/>
                <p:cNvGrpSpPr/>
                <p:nvPr/>
              </p:nvGrpSpPr>
              <p:grpSpPr>
                <a:xfrm>
                  <a:off x="3444665" y="1021036"/>
                  <a:ext cx="195869" cy="186057"/>
                  <a:chOff x="3444665" y="1021036"/>
                  <a:chExt cx="195869" cy="186057"/>
                </a:xfrm>
              </p:grpSpPr>
              <p:sp>
                <p:nvSpPr>
                  <p:cNvPr id="1675" name="Google Shape;1675;p30"/>
                  <p:cNvSpPr/>
                  <p:nvPr/>
                </p:nvSpPr>
                <p:spPr>
                  <a:xfrm>
                    <a:off x="3444665" y="1021036"/>
                    <a:ext cx="195869" cy="1860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86057" extrusionOk="0">
                        <a:moveTo>
                          <a:pt x="398" y="186321"/>
                        </a:moveTo>
                        <a:cubicBezTo>
                          <a:pt x="398" y="186321"/>
                          <a:pt x="229692" y="161924"/>
                          <a:pt x="192105" y="6881"/>
                        </a:cubicBezTo>
                        <a:cubicBezTo>
                          <a:pt x="39991" y="-40964"/>
                          <a:pt x="398" y="186321"/>
                          <a:pt x="398" y="18632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76" name="Google Shape;1676;p30"/>
                  <p:cNvSpPr/>
                  <p:nvPr/>
                </p:nvSpPr>
                <p:spPr>
                  <a:xfrm>
                    <a:off x="3444665" y="1027653"/>
                    <a:ext cx="195869" cy="179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79440" extrusionOk="0">
                        <a:moveTo>
                          <a:pt x="398" y="179704"/>
                        </a:moveTo>
                        <a:cubicBezTo>
                          <a:pt x="398" y="179704"/>
                          <a:pt x="229692" y="155307"/>
                          <a:pt x="192105" y="263"/>
                        </a:cubicBezTo>
                        <a:cubicBezTo>
                          <a:pt x="202887" y="111782"/>
                          <a:pt x="398" y="179704"/>
                          <a:pt x="398" y="17970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77" name="Google Shape;1677;p30"/>
                <p:cNvGrpSpPr/>
                <p:nvPr/>
              </p:nvGrpSpPr>
              <p:grpSpPr>
                <a:xfrm>
                  <a:off x="3542215" y="780501"/>
                  <a:ext cx="132226" cy="250072"/>
                  <a:chOff x="3542215" y="780501"/>
                  <a:chExt cx="132226" cy="250072"/>
                </a:xfrm>
              </p:grpSpPr>
              <p:sp>
                <p:nvSpPr>
                  <p:cNvPr id="1678" name="Google Shape;1678;p30"/>
                  <p:cNvSpPr/>
                  <p:nvPr/>
                </p:nvSpPr>
                <p:spPr>
                  <a:xfrm>
                    <a:off x="3542215" y="780501"/>
                    <a:ext cx="132226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226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207323" y="133150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79" name="Google Shape;1679;p30"/>
                  <p:cNvSpPr/>
                  <p:nvPr/>
                </p:nvSpPr>
                <p:spPr>
                  <a:xfrm>
                    <a:off x="3542215" y="780501"/>
                    <a:ext cx="98722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8722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-6267" y="212464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80" name="Google Shape;1680;p30"/>
                <p:cNvSpPr/>
                <p:nvPr/>
              </p:nvSpPr>
              <p:spPr>
                <a:xfrm>
                  <a:off x="3487448" y="858739"/>
                  <a:ext cx="153658" cy="2985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658" h="298541" extrusionOk="0">
                      <a:moveTo>
                        <a:pt x="398" y="298805"/>
                      </a:moveTo>
                      <a:cubicBezTo>
                        <a:pt x="10575" y="285731"/>
                        <a:pt x="21608" y="273366"/>
                        <a:pt x="32697" y="261045"/>
                      </a:cubicBezTo>
                      <a:cubicBezTo>
                        <a:pt x="43948" y="248874"/>
                        <a:pt x="55503" y="236960"/>
                        <a:pt x="67632" y="225611"/>
                      </a:cubicBezTo>
                      <a:cubicBezTo>
                        <a:pt x="79765" y="214276"/>
                        <a:pt x="92195" y="203204"/>
                        <a:pt x="105454" y="193068"/>
                      </a:cubicBezTo>
                      <a:cubicBezTo>
                        <a:pt x="118663" y="182726"/>
                        <a:pt x="132769" y="173583"/>
                        <a:pt x="147604" y="165751"/>
                      </a:cubicBezTo>
                      <a:lnTo>
                        <a:pt x="145718" y="170479"/>
                      </a:lnTo>
                      <a:cubicBezTo>
                        <a:pt x="140819" y="156556"/>
                        <a:pt x="135851" y="142655"/>
                        <a:pt x="131291" y="128612"/>
                      </a:cubicBezTo>
                      <a:cubicBezTo>
                        <a:pt x="126716" y="114575"/>
                        <a:pt x="122187" y="100523"/>
                        <a:pt x="118073" y="86338"/>
                      </a:cubicBezTo>
                      <a:cubicBezTo>
                        <a:pt x="113844" y="72192"/>
                        <a:pt x="109946" y="57948"/>
                        <a:pt x="106381" y="43607"/>
                      </a:cubicBezTo>
                      <a:cubicBezTo>
                        <a:pt x="102970" y="29239"/>
                        <a:pt x="99471" y="14871"/>
                        <a:pt x="97253" y="263"/>
                      </a:cubicBezTo>
                      <a:cubicBezTo>
                        <a:pt x="101083" y="14511"/>
                        <a:pt x="105278" y="28633"/>
                        <a:pt x="109840" y="42629"/>
                      </a:cubicBezTo>
                      <a:cubicBezTo>
                        <a:pt x="114273" y="56668"/>
                        <a:pt x="118940" y="70629"/>
                        <a:pt x="123633" y="84577"/>
                      </a:cubicBezTo>
                      <a:lnTo>
                        <a:pt x="138050" y="126305"/>
                      </a:lnTo>
                      <a:lnTo>
                        <a:pt x="152925" y="167875"/>
                      </a:lnTo>
                      <a:lnTo>
                        <a:pt x="154057" y="171036"/>
                      </a:lnTo>
                      <a:lnTo>
                        <a:pt x="151039" y="172604"/>
                      </a:lnTo>
                      <a:cubicBezTo>
                        <a:pt x="136649" y="180270"/>
                        <a:pt x="122907" y="189096"/>
                        <a:pt x="109951" y="198997"/>
                      </a:cubicBezTo>
                      <a:cubicBezTo>
                        <a:pt x="96737" y="208695"/>
                        <a:pt x="84248" y="219427"/>
                        <a:pt x="71824" y="230217"/>
                      </a:cubicBezTo>
                      <a:cubicBezTo>
                        <a:pt x="59432" y="241059"/>
                        <a:pt x="47405" y="252351"/>
                        <a:pt x="35519" y="263802"/>
                      </a:cubicBezTo>
                      <a:cubicBezTo>
                        <a:pt x="23540" y="275171"/>
                        <a:pt x="11943" y="286940"/>
                        <a:pt x="398" y="29880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81" name="Google Shape;1681;p30"/>
              <p:cNvGrpSpPr/>
              <p:nvPr/>
            </p:nvGrpSpPr>
            <p:grpSpPr>
              <a:xfrm>
                <a:off x="2797064" y="828169"/>
                <a:ext cx="262305" cy="123618"/>
                <a:chOff x="2797064" y="828169"/>
                <a:chExt cx="262305" cy="123618"/>
              </a:xfrm>
            </p:grpSpPr>
            <p:sp>
              <p:nvSpPr>
                <p:cNvPr id="1682" name="Google Shape;1682;p30"/>
                <p:cNvSpPr/>
                <p:nvPr/>
              </p:nvSpPr>
              <p:spPr>
                <a:xfrm>
                  <a:off x="2797064" y="828169"/>
                  <a:ext cx="262305" cy="123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123618" extrusionOk="0">
                      <a:moveTo>
                        <a:pt x="398" y="68486"/>
                      </a:moveTo>
                      <a:cubicBezTo>
                        <a:pt x="398" y="68486"/>
                        <a:pt x="189931" y="199888"/>
                        <a:pt x="262704" y="57933"/>
                      </a:cubicBezTo>
                      <a:cubicBezTo>
                        <a:pt x="178774" y="-77717"/>
                        <a:pt x="398" y="68486"/>
                        <a:pt x="398" y="6848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83" name="Google Shape;1683;p30"/>
                <p:cNvSpPr/>
                <p:nvPr/>
              </p:nvSpPr>
              <p:spPr>
                <a:xfrm>
                  <a:off x="2797064" y="885839"/>
                  <a:ext cx="262305" cy="65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65948" extrusionOk="0">
                      <a:moveTo>
                        <a:pt x="398" y="10816"/>
                      </a:moveTo>
                      <a:cubicBezTo>
                        <a:pt x="398" y="10816"/>
                        <a:pt x="189931" y="142218"/>
                        <a:pt x="262704" y="263"/>
                      </a:cubicBezTo>
                      <a:cubicBezTo>
                        <a:pt x="198054" y="91744"/>
                        <a:pt x="398" y="10816"/>
                        <a:pt x="398" y="10816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684" name="Google Shape;1684;p30"/>
              <p:cNvSpPr/>
              <p:nvPr/>
            </p:nvSpPr>
            <p:spPr>
              <a:xfrm>
                <a:off x="2854648" y="887114"/>
                <a:ext cx="933454" cy="280753"/>
              </a:xfrm>
              <a:custGeom>
                <a:avLst/>
                <a:gdLst/>
                <a:ahLst/>
                <a:cxnLst/>
                <a:rect l="l" t="t" r="r" b="b"/>
                <a:pathLst>
                  <a:path w="933454" h="280753" extrusionOk="0">
                    <a:moveTo>
                      <a:pt x="398" y="4928"/>
                    </a:moveTo>
                    <a:cubicBezTo>
                      <a:pt x="41881" y="1612"/>
                      <a:pt x="83522" y="442"/>
                      <a:pt x="125148" y="269"/>
                    </a:cubicBezTo>
                    <a:cubicBezTo>
                      <a:pt x="166780" y="171"/>
                      <a:pt x="208401" y="1352"/>
                      <a:pt x="250011" y="3811"/>
                    </a:cubicBezTo>
                    <a:cubicBezTo>
                      <a:pt x="333316" y="8430"/>
                      <a:pt x="416153" y="19337"/>
                      <a:pt x="497816" y="36439"/>
                    </a:cubicBezTo>
                    <a:cubicBezTo>
                      <a:pt x="579366" y="54022"/>
                      <a:pt x="659900" y="78889"/>
                      <a:pt x="735282" y="116048"/>
                    </a:cubicBezTo>
                    <a:cubicBezTo>
                      <a:pt x="754151" y="125246"/>
                      <a:pt x="772531" y="135482"/>
                      <a:pt x="790535" y="146360"/>
                    </a:cubicBezTo>
                    <a:cubicBezTo>
                      <a:pt x="808581" y="157242"/>
                      <a:pt x="826024" y="169095"/>
                      <a:pt x="842787" y="181866"/>
                    </a:cubicBezTo>
                    <a:cubicBezTo>
                      <a:pt x="876651" y="207334"/>
                      <a:pt x="907238" y="236893"/>
                      <a:pt x="933853" y="269870"/>
                    </a:cubicBezTo>
                    <a:lnTo>
                      <a:pt x="919633" y="281017"/>
                    </a:lnTo>
                    <a:cubicBezTo>
                      <a:pt x="894473" y="248683"/>
                      <a:pt x="865416" y="219583"/>
                      <a:pt x="833122" y="194380"/>
                    </a:cubicBezTo>
                    <a:cubicBezTo>
                      <a:pt x="817001" y="181631"/>
                      <a:pt x="800201" y="169766"/>
                      <a:pt x="782795" y="158838"/>
                    </a:cubicBezTo>
                    <a:cubicBezTo>
                      <a:pt x="765384" y="147884"/>
                      <a:pt x="747554" y="137521"/>
                      <a:pt x="729180" y="128151"/>
                    </a:cubicBezTo>
                    <a:cubicBezTo>
                      <a:pt x="655793" y="90298"/>
                      <a:pt x="576512" y="64176"/>
                      <a:pt x="495840" y="45257"/>
                    </a:cubicBezTo>
                    <a:cubicBezTo>
                      <a:pt x="414840" y="26763"/>
                      <a:pt x="332560" y="14416"/>
                      <a:pt x="249702" y="8319"/>
                    </a:cubicBezTo>
                    <a:cubicBezTo>
                      <a:pt x="208266" y="5094"/>
                      <a:pt x="166743" y="3164"/>
                      <a:pt x="125134" y="2528"/>
                    </a:cubicBezTo>
                    <a:cubicBezTo>
                      <a:pt x="83557" y="1948"/>
                      <a:pt x="41930" y="2363"/>
                      <a:pt x="398" y="492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85" name="Google Shape;1685;p30"/>
            <p:cNvGrpSpPr/>
            <p:nvPr/>
          </p:nvGrpSpPr>
          <p:grpSpPr>
            <a:xfrm rot="3893853" flipH="1">
              <a:off x="-94339" y="2833119"/>
              <a:ext cx="705420" cy="1138927"/>
              <a:chOff x="9216123" y="1882013"/>
              <a:chExt cx="434790" cy="701985"/>
            </a:xfrm>
          </p:grpSpPr>
          <p:grpSp>
            <p:nvGrpSpPr>
              <p:cNvPr id="1686" name="Google Shape;1686;p30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687" name="Google Shape;1687;p30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688" name="Google Shape;1688;p30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89" name="Google Shape;1689;p30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90" name="Google Shape;1690;p30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691" name="Google Shape;1691;p30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92" name="Google Shape;1692;p30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93" name="Google Shape;1693;p30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94" name="Google Shape;1694;p30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695" name="Google Shape;1695;p30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696" name="Google Shape;1696;p30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97" name="Google Shape;1697;p30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98" name="Google Shape;1698;p30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699" name="Google Shape;1699;p30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00" name="Google Shape;1700;p30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01" name="Google Shape;1701;p30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02" name="Google Shape;1702;p30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703" name="Google Shape;1703;p30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704" name="Google Shape;1704;p30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05" name="Google Shape;1705;p30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06" name="Google Shape;1706;p30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707" name="Google Shape;1707;p30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08" name="Google Shape;1708;p30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09" name="Google Shape;1709;p30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10" name="Google Shape;1710;p30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711" name="Google Shape;1711;p30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12" name="Google Shape;1712;p30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713" name="Google Shape;1713;p30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4_1">
    <p:spTree>
      <p:nvGrpSpPr>
        <p:cNvPr id="1" name="Shape 1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5" name="Google Shape;1715;p31"/>
          <p:cNvGrpSpPr/>
          <p:nvPr/>
        </p:nvGrpSpPr>
        <p:grpSpPr>
          <a:xfrm>
            <a:off x="-561500" y="-601975"/>
            <a:ext cx="10267000" cy="6347450"/>
            <a:chOff x="-561500" y="-601975"/>
            <a:chExt cx="10267000" cy="6347450"/>
          </a:xfrm>
        </p:grpSpPr>
        <p:sp>
          <p:nvSpPr>
            <p:cNvPr id="1716" name="Google Shape;1716;p31"/>
            <p:cNvSpPr/>
            <p:nvPr/>
          </p:nvSpPr>
          <p:spPr>
            <a:xfrm>
              <a:off x="235650" y="215400"/>
              <a:ext cx="8672700" cy="47127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"/>
                <a:ea typeface="Figtree"/>
                <a:cs typeface="Figtree"/>
                <a:sym typeface="Figtree"/>
              </a:endParaRPr>
            </a:p>
          </p:txBody>
        </p:sp>
        <p:grpSp>
          <p:nvGrpSpPr>
            <p:cNvPr id="1717" name="Google Shape;1717;p31"/>
            <p:cNvGrpSpPr/>
            <p:nvPr/>
          </p:nvGrpSpPr>
          <p:grpSpPr>
            <a:xfrm>
              <a:off x="-561500" y="-601975"/>
              <a:ext cx="10267000" cy="6347450"/>
              <a:chOff x="-561500" y="-601975"/>
              <a:chExt cx="10267000" cy="6347450"/>
            </a:xfrm>
          </p:grpSpPr>
          <p:sp>
            <p:nvSpPr>
              <p:cNvPr id="1718" name="Google Shape;1718;p31"/>
              <p:cNvSpPr/>
              <p:nvPr/>
            </p:nvSpPr>
            <p:spPr>
              <a:xfrm>
                <a:off x="-5615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719" name="Google Shape;1719;p31"/>
              <p:cNvSpPr/>
              <p:nvPr/>
            </p:nvSpPr>
            <p:spPr>
              <a:xfrm>
                <a:off x="84272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720" name="Google Shape;1720;p31"/>
              <p:cNvSpPr/>
              <p:nvPr/>
            </p:nvSpPr>
            <p:spPr>
              <a:xfrm>
                <a:off x="-5615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721" name="Google Shape;1721;p31"/>
              <p:cNvSpPr/>
              <p:nvPr/>
            </p:nvSpPr>
            <p:spPr>
              <a:xfrm>
                <a:off x="84272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</p:grpSp>
      </p:grpSp>
      <p:grpSp>
        <p:nvGrpSpPr>
          <p:cNvPr id="1722" name="Google Shape;1722;p31"/>
          <p:cNvGrpSpPr/>
          <p:nvPr/>
        </p:nvGrpSpPr>
        <p:grpSpPr>
          <a:xfrm>
            <a:off x="1802448" y="-226851"/>
            <a:ext cx="7724327" cy="5592737"/>
            <a:chOff x="1802448" y="-226851"/>
            <a:chExt cx="7724327" cy="5592737"/>
          </a:xfrm>
        </p:grpSpPr>
        <p:grpSp>
          <p:nvGrpSpPr>
            <p:cNvPr id="1723" name="Google Shape;1723;p31"/>
            <p:cNvGrpSpPr/>
            <p:nvPr/>
          </p:nvGrpSpPr>
          <p:grpSpPr>
            <a:xfrm rot="1495240">
              <a:off x="7228497" y="3156178"/>
              <a:ext cx="705383" cy="1138868"/>
              <a:chOff x="9216123" y="1882013"/>
              <a:chExt cx="434790" cy="701985"/>
            </a:xfrm>
          </p:grpSpPr>
          <p:grpSp>
            <p:nvGrpSpPr>
              <p:cNvPr id="1724" name="Google Shape;1724;p31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725" name="Google Shape;1725;p31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726" name="Google Shape;1726;p31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27" name="Google Shape;1727;p31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28" name="Google Shape;1728;p31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729" name="Google Shape;1729;p31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30" name="Google Shape;1730;p31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31" name="Google Shape;1731;p31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32" name="Google Shape;1732;p31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733" name="Google Shape;1733;p31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734" name="Google Shape;1734;p31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35" name="Google Shape;1735;p31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36" name="Google Shape;1736;p31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737" name="Google Shape;1737;p31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38" name="Google Shape;1738;p31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39" name="Google Shape;1739;p31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40" name="Google Shape;1740;p31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741" name="Google Shape;1741;p31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742" name="Google Shape;1742;p31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43" name="Google Shape;1743;p31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44" name="Google Shape;1744;p31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745" name="Google Shape;1745;p31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46" name="Google Shape;1746;p31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47" name="Google Shape;1747;p31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48" name="Google Shape;1748;p31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749" name="Google Shape;1749;p31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50" name="Google Shape;1750;p31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751" name="Google Shape;1751;p31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52" name="Google Shape;1752;p31"/>
            <p:cNvGrpSpPr/>
            <p:nvPr/>
          </p:nvGrpSpPr>
          <p:grpSpPr>
            <a:xfrm rot="2943856">
              <a:off x="3599299" y="4062281"/>
              <a:ext cx="1607684" cy="841398"/>
              <a:chOff x="2797064" y="688423"/>
              <a:chExt cx="991038" cy="518670"/>
            </a:xfrm>
          </p:grpSpPr>
          <p:grpSp>
            <p:nvGrpSpPr>
              <p:cNvPr id="1753" name="Google Shape;1753;p31"/>
              <p:cNvGrpSpPr/>
              <p:nvPr/>
            </p:nvGrpSpPr>
            <p:grpSpPr>
              <a:xfrm>
                <a:off x="3064654" y="688423"/>
                <a:ext cx="165383" cy="441759"/>
                <a:chOff x="3064654" y="688423"/>
                <a:chExt cx="165383" cy="441759"/>
              </a:xfrm>
            </p:grpSpPr>
            <p:grpSp>
              <p:nvGrpSpPr>
                <p:cNvPr id="1754" name="Google Shape;1754;p31"/>
                <p:cNvGrpSpPr/>
                <p:nvPr/>
              </p:nvGrpSpPr>
              <p:grpSpPr>
                <a:xfrm>
                  <a:off x="3079590" y="901486"/>
                  <a:ext cx="150447" cy="228696"/>
                  <a:chOff x="3079590" y="901486"/>
                  <a:chExt cx="150447" cy="228696"/>
                </a:xfrm>
              </p:grpSpPr>
              <p:sp>
                <p:nvSpPr>
                  <p:cNvPr id="1755" name="Google Shape;1755;p31"/>
                  <p:cNvSpPr/>
                  <p:nvPr/>
                </p:nvSpPr>
                <p:spPr>
                  <a:xfrm>
                    <a:off x="3079590" y="901486"/>
                    <a:ext cx="150447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447" h="228696" extrusionOk="0">
                        <a:moveTo>
                          <a:pt x="2704" y="228960"/>
                        </a:moveTo>
                        <a:cubicBezTo>
                          <a:pt x="2704" y="228960"/>
                          <a:pt x="214137" y="136898"/>
                          <a:pt x="131817" y="263"/>
                        </a:cubicBezTo>
                        <a:cubicBezTo>
                          <a:pt x="-27636" y="252"/>
                          <a:pt x="2704" y="228960"/>
                          <a:pt x="2704" y="22896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56" name="Google Shape;1756;p31"/>
                  <p:cNvSpPr/>
                  <p:nvPr/>
                </p:nvSpPr>
                <p:spPr>
                  <a:xfrm>
                    <a:off x="3081895" y="901486"/>
                    <a:ext cx="148141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141" h="228696" extrusionOk="0">
                        <a:moveTo>
                          <a:pt x="398" y="228960"/>
                        </a:moveTo>
                        <a:cubicBezTo>
                          <a:pt x="398" y="228960"/>
                          <a:pt x="211832" y="136898"/>
                          <a:pt x="129512" y="263"/>
                        </a:cubicBezTo>
                        <a:cubicBezTo>
                          <a:pt x="173217" y="103417"/>
                          <a:pt x="398" y="228960"/>
                          <a:pt x="398" y="228960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57" name="Google Shape;1757;p31"/>
                <p:cNvGrpSpPr/>
                <p:nvPr/>
              </p:nvGrpSpPr>
              <p:grpSpPr>
                <a:xfrm>
                  <a:off x="3064654" y="688423"/>
                  <a:ext cx="164686" cy="215287"/>
                  <a:chOff x="3064654" y="688423"/>
                  <a:chExt cx="164686" cy="215287"/>
                </a:xfrm>
              </p:grpSpPr>
              <p:sp>
                <p:nvSpPr>
                  <p:cNvPr id="1758" name="Google Shape;1758;p31"/>
                  <p:cNvSpPr/>
                  <p:nvPr/>
                </p:nvSpPr>
                <p:spPr>
                  <a:xfrm>
                    <a:off x="3064654" y="688423"/>
                    <a:ext cx="164686" cy="2152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686" h="215286" extrusionOk="0">
                        <a:moveTo>
                          <a:pt x="446" y="263"/>
                        </a:moveTo>
                        <a:cubicBezTo>
                          <a:pt x="446" y="263"/>
                          <a:pt x="-6651" y="230866"/>
                          <a:pt x="151985" y="214742"/>
                        </a:cubicBezTo>
                        <a:cubicBezTo>
                          <a:pt x="220092" y="70488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59" name="Google Shape;1759;p31"/>
                  <p:cNvSpPr/>
                  <p:nvPr/>
                </p:nvSpPr>
                <p:spPr>
                  <a:xfrm>
                    <a:off x="3064654" y="688423"/>
                    <a:ext cx="151587" cy="2152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587" h="215287" extrusionOk="0">
                        <a:moveTo>
                          <a:pt x="446" y="263"/>
                        </a:moveTo>
                        <a:cubicBezTo>
                          <a:pt x="446" y="263"/>
                          <a:pt x="-6651" y="230867"/>
                          <a:pt x="151985" y="214743"/>
                        </a:cubicBezTo>
                        <a:cubicBezTo>
                          <a:pt x="40097" y="210229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60" name="Google Shape;1760;p31"/>
                <p:cNvSpPr/>
                <p:nvPr/>
              </p:nvSpPr>
              <p:spPr>
                <a:xfrm>
                  <a:off x="3107783" y="755964"/>
                  <a:ext cx="108300" cy="313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300" h="313861" extrusionOk="0">
                      <a:moveTo>
                        <a:pt x="398" y="314125"/>
                      </a:moveTo>
                      <a:cubicBezTo>
                        <a:pt x="6190" y="298601"/>
                        <a:pt x="13010" y="283495"/>
                        <a:pt x="19896" y="268413"/>
                      </a:cubicBezTo>
                      <a:cubicBezTo>
                        <a:pt x="26982" y="253427"/>
                        <a:pt x="34434" y="238594"/>
                        <a:pt x="42605" y="224130"/>
                      </a:cubicBezTo>
                      <a:cubicBezTo>
                        <a:pt x="50783" y="209675"/>
                        <a:pt x="59323" y="195384"/>
                        <a:pt x="68934" y="181738"/>
                      </a:cubicBezTo>
                      <a:cubicBezTo>
                        <a:pt x="78437" y="167908"/>
                        <a:pt x="89154" y="154955"/>
                        <a:pt x="100959" y="143032"/>
                      </a:cubicBezTo>
                      <a:lnTo>
                        <a:pt x="100576" y="148108"/>
                      </a:lnTo>
                      <a:cubicBezTo>
                        <a:pt x="91731" y="136296"/>
                        <a:pt x="82826" y="124525"/>
                        <a:pt x="74268" y="112496"/>
                      </a:cubicBezTo>
                      <a:cubicBezTo>
                        <a:pt x="65697" y="100477"/>
                        <a:pt x="57165" y="88430"/>
                        <a:pt x="48989" y="76132"/>
                      </a:cubicBezTo>
                      <a:cubicBezTo>
                        <a:pt x="40716" y="63905"/>
                        <a:pt x="32729" y="51486"/>
                        <a:pt x="25030" y="38875"/>
                      </a:cubicBezTo>
                      <a:cubicBezTo>
                        <a:pt x="17470" y="26192"/>
                        <a:pt x="9827" y="13533"/>
                        <a:pt x="3334" y="263"/>
                      </a:cubicBezTo>
                      <a:cubicBezTo>
                        <a:pt x="11257" y="12707"/>
                        <a:pt x="19491" y="24921"/>
                        <a:pt x="28036" y="36904"/>
                      </a:cubicBezTo>
                      <a:cubicBezTo>
                        <a:pt x="36473" y="48967"/>
                        <a:pt x="45109" y="60885"/>
                        <a:pt x="53766" y="72783"/>
                      </a:cubicBezTo>
                      <a:lnTo>
                        <a:pt x="80024" y="108267"/>
                      </a:lnTo>
                      <a:lnTo>
                        <a:pt x="106672" y="143462"/>
                      </a:lnTo>
                      <a:lnTo>
                        <a:pt x="108698" y="146138"/>
                      </a:lnTo>
                      <a:lnTo>
                        <a:pt x="106290" y="148540"/>
                      </a:lnTo>
                      <a:cubicBezTo>
                        <a:pt x="94859" y="160169"/>
                        <a:pt x="84394" y="172712"/>
                        <a:pt x="75001" y="186044"/>
                      </a:cubicBezTo>
                      <a:cubicBezTo>
                        <a:pt x="65302" y="199260"/>
                        <a:pt x="56603" y="213245"/>
                        <a:pt x="47984" y="227265"/>
                      </a:cubicBezTo>
                      <a:cubicBezTo>
                        <a:pt x="39411" y="241326"/>
                        <a:pt x="31322" y="255707"/>
                        <a:pt x="23414" y="270197"/>
                      </a:cubicBezTo>
                      <a:cubicBezTo>
                        <a:pt x="15393" y="284637"/>
                        <a:pt x="7856" y="299343"/>
                        <a:pt x="398" y="31412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61" name="Google Shape;1761;p31"/>
              <p:cNvGrpSpPr/>
              <p:nvPr/>
            </p:nvGrpSpPr>
            <p:grpSpPr>
              <a:xfrm>
                <a:off x="3257024" y="708256"/>
                <a:ext cx="199415" cy="437147"/>
                <a:chOff x="3257024" y="708256"/>
                <a:chExt cx="199415" cy="437147"/>
              </a:xfrm>
            </p:grpSpPr>
            <p:grpSp>
              <p:nvGrpSpPr>
                <p:cNvPr id="1762" name="Google Shape;1762;p31"/>
                <p:cNvGrpSpPr/>
                <p:nvPr/>
              </p:nvGrpSpPr>
              <p:grpSpPr>
                <a:xfrm>
                  <a:off x="3257024" y="942308"/>
                  <a:ext cx="178421" cy="203095"/>
                  <a:chOff x="3257024" y="942308"/>
                  <a:chExt cx="178421" cy="203095"/>
                </a:xfrm>
              </p:grpSpPr>
              <p:sp>
                <p:nvSpPr>
                  <p:cNvPr id="1763" name="Google Shape;1763;p31"/>
                  <p:cNvSpPr/>
                  <p:nvPr/>
                </p:nvSpPr>
                <p:spPr>
                  <a:xfrm>
                    <a:off x="3257024" y="942308"/>
                    <a:ext cx="178421" cy="20309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3095" extrusionOk="0">
                        <a:moveTo>
                          <a:pt x="398" y="203359"/>
                        </a:moveTo>
                        <a:cubicBezTo>
                          <a:pt x="398" y="203359"/>
                          <a:pt x="225336" y="152603"/>
                          <a:pt x="170085" y="2946"/>
                        </a:cubicBezTo>
                        <a:cubicBezTo>
                          <a:pt x="13464" y="-26982"/>
                          <a:pt x="398" y="203359"/>
                          <a:pt x="398" y="203359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64" name="Google Shape;1764;p31"/>
                  <p:cNvSpPr/>
                  <p:nvPr/>
                </p:nvSpPr>
                <p:spPr>
                  <a:xfrm>
                    <a:off x="3257024" y="944991"/>
                    <a:ext cx="178421" cy="2004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0412" extrusionOk="0">
                        <a:moveTo>
                          <a:pt x="398" y="200676"/>
                        </a:moveTo>
                        <a:cubicBezTo>
                          <a:pt x="398" y="200676"/>
                          <a:pt x="225336" y="149920"/>
                          <a:pt x="170085" y="263"/>
                        </a:cubicBezTo>
                        <a:cubicBezTo>
                          <a:pt x="193680" y="109787"/>
                          <a:pt x="398" y="200676"/>
                          <a:pt x="398" y="200676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65" name="Google Shape;1765;p31"/>
                <p:cNvGrpSpPr/>
                <p:nvPr/>
              </p:nvGrpSpPr>
              <p:grpSpPr>
                <a:xfrm>
                  <a:off x="3315406" y="708256"/>
                  <a:ext cx="141033" cy="239107"/>
                  <a:chOff x="3315406" y="708256"/>
                  <a:chExt cx="141033" cy="239107"/>
                </a:xfrm>
              </p:grpSpPr>
              <p:sp>
                <p:nvSpPr>
                  <p:cNvPr id="1766" name="Google Shape;1766;p31"/>
                  <p:cNvSpPr/>
                  <p:nvPr/>
                </p:nvSpPr>
                <p:spPr>
                  <a:xfrm>
                    <a:off x="3315406" y="708256"/>
                    <a:ext cx="141033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033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210512" y="11045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67" name="Google Shape;1767;p31"/>
                  <p:cNvSpPr/>
                  <p:nvPr/>
                </p:nvSpPr>
                <p:spPr>
                  <a:xfrm>
                    <a:off x="3315406" y="708256"/>
                    <a:ext cx="116178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178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7520" y="21394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68" name="Google Shape;1768;p31"/>
                <p:cNvSpPr/>
                <p:nvPr/>
              </p:nvSpPr>
              <p:spPr>
                <a:xfrm>
                  <a:off x="3293764" y="783233"/>
                  <a:ext cx="137864" cy="3077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864" h="307743" extrusionOk="0">
                      <a:moveTo>
                        <a:pt x="398" y="308007"/>
                      </a:moveTo>
                      <a:cubicBezTo>
                        <a:pt x="8997" y="293844"/>
                        <a:pt x="18527" y="280285"/>
                        <a:pt x="28118" y="266764"/>
                      </a:cubicBezTo>
                      <a:cubicBezTo>
                        <a:pt x="37887" y="253373"/>
                        <a:pt x="47988" y="240202"/>
                        <a:pt x="58724" y="227527"/>
                      </a:cubicBezTo>
                      <a:cubicBezTo>
                        <a:pt x="69466" y="214864"/>
                        <a:pt x="80533" y="202428"/>
                        <a:pt x="92532" y="190827"/>
                      </a:cubicBezTo>
                      <a:cubicBezTo>
                        <a:pt x="104458" y="179026"/>
                        <a:pt x="117413" y="168313"/>
                        <a:pt x="131243" y="158817"/>
                      </a:cubicBezTo>
                      <a:lnTo>
                        <a:pt x="129916" y="163731"/>
                      </a:lnTo>
                      <a:cubicBezTo>
                        <a:pt x="123441" y="150468"/>
                        <a:pt x="116900" y="137235"/>
                        <a:pt x="110748" y="123815"/>
                      </a:cubicBezTo>
                      <a:cubicBezTo>
                        <a:pt x="104582" y="110401"/>
                        <a:pt x="98459" y="96966"/>
                        <a:pt x="92734" y="83353"/>
                      </a:cubicBezTo>
                      <a:cubicBezTo>
                        <a:pt x="86899" y="69790"/>
                        <a:pt x="81382" y="56093"/>
                        <a:pt x="76183" y="42261"/>
                      </a:cubicBezTo>
                      <a:cubicBezTo>
                        <a:pt x="71135" y="28384"/>
                        <a:pt x="65999" y="14516"/>
                        <a:pt x="62108" y="263"/>
                      </a:cubicBezTo>
                      <a:cubicBezTo>
                        <a:pt x="67558" y="13973"/>
                        <a:pt x="73358" y="27515"/>
                        <a:pt x="79506" y="40889"/>
                      </a:cubicBezTo>
                      <a:cubicBezTo>
                        <a:pt x="85532" y="54321"/>
                        <a:pt x="91780" y="67648"/>
                        <a:pt x="98054" y="80959"/>
                      </a:cubicBezTo>
                      <a:lnTo>
                        <a:pt x="117196" y="120740"/>
                      </a:lnTo>
                      <a:lnTo>
                        <a:pt x="136774" y="160311"/>
                      </a:lnTo>
                      <a:lnTo>
                        <a:pt x="138263" y="163320"/>
                      </a:lnTo>
                      <a:lnTo>
                        <a:pt x="135447" y="165227"/>
                      </a:lnTo>
                      <a:cubicBezTo>
                        <a:pt x="122039" y="174506"/>
                        <a:pt x="109409" y="184863"/>
                        <a:pt x="97684" y="196195"/>
                      </a:cubicBezTo>
                      <a:cubicBezTo>
                        <a:pt x="85679" y="207357"/>
                        <a:pt x="74514" y="219461"/>
                        <a:pt x="63420" y="231616"/>
                      </a:cubicBezTo>
                      <a:cubicBezTo>
                        <a:pt x="52364" y="243819"/>
                        <a:pt x="41723" y="256427"/>
                        <a:pt x="31239" y="269177"/>
                      </a:cubicBezTo>
                      <a:cubicBezTo>
                        <a:pt x="20654" y="281855"/>
                        <a:pt x="10495" y="294886"/>
                        <a:pt x="398" y="30800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69" name="Google Shape;1769;p31"/>
              <p:cNvGrpSpPr/>
              <p:nvPr/>
            </p:nvGrpSpPr>
            <p:grpSpPr>
              <a:xfrm>
                <a:off x="3444665" y="780501"/>
                <a:ext cx="229776" cy="426592"/>
                <a:chOff x="3444665" y="780501"/>
                <a:chExt cx="229776" cy="426592"/>
              </a:xfrm>
            </p:grpSpPr>
            <p:grpSp>
              <p:nvGrpSpPr>
                <p:cNvPr id="1770" name="Google Shape;1770;p31"/>
                <p:cNvGrpSpPr/>
                <p:nvPr/>
              </p:nvGrpSpPr>
              <p:grpSpPr>
                <a:xfrm>
                  <a:off x="3444665" y="1021036"/>
                  <a:ext cx="195869" cy="186057"/>
                  <a:chOff x="3444665" y="1021036"/>
                  <a:chExt cx="195869" cy="186057"/>
                </a:xfrm>
              </p:grpSpPr>
              <p:sp>
                <p:nvSpPr>
                  <p:cNvPr id="1771" name="Google Shape;1771;p31"/>
                  <p:cNvSpPr/>
                  <p:nvPr/>
                </p:nvSpPr>
                <p:spPr>
                  <a:xfrm>
                    <a:off x="3444665" y="1021036"/>
                    <a:ext cx="195869" cy="1860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86057" extrusionOk="0">
                        <a:moveTo>
                          <a:pt x="398" y="186321"/>
                        </a:moveTo>
                        <a:cubicBezTo>
                          <a:pt x="398" y="186321"/>
                          <a:pt x="229692" y="161924"/>
                          <a:pt x="192105" y="6881"/>
                        </a:cubicBezTo>
                        <a:cubicBezTo>
                          <a:pt x="39991" y="-40964"/>
                          <a:pt x="398" y="186321"/>
                          <a:pt x="398" y="18632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72" name="Google Shape;1772;p31"/>
                  <p:cNvSpPr/>
                  <p:nvPr/>
                </p:nvSpPr>
                <p:spPr>
                  <a:xfrm>
                    <a:off x="3444665" y="1027653"/>
                    <a:ext cx="195869" cy="179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79440" extrusionOk="0">
                        <a:moveTo>
                          <a:pt x="398" y="179704"/>
                        </a:moveTo>
                        <a:cubicBezTo>
                          <a:pt x="398" y="179704"/>
                          <a:pt x="229692" y="155307"/>
                          <a:pt x="192105" y="263"/>
                        </a:cubicBezTo>
                        <a:cubicBezTo>
                          <a:pt x="202887" y="111782"/>
                          <a:pt x="398" y="179704"/>
                          <a:pt x="398" y="17970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73" name="Google Shape;1773;p31"/>
                <p:cNvGrpSpPr/>
                <p:nvPr/>
              </p:nvGrpSpPr>
              <p:grpSpPr>
                <a:xfrm>
                  <a:off x="3542215" y="780501"/>
                  <a:ext cx="132226" cy="250072"/>
                  <a:chOff x="3542215" y="780501"/>
                  <a:chExt cx="132226" cy="250072"/>
                </a:xfrm>
              </p:grpSpPr>
              <p:sp>
                <p:nvSpPr>
                  <p:cNvPr id="1774" name="Google Shape;1774;p31"/>
                  <p:cNvSpPr/>
                  <p:nvPr/>
                </p:nvSpPr>
                <p:spPr>
                  <a:xfrm>
                    <a:off x="3542215" y="780501"/>
                    <a:ext cx="132226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226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207323" y="133150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75" name="Google Shape;1775;p31"/>
                  <p:cNvSpPr/>
                  <p:nvPr/>
                </p:nvSpPr>
                <p:spPr>
                  <a:xfrm>
                    <a:off x="3542215" y="780501"/>
                    <a:ext cx="98722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8722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-6267" y="212464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76" name="Google Shape;1776;p31"/>
                <p:cNvSpPr/>
                <p:nvPr/>
              </p:nvSpPr>
              <p:spPr>
                <a:xfrm>
                  <a:off x="3487448" y="858739"/>
                  <a:ext cx="153658" cy="2985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658" h="298541" extrusionOk="0">
                      <a:moveTo>
                        <a:pt x="398" y="298805"/>
                      </a:moveTo>
                      <a:cubicBezTo>
                        <a:pt x="10575" y="285731"/>
                        <a:pt x="21608" y="273366"/>
                        <a:pt x="32697" y="261045"/>
                      </a:cubicBezTo>
                      <a:cubicBezTo>
                        <a:pt x="43948" y="248874"/>
                        <a:pt x="55503" y="236960"/>
                        <a:pt x="67632" y="225611"/>
                      </a:cubicBezTo>
                      <a:cubicBezTo>
                        <a:pt x="79765" y="214276"/>
                        <a:pt x="92195" y="203204"/>
                        <a:pt x="105454" y="193068"/>
                      </a:cubicBezTo>
                      <a:cubicBezTo>
                        <a:pt x="118663" y="182726"/>
                        <a:pt x="132769" y="173583"/>
                        <a:pt x="147604" y="165751"/>
                      </a:cubicBezTo>
                      <a:lnTo>
                        <a:pt x="145718" y="170479"/>
                      </a:lnTo>
                      <a:cubicBezTo>
                        <a:pt x="140819" y="156556"/>
                        <a:pt x="135851" y="142655"/>
                        <a:pt x="131291" y="128612"/>
                      </a:cubicBezTo>
                      <a:cubicBezTo>
                        <a:pt x="126716" y="114575"/>
                        <a:pt x="122187" y="100523"/>
                        <a:pt x="118073" y="86338"/>
                      </a:cubicBezTo>
                      <a:cubicBezTo>
                        <a:pt x="113844" y="72192"/>
                        <a:pt x="109946" y="57948"/>
                        <a:pt x="106381" y="43607"/>
                      </a:cubicBezTo>
                      <a:cubicBezTo>
                        <a:pt x="102970" y="29239"/>
                        <a:pt x="99471" y="14871"/>
                        <a:pt x="97253" y="263"/>
                      </a:cubicBezTo>
                      <a:cubicBezTo>
                        <a:pt x="101083" y="14511"/>
                        <a:pt x="105278" y="28633"/>
                        <a:pt x="109840" y="42629"/>
                      </a:cubicBezTo>
                      <a:cubicBezTo>
                        <a:pt x="114273" y="56668"/>
                        <a:pt x="118940" y="70629"/>
                        <a:pt x="123633" y="84577"/>
                      </a:cubicBezTo>
                      <a:lnTo>
                        <a:pt x="138050" y="126305"/>
                      </a:lnTo>
                      <a:lnTo>
                        <a:pt x="152925" y="167875"/>
                      </a:lnTo>
                      <a:lnTo>
                        <a:pt x="154057" y="171036"/>
                      </a:lnTo>
                      <a:lnTo>
                        <a:pt x="151039" y="172604"/>
                      </a:lnTo>
                      <a:cubicBezTo>
                        <a:pt x="136649" y="180270"/>
                        <a:pt x="122907" y="189096"/>
                        <a:pt x="109951" y="198997"/>
                      </a:cubicBezTo>
                      <a:cubicBezTo>
                        <a:pt x="96737" y="208695"/>
                        <a:pt x="84248" y="219427"/>
                        <a:pt x="71824" y="230217"/>
                      </a:cubicBezTo>
                      <a:cubicBezTo>
                        <a:pt x="59432" y="241059"/>
                        <a:pt x="47405" y="252351"/>
                        <a:pt x="35519" y="263802"/>
                      </a:cubicBezTo>
                      <a:cubicBezTo>
                        <a:pt x="23540" y="275171"/>
                        <a:pt x="11943" y="286940"/>
                        <a:pt x="398" y="29880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77" name="Google Shape;1777;p31"/>
              <p:cNvGrpSpPr/>
              <p:nvPr/>
            </p:nvGrpSpPr>
            <p:grpSpPr>
              <a:xfrm>
                <a:off x="2797064" y="828169"/>
                <a:ext cx="262305" cy="123618"/>
                <a:chOff x="2797064" y="828169"/>
                <a:chExt cx="262305" cy="123618"/>
              </a:xfrm>
            </p:grpSpPr>
            <p:sp>
              <p:nvSpPr>
                <p:cNvPr id="1778" name="Google Shape;1778;p31"/>
                <p:cNvSpPr/>
                <p:nvPr/>
              </p:nvSpPr>
              <p:spPr>
                <a:xfrm>
                  <a:off x="2797064" y="828169"/>
                  <a:ext cx="262305" cy="123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123618" extrusionOk="0">
                      <a:moveTo>
                        <a:pt x="398" y="68486"/>
                      </a:moveTo>
                      <a:cubicBezTo>
                        <a:pt x="398" y="68486"/>
                        <a:pt x="189931" y="199888"/>
                        <a:pt x="262704" y="57933"/>
                      </a:cubicBezTo>
                      <a:cubicBezTo>
                        <a:pt x="178774" y="-77717"/>
                        <a:pt x="398" y="68486"/>
                        <a:pt x="398" y="6848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79" name="Google Shape;1779;p31"/>
                <p:cNvSpPr/>
                <p:nvPr/>
              </p:nvSpPr>
              <p:spPr>
                <a:xfrm>
                  <a:off x="2797064" y="885839"/>
                  <a:ext cx="262305" cy="65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65948" extrusionOk="0">
                      <a:moveTo>
                        <a:pt x="398" y="10816"/>
                      </a:moveTo>
                      <a:cubicBezTo>
                        <a:pt x="398" y="10816"/>
                        <a:pt x="189931" y="142218"/>
                        <a:pt x="262704" y="263"/>
                      </a:cubicBezTo>
                      <a:cubicBezTo>
                        <a:pt x="198054" y="91744"/>
                        <a:pt x="398" y="10816"/>
                        <a:pt x="398" y="10816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780" name="Google Shape;1780;p31"/>
              <p:cNvSpPr/>
              <p:nvPr/>
            </p:nvSpPr>
            <p:spPr>
              <a:xfrm>
                <a:off x="2854648" y="887114"/>
                <a:ext cx="933454" cy="280753"/>
              </a:xfrm>
              <a:custGeom>
                <a:avLst/>
                <a:gdLst/>
                <a:ahLst/>
                <a:cxnLst/>
                <a:rect l="l" t="t" r="r" b="b"/>
                <a:pathLst>
                  <a:path w="933454" h="280753" extrusionOk="0">
                    <a:moveTo>
                      <a:pt x="398" y="4928"/>
                    </a:moveTo>
                    <a:cubicBezTo>
                      <a:pt x="41881" y="1612"/>
                      <a:pt x="83522" y="442"/>
                      <a:pt x="125148" y="269"/>
                    </a:cubicBezTo>
                    <a:cubicBezTo>
                      <a:pt x="166780" y="171"/>
                      <a:pt x="208401" y="1352"/>
                      <a:pt x="250011" y="3811"/>
                    </a:cubicBezTo>
                    <a:cubicBezTo>
                      <a:pt x="333316" y="8430"/>
                      <a:pt x="416153" y="19337"/>
                      <a:pt x="497816" y="36439"/>
                    </a:cubicBezTo>
                    <a:cubicBezTo>
                      <a:pt x="579366" y="54022"/>
                      <a:pt x="659900" y="78889"/>
                      <a:pt x="735282" y="116048"/>
                    </a:cubicBezTo>
                    <a:cubicBezTo>
                      <a:pt x="754151" y="125246"/>
                      <a:pt x="772531" y="135482"/>
                      <a:pt x="790535" y="146360"/>
                    </a:cubicBezTo>
                    <a:cubicBezTo>
                      <a:pt x="808581" y="157242"/>
                      <a:pt x="826024" y="169095"/>
                      <a:pt x="842787" y="181866"/>
                    </a:cubicBezTo>
                    <a:cubicBezTo>
                      <a:pt x="876651" y="207334"/>
                      <a:pt x="907238" y="236893"/>
                      <a:pt x="933853" y="269870"/>
                    </a:cubicBezTo>
                    <a:lnTo>
                      <a:pt x="919633" y="281017"/>
                    </a:lnTo>
                    <a:cubicBezTo>
                      <a:pt x="894473" y="248683"/>
                      <a:pt x="865416" y="219583"/>
                      <a:pt x="833122" y="194380"/>
                    </a:cubicBezTo>
                    <a:cubicBezTo>
                      <a:pt x="817001" y="181631"/>
                      <a:pt x="800201" y="169766"/>
                      <a:pt x="782795" y="158838"/>
                    </a:cubicBezTo>
                    <a:cubicBezTo>
                      <a:pt x="765384" y="147884"/>
                      <a:pt x="747554" y="137521"/>
                      <a:pt x="729180" y="128151"/>
                    </a:cubicBezTo>
                    <a:cubicBezTo>
                      <a:pt x="655793" y="90298"/>
                      <a:pt x="576512" y="64176"/>
                      <a:pt x="495840" y="45257"/>
                    </a:cubicBezTo>
                    <a:cubicBezTo>
                      <a:pt x="414840" y="26763"/>
                      <a:pt x="332560" y="14416"/>
                      <a:pt x="249702" y="8319"/>
                    </a:cubicBezTo>
                    <a:cubicBezTo>
                      <a:pt x="208266" y="5094"/>
                      <a:pt x="166743" y="3164"/>
                      <a:pt x="125134" y="2528"/>
                    </a:cubicBezTo>
                    <a:cubicBezTo>
                      <a:pt x="83557" y="1948"/>
                      <a:pt x="41930" y="2363"/>
                      <a:pt x="398" y="492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81" name="Google Shape;1781;p31"/>
            <p:cNvGrpSpPr/>
            <p:nvPr/>
          </p:nvGrpSpPr>
          <p:grpSpPr>
            <a:xfrm rot="7316594">
              <a:off x="2119544" y="-195727"/>
              <a:ext cx="705340" cy="1138798"/>
              <a:chOff x="9216123" y="1882013"/>
              <a:chExt cx="434790" cy="701985"/>
            </a:xfrm>
          </p:grpSpPr>
          <p:grpSp>
            <p:nvGrpSpPr>
              <p:cNvPr id="1782" name="Google Shape;1782;p31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783" name="Google Shape;1783;p31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784" name="Google Shape;1784;p31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85" name="Google Shape;1785;p31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86" name="Google Shape;1786;p31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787" name="Google Shape;1787;p31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88" name="Google Shape;1788;p31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89" name="Google Shape;1789;p31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90" name="Google Shape;1790;p31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791" name="Google Shape;1791;p31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792" name="Google Shape;1792;p31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93" name="Google Shape;1793;p31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94" name="Google Shape;1794;p31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795" name="Google Shape;1795;p31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96" name="Google Shape;1796;p31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97" name="Google Shape;1797;p31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98" name="Google Shape;1798;p31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799" name="Google Shape;1799;p31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800" name="Google Shape;1800;p31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01" name="Google Shape;1801;p31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802" name="Google Shape;1802;p31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803" name="Google Shape;1803;p31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04" name="Google Shape;1804;p31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805" name="Google Shape;1805;p31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06" name="Google Shape;1806;p31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807" name="Google Shape;1807;p31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08" name="Google Shape;1808;p31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809" name="Google Shape;1809;p31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10" name="Google Shape;1810;p31"/>
            <p:cNvGrpSpPr/>
            <p:nvPr/>
          </p:nvGrpSpPr>
          <p:grpSpPr>
            <a:xfrm rot="-829738" flipH="1">
              <a:off x="7879591" y="1034494"/>
              <a:ext cx="1534887" cy="1125759"/>
              <a:chOff x="7798752" y="0"/>
              <a:chExt cx="946043" cy="693873"/>
            </a:xfrm>
          </p:grpSpPr>
          <p:grpSp>
            <p:nvGrpSpPr>
              <p:cNvPr id="1811" name="Google Shape;1811;p31"/>
              <p:cNvGrpSpPr/>
              <p:nvPr/>
            </p:nvGrpSpPr>
            <p:grpSpPr>
              <a:xfrm>
                <a:off x="8282640" y="234519"/>
                <a:ext cx="235176" cy="459354"/>
                <a:chOff x="8282640" y="234519"/>
                <a:chExt cx="235176" cy="459354"/>
              </a:xfrm>
            </p:grpSpPr>
            <p:grpSp>
              <p:nvGrpSpPr>
                <p:cNvPr id="1812" name="Google Shape;1812;p31"/>
                <p:cNvGrpSpPr/>
                <p:nvPr/>
              </p:nvGrpSpPr>
              <p:grpSpPr>
                <a:xfrm>
                  <a:off x="8314556" y="234519"/>
                  <a:ext cx="203260" cy="204332"/>
                  <a:chOff x="8314556" y="234519"/>
                  <a:chExt cx="203260" cy="204332"/>
                </a:xfrm>
              </p:grpSpPr>
              <p:sp>
                <p:nvSpPr>
                  <p:cNvPr id="1813" name="Google Shape;1813;p31"/>
                  <p:cNvSpPr/>
                  <p:nvPr/>
                </p:nvSpPr>
                <p:spPr>
                  <a:xfrm>
                    <a:off x="8314556" y="234519"/>
                    <a:ext cx="203260" cy="2043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3260" h="204332" extrusionOk="0">
                        <a:moveTo>
                          <a:pt x="203659" y="263"/>
                        </a:moveTo>
                        <a:cubicBezTo>
                          <a:pt x="203659" y="263"/>
                          <a:pt x="-39883" y="35169"/>
                          <a:pt x="6201" y="199027"/>
                        </a:cubicBezTo>
                        <a:cubicBezTo>
                          <a:pt x="170247" y="244144"/>
                          <a:pt x="203659" y="263"/>
                          <a:pt x="203659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14" name="Google Shape;1814;p31"/>
                  <p:cNvSpPr/>
                  <p:nvPr/>
                </p:nvSpPr>
                <p:spPr>
                  <a:xfrm>
                    <a:off x="8314556" y="234519"/>
                    <a:ext cx="203260" cy="19876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3260" h="198764" extrusionOk="0">
                        <a:moveTo>
                          <a:pt x="203659" y="263"/>
                        </a:moveTo>
                        <a:cubicBezTo>
                          <a:pt x="203659" y="263"/>
                          <a:pt x="-39883" y="35169"/>
                          <a:pt x="6201" y="199027"/>
                        </a:cubicBezTo>
                        <a:cubicBezTo>
                          <a:pt x="-9615" y="80538"/>
                          <a:pt x="203659" y="263"/>
                          <a:pt x="203659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815" name="Google Shape;1815;p31"/>
                <p:cNvGrpSpPr/>
                <p:nvPr/>
              </p:nvGrpSpPr>
              <p:grpSpPr>
                <a:xfrm>
                  <a:off x="8282640" y="430346"/>
                  <a:ext cx="143604" cy="263527"/>
                  <a:chOff x="8282640" y="430346"/>
                  <a:chExt cx="143604" cy="263527"/>
                </a:xfrm>
              </p:grpSpPr>
              <p:sp>
                <p:nvSpPr>
                  <p:cNvPr id="1816" name="Google Shape;1816;p31"/>
                  <p:cNvSpPr/>
                  <p:nvPr/>
                </p:nvSpPr>
                <p:spPr>
                  <a:xfrm>
                    <a:off x="8282640" y="430346"/>
                    <a:ext cx="143603" cy="2635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3603" h="263527" extrusionOk="0">
                        <a:moveTo>
                          <a:pt x="128436" y="263791"/>
                        </a:moveTo>
                        <a:cubicBezTo>
                          <a:pt x="128436" y="263791"/>
                          <a:pt x="200899" y="28549"/>
                          <a:pt x="33134" y="263"/>
                        </a:cubicBezTo>
                        <a:cubicBezTo>
                          <a:pt x="-77697" y="129410"/>
                          <a:pt x="128436" y="263791"/>
                          <a:pt x="128436" y="26379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17" name="Google Shape;1817;p31"/>
                  <p:cNvSpPr/>
                  <p:nvPr/>
                </p:nvSpPr>
                <p:spPr>
                  <a:xfrm>
                    <a:off x="8315376" y="430346"/>
                    <a:ext cx="110868" cy="2635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868" h="263527" extrusionOk="0">
                        <a:moveTo>
                          <a:pt x="95700" y="263791"/>
                        </a:moveTo>
                        <a:cubicBezTo>
                          <a:pt x="95700" y="263791"/>
                          <a:pt x="168164" y="28549"/>
                          <a:pt x="398" y="263"/>
                        </a:cubicBezTo>
                        <a:cubicBezTo>
                          <a:pt x="114236" y="36558"/>
                          <a:pt x="95700" y="263791"/>
                          <a:pt x="95700" y="263791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818" name="Google Shape;1818;p31"/>
                <p:cNvSpPr/>
                <p:nvPr/>
              </p:nvSpPr>
              <p:spPr>
                <a:xfrm>
                  <a:off x="8315238" y="289292"/>
                  <a:ext cx="158889" cy="3220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889" h="322077" extrusionOk="0">
                      <a:moveTo>
                        <a:pt x="159288" y="263"/>
                      </a:moveTo>
                      <a:cubicBezTo>
                        <a:pt x="148943" y="14597"/>
                        <a:pt x="137658" y="28209"/>
                        <a:pt x="126312" y="41778"/>
                      </a:cubicBezTo>
                      <a:cubicBezTo>
                        <a:pt x="114787" y="55191"/>
                        <a:pt x="102928" y="68343"/>
                        <a:pt x="90435" y="80914"/>
                      </a:cubicBezTo>
                      <a:cubicBezTo>
                        <a:pt x="77937" y="93471"/>
                        <a:pt x="65113" y="105758"/>
                        <a:pt x="51368" y="117079"/>
                      </a:cubicBezTo>
                      <a:cubicBezTo>
                        <a:pt x="37684" y="128620"/>
                        <a:pt x="22997" y="138915"/>
                        <a:pt x="7483" y="147842"/>
                      </a:cubicBezTo>
                      <a:lnTo>
                        <a:pt x="9311" y="142727"/>
                      </a:lnTo>
                      <a:cubicBezTo>
                        <a:pt x="15074" y="157382"/>
                        <a:pt x="20909" y="172012"/>
                        <a:pt x="26315" y="186808"/>
                      </a:cubicBezTo>
                      <a:cubicBezTo>
                        <a:pt x="31737" y="201597"/>
                        <a:pt x="37111" y="216405"/>
                        <a:pt x="42047" y="231371"/>
                      </a:cubicBezTo>
                      <a:cubicBezTo>
                        <a:pt x="47104" y="246291"/>
                        <a:pt x="51811" y="261327"/>
                        <a:pt x="56169" y="276479"/>
                      </a:cubicBezTo>
                      <a:cubicBezTo>
                        <a:pt x="60362" y="291667"/>
                        <a:pt x="64650" y="306852"/>
                        <a:pt x="67580" y="322341"/>
                      </a:cubicBezTo>
                      <a:cubicBezTo>
                        <a:pt x="62945" y="307298"/>
                        <a:pt x="57925" y="292403"/>
                        <a:pt x="52519" y="277657"/>
                      </a:cubicBezTo>
                      <a:cubicBezTo>
                        <a:pt x="47248" y="262859"/>
                        <a:pt x="41731" y="248155"/>
                        <a:pt x="36186" y="233464"/>
                      </a:cubicBezTo>
                      <a:lnTo>
                        <a:pt x="19198" y="189531"/>
                      </a:lnTo>
                      <a:lnTo>
                        <a:pt x="1726" y="145783"/>
                      </a:lnTo>
                      <a:lnTo>
                        <a:pt x="398" y="142457"/>
                      </a:lnTo>
                      <a:lnTo>
                        <a:pt x="3555" y="140667"/>
                      </a:lnTo>
                      <a:cubicBezTo>
                        <a:pt x="18602" y="131936"/>
                        <a:pt x="32912" y="121991"/>
                        <a:pt x="46343" y="110932"/>
                      </a:cubicBezTo>
                      <a:cubicBezTo>
                        <a:pt x="60057" y="100079"/>
                        <a:pt x="72958" y="88153"/>
                        <a:pt x="85787" y="76166"/>
                      </a:cubicBezTo>
                      <a:cubicBezTo>
                        <a:pt x="98580" y="64125"/>
                        <a:pt x="110966" y="51618"/>
                        <a:pt x="123197" y="38947"/>
                      </a:cubicBezTo>
                      <a:cubicBezTo>
                        <a:pt x="135530" y="26360"/>
                        <a:pt x="147439" y="13361"/>
                        <a:pt x="15928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19" name="Google Shape;1819;p31"/>
              <p:cNvGrpSpPr/>
              <p:nvPr/>
            </p:nvGrpSpPr>
            <p:grpSpPr>
              <a:xfrm>
                <a:off x="8056875" y="169158"/>
                <a:ext cx="285066" cy="431263"/>
                <a:chOff x="8056875" y="169158"/>
                <a:chExt cx="285066" cy="431263"/>
              </a:xfrm>
            </p:grpSpPr>
            <p:grpSp>
              <p:nvGrpSpPr>
                <p:cNvPr id="1820" name="Google Shape;1820;p31"/>
                <p:cNvGrpSpPr/>
                <p:nvPr/>
              </p:nvGrpSpPr>
              <p:grpSpPr>
                <a:xfrm>
                  <a:off x="8110111" y="169158"/>
                  <a:ext cx="231830" cy="173244"/>
                  <a:chOff x="8110111" y="169158"/>
                  <a:chExt cx="231830" cy="173244"/>
                </a:xfrm>
              </p:grpSpPr>
              <p:sp>
                <p:nvSpPr>
                  <p:cNvPr id="1821" name="Google Shape;1821;p31"/>
                  <p:cNvSpPr/>
                  <p:nvPr/>
                </p:nvSpPr>
                <p:spPr>
                  <a:xfrm>
                    <a:off x="8110111" y="169158"/>
                    <a:ext cx="231830" cy="173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1830" h="173244" extrusionOk="0">
                        <a:moveTo>
                          <a:pt x="232229" y="424"/>
                        </a:moveTo>
                        <a:cubicBezTo>
                          <a:pt x="232229" y="424"/>
                          <a:pt x="-13534" y="-10986"/>
                          <a:pt x="1020" y="158612"/>
                        </a:cubicBezTo>
                        <a:cubicBezTo>
                          <a:pt x="153699" y="233708"/>
                          <a:pt x="232229" y="424"/>
                          <a:pt x="232229" y="424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22" name="Google Shape;1822;p31"/>
                  <p:cNvSpPr/>
                  <p:nvPr/>
                </p:nvSpPr>
                <p:spPr>
                  <a:xfrm>
                    <a:off x="8110111" y="169158"/>
                    <a:ext cx="231830" cy="1583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1830" h="158348" extrusionOk="0">
                        <a:moveTo>
                          <a:pt x="232229" y="424"/>
                        </a:moveTo>
                        <a:cubicBezTo>
                          <a:pt x="232229" y="424"/>
                          <a:pt x="-13534" y="-10986"/>
                          <a:pt x="1020" y="158612"/>
                        </a:cubicBezTo>
                        <a:cubicBezTo>
                          <a:pt x="7693" y="39257"/>
                          <a:pt x="232229" y="424"/>
                          <a:pt x="232229" y="42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823" name="Google Shape;1823;p31"/>
                <p:cNvGrpSpPr/>
                <p:nvPr/>
              </p:nvGrpSpPr>
              <p:grpSpPr>
                <a:xfrm>
                  <a:off x="8056875" y="323688"/>
                  <a:ext cx="134006" cy="276733"/>
                  <a:chOff x="8056875" y="323688"/>
                  <a:chExt cx="134006" cy="276733"/>
                </a:xfrm>
              </p:grpSpPr>
              <p:sp>
                <p:nvSpPr>
                  <p:cNvPr id="1824" name="Google Shape;1824;p31"/>
                  <p:cNvSpPr/>
                  <p:nvPr/>
                </p:nvSpPr>
                <p:spPr>
                  <a:xfrm>
                    <a:off x="8056875" y="323688"/>
                    <a:ext cx="134005" cy="2767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005" h="276733" extrusionOk="0">
                        <a:moveTo>
                          <a:pt x="94132" y="276997"/>
                        </a:moveTo>
                        <a:cubicBezTo>
                          <a:pt x="94132" y="276997"/>
                          <a:pt x="209400" y="59525"/>
                          <a:pt x="49913" y="263"/>
                        </a:cubicBezTo>
                        <a:cubicBezTo>
                          <a:pt x="-83158" y="106323"/>
                          <a:pt x="94132" y="276997"/>
                          <a:pt x="94132" y="27699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25" name="Google Shape;1825;p31"/>
                  <p:cNvSpPr/>
                  <p:nvPr/>
                </p:nvSpPr>
                <p:spPr>
                  <a:xfrm>
                    <a:off x="8106390" y="323688"/>
                    <a:ext cx="84491" cy="2767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4491" h="276733" extrusionOk="0">
                        <a:moveTo>
                          <a:pt x="44617" y="276997"/>
                        </a:moveTo>
                        <a:cubicBezTo>
                          <a:pt x="44617" y="276997"/>
                          <a:pt x="159885" y="59525"/>
                          <a:pt x="398" y="263"/>
                        </a:cubicBezTo>
                        <a:cubicBezTo>
                          <a:pt x="105414" y="57273"/>
                          <a:pt x="44617" y="276997"/>
                          <a:pt x="44617" y="27699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826" name="Google Shape;1826;p31"/>
                <p:cNvSpPr/>
                <p:nvPr/>
              </p:nvSpPr>
              <p:spPr>
                <a:xfrm>
                  <a:off x="8106040" y="214922"/>
                  <a:ext cx="182721" cy="2991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2721" h="299157" extrusionOk="0">
                      <a:moveTo>
                        <a:pt x="183120" y="263"/>
                      </a:moveTo>
                      <a:cubicBezTo>
                        <a:pt x="170273" y="12403"/>
                        <a:pt x="156636" y="23656"/>
                        <a:pt x="142948" y="34854"/>
                      </a:cubicBezTo>
                      <a:cubicBezTo>
                        <a:pt x="129113" y="45867"/>
                        <a:pt x="115000" y="56561"/>
                        <a:pt x="100373" y="66564"/>
                      </a:cubicBezTo>
                      <a:cubicBezTo>
                        <a:pt x="85742" y="76554"/>
                        <a:pt x="70842" y="86217"/>
                        <a:pt x="55220" y="94758"/>
                      </a:cubicBezTo>
                      <a:cubicBezTo>
                        <a:pt x="39616" y="103526"/>
                        <a:pt x="23260" y="110883"/>
                        <a:pt x="6348" y="116741"/>
                      </a:cubicBezTo>
                      <a:lnTo>
                        <a:pt x="9102" y="112060"/>
                      </a:lnTo>
                      <a:cubicBezTo>
                        <a:pt x="12016" y="127536"/>
                        <a:pt x="15006" y="143001"/>
                        <a:pt x="17543" y="158549"/>
                      </a:cubicBezTo>
                      <a:cubicBezTo>
                        <a:pt x="20096" y="174093"/>
                        <a:pt x="22599" y="189647"/>
                        <a:pt x="24643" y="205273"/>
                      </a:cubicBezTo>
                      <a:cubicBezTo>
                        <a:pt x="26814" y="220877"/>
                        <a:pt x="28620" y="236530"/>
                        <a:pt x="30060" y="252231"/>
                      </a:cubicBezTo>
                      <a:cubicBezTo>
                        <a:pt x="31333" y="267936"/>
                        <a:pt x="32698" y="283656"/>
                        <a:pt x="32673" y="299421"/>
                      </a:cubicBezTo>
                      <a:cubicBezTo>
                        <a:pt x="30940" y="283774"/>
                        <a:pt x="28800" y="268201"/>
                        <a:pt x="26254" y="252703"/>
                      </a:cubicBezTo>
                      <a:cubicBezTo>
                        <a:pt x="23850" y="237179"/>
                        <a:pt x="21187" y="221700"/>
                        <a:pt x="18494" y="206230"/>
                      </a:cubicBezTo>
                      <a:lnTo>
                        <a:pt x="10041" y="159888"/>
                      </a:lnTo>
                      <a:lnTo>
                        <a:pt x="1080" y="113639"/>
                      </a:lnTo>
                      <a:lnTo>
                        <a:pt x="398" y="110122"/>
                      </a:lnTo>
                      <a:lnTo>
                        <a:pt x="3834" y="108956"/>
                      </a:lnTo>
                      <a:cubicBezTo>
                        <a:pt x="20251" y="103204"/>
                        <a:pt x="36171" y="96121"/>
                        <a:pt x="51436" y="87777"/>
                      </a:cubicBezTo>
                      <a:cubicBezTo>
                        <a:pt x="66941" y="79690"/>
                        <a:pt x="81848" y="70396"/>
                        <a:pt x="96697" y="61029"/>
                      </a:cubicBezTo>
                      <a:cubicBezTo>
                        <a:pt x="111519" y="51601"/>
                        <a:pt x="126030" y="41641"/>
                        <a:pt x="140419" y="31489"/>
                      </a:cubicBezTo>
                      <a:cubicBezTo>
                        <a:pt x="154892" y="21439"/>
                        <a:pt x="169026" y="10906"/>
                        <a:pt x="183120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27" name="Google Shape;1827;p31"/>
              <p:cNvGrpSpPr/>
              <p:nvPr/>
            </p:nvGrpSpPr>
            <p:grpSpPr>
              <a:xfrm>
                <a:off x="7853279" y="48738"/>
                <a:ext cx="313044" cy="410113"/>
                <a:chOff x="7853279" y="48738"/>
                <a:chExt cx="313044" cy="410113"/>
              </a:xfrm>
            </p:grpSpPr>
            <p:grpSp>
              <p:nvGrpSpPr>
                <p:cNvPr id="1828" name="Google Shape;1828;p31"/>
                <p:cNvGrpSpPr/>
                <p:nvPr/>
              </p:nvGrpSpPr>
              <p:grpSpPr>
                <a:xfrm>
                  <a:off x="7918386" y="48738"/>
                  <a:ext cx="247937" cy="156808"/>
                  <a:chOff x="7918386" y="48738"/>
                  <a:chExt cx="247937" cy="156808"/>
                </a:xfrm>
              </p:grpSpPr>
              <p:sp>
                <p:nvSpPr>
                  <p:cNvPr id="1829" name="Google Shape;1829;p31"/>
                  <p:cNvSpPr/>
                  <p:nvPr/>
                </p:nvSpPr>
                <p:spPr>
                  <a:xfrm>
                    <a:off x="7918387" y="48738"/>
                    <a:ext cx="247936" cy="15680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936" h="156808" extrusionOk="0">
                        <a:moveTo>
                          <a:pt x="248334" y="4297"/>
                        </a:moveTo>
                        <a:cubicBezTo>
                          <a:pt x="248334" y="4297"/>
                          <a:pt x="5538" y="-35464"/>
                          <a:pt x="398" y="134681"/>
                        </a:cubicBezTo>
                        <a:cubicBezTo>
                          <a:pt x="143376" y="226934"/>
                          <a:pt x="248334" y="4297"/>
                          <a:pt x="248334" y="429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30" name="Google Shape;1830;p31"/>
                  <p:cNvSpPr/>
                  <p:nvPr/>
                </p:nvSpPr>
                <p:spPr>
                  <a:xfrm>
                    <a:off x="7918386" y="48738"/>
                    <a:ext cx="247936" cy="1344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936" h="134417" extrusionOk="0">
                        <a:moveTo>
                          <a:pt x="248335" y="4297"/>
                        </a:moveTo>
                        <a:cubicBezTo>
                          <a:pt x="248335" y="4297"/>
                          <a:pt x="5538" y="-35464"/>
                          <a:pt x="398" y="134681"/>
                        </a:cubicBezTo>
                        <a:cubicBezTo>
                          <a:pt x="20818" y="16897"/>
                          <a:pt x="248335" y="4297"/>
                          <a:pt x="248335" y="429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831" name="Google Shape;1831;p31"/>
                <p:cNvGrpSpPr/>
                <p:nvPr/>
              </p:nvGrpSpPr>
              <p:grpSpPr>
                <a:xfrm>
                  <a:off x="7853279" y="178858"/>
                  <a:ext cx="131842" cy="279993"/>
                  <a:chOff x="7853279" y="178858"/>
                  <a:chExt cx="131842" cy="279993"/>
                </a:xfrm>
              </p:grpSpPr>
              <p:sp>
                <p:nvSpPr>
                  <p:cNvPr id="1832" name="Google Shape;1832;p31"/>
                  <p:cNvSpPr/>
                  <p:nvPr/>
                </p:nvSpPr>
                <p:spPr>
                  <a:xfrm>
                    <a:off x="7853279" y="178858"/>
                    <a:ext cx="131842" cy="2799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1842" h="279993" extrusionOk="0">
                        <a:moveTo>
                          <a:pt x="73580" y="280257"/>
                        </a:moveTo>
                        <a:cubicBezTo>
                          <a:pt x="73580" y="280257"/>
                          <a:pt x="213204" y="77577"/>
                          <a:pt x="61634" y="263"/>
                        </a:cubicBezTo>
                        <a:cubicBezTo>
                          <a:pt x="-82799" y="90219"/>
                          <a:pt x="73580" y="280257"/>
                          <a:pt x="73580" y="28025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33" name="Google Shape;1833;p31"/>
                  <p:cNvSpPr/>
                  <p:nvPr/>
                </p:nvSpPr>
                <p:spPr>
                  <a:xfrm>
                    <a:off x="7914514" y="178858"/>
                    <a:ext cx="70607" cy="2799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607" h="279993" extrusionOk="0">
                        <a:moveTo>
                          <a:pt x="12345" y="280257"/>
                        </a:moveTo>
                        <a:cubicBezTo>
                          <a:pt x="12345" y="280257"/>
                          <a:pt x="151969" y="77577"/>
                          <a:pt x="398" y="263"/>
                        </a:cubicBezTo>
                        <a:cubicBezTo>
                          <a:pt x="98123" y="69038"/>
                          <a:pt x="12345" y="280257"/>
                          <a:pt x="12345" y="28025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834" name="Google Shape;1834;p31"/>
                <p:cNvSpPr/>
                <p:nvPr/>
              </p:nvSpPr>
              <p:spPr>
                <a:xfrm>
                  <a:off x="7914040" y="91918"/>
                  <a:ext cx="194190" cy="2797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190" h="279747" extrusionOk="0">
                      <a:moveTo>
                        <a:pt x="194589" y="263"/>
                      </a:moveTo>
                      <a:cubicBezTo>
                        <a:pt x="180425" y="10834"/>
                        <a:pt x="165580" y="20435"/>
                        <a:pt x="150689" y="29975"/>
                      </a:cubicBezTo>
                      <a:cubicBezTo>
                        <a:pt x="135675" y="39314"/>
                        <a:pt x="120421" y="48303"/>
                        <a:pt x="104735" y="56547"/>
                      </a:cubicBezTo>
                      <a:cubicBezTo>
                        <a:pt x="89049" y="64778"/>
                        <a:pt x="73132" y="72653"/>
                        <a:pt x="56628" y="79330"/>
                      </a:cubicBezTo>
                      <a:cubicBezTo>
                        <a:pt x="40115" y="86234"/>
                        <a:pt x="23019" y="91649"/>
                        <a:pt x="5544" y="95511"/>
                      </a:cubicBezTo>
                      <a:lnTo>
                        <a:pt x="8820" y="91181"/>
                      </a:lnTo>
                      <a:cubicBezTo>
                        <a:pt x="9926" y="106890"/>
                        <a:pt x="11109" y="122597"/>
                        <a:pt x="11833" y="138335"/>
                      </a:cubicBezTo>
                      <a:cubicBezTo>
                        <a:pt x="12573" y="154070"/>
                        <a:pt x="13262" y="169809"/>
                        <a:pt x="13487" y="185567"/>
                      </a:cubicBezTo>
                      <a:cubicBezTo>
                        <a:pt x="13840" y="201317"/>
                        <a:pt x="13825" y="217073"/>
                        <a:pt x="13441" y="232836"/>
                      </a:cubicBezTo>
                      <a:cubicBezTo>
                        <a:pt x="12891" y="248583"/>
                        <a:pt x="12430" y="264355"/>
                        <a:pt x="10584" y="280011"/>
                      </a:cubicBezTo>
                      <a:cubicBezTo>
                        <a:pt x="10671" y="264269"/>
                        <a:pt x="10344" y="248554"/>
                        <a:pt x="9606" y="232865"/>
                      </a:cubicBezTo>
                      <a:cubicBezTo>
                        <a:pt x="9012" y="217167"/>
                        <a:pt x="8155" y="201483"/>
                        <a:pt x="7267" y="185806"/>
                      </a:cubicBezTo>
                      <a:lnTo>
                        <a:pt x="4227" y="138797"/>
                      </a:lnTo>
                      <a:lnTo>
                        <a:pt x="669" y="91821"/>
                      </a:lnTo>
                      <a:lnTo>
                        <a:pt x="398" y="88249"/>
                      </a:lnTo>
                      <a:lnTo>
                        <a:pt x="3946" y="87489"/>
                      </a:lnTo>
                      <a:cubicBezTo>
                        <a:pt x="20917" y="83673"/>
                        <a:pt x="37549" y="78479"/>
                        <a:pt x="53676" y="71958"/>
                      </a:cubicBezTo>
                      <a:cubicBezTo>
                        <a:pt x="70012" y="65718"/>
                        <a:pt x="85893" y="58210"/>
                        <a:pt x="101724" y="50624"/>
                      </a:cubicBezTo>
                      <a:cubicBezTo>
                        <a:pt x="117537" y="42974"/>
                        <a:pt x="133101" y="34758"/>
                        <a:pt x="148566" y="26340"/>
                      </a:cubicBezTo>
                      <a:cubicBezTo>
                        <a:pt x="164103" y="18032"/>
                        <a:pt x="179359" y="9204"/>
                        <a:pt x="194589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35" name="Google Shape;1835;p31"/>
              <p:cNvGrpSpPr/>
              <p:nvPr/>
            </p:nvGrpSpPr>
            <p:grpSpPr>
              <a:xfrm>
                <a:off x="8471947" y="449245"/>
                <a:ext cx="272848" cy="136656"/>
                <a:chOff x="8471947" y="449245"/>
                <a:chExt cx="272848" cy="136656"/>
              </a:xfrm>
            </p:grpSpPr>
            <p:sp>
              <p:nvSpPr>
                <p:cNvPr id="1836" name="Google Shape;1836;p31"/>
                <p:cNvSpPr/>
                <p:nvPr/>
              </p:nvSpPr>
              <p:spPr>
                <a:xfrm>
                  <a:off x="8471947" y="449245"/>
                  <a:ext cx="272848" cy="1366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848" h="136656" extrusionOk="0">
                      <a:moveTo>
                        <a:pt x="273246" y="106638"/>
                      </a:moveTo>
                      <a:cubicBezTo>
                        <a:pt x="273246" y="106638"/>
                        <a:pt x="115381" y="-82166"/>
                        <a:pt x="398" y="43295"/>
                      </a:cubicBezTo>
                      <a:cubicBezTo>
                        <a:pt x="48416" y="206597"/>
                        <a:pt x="273246" y="106638"/>
                        <a:pt x="273246" y="10663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37" name="Google Shape;1837;p31"/>
                <p:cNvSpPr/>
                <p:nvPr/>
              </p:nvSpPr>
              <p:spPr>
                <a:xfrm>
                  <a:off x="8471947" y="449245"/>
                  <a:ext cx="272848" cy="1063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848" h="106374" extrusionOk="0">
                      <a:moveTo>
                        <a:pt x="273246" y="106638"/>
                      </a:moveTo>
                      <a:cubicBezTo>
                        <a:pt x="273246" y="106638"/>
                        <a:pt x="115381" y="-82166"/>
                        <a:pt x="398" y="43295"/>
                      </a:cubicBezTo>
                      <a:cubicBezTo>
                        <a:pt x="92762" y="-32535"/>
                        <a:pt x="273246" y="106638"/>
                        <a:pt x="273246" y="106638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838" name="Google Shape;1838;p31"/>
              <p:cNvSpPr/>
              <p:nvPr/>
            </p:nvSpPr>
            <p:spPr>
              <a:xfrm>
                <a:off x="7798752" y="0"/>
                <a:ext cx="885495" cy="544076"/>
              </a:xfrm>
              <a:custGeom>
                <a:avLst/>
                <a:gdLst/>
                <a:ahLst/>
                <a:cxnLst/>
                <a:rect l="l" t="t" r="r" b="b"/>
                <a:pathLst>
                  <a:path w="885495" h="544076" extrusionOk="0">
                    <a:moveTo>
                      <a:pt x="885894" y="544340"/>
                    </a:moveTo>
                    <a:cubicBezTo>
                      <a:pt x="842278" y="536018"/>
                      <a:pt x="799107" y="525442"/>
                      <a:pt x="756232" y="513845"/>
                    </a:cubicBezTo>
                    <a:cubicBezTo>
                      <a:pt x="713372" y="502168"/>
                      <a:pt x="670885" y="489180"/>
                      <a:pt x="628770" y="474880"/>
                    </a:cubicBezTo>
                    <a:cubicBezTo>
                      <a:pt x="544370" y="446562"/>
                      <a:pt x="462227" y="411908"/>
                      <a:pt x="383042" y="371213"/>
                    </a:cubicBezTo>
                    <a:cubicBezTo>
                      <a:pt x="304111" y="330055"/>
                      <a:pt x="228282" y="281690"/>
                      <a:pt x="161228" y="222137"/>
                    </a:cubicBezTo>
                    <a:cubicBezTo>
                      <a:pt x="144413" y="207335"/>
                      <a:pt x="128396" y="191605"/>
                      <a:pt x="112948" y="175320"/>
                    </a:cubicBezTo>
                    <a:cubicBezTo>
                      <a:pt x="97456" y="159020"/>
                      <a:pt x="82860" y="141891"/>
                      <a:pt x="69222" y="124010"/>
                    </a:cubicBezTo>
                    <a:cubicBezTo>
                      <a:pt x="41578" y="88229"/>
                      <a:pt x="18462" y="49166"/>
                      <a:pt x="398" y="7709"/>
                    </a:cubicBezTo>
                    <a:lnTo>
                      <a:pt x="18178" y="263"/>
                    </a:lnTo>
                    <a:cubicBezTo>
                      <a:pt x="34926" y="40647"/>
                      <a:pt x="56599" y="78805"/>
                      <a:pt x="82702" y="113869"/>
                    </a:cubicBezTo>
                    <a:cubicBezTo>
                      <a:pt x="95684" y="131547"/>
                      <a:pt x="109616" y="148506"/>
                      <a:pt x="124436" y="164672"/>
                    </a:cubicBezTo>
                    <a:cubicBezTo>
                      <a:pt x="139255" y="180867"/>
                      <a:pt x="154669" y="196572"/>
                      <a:pt x="170926" y="211411"/>
                    </a:cubicBezTo>
                    <a:cubicBezTo>
                      <a:pt x="235731" y="271114"/>
                      <a:pt x="309916" y="320416"/>
                      <a:pt x="387567" y="362700"/>
                    </a:cubicBezTo>
                    <a:cubicBezTo>
                      <a:pt x="465676" y="404640"/>
                      <a:pt x="546839" y="440618"/>
                      <a:pt x="630363" y="470329"/>
                    </a:cubicBezTo>
                    <a:cubicBezTo>
                      <a:pt x="672082" y="485368"/>
                      <a:pt x="714256" y="499100"/>
                      <a:pt x="756885" y="511524"/>
                    </a:cubicBezTo>
                    <a:cubicBezTo>
                      <a:pt x="799496" y="523882"/>
                      <a:pt x="842440" y="535230"/>
                      <a:pt x="885894" y="54434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839" name="Google Shape;1839;p31"/>
          <p:cNvGrpSpPr/>
          <p:nvPr/>
        </p:nvGrpSpPr>
        <p:grpSpPr>
          <a:xfrm>
            <a:off x="1232503" y="829506"/>
            <a:ext cx="6452597" cy="3451366"/>
            <a:chOff x="1232503" y="829506"/>
            <a:chExt cx="6452597" cy="3451366"/>
          </a:xfrm>
        </p:grpSpPr>
        <p:grpSp>
          <p:nvGrpSpPr>
            <p:cNvPr id="1840" name="Google Shape;1840;p31"/>
            <p:cNvGrpSpPr/>
            <p:nvPr/>
          </p:nvGrpSpPr>
          <p:grpSpPr>
            <a:xfrm>
              <a:off x="3141986" y="4180721"/>
              <a:ext cx="100097" cy="100152"/>
              <a:chOff x="7612536" y="1203921"/>
              <a:chExt cx="100097" cy="100152"/>
            </a:xfrm>
          </p:grpSpPr>
          <p:sp>
            <p:nvSpPr>
              <p:cNvPr id="1841" name="Google Shape;1841;p31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42" name="Google Shape;1842;p31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3" name="Google Shape;1843;p31"/>
            <p:cNvGrpSpPr/>
            <p:nvPr/>
          </p:nvGrpSpPr>
          <p:grpSpPr>
            <a:xfrm>
              <a:off x="7077791" y="829506"/>
              <a:ext cx="100097" cy="100152"/>
              <a:chOff x="4799854" y="1904919"/>
              <a:chExt cx="100097" cy="100152"/>
            </a:xfrm>
          </p:grpSpPr>
          <p:sp>
            <p:nvSpPr>
              <p:cNvPr id="1844" name="Google Shape;1844;p31"/>
              <p:cNvSpPr/>
              <p:nvPr/>
            </p:nvSpPr>
            <p:spPr>
              <a:xfrm>
                <a:off x="4839583" y="1904919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5"/>
                      <a:pt x="16417" y="100415"/>
                      <a:pt x="10717" y="100415"/>
                    </a:cubicBezTo>
                    <a:cubicBezTo>
                      <a:pt x="5019" y="100415"/>
                      <a:pt x="398" y="77995"/>
                      <a:pt x="398" y="50339"/>
                    </a:cubicBezTo>
                    <a:cubicBezTo>
                      <a:pt x="398" y="22683"/>
                      <a:pt x="5019" y="263"/>
                      <a:pt x="10717" y="263"/>
                    </a:cubicBezTo>
                    <a:cubicBezTo>
                      <a:pt x="16417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45" name="Google Shape;1845;p31"/>
              <p:cNvSpPr/>
              <p:nvPr/>
            </p:nvSpPr>
            <p:spPr>
              <a:xfrm>
                <a:off x="4799854" y="1944670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6" name="Google Shape;1846;p31"/>
            <p:cNvGrpSpPr/>
            <p:nvPr/>
          </p:nvGrpSpPr>
          <p:grpSpPr>
            <a:xfrm>
              <a:off x="1232503" y="1015630"/>
              <a:ext cx="106131" cy="106190"/>
              <a:chOff x="4101790" y="1204830"/>
              <a:chExt cx="106131" cy="106190"/>
            </a:xfrm>
          </p:grpSpPr>
          <p:sp>
            <p:nvSpPr>
              <p:cNvPr id="1847" name="Google Shape;1847;p31"/>
              <p:cNvSpPr/>
              <p:nvPr/>
            </p:nvSpPr>
            <p:spPr>
              <a:xfrm>
                <a:off x="4143914" y="1204830"/>
                <a:ext cx="21883" cy="106190"/>
              </a:xfrm>
              <a:custGeom>
                <a:avLst/>
                <a:gdLst/>
                <a:ahLst/>
                <a:cxnLst/>
                <a:rect l="l" t="t" r="r" b="b"/>
                <a:pathLst>
                  <a:path w="21883" h="106190" extrusionOk="0">
                    <a:moveTo>
                      <a:pt x="22282" y="53359"/>
                    </a:moveTo>
                    <a:cubicBezTo>
                      <a:pt x="22282" y="82682"/>
                      <a:pt x="17382" y="106454"/>
                      <a:pt x="11339" y="106454"/>
                    </a:cubicBezTo>
                    <a:cubicBezTo>
                      <a:pt x="5297" y="106454"/>
                      <a:pt x="398" y="82682"/>
                      <a:pt x="398" y="53359"/>
                    </a:cubicBezTo>
                    <a:cubicBezTo>
                      <a:pt x="398" y="24035"/>
                      <a:pt x="5297" y="263"/>
                      <a:pt x="11339" y="263"/>
                    </a:cubicBezTo>
                    <a:cubicBezTo>
                      <a:pt x="17382" y="263"/>
                      <a:pt x="22282" y="24035"/>
                      <a:pt x="22282" y="533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48" name="Google Shape;1848;p31"/>
              <p:cNvSpPr/>
              <p:nvPr/>
            </p:nvSpPr>
            <p:spPr>
              <a:xfrm>
                <a:off x="4101790" y="1246978"/>
                <a:ext cx="106131" cy="21895"/>
              </a:xfrm>
              <a:custGeom>
                <a:avLst/>
                <a:gdLst/>
                <a:ahLst/>
                <a:cxnLst/>
                <a:rect l="l" t="t" r="r" b="b"/>
                <a:pathLst>
                  <a:path w="106131" h="21895" extrusionOk="0">
                    <a:moveTo>
                      <a:pt x="53464" y="263"/>
                    </a:moveTo>
                    <a:cubicBezTo>
                      <a:pt x="82772" y="263"/>
                      <a:pt x="106530" y="5165"/>
                      <a:pt x="106530" y="11211"/>
                    </a:cubicBezTo>
                    <a:cubicBezTo>
                      <a:pt x="106530" y="17257"/>
                      <a:pt x="82772" y="22158"/>
                      <a:pt x="53464" y="22158"/>
                    </a:cubicBezTo>
                    <a:cubicBezTo>
                      <a:pt x="24156" y="22158"/>
                      <a:pt x="398" y="17257"/>
                      <a:pt x="398" y="11211"/>
                    </a:cubicBezTo>
                    <a:cubicBezTo>
                      <a:pt x="398" y="5165"/>
                      <a:pt x="24156" y="263"/>
                      <a:pt x="53464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49" name="Google Shape;1849;p31"/>
            <p:cNvSpPr/>
            <p:nvPr/>
          </p:nvSpPr>
          <p:spPr>
            <a:xfrm>
              <a:off x="2369265" y="1161328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6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0" name="Google Shape;1850;p31"/>
            <p:cNvSpPr/>
            <p:nvPr/>
          </p:nvSpPr>
          <p:spPr>
            <a:xfrm>
              <a:off x="5128276" y="3554935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1" name="Google Shape;1851;p31"/>
            <p:cNvSpPr/>
            <p:nvPr/>
          </p:nvSpPr>
          <p:spPr>
            <a:xfrm>
              <a:off x="7639971" y="1574457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6" y="35309"/>
                    <a:pt x="35424" y="45417"/>
                    <a:pt x="22962" y="45416"/>
                  </a:cubicBezTo>
                  <a:cubicBezTo>
                    <a:pt x="10500" y="45416"/>
                    <a:pt x="398" y="35308"/>
                    <a:pt x="398" y="22839"/>
                  </a:cubicBezTo>
                  <a:cubicBezTo>
                    <a:pt x="399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40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6800" y="445025"/>
            <a:ext cx="7710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6800" y="1152475"/>
            <a:ext cx="77103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8" r:id="rId2"/>
    <p:sldLayoutId id="2147483674" r:id="rId3"/>
    <p:sldLayoutId id="2147483676" r:id="rId4"/>
    <p:sldLayoutId id="2147483677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hermanosmaristas-my.sharepoint.com/:w:/g/personal/dsarmiento_fmsnor_org/EfLpr2rsiKVHuK2PiVxpxxsB6gYbcmlK5whdN9CnWMPLmg?e=1v2Ps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hermanosmaristas-my.sharepoint.com/:w:/g/personal/dsarmiento_fmsnor_org/EfYqrCCsQbVEjFJfGuNTilUBNqIzlUezQ2SO8TGi5s2tfQ?e=RpfLo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2" name="Google Shape;1862;p35"/>
          <p:cNvGrpSpPr/>
          <p:nvPr/>
        </p:nvGrpSpPr>
        <p:grpSpPr>
          <a:xfrm>
            <a:off x="4227633" y="-52999"/>
            <a:ext cx="5477875" cy="5485938"/>
            <a:chOff x="4227633" y="-52999"/>
            <a:chExt cx="5477875" cy="5485938"/>
          </a:xfrm>
        </p:grpSpPr>
        <p:grpSp>
          <p:nvGrpSpPr>
            <p:cNvPr id="1863" name="Google Shape;1863;p35"/>
            <p:cNvGrpSpPr/>
            <p:nvPr/>
          </p:nvGrpSpPr>
          <p:grpSpPr>
            <a:xfrm>
              <a:off x="5652008" y="2012042"/>
              <a:ext cx="2029998" cy="3280823"/>
              <a:chOff x="3161824" y="1926892"/>
              <a:chExt cx="2029998" cy="3280823"/>
            </a:xfrm>
          </p:grpSpPr>
          <p:sp>
            <p:nvSpPr>
              <p:cNvPr id="1864" name="Google Shape;1864;p35"/>
              <p:cNvSpPr/>
              <p:nvPr/>
            </p:nvSpPr>
            <p:spPr>
              <a:xfrm>
                <a:off x="4309161" y="4004947"/>
                <a:ext cx="420715" cy="693202"/>
              </a:xfrm>
              <a:custGeom>
                <a:avLst/>
                <a:gdLst/>
                <a:ahLst/>
                <a:cxnLst/>
                <a:rect l="l" t="t" r="r" b="b"/>
                <a:pathLst>
                  <a:path w="307653" h="506912" extrusionOk="0">
                    <a:moveTo>
                      <a:pt x="0" y="365936"/>
                    </a:moveTo>
                    <a:cubicBezTo>
                      <a:pt x="0" y="365936"/>
                      <a:pt x="149157" y="536998"/>
                      <a:pt x="250175" y="502256"/>
                    </a:cubicBezTo>
                    <a:cubicBezTo>
                      <a:pt x="351193" y="467519"/>
                      <a:pt x="308788" y="159491"/>
                      <a:pt x="202552" y="24167"/>
                    </a:cubicBezTo>
                    <a:cubicBezTo>
                      <a:pt x="96317" y="-111151"/>
                      <a:pt x="0" y="365931"/>
                      <a:pt x="0" y="36593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865" name="Google Shape;1865;p35"/>
              <p:cNvGrpSpPr/>
              <p:nvPr/>
            </p:nvGrpSpPr>
            <p:grpSpPr>
              <a:xfrm>
                <a:off x="3161824" y="1926892"/>
                <a:ext cx="2029998" cy="3280823"/>
                <a:chOff x="3161824" y="1926892"/>
                <a:chExt cx="2029998" cy="3280823"/>
              </a:xfrm>
            </p:grpSpPr>
            <p:sp>
              <p:nvSpPr>
                <p:cNvPr id="1866" name="Google Shape;1866;p35"/>
                <p:cNvSpPr/>
                <p:nvPr/>
              </p:nvSpPr>
              <p:spPr>
                <a:xfrm>
                  <a:off x="4451441" y="4098666"/>
                  <a:ext cx="327857" cy="4291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9749" h="313838" extrusionOk="0">
                      <a:moveTo>
                        <a:pt x="5" y="11"/>
                      </a:moveTo>
                      <a:cubicBezTo>
                        <a:pt x="15233" y="60508"/>
                        <a:pt x="26913" y="122250"/>
                        <a:pt x="30176" y="184632"/>
                      </a:cubicBezTo>
                      <a:cubicBezTo>
                        <a:pt x="30661" y="194836"/>
                        <a:pt x="30854" y="205649"/>
                        <a:pt x="30574" y="215874"/>
                      </a:cubicBezTo>
                      <a:cubicBezTo>
                        <a:pt x="30294" y="226288"/>
                        <a:pt x="29611" y="236708"/>
                        <a:pt x="28173" y="247041"/>
                      </a:cubicBezTo>
                      <a:cubicBezTo>
                        <a:pt x="28173" y="247041"/>
                        <a:pt x="27769" y="246433"/>
                        <a:pt x="27769" y="246433"/>
                      </a:cubicBezTo>
                      <a:cubicBezTo>
                        <a:pt x="62560" y="255705"/>
                        <a:pt x="100538" y="266292"/>
                        <a:pt x="134791" y="276959"/>
                      </a:cubicBezTo>
                      <a:cubicBezTo>
                        <a:pt x="163470" y="285827"/>
                        <a:pt x="192343" y="295364"/>
                        <a:pt x="220397" y="306042"/>
                      </a:cubicBezTo>
                      <a:cubicBezTo>
                        <a:pt x="226541" y="308411"/>
                        <a:pt x="233708" y="311200"/>
                        <a:pt x="239750" y="313839"/>
                      </a:cubicBezTo>
                      <a:cubicBezTo>
                        <a:pt x="233670" y="311259"/>
                        <a:pt x="226574" y="308562"/>
                        <a:pt x="220327" y="306219"/>
                      </a:cubicBezTo>
                      <a:cubicBezTo>
                        <a:pt x="192170" y="295848"/>
                        <a:pt x="163254" y="286479"/>
                        <a:pt x="134543" y="277745"/>
                      </a:cubicBezTo>
                      <a:cubicBezTo>
                        <a:pt x="100043" y="267223"/>
                        <a:pt x="62016" y="256610"/>
                        <a:pt x="27015" y="247364"/>
                      </a:cubicBezTo>
                      <a:cubicBezTo>
                        <a:pt x="29821" y="226660"/>
                        <a:pt x="30074" y="205525"/>
                        <a:pt x="29137" y="184670"/>
                      </a:cubicBezTo>
                      <a:cubicBezTo>
                        <a:pt x="25917" y="122336"/>
                        <a:pt x="14592" y="60605"/>
                        <a:pt x="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4F461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67" name="Google Shape;1867;p35"/>
                <p:cNvSpPr/>
                <p:nvPr/>
              </p:nvSpPr>
              <p:spPr>
                <a:xfrm>
                  <a:off x="3989903" y="1926892"/>
                  <a:ext cx="1201919" cy="30800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8917" h="2252354" extrusionOk="0">
                      <a:moveTo>
                        <a:pt x="783824" y="5"/>
                      </a:moveTo>
                      <a:cubicBezTo>
                        <a:pt x="783824" y="5"/>
                        <a:pt x="832179" y="33219"/>
                        <a:pt x="816908" y="135011"/>
                      </a:cubicBezTo>
                      <a:cubicBezTo>
                        <a:pt x="824543" y="259711"/>
                        <a:pt x="824543" y="371687"/>
                        <a:pt x="824543" y="371687"/>
                      </a:cubicBezTo>
                      <a:cubicBezTo>
                        <a:pt x="824543" y="371687"/>
                        <a:pt x="844903" y="519288"/>
                        <a:pt x="872898" y="598180"/>
                      </a:cubicBezTo>
                      <a:cubicBezTo>
                        <a:pt x="900893" y="677071"/>
                        <a:pt x="823768" y="842491"/>
                        <a:pt x="794889" y="898476"/>
                      </a:cubicBezTo>
                      <a:cubicBezTo>
                        <a:pt x="766011" y="954461"/>
                        <a:pt x="592962" y="1364191"/>
                        <a:pt x="521700" y="1376915"/>
                      </a:cubicBezTo>
                      <a:cubicBezTo>
                        <a:pt x="493705" y="1504162"/>
                        <a:pt x="307931" y="2252354"/>
                        <a:pt x="307931" y="2252354"/>
                      </a:cubicBezTo>
                      <a:cubicBezTo>
                        <a:pt x="307931" y="2252354"/>
                        <a:pt x="55985" y="1804452"/>
                        <a:pt x="0" y="1715383"/>
                      </a:cubicBezTo>
                      <a:cubicBezTo>
                        <a:pt x="99251" y="1473619"/>
                        <a:pt x="155237" y="1354008"/>
                        <a:pt x="155237" y="1354008"/>
                      </a:cubicBezTo>
                      <a:cubicBezTo>
                        <a:pt x="155237" y="1354008"/>
                        <a:pt x="296478" y="740692"/>
                        <a:pt x="406542" y="547278"/>
                      </a:cubicBezTo>
                      <a:cubicBezTo>
                        <a:pt x="516606" y="353869"/>
                        <a:pt x="783824" y="0"/>
                        <a:pt x="783824" y="0"/>
                      </a:cubicBezTo>
                      <a:close/>
                    </a:path>
                  </a:pathLst>
                </a:custGeom>
                <a:solidFill>
                  <a:srgbClr val="783F0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68" name="Google Shape;1868;p35"/>
                <p:cNvSpPr/>
                <p:nvPr/>
              </p:nvSpPr>
              <p:spPr>
                <a:xfrm>
                  <a:off x="4734249" y="2473152"/>
                  <a:ext cx="296540" cy="5811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6848" h="424995" extrusionOk="0">
                      <a:moveTo>
                        <a:pt x="172209" y="5"/>
                      </a:moveTo>
                      <a:cubicBezTo>
                        <a:pt x="172209" y="5"/>
                        <a:pt x="189392" y="111981"/>
                        <a:pt x="216849" y="137429"/>
                      </a:cubicBezTo>
                      <a:cubicBezTo>
                        <a:pt x="211222" y="269765"/>
                        <a:pt x="172209" y="333385"/>
                        <a:pt x="172209" y="333385"/>
                      </a:cubicBezTo>
                      <a:cubicBezTo>
                        <a:pt x="172209" y="333385"/>
                        <a:pt x="189182" y="216321"/>
                        <a:pt x="172209" y="160331"/>
                      </a:cubicBezTo>
                      <a:cubicBezTo>
                        <a:pt x="137424" y="211227"/>
                        <a:pt x="96704" y="307932"/>
                        <a:pt x="96704" y="307932"/>
                      </a:cubicBezTo>
                      <a:cubicBezTo>
                        <a:pt x="96704" y="307932"/>
                        <a:pt x="67675" y="229040"/>
                        <a:pt x="56739" y="221404"/>
                      </a:cubicBezTo>
                      <a:cubicBezTo>
                        <a:pt x="33084" y="282483"/>
                        <a:pt x="25448" y="315567"/>
                        <a:pt x="25448" y="315567"/>
                      </a:cubicBezTo>
                      <a:cubicBezTo>
                        <a:pt x="25448" y="315567"/>
                        <a:pt x="127446" y="384282"/>
                        <a:pt x="161698" y="424996"/>
                      </a:cubicBezTo>
                      <a:cubicBezTo>
                        <a:pt x="53438" y="356281"/>
                        <a:pt x="0" y="346104"/>
                        <a:pt x="0" y="346104"/>
                      </a:cubicBezTo>
                      <a:lnTo>
                        <a:pt x="22901" y="150148"/>
                      </a:lnTo>
                      <a:lnTo>
                        <a:pt x="172209" y="0"/>
                      </a:lnTo>
                      <a:close/>
                    </a:path>
                  </a:pathLst>
                </a:custGeom>
                <a:solidFill>
                  <a:srgbClr val="2B0A0A">
                    <a:alpha val="498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69" name="Google Shape;1869;p35"/>
                <p:cNvSpPr/>
                <p:nvPr/>
              </p:nvSpPr>
              <p:spPr>
                <a:xfrm>
                  <a:off x="3161824" y="3530967"/>
                  <a:ext cx="1621545" cy="16239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85773" h="1187511" extrusionOk="0">
                      <a:moveTo>
                        <a:pt x="688419" y="4900"/>
                      </a:moveTo>
                      <a:cubicBezTo>
                        <a:pt x="688419" y="4900"/>
                        <a:pt x="747948" y="631925"/>
                        <a:pt x="1014250" y="776193"/>
                      </a:cubicBezTo>
                      <a:cubicBezTo>
                        <a:pt x="1182593" y="859409"/>
                        <a:pt x="1056757" y="498879"/>
                        <a:pt x="1056757" y="498879"/>
                      </a:cubicBezTo>
                      <a:lnTo>
                        <a:pt x="1083433" y="386295"/>
                      </a:lnTo>
                      <a:cubicBezTo>
                        <a:pt x="1083433" y="386295"/>
                        <a:pt x="1234345" y="748290"/>
                        <a:pt x="1169653" y="887183"/>
                      </a:cubicBezTo>
                      <a:cubicBezTo>
                        <a:pt x="1104961" y="1026077"/>
                        <a:pt x="1009231" y="1187512"/>
                        <a:pt x="1009231" y="1187512"/>
                      </a:cubicBezTo>
                      <a:lnTo>
                        <a:pt x="2" y="1187512"/>
                      </a:lnTo>
                      <a:cubicBezTo>
                        <a:pt x="2" y="1187512"/>
                        <a:pt x="-2383" y="983694"/>
                        <a:pt x="154932" y="674180"/>
                      </a:cubicBezTo>
                      <a:cubicBezTo>
                        <a:pt x="309603" y="369861"/>
                        <a:pt x="505193" y="-50111"/>
                        <a:pt x="688414" y="490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70" name="Google Shape;1870;p35"/>
                <p:cNvSpPr/>
                <p:nvPr/>
              </p:nvSpPr>
              <p:spPr>
                <a:xfrm>
                  <a:off x="3605246" y="3530974"/>
                  <a:ext cx="1177889" cy="16767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1345" h="1226136" extrusionOk="0">
                      <a:moveTo>
                        <a:pt x="732324" y="498879"/>
                      </a:moveTo>
                      <a:cubicBezTo>
                        <a:pt x="732324" y="498879"/>
                        <a:pt x="858160" y="859409"/>
                        <a:pt x="689817" y="776193"/>
                      </a:cubicBezTo>
                      <a:cubicBezTo>
                        <a:pt x="423510" y="631925"/>
                        <a:pt x="363987" y="4900"/>
                        <a:pt x="363987" y="4900"/>
                      </a:cubicBezTo>
                      <a:cubicBezTo>
                        <a:pt x="242932" y="-31447"/>
                        <a:pt x="116488" y="139561"/>
                        <a:pt x="0" y="347552"/>
                      </a:cubicBezTo>
                      <a:cubicBezTo>
                        <a:pt x="20209" y="555026"/>
                        <a:pt x="86963" y="980485"/>
                        <a:pt x="302676" y="1226136"/>
                      </a:cubicBezTo>
                      <a:lnTo>
                        <a:pt x="684804" y="1187517"/>
                      </a:lnTo>
                      <a:cubicBezTo>
                        <a:pt x="684804" y="1187517"/>
                        <a:pt x="780528" y="1026083"/>
                        <a:pt x="845226" y="887189"/>
                      </a:cubicBezTo>
                      <a:cubicBezTo>
                        <a:pt x="909918" y="748295"/>
                        <a:pt x="759006" y="386301"/>
                        <a:pt x="759006" y="386301"/>
                      </a:cubicBezTo>
                      <a:lnTo>
                        <a:pt x="732330" y="49888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71" name="Google Shape;1871;p35"/>
                <p:cNvSpPr/>
                <p:nvPr/>
              </p:nvSpPr>
              <p:spPr>
                <a:xfrm>
                  <a:off x="3548878" y="4058954"/>
                  <a:ext cx="1234288" cy="10956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2587" h="801216" extrusionOk="0">
                      <a:moveTo>
                        <a:pt x="773566" y="112579"/>
                      </a:moveTo>
                      <a:cubicBezTo>
                        <a:pt x="773566" y="112579"/>
                        <a:pt x="899402" y="473109"/>
                        <a:pt x="731059" y="389893"/>
                      </a:cubicBezTo>
                      <a:cubicBezTo>
                        <a:pt x="654703" y="348527"/>
                        <a:pt x="595374" y="267444"/>
                        <a:pt x="549545" y="172861"/>
                      </a:cubicBezTo>
                      <a:cubicBezTo>
                        <a:pt x="487351" y="278418"/>
                        <a:pt x="305131" y="568779"/>
                        <a:pt x="167444" y="596047"/>
                      </a:cubicBezTo>
                      <a:cubicBezTo>
                        <a:pt x="97243" y="682063"/>
                        <a:pt x="42588" y="749033"/>
                        <a:pt x="0" y="801216"/>
                      </a:cubicBezTo>
                      <a:lnTo>
                        <a:pt x="726045" y="801216"/>
                      </a:lnTo>
                      <a:cubicBezTo>
                        <a:pt x="726045" y="801216"/>
                        <a:pt x="821770" y="639782"/>
                        <a:pt x="886468" y="500888"/>
                      </a:cubicBezTo>
                      <a:cubicBezTo>
                        <a:pt x="951160" y="361994"/>
                        <a:pt x="800247" y="0"/>
                        <a:pt x="800247" y="0"/>
                      </a:cubicBezTo>
                      <a:lnTo>
                        <a:pt x="773571" y="112584"/>
                      </a:lnTo>
                      <a:close/>
                    </a:path>
                  </a:pathLst>
                </a:custGeom>
                <a:solidFill>
                  <a:srgbClr val="2B0A0A">
                    <a:alpha val="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72" name="Google Shape;1872;p35"/>
                <p:cNvSpPr/>
                <p:nvPr/>
              </p:nvSpPr>
              <p:spPr>
                <a:xfrm>
                  <a:off x="3605246" y="3530974"/>
                  <a:ext cx="1177889" cy="16767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1345" h="1226136" extrusionOk="0">
                      <a:moveTo>
                        <a:pt x="732324" y="498879"/>
                      </a:moveTo>
                      <a:cubicBezTo>
                        <a:pt x="732324" y="498879"/>
                        <a:pt x="858160" y="859409"/>
                        <a:pt x="689817" y="776193"/>
                      </a:cubicBezTo>
                      <a:cubicBezTo>
                        <a:pt x="423510" y="631925"/>
                        <a:pt x="363987" y="4900"/>
                        <a:pt x="363987" y="4900"/>
                      </a:cubicBezTo>
                      <a:cubicBezTo>
                        <a:pt x="242932" y="-31447"/>
                        <a:pt x="116488" y="139561"/>
                        <a:pt x="0" y="347552"/>
                      </a:cubicBezTo>
                      <a:cubicBezTo>
                        <a:pt x="20209" y="555026"/>
                        <a:pt x="86963" y="980485"/>
                        <a:pt x="302676" y="1226136"/>
                      </a:cubicBezTo>
                      <a:lnTo>
                        <a:pt x="684804" y="1187517"/>
                      </a:lnTo>
                      <a:cubicBezTo>
                        <a:pt x="684804" y="1187517"/>
                        <a:pt x="780528" y="1026083"/>
                        <a:pt x="845226" y="887189"/>
                      </a:cubicBezTo>
                      <a:cubicBezTo>
                        <a:pt x="909918" y="748295"/>
                        <a:pt x="759006" y="386301"/>
                        <a:pt x="759006" y="386301"/>
                      </a:cubicBezTo>
                      <a:lnTo>
                        <a:pt x="732330" y="498885"/>
                      </a:lnTo>
                      <a:close/>
                    </a:path>
                  </a:pathLst>
                </a:custGeom>
                <a:solidFill>
                  <a:srgbClr val="2B0A0A">
                    <a:alpha val="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1873" name="Google Shape;1873;p35"/>
            <p:cNvGrpSpPr/>
            <p:nvPr/>
          </p:nvGrpSpPr>
          <p:grpSpPr>
            <a:xfrm>
              <a:off x="4227633" y="-52999"/>
              <a:ext cx="5477875" cy="5485938"/>
              <a:chOff x="4227633" y="-52999"/>
              <a:chExt cx="5477875" cy="5485938"/>
            </a:xfrm>
          </p:grpSpPr>
          <p:sp>
            <p:nvSpPr>
              <p:cNvPr id="1874" name="Google Shape;1874;p35"/>
              <p:cNvSpPr/>
              <p:nvPr/>
            </p:nvSpPr>
            <p:spPr>
              <a:xfrm>
                <a:off x="4227633" y="-52999"/>
                <a:ext cx="5477875" cy="5485938"/>
              </a:xfrm>
              <a:custGeom>
                <a:avLst/>
                <a:gdLst/>
                <a:ahLst/>
                <a:cxnLst/>
                <a:rect l="l" t="t" r="r" b="b"/>
                <a:pathLst>
                  <a:path w="4005759" h="4011655" extrusionOk="0">
                    <a:moveTo>
                      <a:pt x="2354277" y="3988113"/>
                    </a:moveTo>
                    <a:lnTo>
                      <a:pt x="2002880" y="2005825"/>
                    </a:lnTo>
                    <a:lnTo>
                      <a:pt x="2688244" y="3898501"/>
                    </a:lnTo>
                    <a:lnTo>
                      <a:pt x="2354277" y="3988113"/>
                    </a:lnTo>
                    <a:lnTo>
                      <a:pt x="2354277" y="3988113"/>
                    </a:lnTo>
                    <a:cubicBezTo>
                      <a:pt x="2354277" y="3988113"/>
                      <a:pt x="2354277" y="3988113"/>
                      <a:pt x="2354277" y="3988113"/>
                    </a:cubicBezTo>
                    <a:close/>
                    <a:moveTo>
                      <a:pt x="1830003" y="4011655"/>
                    </a:moveTo>
                    <a:lnTo>
                      <a:pt x="2175751" y="4011655"/>
                    </a:lnTo>
                    <a:lnTo>
                      <a:pt x="2002880" y="2005825"/>
                    </a:lnTo>
                    <a:lnTo>
                      <a:pt x="1830003" y="4011650"/>
                    </a:lnTo>
                    <a:lnTo>
                      <a:pt x="1830003" y="4011650"/>
                    </a:lnTo>
                    <a:close/>
                    <a:moveTo>
                      <a:pt x="1651477" y="3988119"/>
                    </a:moveTo>
                    <a:lnTo>
                      <a:pt x="2002880" y="2005825"/>
                    </a:lnTo>
                    <a:lnTo>
                      <a:pt x="1317516" y="3898490"/>
                    </a:lnTo>
                    <a:lnTo>
                      <a:pt x="1651483" y="3988113"/>
                    </a:lnTo>
                    <a:close/>
                    <a:moveTo>
                      <a:pt x="1151149" y="3829490"/>
                    </a:moveTo>
                    <a:lnTo>
                      <a:pt x="2002874" y="2005830"/>
                    </a:lnTo>
                    <a:lnTo>
                      <a:pt x="851720" y="3656360"/>
                    </a:lnTo>
                    <a:lnTo>
                      <a:pt x="1151144" y="3829490"/>
                    </a:lnTo>
                    <a:close/>
                    <a:moveTo>
                      <a:pt x="708868" y="3546581"/>
                    </a:moveTo>
                    <a:lnTo>
                      <a:pt x="2002880" y="2005825"/>
                    </a:lnTo>
                    <a:lnTo>
                      <a:pt x="464390" y="3301737"/>
                    </a:lnTo>
                    <a:lnTo>
                      <a:pt x="708868" y="3546581"/>
                    </a:lnTo>
                    <a:close/>
                    <a:moveTo>
                      <a:pt x="354768" y="3158676"/>
                    </a:moveTo>
                    <a:lnTo>
                      <a:pt x="2002874" y="2005825"/>
                    </a:lnTo>
                    <a:lnTo>
                      <a:pt x="181896" y="2858805"/>
                    </a:lnTo>
                    <a:lnTo>
                      <a:pt x="354768" y="3158676"/>
                    </a:lnTo>
                    <a:close/>
                    <a:moveTo>
                      <a:pt x="112988" y="2692201"/>
                    </a:moveTo>
                    <a:lnTo>
                      <a:pt x="2002880" y="2005825"/>
                    </a:lnTo>
                    <a:lnTo>
                      <a:pt x="23510" y="2357744"/>
                    </a:lnTo>
                    <a:lnTo>
                      <a:pt x="112993" y="2692201"/>
                    </a:lnTo>
                    <a:close/>
                    <a:moveTo>
                      <a:pt x="0" y="2178955"/>
                    </a:moveTo>
                    <a:lnTo>
                      <a:pt x="2002880" y="2005825"/>
                    </a:lnTo>
                    <a:lnTo>
                      <a:pt x="5" y="1832700"/>
                    </a:lnTo>
                    <a:lnTo>
                      <a:pt x="5" y="2178955"/>
                    </a:lnTo>
                    <a:close/>
                    <a:moveTo>
                      <a:pt x="23504" y="1653911"/>
                    </a:moveTo>
                    <a:lnTo>
                      <a:pt x="2002880" y="2005825"/>
                    </a:lnTo>
                    <a:lnTo>
                      <a:pt x="112993" y="1319454"/>
                    </a:lnTo>
                    <a:lnTo>
                      <a:pt x="23504" y="1653911"/>
                    </a:lnTo>
                    <a:close/>
                    <a:moveTo>
                      <a:pt x="181896" y="1152845"/>
                    </a:moveTo>
                    <a:lnTo>
                      <a:pt x="2002880" y="2005825"/>
                    </a:lnTo>
                    <a:lnTo>
                      <a:pt x="354773" y="852985"/>
                    </a:lnTo>
                    <a:lnTo>
                      <a:pt x="181896" y="1152851"/>
                    </a:lnTo>
                    <a:close/>
                    <a:moveTo>
                      <a:pt x="464390" y="709913"/>
                    </a:moveTo>
                    <a:lnTo>
                      <a:pt x="2002885" y="2005825"/>
                    </a:lnTo>
                    <a:lnTo>
                      <a:pt x="708868" y="465080"/>
                    </a:lnTo>
                    <a:lnTo>
                      <a:pt x="464385" y="709918"/>
                    </a:lnTo>
                    <a:close/>
                    <a:moveTo>
                      <a:pt x="851731" y="355290"/>
                    </a:moveTo>
                    <a:lnTo>
                      <a:pt x="2002885" y="2005825"/>
                    </a:lnTo>
                    <a:lnTo>
                      <a:pt x="1151154" y="182171"/>
                    </a:lnTo>
                    <a:lnTo>
                      <a:pt x="851725" y="355296"/>
                    </a:lnTo>
                    <a:close/>
                    <a:moveTo>
                      <a:pt x="1317516" y="113149"/>
                    </a:moveTo>
                    <a:lnTo>
                      <a:pt x="2002885" y="2005825"/>
                    </a:lnTo>
                    <a:lnTo>
                      <a:pt x="1651477" y="23542"/>
                    </a:lnTo>
                    <a:lnTo>
                      <a:pt x="1317511" y="113155"/>
                    </a:lnTo>
                    <a:close/>
                    <a:moveTo>
                      <a:pt x="1830003" y="0"/>
                    </a:moveTo>
                    <a:lnTo>
                      <a:pt x="2002880" y="2005830"/>
                    </a:lnTo>
                    <a:lnTo>
                      <a:pt x="2175751" y="0"/>
                    </a:lnTo>
                    <a:lnTo>
                      <a:pt x="1830008" y="0"/>
                    </a:lnTo>
                    <a:close/>
                    <a:moveTo>
                      <a:pt x="2354277" y="23537"/>
                    </a:moveTo>
                    <a:lnTo>
                      <a:pt x="2002880" y="2005830"/>
                    </a:lnTo>
                    <a:lnTo>
                      <a:pt x="2688238" y="113160"/>
                    </a:lnTo>
                    <a:lnTo>
                      <a:pt x="2354277" y="23537"/>
                    </a:lnTo>
                    <a:close/>
                    <a:moveTo>
                      <a:pt x="2854605" y="182166"/>
                    </a:moveTo>
                    <a:lnTo>
                      <a:pt x="2002880" y="2005830"/>
                    </a:lnTo>
                    <a:lnTo>
                      <a:pt x="3154029" y="355296"/>
                    </a:lnTo>
                    <a:lnTo>
                      <a:pt x="2854605" y="182166"/>
                    </a:lnTo>
                    <a:close/>
                    <a:moveTo>
                      <a:pt x="3296886" y="465074"/>
                    </a:moveTo>
                    <a:lnTo>
                      <a:pt x="2002880" y="2005830"/>
                    </a:lnTo>
                    <a:lnTo>
                      <a:pt x="3541363" y="709918"/>
                    </a:lnTo>
                    <a:lnTo>
                      <a:pt x="3296886" y="465074"/>
                    </a:lnTo>
                    <a:close/>
                    <a:moveTo>
                      <a:pt x="3650986" y="852980"/>
                    </a:moveTo>
                    <a:lnTo>
                      <a:pt x="2002880" y="2005830"/>
                    </a:lnTo>
                    <a:lnTo>
                      <a:pt x="3823852" y="1152851"/>
                    </a:lnTo>
                    <a:lnTo>
                      <a:pt x="3650986" y="852980"/>
                    </a:lnTo>
                    <a:close/>
                    <a:moveTo>
                      <a:pt x="3892771" y="1319454"/>
                    </a:moveTo>
                    <a:lnTo>
                      <a:pt x="2002880" y="2005830"/>
                    </a:lnTo>
                    <a:lnTo>
                      <a:pt x="3982250" y="1653911"/>
                    </a:lnTo>
                    <a:lnTo>
                      <a:pt x="3892771" y="1319454"/>
                    </a:lnTo>
                    <a:close/>
                    <a:moveTo>
                      <a:pt x="4005759" y="1832700"/>
                    </a:moveTo>
                    <a:lnTo>
                      <a:pt x="2002880" y="2005830"/>
                    </a:lnTo>
                    <a:lnTo>
                      <a:pt x="4005754" y="2178955"/>
                    </a:lnTo>
                    <a:lnTo>
                      <a:pt x="4005754" y="1832700"/>
                    </a:lnTo>
                    <a:close/>
                    <a:moveTo>
                      <a:pt x="3982255" y="2357750"/>
                    </a:moveTo>
                    <a:lnTo>
                      <a:pt x="2002880" y="2005836"/>
                    </a:lnTo>
                    <a:lnTo>
                      <a:pt x="3892766" y="2692207"/>
                    </a:lnTo>
                    <a:lnTo>
                      <a:pt x="3982255" y="2357755"/>
                    </a:lnTo>
                    <a:close/>
                    <a:moveTo>
                      <a:pt x="3823858" y="2858810"/>
                    </a:moveTo>
                    <a:lnTo>
                      <a:pt x="2002874" y="2005830"/>
                    </a:lnTo>
                    <a:lnTo>
                      <a:pt x="3650981" y="3158676"/>
                    </a:lnTo>
                    <a:lnTo>
                      <a:pt x="3823858" y="2858810"/>
                    </a:lnTo>
                    <a:close/>
                    <a:moveTo>
                      <a:pt x="3541369" y="3301743"/>
                    </a:moveTo>
                    <a:lnTo>
                      <a:pt x="2002880" y="2005830"/>
                    </a:lnTo>
                    <a:lnTo>
                      <a:pt x="3296891" y="3546581"/>
                    </a:lnTo>
                    <a:lnTo>
                      <a:pt x="3541369" y="3301743"/>
                    </a:lnTo>
                    <a:close/>
                    <a:moveTo>
                      <a:pt x="3154034" y="3656365"/>
                    </a:moveTo>
                    <a:lnTo>
                      <a:pt x="2002880" y="2005830"/>
                    </a:lnTo>
                    <a:lnTo>
                      <a:pt x="2854605" y="3829490"/>
                    </a:lnTo>
                    <a:lnTo>
                      <a:pt x="3154034" y="3656365"/>
                    </a:lnTo>
                    <a:close/>
                  </a:path>
                </a:pathLst>
              </a:custGeom>
              <a:solidFill>
                <a:srgbClr val="BA350C">
                  <a:alpha val="545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875" name="Google Shape;1875;p35"/>
              <p:cNvGrpSpPr/>
              <p:nvPr/>
            </p:nvGrpSpPr>
            <p:grpSpPr>
              <a:xfrm>
                <a:off x="4295526" y="1161329"/>
                <a:ext cx="3344445" cy="4201363"/>
                <a:chOff x="4295526" y="1161329"/>
                <a:chExt cx="3344445" cy="4201363"/>
              </a:xfrm>
            </p:grpSpPr>
            <p:grpSp>
              <p:nvGrpSpPr>
                <p:cNvPr id="1876" name="Google Shape;1876;p35"/>
                <p:cNvGrpSpPr/>
                <p:nvPr/>
              </p:nvGrpSpPr>
              <p:grpSpPr>
                <a:xfrm>
                  <a:off x="4295526" y="1914014"/>
                  <a:ext cx="3344445" cy="3448678"/>
                  <a:chOff x="735276" y="1847077"/>
                  <a:chExt cx="3344445" cy="3448678"/>
                </a:xfrm>
              </p:grpSpPr>
              <p:sp>
                <p:nvSpPr>
                  <p:cNvPr id="1877" name="Google Shape;1877;p35"/>
                  <p:cNvSpPr/>
                  <p:nvPr/>
                </p:nvSpPr>
                <p:spPr>
                  <a:xfrm>
                    <a:off x="1886286" y="3867837"/>
                    <a:ext cx="313637" cy="2121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9351" h="155173" extrusionOk="0">
                        <a:moveTo>
                          <a:pt x="229352" y="1574"/>
                        </a:moveTo>
                        <a:cubicBezTo>
                          <a:pt x="229352" y="1574"/>
                          <a:pt x="140208" y="217900"/>
                          <a:pt x="32" y="137102"/>
                        </a:cubicBezTo>
                        <a:cubicBezTo>
                          <a:pt x="-3145" y="-24661"/>
                          <a:pt x="229352" y="1574"/>
                          <a:pt x="229352" y="1574"/>
                        </a:cubicBezTo>
                        <a:close/>
                      </a:path>
                    </a:pathLst>
                  </a:custGeom>
                  <a:solidFill>
                    <a:srgbClr val="7C731F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78" name="Google Shape;1878;p35"/>
                  <p:cNvSpPr/>
                  <p:nvPr/>
                </p:nvSpPr>
                <p:spPr>
                  <a:xfrm>
                    <a:off x="1886330" y="3869987"/>
                    <a:ext cx="313594" cy="2100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9319" h="153599" extrusionOk="0">
                        <a:moveTo>
                          <a:pt x="229320" y="0"/>
                        </a:moveTo>
                        <a:cubicBezTo>
                          <a:pt x="229320" y="0"/>
                          <a:pt x="140175" y="216326"/>
                          <a:pt x="0" y="135528"/>
                        </a:cubicBezTo>
                        <a:cubicBezTo>
                          <a:pt x="105460" y="177820"/>
                          <a:pt x="229320" y="0"/>
                          <a:pt x="229320" y="0"/>
                        </a:cubicBezTo>
                        <a:close/>
                      </a:path>
                    </a:pathLst>
                  </a:custGeom>
                  <a:solidFill>
                    <a:srgbClr val="FFF6E7">
                      <a:alpha val="5176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79" name="Google Shape;1879;p35"/>
                  <p:cNvSpPr/>
                  <p:nvPr/>
                </p:nvSpPr>
                <p:spPr>
                  <a:xfrm>
                    <a:off x="2269303" y="2531971"/>
                    <a:ext cx="82782" cy="130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0535" h="9573" extrusionOk="0">
                        <a:moveTo>
                          <a:pt x="60535" y="5"/>
                        </a:moveTo>
                        <a:cubicBezTo>
                          <a:pt x="56341" y="3069"/>
                          <a:pt x="51279" y="4744"/>
                          <a:pt x="46314" y="6106"/>
                        </a:cubicBezTo>
                        <a:cubicBezTo>
                          <a:pt x="33773" y="9396"/>
                          <a:pt x="20640" y="9919"/>
                          <a:pt x="7738" y="9402"/>
                        </a:cubicBezTo>
                        <a:cubicBezTo>
                          <a:pt x="5159" y="9219"/>
                          <a:pt x="2579" y="9073"/>
                          <a:pt x="0" y="8858"/>
                        </a:cubicBezTo>
                        <a:cubicBezTo>
                          <a:pt x="2585" y="8831"/>
                          <a:pt x="5169" y="8869"/>
                          <a:pt x="7749" y="8874"/>
                        </a:cubicBezTo>
                        <a:cubicBezTo>
                          <a:pt x="17883" y="8793"/>
                          <a:pt x="28550" y="8373"/>
                          <a:pt x="38544" y="6763"/>
                        </a:cubicBezTo>
                        <a:cubicBezTo>
                          <a:pt x="42313" y="6171"/>
                          <a:pt x="46169" y="5374"/>
                          <a:pt x="49841" y="4335"/>
                        </a:cubicBezTo>
                        <a:cubicBezTo>
                          <a:pt x="53514" y="3274"/>
                          <a:pt x="57278" y="2041"/>
                          <a:pt x="60535" y="0"/>
                        </a:cubicBezTo>
                        <a:lnTo>
                          <a:pt x="60535" y="0"/>
                        </a:lnTo>
                        <a:close/>
                      </a:path>
                    </a:pathLst>
                  </a:custGeom>
                  <a:solidFill>
                    <a:srgbClr val="C1B89A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0" name="Google Shape;1880;p35"/>
                  <p:cNvSpPr/>
                  <p:nvPr/>
                </p:nvSpPr>
                <p:spPr>
                  <a:xfrm>
                    <a:off x="3943973" y="2288801"/>
                    <a:ext cx="135748" cy="3163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9267" h="231322" extrusionOk="0">
                        <a:moveTo>
                          <a:pt x="99257" y="231323"/>
                        </a:moveTo>
                        <a:cubicBezTo>
                          <a:pt x="85515" y="180206"/>
                          <a:pt x="69969" y="118098"/>
                          <a:pt x="56626" y="66808"/>
                        </a:cubicBezTo>
                        <a:cubicBezTo>
                          <a:pt x="55592" y="62980"/>
                          <a:pt x="53955" y="59281"/>
                          <a:pt x="52033" y="55802"/>
                        </a:cubicBezTo>
                        <a:cubicBezTo>
                          <a:pt x="44720" y="42927"/>
                          <a:pt x="34591" y="31953"/>
                          <a:pt x="24097" y="21571"/>
                        </a:cubicBezTo>
                        <a:cubicBezTo>
                          <a:pt x="16429" y="14000"/>
                          <a:pt x="8352" y="6828"/>
                          <a:pt x="0" y="0"/>
                        </a:cubicBezTo>
                        <a:cubicBezTo>
                          <a:pt x="4308" y="3247"/>
                          <a:pt x="8502" y="6656"/>
                          <a:pt x="12611" y="10156"/>
                        </a:cubicBezTo>
                        <a:cubicBezTo>
                          <a:pt x="24931" y="20688"/>
                          <a:pt x="36713" y="31942"/>
                          <a:pt x="46578" y="44887"/>
                        </a:cubicBezTo>
                        <a:cubicBezTo>
                          <a:pt x="49825" y="49227"/>
                          <a:pt x="52883" y="53756"/>
                          <a:pt x="55220" y="58710"/>
                        </a:cubicBezTo>
                        <a:cubicBezTo>
                          <a:pt x="57450" y="62894"/>
                          <a:pt x="58957" y="69614"/>
                          <a:pt x="60234" y="74218"/>
                        </a:cubicBezTo>
                        <a:cubicBezTo>
                          <a:pt x="73733" y="125572"/>
                          <a:pt x="87098" y="179629"/>
                          <a:pt x="99267" y="231318"/>
                        </a:cubicBezTo>
                        <a:lnTo>
                          <a:pt x="99267" y="231318"/>
                        </a:lnTo>
                        <a:close/>
                      </a:path>
                    </a:pathLst>
                  </a:custGeom>
                  <a:solidFill>
                    <a:srgbClr val="8C3A38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1" name="Google Shape;1881;p35"/>
                  <p:cNvSpPr/>
                  <p:nvPr/>
                </p:nvSpPr>
                <p:spPr>
                  <a:xfrm>
                    <a:off x="3002165" y="2977618"/>
                    <a:ext cx="650104" cy="103285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5396" h="755289" extrusionOk="0">
                        <a:moveTo>
                          <a:pt x="236045" y="0"/>
                        </a:moveTo>
                        <a:cubicBezTo>
                          <a:pt x="151699" y="252587"/>
                          <a:pt x="75090" y="585245"/>
                          <a:pt x="75090" y="585245"/>
                        </a:cubicBezTo>
                        <a:cubicBezTo>
                          <a:pt x="75090" y="585245"/>
                          <a:pt x="48683" y="641661"/>
                          <a:pt x="0" y="755290"/>
                        </a:cubicBezTo>
                        <a:cubicBezTo>
                          <a:pt x="48323" y="735108"/>
                          <a:pt x="184589" y="671412"/>
                          <a:pt x="277405" y="561030"/>
                        </a:cubicBezTo>
                        <a:cubicBezTo>
                          <a:pt x="391928" y="424839"/>
                          <a:pt x="475397" y="73706"/>
                          <a:pt x="475397" y="73706"/>
                        </a:cubicBezTo>
                        <a:lnTo>
                          <a:pt x="236045" y="0"/>
                        </a:ln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2" name="Google Shape;1882;p35"/>
                  <p:cNvSpPr/>
                  <p:nvPr/>
                </p:nvSpPr>
                <p:spPr>
                  <a:xfrm>
                    <a:off x="2339625" y="4259617"/>
                    <a:ext cx="437925" cy="6939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0238" h="507495" extrusionOk="0">
                        <a:moveTo>
                          <a:pt x="0" y="305108"/>
                        </a:moveTo>
                        <a:cubicBezTo>
                          <a:pt x="0" y="305108"/>
                          <a:pt x="93861" y="511747"/>
                          <a:pt x="200598" y="507428"/>
                        </a:cubicBezTo>
                        <a:cubicBezTo>
                          <a:pt x="307334" y="503105"/>
                          <a:pt x="355010" y="195851"/>
                          <a:pt x="292025" y="35753"/>
                        </a:cubicBezTo>
                        <a:cubicBezTo>
                          <a:pt x="229040" y="-124341"/>
                          <a:pt x="0" y="305108"/>
                          <a:pt x="0" y="305108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3" name="Google Shape;1883;p35"/>
                  <p:cNvSpPr/>
                  <p:nvPr/>
                </p:nvSpPr>
                <p:spPr>
                  <a:xfrm>
                    <a:off x="2203125" y="1847077"/>
                    <a:ext cx="1807384" cy="31077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1670" h="2272584" extrusionOk="0">
                        <a:moveTo>
                          <a:pt x="120866" y="1380673"/>
                        </a:moveTo>
                        <a:cubicBezTo>
                          <a:pt x="120866" y="1380673"/>
                          <a:pt x="313004" y="1259716"/>
                          <a:pt x="333364" y="1122292"/>
                        </a:cubicBezTo>
                        <a:cubicBezTo>
                          <a:pt x="353723" y="984868"/>
                          <a:pt x="343541" y="786365"/>
                          <a:pt x="427526" y="676937"/>
                        </a:cubicBezTo>
                        <a:cubicBezTo>
                          <a:pt x="511507" y="567508"/>
                          <a:pt x="549679" y="516612"/>
                          <a:pt x="572586" y="483528"/>
                        </a:cubicBezTo>
                        <a:cubicBezTo>
                          <a:pt x="595487" y="450444"/>
                          <a:pt x="608217" y="389365"/>
                          <a:pt x="620941" y="374099"/>
                        </a:cubicBezTo>
                        <a:cubicBezTo>
                          <a:pt x="631118" y="262124"/>
                          <a:pt x="633665" y="243169"/>
                          <a:pt x="659113" y="243740"/>
                        </a:cubicBezTo>
                        <a:cubicBezTo>
                          <a:pt x="684562" y="244311"/>
                          <a:pt x="748182" y="279936"/>
                          <a:pt x="725281" y="430084"/>
                        </a:cubicBezTo>
                        <a:cubicBezTo>
                          <a:pt x="791449" y="302838"/>
                          <a:pt x="857616" y="259577"/>
                          <a:pt x="933961" y="198498"/>
                        </a:cubicBezTo>
                        <a:cubicBezTo>
                          <a:pt x="1010306" y="137418"/>
                          <a:pt x="1150277" y="5595"/>
                          <a:pt x="1196085" y="56238"/>
                        </a:cubicBezTo>
                        <a:lnTo>
                          <a:pt x="1257164" y="0"/>
                        </a:lnTo>
                        <a:cubicBezTo>
                          <a:pt x="1257164" y="0"/>
                          <a:pt x="1376775" y="10177"/>
                          <a:pt x="1290247" y="122153"/>
                        </a:cubicBezTo>
                        <a:cubicBezTo>
                          <a:pt x="1333508" y="180685"/>
                          <a:pt x="1277523" y="296527"/>
                          <a:pt x="1277523" y="296527"/>
                        </a:cubicBezTo>
                        <a:cubicBezTo>
                          <a:pt x="1277523" y="296527"/>
                          <a:pt x="1328420" y="318109"/>
                          <a:pt x="1280070" y="422454"/>
                        </a:cubicBezTo>
                        <a:cubicBezTo>
                          <a:pt x="1231716" y="526794"/>
                          <a:pt x="1198631" y="570055"/>
                          <a:pt x="1178277" y="618410"/>
                        </a:cubicBezTo>
                        <a:cubicBezTo>
                          <a:pt x="1157918" y="666765"/>
                          <a:pt x="1117198" y="781282"/>
                          <a:pt x="1094297" y="860174"/>
                        </a:cubicBezTo>
                        <a:cubicBezTo>
                          <a:pt x="1071396" y="939066"/>
                          <a:pt x="995046" y="1211366"/>
                          <a:pt x="827085" y="1381874"/>
                        </a:cubicBezTo>
                        <a:cubicBezTo>
                          <a:pt x="712562" y="1491303"/>
                          <a:pt x="631129" y="1501485"/>
                          <a:pt x="631129" y="1501485"/>
                        </a:cubicBezTo>
                        <a:lnTo>
                          <a:pt x="147601" y="2272585"/>
                        </a:lnTo>
                        <a:lnTo>
                          <a:pt x="0" y="1473205"/>
                        </a:lnTo>
                        <a:lnTo>
                          <a:pt x="120882" y="1380679"/>
                        </a:lnTo>
                        <a:close/>
                      </a:path>
                    </a:pathLst>
                  </a:custGeom>
                  <a:solidFill>
                    <a:srgbClr val="B45F06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4" name="Google Shape;1884;p35"/>
                  <p:cNvSpPr/>
                  <p:nvPr/>
                </p:nvSpPr>
                <p:spPr>
                  <a:xfrm>
                    <a:off x="3051795" y="2208809"/>
                    <a:ext cx="49342" cy="1502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082" h="109844" extrusionOk="0">
                        <a:moveTo>
                          <a:pt x="30542" y="0"/>
                        </a:moveTo>
                        <a:lnTo>
                          <a:pt x="13963" y="0"/>
                        </a:lnTo>
                        <a:cubicBezTo>
                          <a:pt x="8519" y="18276"/>
                          <a:pt x="5288" y="51295"/>
                          <a:pt x="0" y="109429"/>
                        </a:cubicBezTo>
                        <a:cubicBezTo>
                          <a:pt x="55350" y="117700"/>
                          <a:pt x="30537" y="0"/>
                          <a:pt x="30537" y="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5" name="Google Shape;1885;p35"/>
                  <p:cNvSpPr/>
                  <p:nvPr/>
                </p:nvSpPr>
                <p:spPr>
                  <a:xfrm>
                    <a:off x="2939619" y="2434898"/>
                    <a:ext cx="254921" cy="27754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6414" h="202956" extrusionOk="0">
                        <a:moveTo>
                          <a:pt x="186414" y="0"/>
                        </a:moveTo>
                        <a:cubicBezTo>
                          <a:pt x="157687" y="34198"/>
                          <a:pt x="127204" y="67342"/>
                          <a:pt x="92989" y="96161"/>
                        </a:cubicBezTo>
                        <a:cubicBezTo>
                          <a:pt x="90819" y="98056"/>
                          <a:pt x="85116" y="102391"/>
                          <a:pt x="82780" y="104238"/>
                        </a:cubicBezTo>
                        <a:cubicBezTo>
                          <a:pt x="71294" y="112880"/>
                          <a:pt x="60848" y="122842"/>
                          <a:pt x="51171" y="133466"/>
                        </a:cubicBezTo>
                        <a:cubicBezTo>
                          <a:pt x="31813" y="154806"/>
                          <a:pt x="14873" y="178294"/>
                          <a:pt x="0" y="202956"/>
                        </a:cubicBezTo>
                        <a:cubicBezTo>
                          <a:pt x="5579" y="192849"/>
                          <a:pt x="11766" y="183086"/>
                          <a:pt x="18195" y="173502"/>
                        </a:cubicBezTo>
                        <a:cubicBezTo>
                          <a:pt x="36126" y="147343"/>
                          <a:pt x="56421" y="122239"/>
                          <a:pt x="81751" y="102875"/>
                        </a:cubicBezTo>
                        <a:cubicBezTo>
                          <a:pt x="81751" y="102875"/>
                          <a:pt x="88536" y="97545"/>
                          <a:pt x="88536" y="97545"/>
                        </a:cubicBezTo>
                        <a:cubicBezTo>
                          <a:pt x="90458" y="96091"/>
                          <a:pt x="93328" y="93619"/>
                          <a:pt x="95202" y="92063"/>
                        </a:cubicBezTo>
                        <a:cubicBezTo>
                          <a:pt x="101330" y="86996"/>
                          <a:pt x="108734" y="80303"/>
                          <a:pt x="114566" y="74848"/>
                        </a:cubicBezTo>
                        <a:cubicBezTo>
                          <a:pt x="139755" y="51166"/>
                          <a:pt x="163497" y="25884"/>
                          <a:pt x="186414" y="5"/>
                        </a:cubicBezTo>
                        <a:lnTo>
                          <a:pt x="186414" y="5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6" name="Google Shape;1886;p35"/>
                  <p:cNvSpPr/>
                  <p:nvPr/>
                </p:nvSpPr>
                <p:spPr>
                  <a:xfrm>
                    <a:off x="3680125" y="1908447"/>
                    <a:ext cx="157845" cy="1360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5426" h="99522" extrusionOk="0">
                        <a:moveTo>
                          <a:pt x="115426" y="11337"/>
                        </a:moveTo>
                        <a:cubicBezTo>
                          <a:pt x="102573" y="-2873"/>
                          <a:pt x="82299" y="-2712"/>
                          <a:pt x="58100" y="6221"/>
                        </a:cubicBezTo>
                        <a:cubicBezTo>
                          <a:pt x="57933" y="6335"/>
                          <a:pt x="4081" y="42288"/>
                          <a:pt x="268" y="59439"/>
                        </a:cubicBezTo>
                        <a:cubicBezTo>
                          <a:pt x="-3549" y="76616"/>
                          <a:pt x="34623" y="99523"/>
                          <a:pt x="34623" y="99523"/>
                        </a:cubicBezTo>
                        <a:lnTo>
                          <a:pt x="115421" y="11342"/>
                        </a:ln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7" name="Google Shape;1887;p35"/>
                  <p:cNvSpPr/>
                  <p:nvPr/>
                </p:nvSpPr>
                <p:spPr>
                  <a:xfrm>
                    <a:off x="3119621" y="1923948"/>
                    <a:ext cx="718653" cy="85228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25523" h="623240" extrusionOk="0">
                        <a:moveTo>
                          <a:pt x="0" y="623240"/>
                        </a:moveTo>
                        <a:cubicBezTo>
                          <a:pt x="14210" y="613553"/>
                          <a:pt x="25804" y="600560"/>
                          <a:pt x="36691" y="587378"/>
                        </a:cubicBezTo>
                        <a:cubicBezTo>
                          <a:pt x="49825" y="571121"/>
                          <a:pt x="61251" y="553486"/>
                          <a:pt x="71800" y="535464"/>
                        </a:cubicBezTo>
                        <a:cubicBezTo>
                          <a:pt x="86673" y="508788"/>
                          <a:pt x="100888" y="481584"/>
                          <a:pt x="115648" y="454865"/>
                        </a:cubicBezTo>
                        <a:cubicBezTo>
                          <a:pt x="132087" y="424904"/>
                          <a:pt x="149087" y="394664"/>
                          <a:pt x="166577" y="365279"/>
                        </a:cubicBezTo>
                        <a:cubicBezTo>
                          <a:pt x="180825" y="341398"/>
                          <a:pt x="195579" y="317409"/>
                          <a:pt x="211776" y="294761"/>
                        </a:cubicBezTo>
                        <a:cubicBezTo>
                          <a:pt x="215239" y="289850"/>
                          <a:pt x="219697" y="284007"/>
                          <a:pt x="223429" y="279296"/>
                        </a:cubicBezTo>
                        <a:cubicBezTo>
                          <a:pt x="234258" y="265909"/>
                          <a:pt x="246998" y="254176"/>
                          <a:pt x="259582" y="242485"/>
                        </a:cubicBezTo>
                        <a:cubicBezTo>
                          <a:pt x="317479" y="189624"/>
                          <a:pt x="380087" y="142319"/>
                          <a:pt x="440073" y="91934"/>
                        </a:cubicBezTo>
                        <a:cubicBezTo>
                          <a:pt x="440073" y="91934"/>
                          <a:pt x="442442" y="89774"/>
                          <a:pt x="442442" y="89774"/>
                        </a:cubicBezTo>
                        <a:cubicBezTo>
                          <a:pt x="443212" y="89031"/>
                          <a:pt x="443961" y="88299"/>
                          <a:pt x="444693" y="87518"/>
                        </a:cubicBezTo>
                        <a:cubicBezTo>
                          <a:pt x="451828" y="79732"/>
                          <a:pt x="516951" y="9283"/>
                          <a:pt x="525523" y="0"/>
                        </a:cubicBezTo>
                        <a:cubicBezTo>
                          <a:pt x="514824" y="11604"/>
                          <a:pt x="452140" y="81116"/>
                          <a:pt x="443099" y="90464"/>
                        </a:cubicBezTo>
                        <a:cubicBezTo>
                          <a:pt x="435189" y="97738"/>
                          <a:pt x="426805" y="104491"/>
                          <a:pt x="418545" y="111340"/>
                        </a:cubicBezTo>
                        <a:cubicBezTo>
                          <a:pt x="365527" y="154962"/>
                          <a:pt x="311501" y="197480"/>
                          <a:pt x="260713" y="243713"/>
                        </a:cubicBezTo>
                        <a:cubicBezTo>
                          <a:pt x="248198" y="255366"/>
                          <a:pt x="235555" y="267088"/>
                          <a:pt x="224786" y="280389"/>
                        </a:cubicBezTo>
                        <a:cubicBezTo>
                          <a:pt x="217102" y="289941"/>
                          <a:pt x="209046" y="301394"/>
                          <a:pt x="202143" y="311593"/>
                        </a:cubicBezTo>
                        <a:cubicBezTo>
                          <a:pt x="181983" y="341823"/>
                          <a:pt x="163308" y="373480"/>
                          <a:pt x="145215" y="405008"/>
                        </a:cubicBezTo>
                        <a:cubicBezTo>
                          <a:pt x="127198" y="436611"/>
                          <a:pt x="109402" y="468731"/>
                          <a:pt x="92025" y="500667"/>
                        </a:cubicBezTo>
                        <a:cubicBezTo>
                          <a:pt x="84933" y="513558"/>
                          <a:pt x="77680" y="527430"/>
                          <a:pt x="70088" y="540062"/>
                        </a:cubicBezTo>
                        <a:cubicBezTo>
                          <a:pt x="60185" y="556631"/>
                          <a:pt x="49260" y="572715"/>
                          <a:pt x="37047" y="587669"/>
                        </a:cubicBezTo>
                        <a:cubicBezTo>
                          <a:pt x="26057" y="600791"/>
                          <a:pt x="14329" y="613699"/>
                          <a:pt x="0" y="623240"/>
                        </a:cubicBezTo>
                        <a:lnTo>
                          <a:pt x="0" y="623240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8" name="Google Shape;1888;p35"/>
                  <p:cNvSpPr/>
                  <p:nvPr/>
                </p:nvSpPr>
                <p:spPr>
                  <a:xfrm>
                    <a:off x="3813075" y="2022548"/>
                    <a:ext cx="150837" cy="1515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301" h="110837" extrusionOk="0">
                        <a:moveTo>
                          <a:pt x="0" y="66203"/>
                        </a:moveTo>
                        <a:cubicBezTo>
                          <a:pt x="0" y="66203"/>
                          <a:pt x="29600" y="108290"/>
                          <a:pt x="61413" y="110837"/>
                        </a:cubicBezTo>
                        <a:cubicBezTo>
                          <a:pt x="97044" y="65029"/>
                          <a:pt x="118674" y="43399"/>
                          <a:pt x="107221" y="25586"/>
                        </a:cubicBezTo>
                        <a:cubicBezTo>
                          <a:pt x="95768" y="7774"/>
                          <a:pt x="73523" y="-1165"/>
                          <a:pt x="59830" y="122"/>
                        </a:cubicBezTo>
                        <a:cubicBezTo>
                          <a:pt x="40267" y="19658"/>
                          <a:pt x="0" y="66209"/>
                          <a:pt x="0" y="66209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9" name="Google Shape;1889;p35"/>
                  <p:cNvSpPr/>
                  <p:nvPr/>
                </p:nvSpPr>
                <p:spPr>
                  <a:xfrm>
                    <a:off x="3813075" y="2092748"/>
                    <a:ext cx="89791" cy="8133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5661" h="59474" extrusionOk="0">
                        <a:moveTo>
                          <a:pt x="12966" y="0"/>
                        </a:moveTo>
                        <a:cubicBezTo>
                          <a:pt x="5310" y="8702"/>
                          <a:pt x="0" y="14840"/>
                          <a:pt x="0" y="14840"/>
                        </a:cubicBezTo>
                        <a:cubicBezTo>
                          <a:pt x="0" y="14840"/>
                          <a:pt x="29600" y="56927"/>
                          <a:pt x="61413" y="59474"/>
                        </a:cubicBezTo>
                        <a:cubicBezTo>
                          <a:pt x="62867" y="57606"/>
                          <a:pt x="64256" y="55840"/>
                          <a:pt x="65661" y="54052"/>
                        </a:cubicBezTo>
                        <a:cubicBezTo>
                          <a:pt x="62005" y="34882"/>
                          <a:pt x="49545" y="11739"/>
                          <a:pt x="12966" y="5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0" name="Google Shape;1890;p35"/>
                  <p:cNvSpPr/>
                  <p:nvPr/>
                </p:nvSpPr>
                <p:spPr>
                  <a:xfrm>
                    <a:off x="3680125" y="1977555"/>
                    <a:ext cx="64908" cy="6694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465" h="48952" extrusionOk="0">
                        <a:moveTo>
                          <a:pt x="47466" y="34936"/>
                        </a:moveTo>
                        <a:cubicBezTo>
                          <a:pt x="43158" y="9208"/>
                          <a:pt x="18808" y="2008"/>
                          <a:pt x="5136" y="0"/>
                        </a:cubicBezTo>
                        <a:cubicBezTo>
                          <a:pt x="2648" y="3247"/>
                          <a:pt x="844" y="6289"/>
                          <a:pt x="268" y="8869"/>
                        </a:cubicBezTo>
                        <a:cubicBezTo>
                          <a:pt x="-3549" y="26046"/>
                          <a:pt x="34623" y="48953"/>
                          <a:pt x="34623" y="48953"/>
                        </a:cubicBezTo>
                        <a:lnTo>
                          <a:pt x="47466" y="34936"/>
                        </a:ln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1" name="Google Shape;1891;p35"/>
                  <p:cNvSpPr/>
                  <p:nvPr/>
                </p:nvSpPr>
                <p:spPr>
                  <a:xfrm>
                    <a:off x="3819109" y="1847077"/>
                    <a:ext cx="147991" cy="1597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220" h="116810" extrusionOk="0">
                        <a:moveTo>
                          <a:pt x="7749" y="62770"/>
                        </a:moveTo>
                        <a:cubicBezTo>
                          <a:pt x="7749" y="62770"/>
                          <a:pt x="-9687" y="92887"/>
                          <a:pt x="7749" y="108158"/>
                        </a:cubicBezTo>
                        <a:cubicBezTo>
                          <a:pt x="25185" y="123429"/>
                          <a:pt x="51909" y="120031"/>
                          <a:pt x="82446" y="85467"/>
                        </a:cubicBezTo>
                        <a:cubicBezTo>
                          <a:pt x="112983" y="50902"/>
                          <a:pt x="123166" y="25448"/>
                          <a:pt x="74811" y="0"/>
                        </a:cubicBezTo>
                        <a:cubicBezTo>
                          <a:pt x="37721" y="34150"/>
                          <a:pt x="7749" y="62770"/>
                          <a:pt x="7749" y="6277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2" name="Google Shape;1892;p35"/>
                  <p:cNvSpPr/>
                  <p:nvPr/>
                </p:nvSpPr>
                <p:spPr>
                  <a:xfrm>
                    <a:off x="3819106" y="1943570"/>
                    <a:ext cx="69309" cy="631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683" h="46182" extrusionOk="0">
                        <a:moveTo>
                          <a:pt x="4095" y="0"/>
                        </a:moveTo>
                        <a:cubicBezTo>
                          <a:pt x="153" y="9978"/>
                          <a:pt x="-4096" y="27182"/>
                          <a:pt x="7751" y="37553"/>
                        </a:cubicBezTo>
                        <a:cubicBezTo>
                          <a:pt x="18795" y="47224"/>
                          <a:pt x="33576" y="49373"/>
                          <a:pt x="50683" y="40886"/>
                        </a:cubicBezTo>
                        <a:cubicBezTo>
                          <a:pt x="48513" y="11879"/>
                          <a:pt x="23840" y="2671"/>
                          <a:pt x="4095" y="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3" name="Google Shape;1893;p35"/>
                  <p:cNvSpPr/>
                  <p:nvPr/>
                </p:nvSpPr>
                <p:spPr>
                  <a:xfrm>
                    <a:off x="3806584" y="2257508"/>
                    <a:ext cx="137464" cy="1342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522" h="98196" extrusionOk="0">
                        <a:moveTo>
                          <a:pt x="63276" y="0"/>
                        </a:moveTo>
                        <a:cubicBezTo>
                          <a:pt x="63276" y="0"/>
                          <a:pt x="100522" y="6365"/>
                          <a:pt x="100522" y="22907"/>
                        </a:cubicBezTo>
                        <a:cubicBezTo>
                          <a:pt x="100522" y="39449"/>
                          <a:pt x="80362" y="98411"/>
                          <a:pt x="59905" y="98196"/>
                        </a:cubicBezTo>
                        <a:cubicBezTo>
                          <a:pt x="39448" y="97981"/>
                          <a:pt x="0" y="74218"/>
                          <a:pt x="0" y="74218"/>
                        </a:cubicBezTo>
                        <a:cubicBezTo>
                          <a:pt x="0" y="74218"/>
                          <a:pt x="36218" y="16542"/>
                          <a:pt x="63281" y="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4" name="Google Shape;1894;p35"/>
                  <p:cNvSpPr/>
                  <p:nvPr/>
                </p:nvSpPr>
                <p:spPr>
                  <a:xfrm>
                    <a:off x="2710933" y="3700974"/>
                    <a:ext cx="297541" cy="2645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7580" h="193419" extrusionOk="0">
                        <a:moveTo>
                          <a:pt x="217576" y="5"/>
                        </a:moveTo>
                        <a:cubicBezTo>
                          <a:pt x="204415" y="28523"/>
                          <a:pt x="182483" y="53293"/>
                          <a:pt x="155339" y="69221"/>
                        </a:cubicBezTo>
                        <a:cubicBezTo>
                          <a:pt x="141742" y="77271"/>
                          <a:pt x="126584" y="82446"/>
                          <a:pt x="111168" y="85623"/>
                        </a:cubicBezTo>
                        <a:cubicBezTo>
                          <a:pt x="71154" y="95692"/>
                          <a:pt x="40881" y="127419"/>
                          <a:pt x="18631" y="160729"/>
                        </a:cubicBezTo>
                        <a:cubicBezTo>
                          <a:pt x="11701" y="171181"/>
                          <a:pt x="5385" y="182069"/>
                          <a:pt x="0" y="193420"/>
                        </a:cubicBezTo>
                        <a:cubicBezTo>
                          <a:pt x="2488" y="187647"/>
                          <a:pt x="5331" y="182036"/>
                          <a:pt x="8336" y="176512"/>
                        </a:cubicBezTo>
                        <a:cubicBezTo>
                          <a:pt x="29729" y="137941"/>
                          <a:pt x="60702" y="100113"/>
                          <a:pt x="103904" y="85876"/>
                        </a:cubicBezTo>
                        <a:cubicBezTo>
                          <a:pt x="109143" y="84201"/>
                          <a:pt x="114636" y="83124"/>
                          <a:pt x="119950" y="81864"/>
                        </a:cubicBezTo>
                        <a:cubicBezTo>
                          <a:pt x="125987" y="80297"/>
                          <a:pt x="131985" y="78488"/>
                          <a:pt x="137752" y="76086"/>
                        </a:cubicBezTo>
                        <a:cubicBezTo>
                          <a:pt x="172651" y="61973"/>
                          <a:pt x="200915" y="33504"/>
                          <a:pt x="217581" y="0"/>
                        </a:cubicBezTo>
                        <a:lnTo>
                          <a:pt x="217581" y="0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5" name="Google Shape;1895;p35"/>
                  <p:cNvSpPr/>
                  <p:nvPr/>
                </p:nvSpPr>
                <p:spPr>
                  <a:xfrm>
                    <a:off x="3051801" y="2307363"/>
                    <a:ext cx="47392" cy="516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656" h="37736" extrusionOk="0">
                        <a:moveTo>
                          <a:pt x="3468" y="107"/>
                        </a:moveTo>
                        <a:cubicBezTo>
                          <a:pt x="2391" y="11205"/>
                          <a:pt x="1254" y="23536"/>
                          <a:pt x="0" y="37321"/>
                        </a:cubicBezTo>
                        <a:cubicBezTo>
                          <a:pt x="22169" y="40632"/>
                          <a:pt x="31463" y="23730"/>
                          <a:pt x="34656" y="2282"/>
                        </a:cubicBezTo>
                        <a:cubicBezTo>
                          <a:pt x="24479" y="198"/>
                          <a:pt x="13515" y="-232"/>
                          <a:pt x="3468" y="102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6" name="Google Shape;1896;p35"/>
                  <p:cNvSpPr/>
                  <p:nvPr/>
                </p:nvSpPr>
                <p:spPr>
                  <a:xfrm>
                    <a:off x="3331791" y="2007491"/>
                    <a:ext cx="635127" cy="7686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4444" h="562110" extrusionOk="0">
                        <a:moveTo>
                          <a:pt x="464444" y="4785"/>
                        </a:moveTo>
                        <a:cubicBezTo>
                          <a:pt x="446152" y="-3766"/>
                          <a:pt x="425028" y="175"/>
                          <a:pt x="409886" y="13120"/>
                        </a:cubicBezTo>
                        <a:cubicBezTo>
                          <a:pt x="405384" y="16830"/>
                          <a:pt x="401534" y="21273"/>
                          <a:pt x="397544" y="25521"/>
                        </a:cubicBezTo>
                        <a:cubicBezTo>
                          <a:pt x="394044" y="29447"/>
                          <a:pt x="389332" y="34681"/>
                          <a:pt x="385913" y="38660"/>
                        </a:cubicBezTo>
                        <a:cubicBezTo>
                          <a:pt x="335248" y="97197"/>
                          <a:pt x="285057" y="158594"/>
                          <a:pt x="234085" y="216787"/>
                        </a:cubicBezTo>
                        <a:cubicBezTo>
                          <a:pt x="223833" y="228553"/>
                          <a:pt x="213424" y="240189"/>
                          <a:pt x="202864" y="251696"/>
                        </a:cubicBezTo>
                        <a:cubicBezTo>
                          <a:pt x="193425" y="261561"/>
                          <a:pt x="179855" y="275701"/>
                          <a:pt x="171730" y="286519"/>
                        </a:cubicBezTo>
                        <a:cubicBezTo>
                          <a:pt x="129131" y="342337"/>
                          <a:pt x="99047" y="406615"/>
                          <a:pt x="69000" y="469757"/>
                        </a:cubicBezTo>
                        <a:cubicBezTo>
                          <a:pt x="60594" y="487375"/>
                          <a:pt x="51187" y="504536"/>
                          <a:pt x="40396" y="520809"/>
                        </a:cubicBezTo>
                        <a:cubicBezTo>
                          <a:pt x="33875" y="530529"/>
                          <a:pt x="26924" y="540022"/>
                          <a:pt x="18793" y="548471"/>
                        </a:cubicBezTo>
                        <a:cubicBezTo>
                          <a:pt x="13338" y="553979"/>
                          <a:pt x="7409" y="559461"/>
                          <a:pt x="0" y="562110"/>
                        </a:cubicBezTo>
                        <a:cubicBezTo>
                          <a:pt x="7372" y="559380"/>
                          <a:pt x="13225" y="553839"/>
                          <a:pt x="18604" y="548287"/>
                        </a:cubicBezTo>
                        <a:cubicBezTo>
                          <a:pt x="26644" y="539785"/>
                          <a:pt x="33504" y="530254"/>
                          <a:pt x="39928" y="520502"/>
                        </a:cubicBezTo>
                        <a:cubicBezTo>
                          <a:pt x="50557" y="504165"/>
                          <a:pt x="59787" y="486950"/>
                          <a:pt x="68111" y="469336"/>
                        </a:cubicBezTo>
                        <a:cubicBezTo>
                          <a:pt x="97808" y="405893"/>
                          <a:pt x="127785" y="341465"/>
                          <a:pt x="170411" y="285491"/>
                        </a:cubicBezTo>
                        <a:cubicBezTo>
                          <a:pt x="178498" y="274678"/>
                          <a:pt x="192122" y="260409"/>
                          <a:pt x="201583" y="250506"/>
                        </a:cubicBezTo>
                        <a:cubicBezTo>
                          <a:pt x="212142" y="239037"/>
                          <a:pt x="222562" y="227427"/>
                          <a:pt x="232830" y="215683"/>
                        </a:cubicBezTo>
                        <a:cubicBezTo>
                          <a:pt x="273335" y="169444"/>
                          <a:pt x="314506" y="120260"/>
                          <a:pt x="354606" y="73467"/>
                        </a:cubicBezTo>
                        <a:cubicBezTo>
                          <a:pt x="367099" y="58928"/>
                          <a:pt x="380200" y="43582"/>
                          <a:pt x="393086" y="29371"/>
                        </a:cubicBezTo>
                        <a:cubicBezTo>
                          <a:pt x="398217" y="23814"/>
                          <a:pt x="403661" y="17525"/>
                          <a:pt x="409531" y="12684"/>
                        </a:cubicBezTo>
                        <a:cubicBezTo>
                          <a:pt x="424872" y="-202"/>
                          <a:pt x="446120" y="-4052"/>
                          <a:pt x="464444" y="4779"/>
                        </a:cubicBezTo>
                        <a:lnTo>
                          <a:pt x="464444" y="4779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7" name="Google Shape;1897;p35"/>
                  <p:cNvSpPr/>
                  <p:nvPr/>
                </p:nvSpPr>
                <p:spPr>
                  <a:xfrm>
                    <a:off x="3806576" y="2344281"/>
                    <a:ext cx="90624" cy="474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270" h="34709" extrusionOk="0">
                        <a:moveTo>
                          <a:pt x="66270" y="32926"/>
                        </a:moveTo>
                        <a:cubicBezTo>
                          <a:pt x="62102" y="5082"/>
                          <a:pt x="32131" y="-432"/>
                          <a:pt x="7054" y="25"/>
                        </a:cubicBezTo>
                        <a:cubicBezTo>
                          <a:pt x="2660" y="6498"/>
                          <a:pt x="0" y="10730"/>
                          <a:pt x="0" y="10730"/>
                        </a:cubicBezTo>
                        <a:cubicBezTo>
                          <a:pt x="0" y="10730"/>
                          <a:pt x="39443" y="34488"/>
                          <a:pt x="59905" y="34709"/>
                        </a:cubicBezTo>
                        <a:cubicBezTo>
                          <a:pt x="62038" y="34730"/>
                          <a:pt x="64165" y="34079"/>
                          <a:pt x="66270" y="32932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8" name="Google Shape;1898;p35"/>
                  <p:cNvSpPr/>
                  <p:nvPr/>
                </p:nvSpPr>
                <p:spPr>
                  <a:xfrm>
                    <a:off x="3474407" y="2250211"/>
                    <a:ext cx="475034" cy="6354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7374" h="464689" extrusionOk="0">
                        <a:moveTo>
                          <a:pt x="347375" y="1570"/>
                        </a:moveTo>
                        <a:cubicBezTo>
                          <a:pt x="339734" y="90"/>
                          <a:pt x="331834" y="-137"/>
                          <a:pt x="324102" y="682"/>
                        </a:cubicBezTo>
                        <a:cubicBezTo>
                          <a:pt x="323181" y="827"/>
                          <a:pt x="321490" y="1037"/>
                          <a:pt x="320634" y="1172"/>
                        </a:cubicBezTo>
                        <a:cubicBezTo>
                          <a:pt x="320166" y="1258"/>
                          <a:pt x="317769" y="1748"/>
                          <a:pt x="317204" y="1856"/>
                        </a:cubicBezTo>
                        <a:cubicBezTo>
                          <a:pt x="314576" y="2513"/>
                          <a:pt x="311916" y="3267"/>
                          <a:pt x="309423" y="4273"/>
                        </a:cubicBezTo>
                        <a:cubicBezTo>
                          <a:pt x="303942" y="6341"/>
                          <a:pt x="299273" y="9949"/>
                          <a:pt x="295030" y="13923"/>
                        </a:cubicBezTo>
                        <a:cubicBezTo>
                          <a:pt x="290496" y="18182"/>
                          <a:pt x="286339" y="22835"/>
                          <a:pt x="282349" y="27616"/>
                        </a:cubicBezTo>
                        <a:cubicBezTo>
                          <a:pt x="270841" y="41396"/>
                          <a:pt x="259420" y="57981"/>
                          <a:pt x="248872" y="72649"/>
                        </a:cubicBezTo>
                        <a:cubicBezTo>
                          <a:pt x="215643" y="117918"/>
                          <a:pt x="182634" y="163355"/>
                          <a:pt x="150056" y="209093"/>
                        </a:cubicBezTo>
                        <a:cubicBezTo>
                          <a:pt x="144785" y="216771"/>
                          <a:pt x="138867" y="224073"/>
                          <a:pt x="134338" y="232220"/>
                        </a:cubicBezTo>
                        <a:cubicBezTo>
                          <a:pt x="115815" y="268271"/>
                          <a:pt x="101120" y="306180"/>
                          <a:pt x="83415" y="342650"/>
                        </a:cubicBezTo>
                        <a:cubicBezTo>
                          <a:pt x="67137" y="376305"/>
                          <a:pt x="50654" y="410320"/>
                          <a:pt x="27818" y="440109"/>
                        </a:cubicBezTo>
                        <a:cubicBezTo>
                          <a:pt x="22002" y="447432"/>
                          <a:pt x="15707" y="454524"/>
                          <a:pt x="8104" y="460032"/>
                        </a:cubicBezTo>
                        <a:cubicBezTo>
                          <a:pt x="5562" y="461841"/>
                          <a:pt x="2875" y="463473"/>
                          <a:pt x="0" y="464690"/>
                        </a:cubicBezTo>
                        <a:cubicBezTo>
                          <a:pt x="5719" y="462138"/>
                          <a:pt x="10646" y="458169"/>
                          <a:pt x="15120" y="453851"/>
                        </a:cubicBezTo>
                        <a:cubicBezTo>
                          <a:pt x="19584" y="449500"/>
                          <a:pt x="23661" y="444766"/>
                          <a:pt x="27451" y="439823"/>
                        </a:cubicBezTo>
                        <a:cubicBezTo>
                          <a:pt x="42534" y="419938"/>
                          <a:pt x="54467" y="397887"/>
                          <a:pt x="65850" y="375734"/>
                        </a:cubicBezTo>
                        <a:cubicBezTo>
                          <a:pt x="88223" y="332032"/>
                          <a:pt x="107458" y="284118"/>
                          <a:pt x="128550" y="239753"/>
                        </a:cubicBezTo>
                        <a:cubicBezTo>
                          <a:pt x="130639" y="235548"/>
                          <a:pt x="132766" y="231332"/>
                          <a:pt x="135222" y="227315"/>
                        </a:cubicBezTo>
                        <a:cubicBezTo>
                          <a:pt x="153740" y="200267"/>
                          <a:pt x="173302" y="173947"/>
                          <a:pt x="192456" y="147351"/>
                        </a:cubicBezTo>
                        <a:cubicBezTo>
                          <a:pt x="210769" y="122102"/>
                          <a:pt x="229228" y="96929"/>
                          <a:pt x="247892" y="71933"/>
                        </a:cubicBezTo>
                        <a:cubicBezTo>
                          <a:pt x="258559" y="57313"/>
                          <a:pt x="270039" y="40831"/>
                          <a:pt x="281702" y="27067"/>
                        </a:cubicBezTo>
                        <a:cubicBezTo>
                          <a:pt x="285752" y="22312"/>
                          <a:pt x="289979" y="17682"/>
                          <a:pt x="294588" y="13438"/>
                        </a:cubicBezTo>
                        <a:cubicBezTo>
                          <a:pt x="298912" y="9475"/>
                          <a:pt x="303694" y="5857"/>
                          <a:pt x="309256" y="3832"/>
                        </a:cubicBezTo>
                        <a:cubicBezTo>
                          <a:pt x="311819" y="2820"/>
                          <a:pt x="314463" y="2120"/>
                          <a:pt x="317123" y="1473"/>
                        </a:cubicBezTo>
                        <a:cubicBezTo>
                          <a:pt x="317123" y="1473"/>
                          <a:pt x="319428" y="1037"/>
                          <a:pt x="319428" y="1037"/>
                        </a:cubicBezTo>
                        <a:lnTo>
                          <a:pt x="320580" y="822"/>
                        </a:lnTo>
                        <a:cubicBezTo>
                          <a:pt x="320580" y="822"/>
                          <a:pt x="321744" y="671"/>
                          <a:pt x="321744" y="671"/>
                        </a:cubicBezTo>
                        <a:cubicBezTo>
                          <a:pt x="321744" y="671"/>
                          <a:pt x="324070" y="370"/>
                          <a:pt x="324070" y="370"/>
                        </a:cubicBezTo>
                        <a:cubicBezTo>
                          <a:pt x="331829" y="-368"/>
                          <a:pt x="339745" y="-18"/>
                          <a:pt x="347375" y="1570"/>
                        </a:cubicBezTo>
                        <a:lnTo>
                          <a:pt x="347375" y="1570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9" name="Google Shape;1899;p35"/>
                  <p:cNvSpPr/>
                  <p:nvPr/>
                </p:nvSpPr>
                <p:spPr>
                  <a:xfrm>
                    <a:off x="2203096" y="2180187"/>
                    <a:ext cx="914871" cy="20640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9010" h="1509348" extrusionOk="0">
                        <a:moveTo>
                          <a:pt x="669011" y="1681"/>
                        </a:moveTo>
                        <a:cubicBezTo>
                          <a:pt x="665360" y="615"/>
                          <a:pt x="661994" y="77"/>
                          <a:pt x="659130" y="12"/>
                        </a:cubicBezTo>
                        <a:cubicBezTo>
                          <a:pt x="633681" y="-559"/>
                          <a:pt x="631134" y="18396"/>
                          <a:pt x="620957" y="130371"/>
                        </a:cubicBezTo>
                        <a:cubicBezTo>
                          <a:pt x="608233" y="145642"/>
                          <a:pt x="595509" y="206716"/>
                          <a:pt x="572602" y="239800"/>
                        </a:cubicBezTo>
                        <a:cubicBezTo>
                          <a:pt x="549696" y="272884"/>
                          <a:pt x="511523" y="323780"/>
                          <a:pt x="427543" y="433209"/>
                        </a:cubicBezTo>
                        <a:cubicBezTo>
                          <a:pt x="343562" y="542638"/>
                          <a:pt x="353739" y="741141"/>
                          <a:pt x="333380" y="878564"/>
                        </a:cubicBezTo>
                        <a:cubicBezTo>
                          <a:pt x="313020" y="1015988"/>
                          <a:pt x="120882" y="1136946"/>
                          <a:pt x="120882" y="1136946"/>
                        </a:cubicBezTo>
                        <a:lnTo>
                          <a:pt x="0" y="1229471"/>
                        </a:lnTo>
                        <a:lnTo>
                          <a:pt x="51677" y="1509348"/>
                        </a:lnTo>
                        <a:cubicBezTo>
                          <a:pt x="222093" y="1349815"/>
                          <a:pt x="421619" y="997109"/>
                          <a:pt x="418631" y="842702"/>
                        </a:cubicBezTo>
                        <a:cubicBezTo>
                          <a:pt x="414813" y="645244"/>
                          <a:pt x="510247" y="387401"/>
                          <a:pt x="589128" y="287832"/>
                        </a:cubicBezTo>
                        <a:cubicBezTo>
                          <a:pt x="648597" y="212769"/>
                          <a:pt x="664681" y="68275"/>
                          <a:pt x="669005" y="1676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00" name="Google Shape;1900;p35"/>
                  <p:cNvSpPr/>
                  <p:nvPr/>
                </p:nvSpPr>
                <p:spPr>
                  <a:xfrm>
                    <a:off x="2203103" y="3663823"/>
                    <a:ext cx="410912" cy="129002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0484" h="943346" extrusionOk="0">
                        <a:moveTo>
                          <a:pt x="189877" y="0"/>
                        </a:moveTo>
                        <a:cubicBezTo>
                          <a:pt x="151666" y="32039"/>
                          <a:pt x="120882" y="51440"/>
                          <a:pt x="120882" y="51440"/>
                        </a:cubicBezTo>
                        <a:lnTo>
                          <a:pt x="0" y="143966"/>
                        </a:lnTo>
                        <a:lnTo>
                          <a:pt x="147601" y="943346"/>
                        </a:lnTo>
                        <a:lnTo>
                          <a:pt x="300484" y="699542"/>
                        </a:lnTo>
                        <a:cubicBezTo>
                          <a:pt x="159921" y="539330"/>
                          <a:pt x="182683" y="100000"/>
                          <a:pt x="189877" y="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01" name="Google Shape;1901;p35"/>
                  <p:cNvSpPr/>
                  <p:nvPr/>
                </p:nvSpPr>
                <p:spPr>
                  <a:xfrm>
                    <a:off x="2765916" y="4334056"/>
                    <a:ext cx="40154" cy="594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363" h="434725" extrusionOk="0">
                        <a:moveTo>
                          <a:pt x="0" y="434726"/>
                        </a:moveTo>
                        <a:cubicBezTo>
                          <a:pt x="9703" y="399601"/>
                          <a:pt x="15099" y="363416"/>
                          <a:pt x="19504" y="327295"/>
                        </a:cubicBezTo>
                        <a:cubicBezTo>
                          <a:pt x="30478" y="232281"/>
                          <a:pt x="30128" y="136169"/>
                          <a:pt x="23219" y="40859"/>
                        </a:cubicBezTo>
                        <a:cubicBezTo>
                          <a:pt x="22648" y="31684"/>
                          <a:pt x="20672" y="9305"/>
                          <a:pt x="19859" y="0"/>
                        </a:cubicBezTo>
                        <a:cubicBezTo>
                          <a:pt x="21183" y="12907"/>
                          <a:pt x="23294" y="35006"/>
                          <a:pt x="24285" y="47628"/>
                        </a:cubicBezTo>
                        <a:cubicBezTo>
                          <a:pt x="29810" y="117974"/>
                          <a:pt x="31129" y="188891"/>
                          <a:pt x="26741" y="259339"/>
                        </a:cubicBezTo>
                        <a:cubicBezTo>
                          <a:pt x="22686" y="318335"/>
                          <a:pt x="16111" y="377669"/>
                          <a:pt x="5" y="434720"/>
                        </a:cubicBezTo>
                        <a:lnTo>
                          <a:pt x="5" y="434720"/>
                        </a:lnTo>
                        <a:close/>
                      </a:path>
                    </a:pathLst>
                  </a:custGeom>
                  <a:solidFill>
                    <a:srgbClr val="665C4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grpSp>
                <p:nvGrpSpPr>
                  <p:cNvPr id="1902" name="Google Shape;1902;p35"/>
                  <p:cNvGrpSpPr/>
                  <p:nvPr/>
                </p:nvGrpSpPr>
                <p:grpSpPr>
                  <a:xfrm>
                    <a:off x="735276" y="3666328"/>
                    <a:ext cx="2070462" cy="1629427"/>
                    <a:chOff x="735276" y="3666328"/>
                    <a:chExt cx="2070462" cy="1629427"/>
                  </a:xfrm>
                </p:grpSpPr>
                <p:sp>
                  <p:nvSpPr>
                    <p:cNvPr id="1903" name="Google Shape;1903;p35"/>
                    <p:cNvSpPr/>
                    <p:nvPr/>
                  </p:nvSpPr>
                  <p:spPr>
                    <a:xfrm>
                      <a:off x="735276" y="3666328"/>
                      <a:ext cx="2070462" cy="162941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14049" h="1191531" extrusionOk="0">
                          <a:moveTo>
                            <a:pt x="1237386" y="19377"/>
                          </a:moveTo>
                          <a:cubicBezTo>
                            <a:pt x="1237386" y="19377"/>
                            <a:pt x="1114667" y="637151"/>
                            <a:pt x="1328436" y="851701"/>
                          </a:cubicBezTo>
                          <a:cubicBezTo>
                            <a:pt x="1465860" y="979685"/>
                            <a:pt x="1449738" y="577613"/>
                            <a:pt x="1449738" y="577613"/>
                          </a:cubicBezTo>
                          <a:lnTo>
                            <a:pt x="1505589" y="488549"/>
                          </a:lnTo>
                          <a:cubicBezTo>
                            <a:pt x="1505589" y="488549"/>
                            <a:pt x="1547299" y="888069"/>
                            <a:pt x="1445500" y="1002587"/>
                          </a:cubicBezTo>
                          <a:cubicBezTo>
                            <a:pt x="1343707" y="1117109"/>
                            <a:pt x="1244036" y="1191532"/>
                            <a:pt x="1244036" y="1191532"/>
                          </a:cubicBezTo>
                          <a:lnTo>
                            <a:pt x="0" y="1132375"/>
                          </a:lnTo>
                          <a:cubicBezTo>
                            <a:pt x="0" y="1132375"/>
                            <a:pt x="294987" y="759062"/>
                            <a:pt x="534424" y="507633"/>
                          </a:cubicBezTo>
                          <a:cubicBezTo>
                            <a:pt x="769845" y="260430"/>
                            <a:pt x="1077615" y="-85852"/>
                            <a:pt x="1237380" y="19372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04" name="Google Shape;1904;p35"/>
                    <p:cNvSpPr/>
                    <p:nvPr/>
                  </p:nvSpPr>
                  <p:spPr>
                    <a:xfrm>
                      <a:off x="1751011" y="3666336"/>
                      <a:ext cx="1054173" cy="162941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70876" h="1191531" extrusionOk="0">
                          <a:moveTo>
                            <a:pt x="706567" y="577607"/>
                          </a:moveTo>
                          <a:cubicBezTo>
                            <a:pt x="706567" y="577607"/>
                            <a:pt x="722689" y="979680"/>
                            <a:pt x="585265" y="851695"/>
                          </a:cubicBezTo>
                          <a:cubicBezTo>
                            <a:pt x="371496" y="637141"/>
                            <a:pt x="494215" y="19371"/>
                            <a:pt x="494215" y="19371"/>
                          </a:cubicBezTo>
                          <a:cubicBezTo>
                            <a:pt x="388663" y="-50151"/>
                            <a:pt x="218500" y="77430"/>
                            <a:pt x="47282" y="243296"/>
                          </a:cubicBezTo>
                          <a:cubicBezTo>
                            <a:pt x="7171" y="447856"/>
                            <a:pt x="-50845" y="874597"/>
                            <a:pt x="85389" y="1171775"/>
                          </a:cubicBezTo>
                          <a:lnTo>
                            <a:pt x="500865" y="1191532"/>
                          </a:lnTo>
                          <a:cubicBezTo>
                            <a:pt x="500865" y="1191532"/>
                            <a:pt x="600531" y="1117104"/>
                            <a:pt x="702329" y="1002587"/>
                          </a:cubicBezTo>
                          <a:cubicBezTo>
                            <a:pt x="804122" y="888064"/>
                            <a:pt x="762418" y="488544"/>
                            <a:pt x="762418" y="488544"/>
                          </a:cubicBezTo>
                          <a:lnTo>
                            <a:pt x="706567" y="577607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05" name="Google Shape;1905;p35"/>
                    <p:cNvSpPr/>
                    <p:nvPr/>
                  </p:nvSpPr>
                  <p:spPr>
                    <a:xfrm>
                      <a:off x="1353118" y="4197645"/>
                      <a:ext cx="1452282" cy="10978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61998" h="802788" extrusionOk="0">
                          <a:moveTo>
                            <a:pt x="997689" y="188870"/>
                          </a:moveTo>
                          <a:cubicBezTo>
                            <a:pt x="997689" y="188870"/>
                            <a:pt x="1013811" y="590942"/>
                            <a:pt x="876387" y="462958"/>
                          </a:cubicBezTo>
                          <a:cubicBezTo>
                            <a:pt x="776064" y="362269"/>
                            <a:pt x="749857" y="172775"/>
                            <a:pt x="750288" y="0"/>
                          </a:cubicBezTo>
                          <a:cubicBezTo>
                            <a:pt x="698298" y="128846"/>
                            <a:pt x="552205" y="425663"/>
                            <a:pt x="297830" y="462958"/>
                          </a:cubicBezTo>
                          <a:cubicBezTo>
                            <a:pt x="182123" y="567734"/>
                            <a:pt x="81729" y="672753"/>
                            <a:pt x="0" y="765128"/>
                          </a:cubicBezTo>
                          <a:lnTo>
                            <a:pt x="791987" y="802789"/>
                          </a:lnTo>
                          <a:cubicBezTo>
                            <a:pt x="791987" y="802789"/>
                            <a:pt x="891653" y="728361"/>
                            <a:pt x="993452" y="613844"/>
                          </a:cubicBezTo>
                          <a:cubicBezTo>
                            <a:pt x="1095245" y="499321"/>
                            <a:pt x="1053540" y="99801"/>
                            <a:pt x="1053540" y="99801"/>
                          </a:cubicBezTo>
                          <a:lnTo>
                            <a:pt x="997689" y="188864"/>
                          </a:lnTo>
                          <a:close/>
                        </a:path>
                      </a:pathLst>
                    </a:custGeom>
                    <a:solidFill>
                      <a:srgbClr val="2B0A0A">
                        <a:alpha val="955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06" name="Google Shape;1906;p35"/>
                    <p:cNvSpPr/>
                    <p:nvPr/>
                  </p:nvSpPr>
                  <p:spPr>
                    <a:xfrm>
                      <a:off x="1751011" y="3666336"/>
                      <a:ext cx="1054173" cy="162941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70876" h="1191531" extrusionOk="0">
                          <a:moveTo>
                            <a:pt x="706567" y="577607"/>
                          </a:moveTo>
                          <a:cubicBezTo>
                            <a:pt x="706567" y="577607"/>
                            <a:pt x="722689" y="979680"/>
                            <a:pt x="585265" y="851695"/>
                          </a:cubicBezTo>
                          <a:cubicBezTo>
                            <a:pt x="371496" y="637141"/>
                            <a:pt x="494215" y="19371"/>
                            <a:pt x="494215" y="19371"/>
                          </a:cubicBezTo>
                          <a:cubicBezTo>
                            <a:pt x="388663" y="-50151"/>
                            <a:pt x="218500" y="77430"/>
                            <a:pt x="47282" y="243296"/>
                          </a:cubicBezTo>
                          <a:cubicBezTo>
                            <a:pt x="7171" y="447856"/>
                            <a:pt x="-50845" y="874597"/>
                            <a:pt x="85389" y="1171775"/>
                          </a:cubicBezTo>
                          <a:lnTo>
                            <a:pt x="500865" y="1191532"/>
                          </a:lnTo>
                          <a:cubicBezTo>
                            <a:pt x="500865" y="1191532"/>
                            <a:pt x="600531" y="1117104"/>
                            <a:pt x="702329" y="1002587"/>
                          </a:cubicBezTo>
                          <a:cubicBezTo>
                            <a:pt x="804122" y="888064"/>
                            <a:pt x="762418" y="488544"/>
                            <a:pt x="762418" y="488544"/>
                          </a:cubicBezTo>
                          <a:lnTo>
                            <a:pt x="706567" y="577607"/>
                          </a:lnTo>
                          <a:close/>
                        </a:path>
                      </a:pathLst>
                    </a:custGeom>
                    <a:solidFill>
                      <a:srgbClr val="2B0A0A">
                        <a:alpha val="955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grpSp>
              <p:nvGrpSpPr>
                <p:cNvPr id="1907" name="Google Shape;1907;p35"/>
                <p:cNvGrpSpPr/>
                <p:nvPr/>
              </p:nvGrpSpPr>
              <p:grpSpPr>
                <a:xfrm>
                  <a:off x="4927324" y="1161329"/>
                  <a:ext cx="1715107" cy="1818565"/>
                  <a:chOff x="1367074" y="1094392"/>
                  <a:chExt cx="1715107" cy="1818565"/>
                </a:xfrm>
              </p:grpSpPr>
              <p:sp>
                <p:nvSpPr>
                  <p:cNvPr id="1908" name="Google Shape;1908;p35"/>
                  <p:cNvSpPr/>
                  <p:nvPr/>
                </p:nvSpPr>
                <p:spPr>
                  <a:xfrm rot="6621194">
                    <a:off x="1858643" y="2225915"/>
                    <a:ext cx="731957" cy="4497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85495" h="544076" extrusionOk="0">
                        <a:moveTo>
                          <a:pt x="885894" y="544340"/>
                        </a:moveTo>
                        <a:cubicBezTo>
                          <a:pt x="842278" y="536018"/>
                          <a:pt x="799107" y="525442"/>
                          <a:pt x="756232" y="513845"/>
                        </a:cubicBezTo>
                        <a:cubicBezTo>
                          <a:pt x="713372" y="502168"/>
                          <a:pt x="670885" y="489180"/>
                          <a:pt x="628770" y="474880"/>
                        </a:cubicBezTo>
                        <a:cubicBezTo>
                          <a:pt x="544370" y="446562"/>
                          <a:pt x="462227" y="411908"/>
                          <a:pt x="383042" y="371213"/>
                        </a:cubicBezTo>
                        <a:cubicBezTo>
                          <a:pt x="304111" y="330055"/>
                          <a:pt x="228282" y="281690"/>
                          <a:pt x="161228" y="222137"/>
                        </a:cubicBezTo>
                        <a:cubicBezTo>
                          <a:pt x="144413" y="207335"/>
                          <a:pt x="128396" y="191605"/>
                          <a:pt x="112948" y="175320"/>
                        </a:cubicBezTo>
                        <a:cubicBezTo>
                          <a:pt x="97456" y="159020"/>
                          <a:pt x="82860" y="141891"/>
                          <a:pt x="69222" y="124010"/>
                        </a:cubicBezTo>
                        <a:cubicBezTo>
                          <a:pt x="41578" y="88229"/>
                          <a:pt x="18462" y="49166"/>
                          <a:pt x="398" y="7709"/>
                        </a:cubicBezTo>
                        <a:lnTo>
                          <a:pt x="18178" y="263"/>
                        </a:lnTo>
                        <a:cubicBezTo>
                          <a:pt x="34926" y="40647"/>
                          <a:pt x="56599" y="78805"/>
                          <a:pt x="82702" y="113869"/>
                        </a:cubicBezTo>
                        <a:cubicBezTo>
                          <a:pt x="95684" y="131547"/>
                          <a:pt x="109616" y="148506"/>
                          <a:pt x="124436" y="164672"/>
                        </a:cubicBezTo>
                        <a:cubicBezTo>
                          <a:pt x="139255" y="180867"/>
                          <a:pt x="154669" y="196572"/>
                          <a:pt x="170926" y="211411"/>
                        </a:cubicBezTo>
                        <a:cubicBezTo>
                          <a:pt x="235731" y="271114"/>
                          <a:pt x="309916" y="320416"/>
                          <a:pt x="387567" y="362700"/>
                        </a:cubicBezTo>
                        <a:cubicBezTo>
                          <a:pt x="465676" y="404640"/>
                          <a:pt x="546839" y="440618"/>
                          <a:pt x="630363" y="470329"/>
                        </a:cubicBezTo>
                        <a:cubicBezTo>
                          <a:pt x="672082" y="485368"/>
                          <a:pt x="714256" y="499100"/>
                          <a:pt x="756885" y="511524"/>
                        </a:cubicBezTo>
                        <a:cubicBezTo>
                          <a:pt x="799496" y="523882"/>
                          <a:pt x="842440" y="535230"/>
                          <a:pt x="885894" y="54434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solidFill>
                      <a:schemeClr val="accent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grpSp>
                <p:nvGrpSpPr>
                  <p:cNvPr id="1909" name="Google Shape;1909;p35"/>
                  <p:cNvGrpSpPr/>
                  <p:nvPr/>
                </p:nvGrpSpPr>
                <p:grpSpPr>
                  <a:xfrm>
                    <a:off x="1367074" y="1094392"/>
                    <a:ext cx="1715107" cy="1676705"/>
                    <a:chOff x="1453137" y="1330067"/>
                    <a:chExt cx="1715107" cy="1676705"/>
                  </a:xfrm>
                </p:grpSpPr>
                <p:grpSp>
                  <p:nvGrpSpPr>
                    <p:cNvPr id="1910" name="Google Shape;1910;p35"/>
                    <p:cNvGrpSpPr/>
                    <p:nvPr/>
                  </p:nvGrpSpPr>
                  <p:grpSpPr>
                    <a:xfrm>
                      <a:off x="1453137" y="1330067"/>
                      <a:ext cx="1715107" cy="1676705"/>
                      <a:chOff x="1608172" y="1792848"/>
                      <a:chExt cx="1390890" cy="1359748"/>
                    </a:xfrm>
                  </p:grpSpPr>
                  <p:sp>
                    <p:nvSpPr>
                      <p:cNvPr id="1911" name="Google Shape;1911;p35"/>
                      <p:cNvSpPr/>
                      <p:nvPr/>
                    </p:nvSpPr>
                    <p:spPr>
                      <a:xfrm>
                        <a:off x="1820999" y="1792848"/>
                        <a:ext cx="237896" cy="50017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73964" h="365760" extrusionOk="0">
                            <a:moveTo>
                              <a:pt x="5" y="216625"/>
                            </a:moveTo>
                            <a:cubicBezTo>
                              <a:pt x="5" y="216625"/>
                              <a:pt x="-689" y="61711"/>
                              <a:pt x="14275" y="14083"/>
                            </a:cubicBezTo>
                            <a:cubicBezTo>
                              <a:pt x="29244" y="-33550"/>
                              <a:pt x="41683" y="52261"/>
                              <a:pt x="48635" y="84834"/>
                            </a:cubicBezTo>
                            <a:cubicBezTo>
                              <a:pt x="82381" y="46704"/>
                              <a:pt x="93554" y="115564"/>
                              <a:pt x="101077" y="169153"/>
                            </a:cubicBezTo>
                            <a:cubicBezTo>
                              <a:pt x="125933" y="146230"/>
                              <a:pt x="136185" y="196104"/>
                              <a:pt x="130122" y="255729"/>
                            </a:cubicBezTo>
                            <a:cubicBezTo>
                              <a:pt x="162059" y="240302"/>
                              <a:pt x="168946" y="285415"/>
                              <a:pt x="173965" y="365761"/>
                            </a:cubicBezTo>
                            <a:cubicBezTo>
                              <a:pt x="62851" y="355029"/>
                              <a:pt x="0" y="216625"/>
                              <a:pt x="0" y="216625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2" name="Google Shape;1912;p35"/>
                      <p:cNvSpPr/>
                      <p:nvPr/>
                    </p:nvSpPr>
                    <p:spPr>
                      <a:xfrm>
                        <a:off x="1652536" y="1820336"/>
                        <a:ext cx="1346527" cy="133226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84663" h="974230" extrusionOk="0">
                            <a:moveTo>
                              <a:pt x="5" y="254814"/>
                            </a:moveTo>
                            <a:cubicBezTo>
                              <a:pt x="5" y="254814"/>
                              <a:pt x="32400" y="170435"/>
                              <a:pt x="104496" y="189104"/>
                            </a:cubicBezTo>
                            <a:cubicBezTo>
                              <a:pt x="176592" y="207773"/>
                              <a:pt x="214275" y="329295"/>
                              <a:pt x="322718" y="331202"/>
                            </a:cubicBezTo>
                            <a:cubicBezTo>
                              <a:pt x="431167" y="333108"/>
                              <a:pt x="475709" y="171329"/>
                              <a:pt x="669172" y="116727"/>
                            </a:cubicBezTo>
                            <a:cubicBezTo>
                              <a:pt x="862635" y="62126"/>
                              <a:pt x="969086" y="-9523"/>
                              <a:pt x="981907" y="1047"/>
                            </a:cubicBezTo>
                            <a:cubicBezTo>
                              <a:pt x="994733" y="11617"/>
                              <a:pt x="961622" y="58222"/>
                              <a:pt x="907204" y="94887"/>
                            </a:cubicBezTo>
                            <a:cubicBezTo>
                              <a:pt x="911361" y="143710"/>
                              <a:pt x="889235" y="162918"/>
                              <a:pt x="854919" y="180030"/>
                            </a:cubicBezTo>
                            <a:cubicBezTo>
                              <a:pt x="856345" y="232569"/>
                              <a:pt x="802633" y="265174"/>
                              <a:pt x="786662" y="272890"/>
                            </a:cubicBezTo>
                            <a:cubicBezTo>
                              <a:pt x="778913" y="330130"/>
                              <a:pt x="721899" y="345428"/>
                              <a:pt x="721899" y="345428"/>
                            </a:cubicBezTo>
                            <a:cubicBezTo>
                              <a:pt x="721899" y="345428"/>
                              <a:pt x="727456" y="386126"/>
                              <a:pt x="653072" y="417271"/>
                            </a:cubicBezTo>
                            <a:cubicBezTo>
                              <a:pt x="627387" y="469336"/>
                              <a:pt x="582623" y="474193"/>
                              <a:pt x="582623" y="474193"/>
                            </a:cubicBezTo>
                            <a:cubicBezTo>
                              <a:pt x="582623" y="474193"/>
                              <a:pt x="542081" y="515338"/>
                              <a:pt x="511889" y="520604"/>
                            </a:cubicBezTo>
                            <a:cubicBezTo>
                              <a:pt x="492079" y="550667"/>
                              <a:pt x="463222" y="560349"/>
                              <a:pt x="463222" y="560349"/>
                            </a:cubicBezTo>
                            <a:lnTo>
                              <a:pt x="521377" y="720954"/>
                            </a:lnTo>
                            <a:cubicBezTo>
                              <a:pt x="521377" y="720954"/>
                              <a:pt x="801254" y="735595"/>
                              <a:pt x="823892" y="749946"/>
                            </a:cubicBezTo>
                            <a:cubicBezTo>
                              <a:pt x="846529" y="764296"/>
                              <a:pt x="835603" y="779152"/>
                              <a:pt x="795891" y="791150"/>
                            </a:cubicBezTo>
                            <a:cubicBezTo>
                              <a:pt x="831290" y="828611"/>
                              <a:pt x="817920" y="857689"/>
                              <a:pt x="786048" y="860580"/>
                            </a:cubicBezTo>
                            <a:cubicBezTo>
                              <a:pt x="794620" y="908074"/>
                              <a:pt x="784109" y="908359"/>
                              <a:pt x="752587" y="909215"/>
                            </a:cubicBezTo>
                            <a:cubicBezTo>
                              <a:pt x="759124" y="956359"/>
                              <a:pt x="712681" y="958836"/>
                              <a:pt x="686969" y="950231"/>
                            </a:cubicBezTo>
                            <a:cubicBezTo>
                              <a:pt x="698271" y="994009"/>
                              <a:pt x="628970" y="971231"/>
                              <a:pt x="593366" y="934987"/>
                            </a:cubicBezTo>
                            <a:cubicBezTo>
                              <a:pt x="564170" y="970962"/>
                              <a:pt x="486522" y="911595"/>
                              <a:pt x="465505" y="778291"/>
                            </a:cubicBezTo>
                            <a:cubicBezTo>
                              <a:pt x="383286" y="684666"/>
                              <a:pt x="337251" y="672572"/>
                              <a:pt x="218900" y="618763"/>
                            </a:cubicBezTo>
                            <a:cubicBezTo>
                              <a:pt x="100549" y="564953"/>
                              <a:pt x="58957" y="478350"/>
                              <a:pt x="66501" y="361442"/>
                            </a:cubicBezTo>
                            <a:cubicBezTo>
                              <a:pt x="61251" y="294628"/>
                              <a:pt x="0" y="254819"/>
                              <a:pt x="0" y="254819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3" name="Google Shape;1913;p35"/>
                      <p:cNvSpPr/>
                      <p:nvPr/>
                    </p:nvSpPr>
                    <p:spPr>
                      <a:xfrm>
                        <a:off x="1608172" y="2168605"/>
                        <a:ext cx="114290" cy="10106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3576" h="73905" extrusionOk="0">
                            <a:moveTo>
                              <a:pt x="32465" y="0"/>
                            </a:moveTo>
                            <a:cubicBezTo>
                              <a:pt x="32465" y="0"/>
                              <a:pt x="8605" y="48193"/>
                              <a:pt x="0" y="73906"/>
                            </a:cubicBezTo>
                            <a:cubicBezTo>
                              <a:pt x="67175" y="60352"/>
                              <a:pt x="83576" y="56437"/>
                              <a:pt x="83576" y="56437"/>
                            </a:cubicBezTo>
                            <a:cubicBezTo>
                              <a:pt x="83576" y="56437"/>
                              <a:pt x="74643" y="15616"/>
                              <a:pt x="32465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4" name="Google Shape;1914;p35"/>
                      <p:cNvSpPr/>
                      <p:nvPr/>
                    </p:nvSpPr>
                    <p:spPr>
                      <a:xfrm>
                        <a:off x="1735997" y="2146925"/>
                        <a:ext cx="42975" cy="429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1426" h="31426" extrusionOk="0">
                            <a:moveTo>
                              <a:pt x="31197" y="18376"/>
                            </a:moveTo>
                            <a:cubicBezTo>
                              <a:pt x="29727" y="26927"/>
                              <a:pt x="21602" y="32667"/>
                              <a:pt x="13051" y="31197"/>
                            </a:cubicBezTo>
                            <a:cubicBezTo>
                              <a:pt x="4500" y="29727"/>
                              <a:pt x="-1240" y="21602"/>
                              <a:pt x="230" y="13051"/>
                            </a:cubicBezTo>
                            <a:cubicBezTo>
                              <a:pt x="1700" y="4500"/>
                              <a:pt x="9825" y="-1240"/>
                              <a:pt x="18376" y="230"/>
                            </a:cubicBezTo>
                            <a:cubicBezTo>
                              <a:pt x="26927" y="1700"/>
                              <a:pt x="32667" y="9825"/>
                              <a:pt x="31197" y="18376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5" name="Google Shape;1915;p35"/>
                      <p:cNvSpPr/>
                      <p:nvPr/>
                    </p:nvSpPr>
                    <p:spPr>
                      <a:xfrm>
                        <a:off x="2036070" y="2066401"/>
                        <a:ext cx="785404" cy="52008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74336" h="380318" extrusionOk="0">
                            <a:moveTo>
                              <a:pt x="231279" y="340574"/>
                            </a:moveTo>
                            <a:cubicBezTo>
                              <a:pt x="261471" y="335302"/>
                              <a:pt x="302013" y="294163"/>
                              <a:pt x="302013" y="294163"/>
                            </a:cubicBezTo>
                            <a:cubicBezTo>
                              <a:pt x="302013" y="294163"/>
                              <a:pt x="346776" y="289306"/>
                              <a:pt x="372461" y="237241"/>
                            </a:cubicBezTo>
                            <a:cubicBezTo>
                              <a:pt x="446846" y="206101"/>
                              <a:pt x="441289" y="165398"/>
                              <a:pt x="441289" y="165398"/>
                            </a:cubicBezTo>
                            <a:cubicBezTo>
                              <a:pt x="441289" y="165398"/>
                              <a:pt x="498308" y="150100"/>
                              <a:pt x="506051" y="92860"/>
                            </a:cubicBezTo>
                            <a:cubicBezTo>
                              <a:pt x="522022" y="85144"/>
                              <a:pt x="575735" y="52544"/>
                              <a:pt x="574308" y="0"/>
                            </a:cubicBezTo>
                            <a:cubicBezTo>
                              <a:pt x="574308" y="0"/>
                              <a:pt x="493069" y="46696"/>
                              <a:pt x="406272" y="52695"/>
                            </a:cubicBezTo>
                            <a:cubicBezTo>
                              <a:pt x="319476" y="58694"/>
                              <a:pt x="240492" y="128787"/>
                              <a:pt x="184206" y="200694"/>
                            </a:cubicBezTo>
                            <a:cubicBezTo>
                              <a:pt x="127919" y="272597"/>
                              <a:pt x="28775" y="240913"/>
                              <a:pt x="3693" y="240789"/>
                            </a:cubicBezTo>
                            <a:cubicBezTo>
                              <a:pt x="-18088" y="257961"/>
                              <a:pt x="58391" y="348506"/>
                              <a:pt x="182612" y="380319"/>
                            </a:cubicBezTo>
                            <a:cubicBezTo>
                              <a:pt x="182612" y="380319"/>
                              <a:pt x="211469" y="370637"/>
                              <a:pt x="231279" y="340574"/>
                            </a:cubicBezTo>
                            <a:close/>
                          </a:path>
                        </a:pathLst>
                      </a:custGeom>
                      <a:solidFill>
                        <a:srgbClr val="2B0A0A">
                          <a:alpha val="955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6" name="Google Shape;1916;p35"/>
                      <p:cNvSpPr/>
                      <p:nvPr/>
                    </p:nvSpPr>
                    <p:spPr>
                      <a:xfrm>
                        <a:off x="2588991" y="2888080"/>
                        <a:ext cx="151418" cy="1700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10726" h="12433" extrusionOk="0">
                            <a:moveTo>
                              <a:pt x="110726" y="9929"/>
                            </a:moveTo>
                            <a:cubicBezTo>
                              <a:pt x="105051" y="11216"/>
                              <a:pt x="99181" y="11782"/>
                              <a:pt x="93371" y="12121"/>
                            </a:cubicBezTo>
                            <a:cubicBezTo>
                              <a:pt x="80545" y="12880"/>
                              <a:pt x="67659" y="12180"/>
                              <a:pt x="54897" y="10829"/>
                            </a:cubicBezTo>
                            <a:cubicBezTo>
                              <a:pt x="43482" y="9526"/>
                              <a:pt x="31560" y="7593"/>
                              <a:pt x="20376" y="5056"/>
                            </a:cubicBezTo>
                            <a:cubicBezTo>
                              <a:pt x="13758" y="3678"/>
                              <a:pt x="6494" y="1745"/>
                              <a:pt x="0" y="0"/>
                            </a:cubicBezTo>
                            <a:cubicBezTo>
                              <a:pt x="6564" y="1422"/>
                              <a:pt x="13871" y="3139"/>
                              <a:pt x="20516" y="4389"/>
                            </a:cubicBezTo>
                            <a:cubicBezTo>
                              <a:pt x="25012" y="5347"/>
                              <a:pt x="29756" y="6095"/>
                              <a:pt x="34263" y="6887"/>
                            </a:cubicBezTo>
                            <a:cubicBezTo>
                              <a:pt x="38145" y="7614"/>
                              <a:pt x="44112" y="8379"/>
                              <a:pt x="48075" y="8971"/>
                            </a:cubicBezTo>
                            <a:cubicBezTo>
                              <a:pt x="63044" y="10791"/>
                              <a:pt x="78262" y="12056"/>
                              <a:pt x="93344" y="11518"/>
                            </a:cubicBezTo>
                            <a:cubicBezTo>
                              <a:pt x="99149" y="11319"/>
                              <a:pt x="104997" y="10947"/>
                              <a:pt x="110726" y="9929"/>
                            </a:cubicBezTo>
                            <a:lnTo>
                              <a:pt x="110726" y="9929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7" name="Google Shape;1917;p35"/>
                      <p:cNvSpPr/>
                      <p:nvPr/>
                    </p:nvSpPr>
                    <p:spPr>
                      <a:xfrm>
                        <a:off x="2575964" y="2982491"/>
                        <a:ext cx="151418" cy="1700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10726" h="12433" extrusionOk="0">
                            <a:moveTo>
                              <a:pt x="110726" y="9929"/>
                            </a:moveTo>
                            <a:cubicBezTo>
                              <a:pt x="105051" y="11216"/>
                              <a:pt x="99182" y="11782"/>
                              <a:pt x="93371" y="12121"/>
                            </a:cubicBezTo>
                            <a:cubicBezTo>
                              <a:pt x="80545" y="12880"/>
                              <a:pt x="67659" y="12180"/>
                              <a:pt x="54897" y="10829"/>
                            </a:cubicBezTo>
                            <a:cubicBezTo>
                              <a:pt x="43482" y="9526"/>
                              <a:pt x="31560" y="7592"/>
                              <a:pt x="20376" y="5056"/>
                            </a:cubicBezTo>
                            <a:cubicBezTo>
                              <a:pt x="13758" y="3678"/>
                              <a:pt x="6494" y="1745"/>
                              <a:pt x="0" y="0"/>
                            </a:cubicBezTo>
                            <a:cubicBezTo>
                              <a:pt x="6564" y="1421"/>
                              <a:pt x="13871" y="3139"/>
                              <a:pt x="20516" y="4389"/>
                            </a:cubicBezTo>
                            <a:cubicBezTo>
                              <a:pt x="25012" y="5347"/>
                              <a:pt x="29756" y="6095"/>
                              <a:pt x="34263" y="6887"/>
                            </a:cubicBezTo>
                            <a:cubicBezTo>
                              <a:pt x="38146" y="7614"/>
                              <a:pt x="44112" y="8378"/>
                              <a:pt x="48075" y="8971"/>
                            </a:cubicBezTo>
                            <a:cubicBezTo>
                              <a:pt x="63045" y="10791"/>
                              <a:pt x="78262" y="12056"/>
                              <a:pt x="93344" y="11518"/>
                            </a:cubicBezTo>
                            <a:cubicBezTo>
                              <a:pt x="99149" y="11319"/>
                              <a:pt x="104997" y="10947"/>
                              <a:pt x="110726" y="9929"/>
                            </a:cubicBezTo>
                            <a:lnTo>
                              <a:pt x="110726" y="9929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8" name="Google Shape;1918;p35"/>
                      <p:cNvSpPr/>
                      <p:nvPr/>
                    </p:nvSpPr>
                    <p:spPr>
                      <a:xfrm>
                        <a:off x="2538659" y="3015845"/>
                        <a:ext cx="144062" cy="4856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5347" h="35512" extrusionOk="0">
                            <a:moveTo>
                              <a:pt x="105347" y="35507"/>
                            </a:moveTo>
                            <a:cubicBezTo>
                              <a:pt x="99526" y="35431"/>
                              <a:pt x="93689" y="34613"/>
                              <a:pt x="87960" y="33585"/>
                            </a:cubicBezTo>
                            <a:cubicBezTo>
                              <a:pt x="75311" y="31328"/>
                              <a:pt x="62942" y="27634"/>
                              <a:pt x="50853" y="23343"/>
                            </a:cubicBezTo>
                            <a:cubicBezTo>
                              <a:pt x="40057" y="19412"/>
                              <a:pt x="28916" y="14749"/>
                              <a:pt x="18631" y="9671"/>
                            </a:cubicBezTo>
                            <a:cubicBezTo>
                              <a:pt x="12520" y="6785"/>
                              <a:pt x="5907" y="3204"/>
                              <a:pt x="0" y="0"/>
                            </a:cubicBezTo>
                            <a:cubicBezTo>
                              <a:pt x="6052" y="2918"/>
                              <a:pt x="12751" y="6295"/>
                              <a:pt x="18922" y="9057"/>
                            </a:cubicBezTo>
                            <a:cubicBezTo>
                              <a:pt x="23074" y="11039"/>
                              <a:pt x="27505" y="12875"/>
                              <a:pt x="31711" y="14695"/>
                            </a:cubicBezTo>
                            <a:cubicBezTo>
                              <a:pt x="35313" y="16310"/>
                              <a:pt x="40940" y="18448"/>
                              <a:pt x="44656" y="19950"/>
                            </a:cubicBezTo>
                            <a:cubicBezTo>
                              <a:pt x="58785" y="25211"/>
                              <a:pt x="73286" y="30004"/>
                              <a:pt x="88078" y="32998"/>
                            </a:cubicBezTo>
                            <a:cubicBezTo>
                              <a:pt x="93770" y="34155"/>
                              <a:pt x="99542" y="35162"/>
                              <a:pt x="105347" y="35512"/>
                            </a:cubicBezTo>
                            <a:lnTo>
                              <a:pt x="105347" y="35512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9" name="Google Shape;1919;p35"/>
                      <p:cNvSpPr/>
                      <p:nvPr/>
                    </p:nvSpPr>
                    <p:spPr>
                      <a:xfrm>
                        <a:off x="2464716" y="3035053"/>
                        <a:ext cx="127648" cy="82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3344" h="60384" extrusionOk="0">
                            <a:moveTo>
                              <a:pt x="93344" y="60384"/>
                            </a:moveTo>
                            <a:cubicBezTo>
                              <a:pt x="87723" y="58877"/>
                              <a:pt x="82268" y="56647"/>
                              <a:pt x="76969" y="54235"/>
                            </a:cubicBezTo>
                            <a:cubicBezTo>
                              <a:pt x="65263" y="48931"/>
                              <a:pt x="54192" y="42303"/>
                              <a:pt x="43530" y="35162"/>
                            </a:cubicBezTo>
                            <a:cubicBezTo>
                              <a:pt x="34037" y="28690"/>
                              <a:pt x="24387" y="21426"/>
                              <a:pt x="15675" y="13968"/>
                            </a:cubicBezTo>
                            <a:cubicBezTo>
                              <a:pt x="10463" y="9665"/>
                              <a:pt x="4938" y="4566"/>
                              <a:pt x="0" y="0"/>
                            </a:cubicBezTo>
                            <a:cubicBezTo>
                              <a:pt x="5142" y="4319"/>
                              <a:pt x="10807" y="9246"/>
                              <a:pt x="16106" y="13440"/>
                            </a:cubicBezTo>
                            <a:cubicBezTo>
                              <a:pt x="19638" y="16380"/>
                              <a:pt x="23483" y="19256"/>
                              <a:pt x="27107" y="22056"/>
                            </a:cubicBezTo>
                            <a:cubicBezTo>
                              <a:pt x="30203" y="24511"/>
                              <a:pt x="35125" y="27968"/>
                              <a:pt x="38355" y="30338"/>
                            </a:cubicBezTo>
                            <a:cubicBezTo>
                              <a:pt x="50751" y="38921"/>
                              <a:pt x="63626" y="47138"/>
                              <a:pt x="77222" y="53686"/>
                            </a:cubicBezTo>
                            <a:cubicBezTo>
                              <a:pt x="82451" y="56211"/>
                              <a:pt x="87798" y="58607"/>
                              <a:pt x="93339" y="60379"/>
                            </a:cubicBezTo>
                            <a:lnTo>
                              <a:pt x="93339" y="60379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20" name="Google Shape;1920;p35"/>
                      <p:cNvSpPr/>
                      <p:nvPr/>
                    </p:nvSpPr>
                    <p:spPr>
                      <a:xfrm>
                        <a:off x="2394366" y="3039026"/>
                        <a:ext cx="69541" cy="6063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0853" h="44343" extrusionOk="0">
                            <a:moveTo>
                              <a:pt x="50848" y="44338"/>
                            </a:moveTo>
                            <a:cubicBezTo>
                              <a:pt x="48764" y="43950"/>
                              <a:pt x="46734" y="43067"/>
                              <a:pt x="44833" y="42146"/>
                            </a:cubicBezTo>
                            <a:cubicBezTo>
                              <a:pt x="41640" y="40612"/>
                              <a:pt x="38566" y="38652"/>
                              <a:pt x="35690" y="36595"/>
                            </a:cubicBezTo>
                            <a:cubicBezTo>
                              <a:pt x="24129" y="28243"/>
                              <a:pt x="14264" y="17721"/>
                              <a:pt x="5250" y="6731"/>
                            </a:cubicBezTo>
                            <a:cubicBezTo>
                              <a:pt x="3500" y="4486"/>
                              <a:pt x="1723" y="2262"/>
                              <a:pt x="0" y="0"/>
                            </a:cubicBezTo>
                            <a:cubicBezTo>
                              <a:pt x="7501" y="8492"/>
                              <a:pt x="15077" y="17043"/>
                              <a:pt x="23305" y="24845"/>
                            </a:cubicBezTo>
                            <a:cubicBezTo>
                              <a:pt x="27866" y="29185"/>
                              <a:pt x="32804" y="33493"/>
                              <a:pt x="37887" y="37192"/>
                            </a:cubicBezTo>
                            <a:cubicBezTo>
                              <a:pt x="40149" y="38813"/>
                              <a:pt x="42583" y="40445"/>
                              <a:pt x="45022" y="41791"/>
                            </a:cubicBezTo>
                            <a:cubicBezTo>
                              <a:pt x="46858" y="42809"/>
                              <a:pt x="48818" y="43783"/>
                              <a:pt x="50854" y="44343"/>
                            </a:cubicBezTo>
                            <a:lnTo>
                              <a:pt x="50854" y="44343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  <p:sp>
                  <p:nvSpPr>
                    <p:cNvPr id="1921" name="Google Shape;1921;p35"/>
                    <p:cNvSpPr/>
                    <p:nvPr/>
                  </p:nvSpPr>
                  <p:spPr>
                    <a:xfrm>
                      <a:off x="2675492" y="1727083"/>
                      <a:ext cx="157825" cy="486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5411" h="35576" extrusionOk="0">
                          <a:moveTo>
                            <a:pt x="115411" y="0"/>
                          </a:moveTo>
                          <a:cubicBezTo>
                            <a:pt x="94626" y="8928"/>
                            <a:pt x="73141" y="16784"/>
                            <a:pt x="51516" y="23456"/>
                          </a:cubicBezTo>
                          <a:cubicBezTo>
                            <a:pt x="38307" y="27516"/>
                            <a:pt x="24781" y="31156"/>
                            <a:pt x="11195" y="33735"/>
                          </a:cubicBezTo>
                          <a:cubicBezTo>
                            <a:pt x="8578" y="34301"/>
                            <a:pt x="2676" y="35135"/>
                            <a:pt x="0" y="35577"/>
                          </a:cubicBezTo>
                          <a:cubicBezTo>
                            <a:pt x="2698" y="35028"/>
                            <a:pt x="8562" y="33961"/>
                            <a:pt x="11114" y="33337"/>
                          </a:cubicBezTo>
                          <a:cubicBezTo>
                            <a:pt x="46750" y="25260"/>
                            <a:pt x="81272" y="12896"/>
                            <a:pt x="115411" y="5"/>
                          </a:cubicBezTo>
                          <a:lnTo>
                            <a:pt x="115411" y="5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2" name="Google Shape;1922;p35"/>
                    <p:cNvSpPr/>
                    <p:nvPr/>
                  </p:nvSpPr>
                  <p:spPr>
                    <a:xfrm>
                      <a:off x="2606408" y="1846318"/>
                      <a:ext cx="157823" cy="486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5410" h="35571" extrusionOk="0">
                          <a:moveTo>
                            <a:pt x="115411" y="0"/>
                          </a:moveTo>
                          <a:cubicBezTo>
                            <a:pt x="94626" y="8928"/>
                            <a:pt x="73141" y="16784"/>
                            <a:pt x="51516" y="23456"/>
                          </a:cubicBezTo>
                          <a:cubicBezTo>
                            <a:pt x="38307" y="27516"/>
                            <a:pt x="24781" y="31156"/>
                            <a:pt x="11195" y="33730"/>
                          </a:cubicBezTo>
                          <a:cubicBezTo>
                            <a:pt x="8578" y="34295"/>
                            <a:pt x="2676" y="35130"/>
                            <a:pt x="0" y="35571"/>
                          </a:cubicBezTo>
                          <a:cubicBezTo>
                            <a:pt x="2698" y="35022"/>
                            <a:pt x="8562" y="33956"/>
                            <a:pt x="11114" y="33331"/>
                          </a:cubicBezTo>
                          <a:cubicBezTo>
                            <a:pt x="46750" y="25254"/>
                            <a:pt x="81272" y="12891"/>
                            <a:pt x="115411" y="0"/>
                          </a:cubicBezTo>
                          <a:lnTo>
                            <a:pt x="115411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3" name="Google Shape;1923;p35"/>
                    <p:cNvSpPr/>
                    <p:nvPr/>
                  </p:nvSpPr>
                  <p:spPr>
                    <a:xfrm>
                      <a:off x="2510526" y="1969598"/>
                      <a:ext cx="157825" cy="486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5411" h="35576" extrusionOk="0">
                          <a:moveTo>
                            <a:pt x="115411" y="0"/>
                          </a:moveTo>
                          <a:cubicBezTo>
                            <a:pt x="94626" y="8928"/>
                            <a:pt x="73141" y="16784"/>
                            <a:pt x="51516" y="23456"/>
                          </a:cubicBezTo>
                          <a:cubicBezTo>
                            <a:pt x="38307" y="27516"/>
                            <a:pt x="24781" y="31156"/>
                            <a:pt x="11195" y="33735"/>
                          </a:cubicBezTo>
                          <a:cubicBezTo>
                            <a:pt x="8578" y="34301"/>
                            <a:pt x="2676" y="35135"/>
                            <a:pt x="0" y="35577"/>
                          </a:cubicBezTo>
                          <a:cubicBezTo>
                            <a:pt x="2698" y="35028"/>
                            <a:pt x="8562" y="33961"/>
                            <a:pt x="11114" y="33337"/>
                          </a:cubicBezTo>
                          <a:cubicBezTo>
                            <a:pt x="46750" y="25260"/>
                            <a:pt x="81272" y="12896"/>
                            <a:pt x="115411" y="5"/>
                          </a:cubicBezTo>
                          <a:lnTo>
                            <a:pt x="115411" y="5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4" name="Google Shape;1924;p35"/>
                    <p:cNvSpPr/>
                    <p:nvPr/>
                  </p:nvSpPr>
                  <p:spPr>
                    <a:xfrm>
                      <a:off x="2448050" y="2069512"/>
                      <a:ext cx="131977" cy="2360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510" h="17264" extrusionOk="0">
                          <a:moveTo>
                            <a:pt x="96511" y="0"/>
                          </a:moveTo>
                          <a:cubicBezTo>
                            <a:pt x="79317" y="6779"/>
                            <a:pt x="61251" y="11459"/>
                            <a:pt x="43035" y="14550"/>
                          </a:cubicBezTo>
                          <a:cubicBezTo>
                            <a:pt x="28857" y="16811"/>
                            <a:pt x="14323" y="17899"/>
                            <a:pt x="0" y="16881"/>
                          </a:cubicBezTo>
                          <a:cubicBezTo>
                            <a:pt x="2057" y="16870"/>
                            <a:pt x="4108" y="16876"/>
                            <a:pt x="6160" y="16887"/>
                          </a:cubicBezTo>
                          <a:cubicBezTo>
                            <a:pt x="7905" y="16935"/>
                            <a:pt x="10532" y="16833"/>
                            <a:pt x="12309" y="16730"/>
                          </a:cubicBezTo>
                          <a:cubicBezTo>
                            <a:pt x="40999" y="15524"/>
                            <a:pt x="69307" y="8976"/>
                            <a:pt x="96505" y="0"/>
                          </a:cubicBezTo>
                          <a:lnTo>
                            <a:pt x="96505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5" name="Google Shape;1925;p35"/>
                    <p:cNvSpPr/>
                    <p:nvPr/>
                  </p:nvSpPr>
                  <p:spPr>
                    <a:xfrm>
                      <a:off x="2353383" y="2164996"/>
                      <a:ext cx="131977" cy="2360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510" h="17264" extrusionOk="0">
                          <a:moveTo>
                            <a:pt x="96511" y="0"/>
                          </a:moveTo>
                          <a:cubicBezTo>
                            <a:pt x="79317" y="6779"/>
                            <a:pt x="61251" y="11459"/>
                            <a:pt x="43035" y="14549"/>
                          </a:cubicBezTo>
                          <a:cubicBezTo>
                            <a:pt x="28857" y="16811"/>
                            <a:pt x="14323" y="17899"/>
                            <a:pt x="0" y="16881"/>
                          </a:cubicBezTo>
                          <a:cubicBezTo>
                            <a:pt x="2057" y="16870"/>
                            <a:pt x="4109" y="16876"/>
                            <a:pt x="6160" y="16886"/>
                          </a:cubicBezTo>
                          <a:cubicBezTo>
                            <a:pt x="7905" y="16935"/>
                            <a:pt x="10533" y="16833"/>
                            <a:pt x="12310" y="16730"/>
                          </a:cubicBezTo>
                          <a:cubicBezTo>
                            <a:pt x="40999" y="15524"/>
                            <a:pt x="69307" y="8976"/>
                            <a:pt x="96505" y="0"/>
                          </a:cubicBezTo>
                          <a:lnTo>
                            <a:pt x="96505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6" name="Google Shape;1926;p35"/>
                    <p:cNvSpPr/>
                    <p:nvPr/>
                  </p:nvSpPr>
                  <p:spPr>
                    <a:xfrm>
                      <a:off x="2308600" y="2243051"/>
                      <a:ext cx="82782" cy="1309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0535" h="9573" extrusionOk="0">
                          <a:moveTo>
                            <a:pt x="60535" y="5"/>
                          </a:moveTo>
                          <a:cubicBezTo>
                            <a:pt x="56341" y="3069"/>
                            <a:pt x="51279" y="4744"/>
                            <a:pt x="46314" y="6106"/>
                          </a:cubicBezTo>
                          <a:cubicBezTo>
                            <a:pt x="33773" y="9396"/>
                            <a:pt x="20640" y="9919"/>
                            <a:pt x="7738" y="9402"/>
                          </a:cubicBezTo>
                          <a:cubicBezTo>
                            <a:pt x="5159" y="9219"/>
                            <a:pt x="2579" y="9073"/>
                            <a:pt x="0" y="8858"/>
                          </a:cubicBezTo>
                          <a:cubicBezTo>
                            <a:pt x="2585" y="8831"/>
                            <a:pt x="5169" y="8869"/>
                            <a:pt x="7749" y="8874"/>
                          </a:cubicBezTo>
                          <a:cubicBezTo>
                            <a:pt x="17883" y="8793"/>
                            <a:pt x="28550" y="8373"/>
                            <a:pt x="38544" y="6763"/>
                          </a:cubicBezTo>
                          <a:cubicBezTo>
                            <a:pt x="42313" y="6171"/>
                            <a:pt x="46169" y="5374"/>
                            <a:pt x="49841" y="4335"/>
                          </a:cubicBezTo>
                          <a:cubicBezTo>
                            <a:pt x="53514" y="3274"/>
                            <a:pt x="57278" y="2041"/>
                            <a:pt x="60535" y="0"/>
                          </a:cubicBezTo>
                          <a:lnTo>
                            <a:pt x="60535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1927" name="Google Shape;1927;p35"/>
                  <p:cNvGrpSpPr/>
                  <p:nvPr/>
                </p:nvGrpSpPr>
                <p:grpSpPr>
                  <a:xfrm>
                    <a:off x="1654160" y="2439224"/>
                    <a:ext cx="494647" cy="473733"/>
                    <a:chOff x="727860" y="1571924"/>
                    <a:chExt cx="494647" cy="473733"/>
                  </a:xfrm>
                </p:grpSpPr>
                <p:sp>
                  <p:nvSpPr>
                    <p:cNvPr id="1928" name="Google Shape;1928;p35"/>
                    <p:cNvSpPr/>
                    <p:nvPr/>
                  </p:nvSpPr>
                  <p:spPr>
                    <a:xfrm>
                      <a:off x="961638" y="1821141"/>
                      <a:ext cx="154396" cy="22220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2904" h="162491" extrusionOk="0">
                          <a:moveTo>
                            <a:pt x="11388" y="100668"/>
                          </a:moveTo>
                          <a:cubicBezTo>
                            <a:pt x="-7389" y="57111"/>
                            <a:pt x="-2430" y="13102"/>
                            <a:pt x="22459" y="2375"/>
                          </a:cubicBezTo>
                          <a:cubicBezTo>
                            <a:pt x="47347" y="-8351"/>
                            <a:pt x="82741" y="18260"/>
                            <a:pt x="101517" y="61823"/>
                          </a:cubicBezTo>
                          <a:cubicBezTo>
                            <a:pt x="120294" y="105380"/>
                            <a:pt x="115335" y="149389"/>
                            <a:pt x="90446" y="160116"/>
                          </a:cubicBezTo>
                          <a:cubicBezTo>
                            <a:pt x="65558" y="170842"/>
                            <a:pt x="30164" y="144231"/>
                            <a:pt x="11388" y="100674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9" name="Google Shape;1929;p35"/>
                    <p:cNvSpPr/>
                    <p:nvPr/>
                  </p:nvSpPr>
                  <p:spPr>
                    <a:xfrm>
                      <a:off x="855221" y="1574230"/>
                      <a:ext cx="154393" cy="2222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2902" h="162489" extrusionOk="0">
                          <a:moveTo>
                            <a:pt x="11385" y="100670"/>
                          </a:moveTo>
                          <a:cubicBezTo>
                            <a:pt x="30162" y="144227"/>
                            <a:pt x="65556" y="170844"/>
                            <a:pt x="90444" y="160112"/>
                          </a:cubicBezTo>
                          <a:cubicBezTo>
                            <a:pt x="115332" y="149386"/>
                            <a:pt x="120292" y="105376"/>
                            <a:pt x="101515" y="61819"/>
                          </a:cubicBezTo>
                          <a:cubicBezTo>
                            <a:pt x="82738" y="18262"/>
                            <a:pt x="47345" y="-8355"/>
                            <a:pt x="22456" y="2377"/>
                          </a:cubicBezTo>
                          <a:cubicBezTo>
                            <a:pt x="-2432" y="13104"/>
                            <a:pt x="-7386" y="57113"/>
                            <a:pt x="11385" y="10067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0" name="Google Shape;1930;p35"/>
                    <p:cNvSpPr/>
                    <p:nvPr/>
                  </p:nvSpPr>
                  <p:spPr>
                    <a:xfrm>
                      <a:off x="998000" y="1678359"/>
                      <a:ext cx="222206" cy="15439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2491" h="112904" extrusionOk="0">
                          <a:moveTo>
                            <a:pt x="100668" y="101517"/>
                          </a:moveTo>
                          <a:cubicBezTo>
                            <a:pt x="57111" y="120294"/>
                            <a:pt x="13102" y="115335"/>
                            <a:pt x="2375" y="90446"/>
                          </a:cubicBezTo>
                          <a:cubicBezTo>
                            <a:pt x="-8351" y="65558"/>
                            <a:pt x="18260" y="30164"/>
                            <a:pt x="61823" y="11388"/>
                          </a:cubicBezTo>
                          <a:cubicBezTo>
                            <a:pt x="105380" y="-7389"/>
                            <a:pt x="149389" y="-2430"/>
                            <a:pt x="160116" y="22459"/>
                          </a:cubicBezTo>
                          <a:cubicBezTo>
                            <a:pt x="170842" y="47347"/>
                            <a:pt x="144231" y="82741"/>
                            <a:pt x="100668" y="1015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1" name="Google Shape;1931;p35"/>
                    <p:cNvSpPr/>
                    <p:nvPr/>
                  </p:nvSpPr>
                  <p:spPr>
                    <a:xfrm rot="-1394389">
                      <a:off x="744822" y="1794902"/>
                      <a:ext cx="235063" cy="13431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71762" h="98142" extrusionOk="0">
                          <a:moveTo>
                            <a:pt x="171762" y="49071"/>
                          </a:moveTo>
                          <a:cubicBezTo>
                            <a:pt x="171762" y="76172"/>
                            <a:pt x="133312" y="98142"/>
                            <a:pt x="85881" y="98142"/>
                          </a:cubicBezTo>
                          <a:cubicBezTo>
                            <a:pt x="38450" y="98142"/>
                            <a:pt x="0" y="76172"/>
                            <a:pt x="0" y="49071"/>
                          </a:cubicBezTo>
                          <a:cubicBezTo>
                            <a:pt x="0" y="21970"/>
                            <a:pt x="38450" y="0"/>
                            <a:pt x="85881" y="0"/>
                          </a:cubicBezTo>
                          <a:cubicBezTo>
                            <a:pt x="133312" y="0"/>
                            <a:pt x="171762" y="21970"/>
                            <a:pt x="171762" y="4907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2" name="Google Shape;1932;p35"/>
                    <p:cNvSpPr/>
                    <p:nvPr/>
                  </p:nvSpPr>
                  <p:spPr>
                    <a:xfrm>
                      <a:off x="907948" y="1628599"/>
                      <a:ext cx="78333" cy="18051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7282" h="132001" extrusionOk="0">
                          <a:moveTo>
                            <a:pt x="56324" y="132001"/>
                          </a:moveTo>
                          <a:lnTo>
                            <a:pt x="0" y="0"/>
                          </a:lnTo>
                          <a:lnTo>
                            <a:pt x="57283" y="131587"/>
                          </a:lnTo>
                          <a:lnTo>
                            <a:pt x="56324" y="132001"/>
                          </a:lnTo>
                          <a:lnTo>
                            <a:pt x="56324" y="132001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3" name="Google Shape;1933;p35"/>
                    <p:cNvSpPr/>
                    <p:nvPr/>
                  </p:nvSpPr>
                  <p:spPr>
                    <a:xfrm>
                      <a:off x="984929" y="1808447"/>
                      <a:ext cx="78333" cy="18050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7282" h="131996" extrusionOk="0">
                          <a:moveTo>
                            <a:pt x="958" y="0"/>
                          </a:moveTo>
                          <a:lnTo>
                            <a:pt x="57283" y="131996"/>
                          </a:lnTo>
                          <a:lnTo>
                            <a:pt x="0" y="415"/>
                          </a:lnTo>
                          <a:lnTo>
                            <a:pt x="958" y="0"/>
                          </a:lnTo>
                          <a:lnTo>
                            <a:pt x="958" y="0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4" name="Google Shape;1934;p35"/>
                    <p:cNvSpPr/>
                    <p:nvPr/>
                  </p:nvSpPr>
                  <p:spPr>
                    <a:xfrm>
                      <a:off x="805457" y="1808071"/>
                      <a:ext cx="180505" cy="7834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1996" h="57288" extrusionOk="0">
                          <a:moveTo>
                            <a:pt x="131996" y="964"/>
                          </a:moveTo>
                          <a:lnTo>
                            <a:pt x="0" y="57288"/>
                          </a:lnTo>
                          <a:lnTo>
                            <a:pt x="131587" y="0"/>
                          </a:lnTo>
                          <a:lnTo>
                            <a:pt x="131996" y="964"/>
                          </a:lnTo>
                          <a:lnTo>
                            <a:pt x="131996" y="964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5" name="Google Shape;1935;p35"/>
                    <p:cNvSpPr/>
                    <p:nvPr/>
                  </p:nvSpPr>
                  <p:spPr>
                    <a:xfrm>
                      <a:off x="982872" y="1846790"/>
                      <a:ext cx="125811" cy="13356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2001" h="97668" extrusionOk="0">
                          <a:moveTo>
                            <a:pt x="3772" y="97668"/>
                          </a:moveTo>
                          <a:cubicBezTo>
                            <a:pt x="3772" y="97668"/>
                            <a:pt x="26350" y="72215"/>
                            <a:pt x="30384" y="38049"/>
                          </a:cubicBezTo>
                          <a:cubicBezTo>
                            <a:pt x="52655" y="54240"/>
                            <a:pt x="80941" y="61698"/>
                            <a:pt x="92001" y="59636"/>
                          </a:cubicBezTo>
                          <a:cubicBezTo>
                            <a:pt x="60333" y="36277"/>
                            <a:pt x="21951" y="0"/>
                            <a:pt x="21951" y="0"/>
                          </a:cubicBezTo>
                          <a:lnTo>
                            <a:pt x="1898" y="15196"/>
                          </a:lnTo>
                          <a:cubicBezTo>
                            <a:pt x="1898" y="15196"/>
                            <a:pt x="-3433" y="86726"/>
                            <a:pt x="3772" y="97663"/>
                          </a:cubicBezTo>
                          <a:close/>
                        </a:path>
                      </a:pathLst>
                    </a:custGeom>
                    <a:solidFill>
                      <a:srgbClr val="B76448">
                        <a:alpha val="20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6" name="Google Shape;1936;p35"/>
                    <p:cNvSpPr/>
                    <p:nvPr/>
                  </p:nvSpPr>
                  <p:spPr>
                    <a:xfrm>
                      <a:off x="814039" y="1811177"/>
                      <a:ext cx="131301" cy="12065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015" h="88228" extrusionOk="0">
                          <a:moveTo>
                            <a:pt x="38027" y="88229"/>
                          </a:moveTo>
                          <a:cubicBezTo>
                            <a:pt x="38027" y="88229"/>
                            <a:pt x="39093" y="54219"/>
                            <a:pt x="59620" y="26611"/>
                          </a:cubicBezTo>
                          <a:cubicBezTo>
                            <a:pt x="32314" y="23090"/>
                            <a:pt x="6623" y="9090"/>
                            <a:pt x="0" y="0"/>
                          </a:cubicBezTo>
                          <a:cubicBezTo>
                            <a:pt x="39061" y="4760"/>
                            <a:pt x="91874" y="4744"/>
                            <a:pt x="91874" y="4744"/>
                          </a:cubicBezTo>
                          <a:lnTo>
                            <a:pt x="96015" y="29562"/>
                          </a:lnTo>
                          <a:cubicBezTo>
                            <a:pt x="96015" y="29562"/>
                            <a:pt x="50773" y="85224"/>
                            <a:pt x="38022" y="88229"/>
                          </a:cubicBezTo>
                          <a:close/>
                        </a:path>
                      </a:pathLst>
                    </a:custGeom>
                    <a:solidFill>
                      <a:srgbClr val="B76448">
                        <a:alpha val="20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7" name="Google Shape;1937;p35"/>
                    <p:cNvSpPr/>
                    <p:nvPr/>
                  </p:nvSpPr>
                  <p:spPr>
                    <a:xfrm>
                      <a:off x="985305" y="1731090"/>
                      <a:ext cx="180505" cy="7834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1996" h="57288" extrusionOk="0">
                          <a:moveTo>
                            <a:pt x="0" y="56324"/>
                          </a:moveTo>
                          <a:lnTo>
                            <a:pt x="131996" y="0"/>
                          </a:lnTo>
                          <a:lnTo>
                            <a:pt x="409" y="57288"/>
                          </a:lnTo>
                          <a:lnTo>
                            <a:pt x="0" y="56324"/>
                          </a:lnTo>
                          <a:lnTo>
                            <a:pt x="0" y="56324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8" name="Google Shape;1938;p35"/>
                    <p:cNvSpPr/>
                    <p:nvPr/>
                  </p:nvSpPr>
                  <p:spPr>
                    <a:xfrm>
                      <a:off x="1025901" y="1685695"/>
                      <a:ext cx="131301" cy="12065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015" h="88228" extrusionOk="0">
                          <a:moveTo>
                            <a:pt x="57988" y="0"/>
                          </a:moveTo>
                          <a:cubicBezTo>
                            <a:pt x="57988" y="0"/>
                            <a:pt x="56927" y="34010"/>
                            <a:pt x="36395" y="61618"/>
                          </a:cubicBezTo>
                          <a:cubicBezTo>
                            <a:pt x="63701" y="65139"/>
                            <a:pt x="89392" y="79139"/>
                            <a:pt x="96015" y="88229"/>
                          </a:cubicBezTo>
                          <a:cubicBezTo>
                            <a:pt x="56954" y="83469"/>
                            <a:pt x="4141" y="83485"/>
                            <a:pt x="4141" y="83485"/>
                          </a:cubicBezTo>
                          <a:lnTo>
                            <a:pt x="0" y="58667"/>
                          </a:lnTo>
                          <a:cubicBezTo>
                            <a:pt x="0" y="58667"/>
                            <a:pt x="45243" y="3005"/>
                            <a:pt x="57994" y="0"/>
                          </a:cubicBezTo>
                          <a:close/>
                        </a:path>
                      </a:pathLst>
                    </a:custGeom>
                    <a:solidFill>
                      <a:srgbClr val="B76448">
                        <a:alpha val="20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9" name="Google Shape;1939;p35"/>
                    <p:cNvSpPr/>
                    <p:nvPr/>
                  </p:nvSpPr>
                  <p:spPr>
                    <a:xfrm>
                      <a:off x="862547" y="1637181"/>
                      <a:ext cx="125811" cy="13356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2001" h="97668" extrusionOk="0">
                          <a:moveTo>
                            <a:pt x="88229" y="0"/>
                          </a:moveTo>
                          <a:cubicBezTo>
                            <a:pt x="88229" y="0"/>
                            <a:pt x="65651" y="25454"/>
                            <a:pt x="61618" y="59620"/>
                          </a:cubicBezTo>
                          <a:cubicBezTo>
                            <a:pt x="39346" y="43428"/>
                            <a:pt x="11060" y="35970"/>
                            <a:pt x="0" y="38032"/>
                          </a:cubicBezTo>
                          <a:cubicBezTo>
                            <a:pt x="31668" y="61391"/>
                            <a:pt x="70050" y="97668"/>
                            <a:pt x="70050" y="97668"/>
                          </a:cubicBezTo>
                          <a:lnTo>
                            <a:pt x="90103" y="82473"/>
                          </a:lnTo>
                          <a:cubicBezTo>
                            <a:pt x="90103" y="82473"/>
                            <a:pt x="95434" y="10942"/>
                            <a:pt x="88229" y="5"/>
                          </a:cubicBezTo>
                          <a:close/>
                        </a:path>
                      </a:pathLst>
                    </a:custGeom>
                    <a:solidFill>
                      <a:srgbClr val="B76448">
                        <a:alpha val="20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0" name="Google Shape;1940;p35"/>
                    <p:cNvSpPr/>
                    <p:nvPr/>
                  </p:nvSpPr>
                  <p:spPr>
                    <a:xfrm>
                      <a:off x="959318" y="1571924"/>
                      <a:ext cx="151950" cy="2238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1115" h="163715" extrusionOk="0">
                          <a:moveTo>
                            <a:pt x="101158" y="99988"/>
                          </a:moveTo>
                          <a:cubicBezTo>
                            <a:pt x="83631" y="144062"/>
                            <a:pt x="49012" y="171675"/>
                            <a:pt x="23828" y="161665"/>
                          </a:cubicBezTo>
                          <a:cubicBezTo>
                            <a:pt x="-1356" y="151649"/>
                            <a:pt x="-7565" y="107807"/>
                            <a:pt x="9957" y="63727"/>
                          </a:cubicBezTo>
                          <a:cubicBezTo>
                            <a:pt x="27484" y="19653"/>
                            <a:pt x="62103" y="-7960"/>
                            <a:pt x="87287" y="2050"/>
                          </a:cubicBezTo>
                          <a:cubicBezTo>
                            <a:pt x="112471" y="12066"/>
                            <a:pt x="118680" y="55914"/>
                            <a:pt x="101158" y="99988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1" name="Google Shape;1941;p35"/>
                    <p:cNvSpPr/>
                    <p:nvPr/>
                  </p:nvSpPr>
                  <p:spPr>
                    <a:xfrm>
                      <a:off x="859977" y="1821774"/>
                      <a:ext cx="151952" cy="22388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1117" h="163717" extrusionOk="0">
                          <a:moveTo>
                            <a:pt x="101158" y="99990"/>
                          </a:moveTo>
                          <a:cubicBezTo>
                            <a:pt x="118685" y="55916"/>
                            <a:pt x="112471" y="12068"/>
                            <a:pt x="87287" y="2052"/>
                          </a:cubicBezTo>
                          <a:cubicBezTo>
                            <a:pt x="62103" y="-7963"/>
                            <a:pt x="27479" y="19650"/>
                            <a:pt x="9957" y="63729"/>
                          </a:cubicBezTo>
                          <a:cubicBezTo>
                            <a:pt x="-7565" y="107803"/>
                            <a:pt x="-1356" y="151651"/>
                            <a:pt x="23828" y="161667"/>
                          </a:cubicBezTo>
                          <a:cubicBezTo>
                            <a:pt x="49012" y="171677"/>
                            <a:pt x="83636" y="144064"/>
                            <a:pt x="101158" y="9999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2" name="Google Shape;1942;p35"/>
                    <p:cNvSpPr/>
                    <p:nvPr/>
                  </p:nvSpPr>
                  <p:spPr>
                    <a:xfrm>
                      <a:off x="998627" y="1782466"/>
                      <a:ext cx="223880" cy="1519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3715" h="111113" extrusionOk="0">
                          <a:moveTo>
                            <a:pt x="63727" y="101158"/>
                          </a:moveTo>
                          <a:cubicBezTo>
                            <a:pt x="19653" y="83636"/>
                            <a:pt x="-7960" y="49012"/>
                            <a:pt x="2050" y="23828"/>
                          </a:cubicBezTo>
                          <a:cubicBezTo>
                            <a:pt x="12066" y="-1357"/>
                            <a:pt x="55909" y="-7565"/>
                            <a:pt x="99988" y="9957"/>
                          </a:cubicBezTo>
                          <a:cubicBezTo>
                            <a:pt x="144062" y="27484"/>
                            <a:pt x="171675" y="62103"/>
                            <a:pt x="161665" y="87287"/>
                          </a:cubicBezTo>
                          <a:cubicBezTo>
                            <a:pt x="151654" y="112471"/>
                            <a:pt x="107807" y="118680"/>
                            <a:pt x="63727" y="101153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3" name="Google Shape;1943;p35"/>
                    <p:cNvSpPr/>
                    <p:nvPr/>
                  </p:nvSpPr>
                  <p:spPr>
                    <a:xfrm>
                      <a:off x="748782" y="1683126"/>
                      <a:ext cx="223882" cy="1519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3716" h="111115" extrusionOk="0">
                          <a:moveTo>
                            <a:pt x="63727" y="101158"/>
                          </a:moveTo>
                          <a:cubicBezTo>
                            <a:pt x="107801" y="118680"/>
                            <a:pt x="151649" y="112472"/>
                            <a:pt x="161665" y="87287"/>
                          </a:cubicBezTo>
                          <a:cubicBezTo>
                            <a:pt x="171680" y="62103"/>
                            <a:pt x="144062" y="27479"/>
                            <a:pt x="99988" y="9957"/>
                          </a:cubicBezTo>
                          <a:cubicBezTo>
                            <a:pt x="55914" y="-7565"/>
                            <a:pt x="12066" y="-1356"/>
                            <a:pt x="2050" y="23828"/>
                          </a:cubicBezTo>
                          <a:cubicBezTo>
                            <a:pt x="-7960" y="49012"/>
                            <a:pt x="19653" y="83636"/>
                            <a:pt x="63727" y="101158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4" name="Google Shape;1944;p35"/>
                    <p:cNvSpPr/>
                    <p:nvPr/>
                  </p:nvSpPr>
                  <p:spPr>
                    <a:xfrm>
                      <a:off x="985320" y="1808064"/>
                      <a:ext cx="182632" cy="7317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3552" h="53508" extrusionOk="0">
                          <a:moveTo>
                            <a:pt x="388" y="0"/>
                          </a:moveTo>
                          <a:lnTo>
                            <a:pt x="133552" y="53508"/>
                          </a:lnTo>
                          <a:lnTo>
                            <a:pt x="0" y="975"/>
                          </a:lnTo>
                          <a:lnTo>
                            <a:pt x="388" y="0"/>
                          </a:lnTo>
                          <a:lnTo>
                            <a:pt x="388" y="0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5" name="Google Shape;1945;p35"/>
                    <p:cNvSpPr/>
                    <p:nvPr/>
                  </p:nvSpPr>
                  <p:spPr>
                    <a:xfrm>
                      <a:off x="803316" y="1736256"/>
                      <a:ext cx="182632" cy="731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3552" h="53513" extrusionOk="0">
                          <a:moveTo>
                            <a:pt x="133165" y="53514"/>
                          </a:moveTo>
                          <a:lnTo>
                            <a:pt x="0" y="0"/>
                          </a:lnTo>
                          <a:lnTo>
                            <a:pt x="133552" y="52539"/>
                          </a:lnTo>
                          <a:lnTo>
                            <a:pt x="133165" y="53514"/>
                          </a:lnTo>
                          <a:lnTo>
                            <a:pt x="133165" y="53514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6" name="Google Shape;1946;p35"/>
                    <p:cNvSpPr/>
                    <p:nvPr/>
                  </p:nvSpPr>
                  <p:spPr>
                    <a:xfrm>
                      <a:off x="984922" y="1626464"/>
                      <a:ext cx="73172" cy="18262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3508" h="133546" extrusionOk="0">
                          <a:moveTo>
                            <a:pt x="0" y="133159"/>
                          </a:moveTo>
                          <a:lnTo>
                            <a:pt x="53508" y="0"/>
                          </a:lnTo>
                          <a:lnTo>
                            <a:pt x="969" y="133547"/>
                          </a:lnTo>
                          <a:lnTo>
                            <a:pt x="0" y="133159"/>
                          </a:lnTo>
                          <a:lnTo>
                            <a:pt x="0" y="133159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7" name="Google Shape;1947;p35"/>
                    <p:cNvSpPr/>
                    <p:nvPr/>
                  </p:nvSpPr>
                  <p:spPr>
                    <a:xfrm>
                      <a:off x="913114" y="1808462"/>
                      <a:ext cx="73172" cy="18263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3508" h="133552" extrusionOk="0">
                          <a:moveTo>
                            <a:pt x="53508" y="388"/>
                          </a:moveTo>
                          <a:lnTo>
                            <a:pt x="0" y="133552"/>
                          </a:lnTo>
                          <a:lnTo>
                            <a:pt x="52539" y="0"/>
                          </a:lnTo>
                          <a:lnTo>
                            <a:pt x="53508" y="388"/>
                          </a:lnTo>
                          <a:lnTo>
                            <a:pt x="53508" y="388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8" name="Google Shape;1948;p35"/>
                    <p:cNvSpPr/>
                    <p:nvPr/>
                  </p:nvSpPr>
                  <p:spPr>
                    <a:xfrm>
                      <a:off x="907948" y="1741434"/>
                      <a:ext cx="151222" cy="1512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0583" h="110581" extrusionOk="0">
                          <a:moveTo>
                            <a:pt x="106660" y="75711"/>
                          </a:moveTo>
                          <a:cubicBezTo>
                            <a:pt x="95379" y="104083"/>
                            <a:pt x="63237" y="117932"/>
                            <a:pt x="34871" y="106657"/>
                          </a:cubicBezTo>
                          <a:cubicBezTo>
                            <a:pt x="6498" y="95376"/>
                            <a:pt x="-7351" y="63234"/>
                            <a:pt x="3924" y="34867"/>
                          </a:cubicBezTo>
                          <a:cubicBezTo>
                            <a:pt x="15205" y="6501"/>
                            <a:pt x="47347" y="-7354"/>
                            <a:pt x="75714" y="3927"/>
                          </a:cubicBezTo>
                          <a:cubicBezTo>
                            <a:pt x="104080" y="15208"/>
                            <a:pt x="117935" y="47349"/>
                            <a:pt x="106660" y="75716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9" name="Google Shape;1949;p35"/>
                    <p:cNvSpPr/>
                    <p:nvPr/>
                  </p:nvSpPr>
                  <p:spPr>
                    <a:xfrm>
                      <a:off x="982875" y="1748446"/>
                      <a:ext cx="68071" cy="6807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9778" h="49783" extrusionOk="0">
                          <a:moveTo>
                            <a:pt x="35153" y="14628"/>
                          </a:moveTo>
                          <a:cubicBezTo>
                            <a:pt x="47672" y="27148"/>
                            <a:pt x="53224" y="41891"/>
                            <a:pt x="47559" y="47561"/>
                          </a:cubicBezTo>
                          <a:cubicBezTo>
                            <a:pt x="41894" y="53231"/>
                            <a:pt x="27145" y="47674"/>
                            <a:pt x="14626" y="35155"/>
                          </a:cubicBezTo>
                          <a:cubicBezTo>
                            <a:pt x="2106" y="22635"/>
                            <a:pt x="-3445" y="7892"/>
                            <a:pt x="2220" y="2222"/>
                          </a:cubicBezTo>
                          <a:cubicBezTo>
                            <a:pt x="7890" y="-3448"/>
                            <a:pt x="22633" y="2109"/>
                            <a:pt x="35153" y="14628"/>
                          </a:cubicBezTo>
                          <a:close/>
                        </a:path>
                      </a:pathLst>
                    </a:custGeom>
                    <a:solidFill>
                      <a:srgbClr val="EEEEEE">
                        <a:alpha val="1955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</p:grpSp>
        </p:grpSp>
      </p:grpSp>
      <p:grpSp>
        <p:nvGrpSpPr>
          <p:cNvPr id="1950" name="Google Shape;1950;p35"/>
          <p:cNvGrpSpPr/>
          <p:nvPr/>
        </p:nvGrpSpPr>
        <p:grpSpPr>
          <a:xfrm>
            <a:off x="1232503" y="829506"/>
            <a:ext cx="6452597" cy="3451366"/>
            <a:chOff x="1232503" y="829506"/>
            <a:chExt cx="6452597" cy="3451366"/>
          </a:xfrm>
        </p:grpSpPr>
        <p:grpSp>
          <p:nvGrpSpPr>
            <p:cNvPr id="1951" name="Google Shape;1951;p35"/>
            <p:cNvGrpSpPr/>
            <p:nvPr/>
          </p:nvGrpSpPr>
          <p:grpSpPr>
            <a:xfrm>
              <a:off x="3141986" y="4180721"/>
              <a:ext cx="100097" cy="100152"/>
              <a:chOff x="7612536" y="1203921"/>
              <a:chExt cx="100097" cy="100152"/>
            </a:xfrm>
          </p:grpSpPr>
          <p:sp>
            <p:nvSpPr>
              <p:cNvPr id="1952" name="Google Shape;1952;p35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3" name="Google Shape;1953;p35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54" name="Google Shape;1954;p35"/>
            <p:cNvGrpSpPr/>
            <p:nvPr/>
          </p:nvGrpSpPr>
          <p:grpSpPr>
            <a:xfrm>
              <a:off x="7077791" y="829506"/>
              <a:ext cx="100097" cy="100152"/>
              <a:chOff x="4799854" y="1904919"/>
              <a:chExt cx="100097" cy="100152"/>
            </a:xfrm>
          </p:grpSpPr>
          <p:sp>
            <p:nvSpPr>
              <p:cNvPr id="1955" name="Google Shape;1955;p35"/>
              <p:cNvSpPr/>
              <p:nvPr/>
            </p:nvSpPr>
            <p:spPr>
              <a:xfrm>
                <a:off x="4839583" y="1904919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5"/>
                      <a:pt x="16417" y="100415"/>
                      <a:pt x="10717" y="100415"/>
                    </a:cubicBezTo>
                    <a:cubicBezTo>
                      <a:pt x="5019" y="100415"/>
                      <a:pt x="398" y="77995"/>
                      <a:pt x="398" y="50339"/>
                    </a:cubicBezTo>
                    <a:cubicBezTo>
                      <a:pt x="398" y="22683"/>
                      <a:pt x="5019" y="263"/>
                      <a:pt x="10717" y="263"/>
                    </a:cubicBezTo>
                    <a:cubicBezTo>
                      <a:pt x="16417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6" name="Google Shape;1956;p35"/>
              <p:cNvSpPr/>
              <p:nvPr/>
            </p:nvSpPr>
            <p:spPr>
              <a:xfrm>
                <a:off x="4799854" y="1944670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57" name="Google Shape;1957;p35"/>
            <p:cNvGrpSpPr/>
            <p:nvPr/>
          </p:nvGrpSpPr>
          <p:grpSpPr>
            <a:xfrm>
              <a:off x="1232503" y="1015630"/>
              <a:ext cx="106131" cy="106190"/>
              <a:chOff x="4101790" y="1204830"/>
              <a:chExt cx="106131" cy="106190"/>
            </a:xfrm>
          </p:grpSpPr>
          <p:sp>
            <p:nvSpPr>
              <p:cNvPr id="1958" name="Google Shape;1958;p35"/>
              <p:cNvSpPr/>
              <p:nvPr/>
            </p:nvSpPr>
            <p:spPr>
              <a:xfrm>
                <a:off x="4143914" y="1204830"/>
                <a:ext cx="21883" cy="106190"/>
              </a:xfrm>
              <a:custGeom>
                <a:avLst/>
                <a:gdLst/>
                <a:ahLst/>
                <a:cxnLst/>
                <a:rect l="l" t="t" r="r" b="b"/>
                <a:pathLst>
                  <a:path w="21883" h="106190" extrusionOk="0">
                    <a:moveTo>
                      <a:pt x="22282" y="53359"/>
                    </a:moveTo>
                    <a:cubicBezTo>
                      <a:pt x="22282" y="82682"/>
                      <a:pt x="17382" y="106454"/>
                      <a:pt x="11339" y="106454"/>
                    </a:cubicBezTo>
                    <a:cubicBezTo>
                      <a:pt x="5297" y="106454"/>
                      <a:pt x="398" y="82682"/>
                      <a:pt x="398" y="53359"/>
                    </a:cubicBezTo>
                    <a:cubicBezTo>
                      <a:pt x="398" y="24035"/>
                      <a:pt x="5297" y="263"/>
                      <a:pt x="11339" y="263"/>
                    </a:cubicBezTo>
                    <a:cubicBezTo>
                      <a:pt x="17382" y="263"/>
                      <a:pt x="22282" y="24035"/>
                      <a:pt x="22282" y="533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9" name="Google Shape;1959;p35"/>
              <p:cNvSpPr/>
              <p:nvPr/>
            </p:nvSpPr>
            <p:spPr>
              <a:xfrm>
                <a:off x="4101790" y="1246978"/>
                <a:ext cx="106131" cy="21895"/>
              </a:xfrm>
              <a:custGeom>
                <a:avLst/>
                <a:gdLst/>
                <a:ahLst/>
                <a:cxnLst/>
                <a:rect l="l" t="t" r="r" b="b"/>
                <a:pathLst>
                  <a:path w="106131" h="21895" extrusionOk="0">
                    <a:moveTo>
                      <a:pt x="53464" y="263"/>
                    </a:moveTo>
                    <a:cubicBezTo>
                      <a:pt x="82772" y="263"/>
                      <a:pt x="106530" y="5165"/>
                      <a:pt x="106530" y="11211"/>
                    </a:cubicBezTo>
                    <a:cubicBezTo>
                      <a:pt x="106530" y="17257"/>
                      <a:pt x="82772" y="22158"/>
                      <a:pt x="53464" y="22158"/>
                    </a:cubicBezTo>
                    <a:cubicBezTo>
                      <a:pt x="24156" y="22158"/>
                      <a:pt x="398" y="17257"/>
                      <a:pt x="398" y="11211"/>
                    </a:cubicBezTo>
                    <a:cubicBezTo>
                      <a:pt x="398" y="5165"/>
                      <a:pt x="24156" y="263"/>
                      <a:pt x="53464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60" name="Google Shape;1960;p35"/>
            <p:cNvSpPr/>
            <p:nvPr/>
          </p:nvSpPr>
          <p:spPr>
            <a:xfrm>
              <a:off x="2369265" y="1161328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6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1" name="Google Shape;1961;p35"/>
            <p:cNvSpPr/>
            <p:nvPr/>
          </p:nvSpPr>
          <p:spPr>
            <a:xfrm>
              <a:off x="5128276" y="3554935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2" name="Google Shape;1962;p35"/>
            <p:cNvSpPr/>
            <p:nvPr/>
          </p:nvSpPr>
          <p:spPr>
            <a:xfrm>
              <a:off x="7639971" y="1574457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6" y="35309"/>
                    <a:pt x="35424" y="45417"/>
                    <a:pt x="22962" y="45416"/>
                  </a:cubicBezTo>
                  <a:cubicBezTo>
                    <a:pt x="10500" y="45416"/>
                    <a:pt x="398" y="35308"/>
                    <a:pt x="398" y="22839"/>
                  </a:cubicBezTo>
                  <a:cubicBezTo>
                    <a:pt x="399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40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65" name="Google Shape;1965;p35"/>
          <p:cNvGrpSpPr/>
          <p:nvPr/>
        </p:nvGrpSpPr>
        <p:grpSpPr>
          <a:xfrm>
            <a:off x="1802448" y="-226851"/>
            <a:ext cx="7724327" cy="5758462"/>
            <a:chOff x="1802448" y="-226851"/>
            <a:chExt cx="7724327" cy="5758462"/>
          </a:xfrm>
        </p:grpSpPr>
        <p:grpSp>
          <p:nvGrpSpPr>
            <p:cNvPr id="1966" name="Google Shape;1966;p35"/>
            <p:cNvGrpSpPr/>
            <p:nvPr/>
          </p:nvGrpSpPr>
          <p:grpSpPr>
            <a:xfrm rot="1495240">
              <a:off x="7638347" y="3276303"/>
              <a:ext cx="705383" cy="1138868"/>
              <a:chOff x="9216123" y="1882013"/>
              <a:chExt cx="434790" cy="701985"/>
            </a:xfrm>
          </p:grpSpPr>
          <p:grpSp>
            <p:nvGrpSpPr>
              <p:cNvPr id="1967" name="Google Shape;1967;p35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968" name="Google Shape;1968;p35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969" name="Google Shape;1969;p35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70" name="Google Shape;1970;p35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971" name="Google Shape;1971;p35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972" name="Google Shape;1972;p35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73" name="Google Shape;1973;p35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974" name="Google Shape;1974;p35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75" name="Google Shape;1975;p35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976" name="Google Shape;1976;p35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977" name="Google Shape;1977;p35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78" name="Google Shape;1978;p35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979" name="Google Shape;1979;p35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980" name="Google Shape;1980;p35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81" name="Google Shape;1981;p35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982" name="Google Shape;1982;p35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83" name="Google Shape;1983;p35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984" name="Google Shape;1984;p35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985" name="Google Shape;1985;p35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86" name="Google Shape;1986;p35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987" name="Google Shape;1987;p35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988" name="Google Shape;1988;p35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89" name="Google Shape;1989;p35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990" name="Google Shape;1990;p35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91" name="Google Shape;1991;p35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992" name="Google Shape;1992;p35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93" name="Google Shape;1993;p35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994" name="Google Shape;1994;p35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95" name="Google Shape;1995;p35"/>
            <p:cNvGrpSpPr/>
            <p:nvPr/>
          </p:nvGrpSpPr>
          <p:grpSpPr>
            <a:xfrm rot="2943856">
              <a:off x="3140224" y="4228006"/>
              <a:ext cx="1607684" cy="841398"/>
              <a:chOff x="2797064" y="688423"/>
              <a:chExt cx="991038" cy="518670"/>
            </a:xfrm>
          </p:grpSpPr>
          <p:grpSp>
            <p:nvGrpSpPr>
              <p:cNvPr id="1996" name="Google Shape;1996;p35"/>
              <p:cNvGrpSpPr/>
              <p:nvPr/>
            </p:nvGrpSpPr>
            <p:grpSpPr>
              <a:xfrm>
                <a:off x="3064654" y="688423"/>
                <a:ext cx="165383" cy="441759"/>
                <a:chOff x="3064654" y="688423"/>
                <a:chExt cx="165383" cy="441759"/>
              </a:xfrm>
            </p:grpSpPr>
            <p:grpSp>
              <p:nvGrpSpPr>
                <p:cNvPr id="1997" name="Google Shape;1997;p35"/>
                <p:cNvGrpSpPr/>
                <p:nvPr/>
              </p:nvGrpSpPr>
              <p:grpSpPr>
                <a:xfrm>
                  <a:off x="3079590" y="901486"/>
                  <a:ext cx="150447" cy="228696"/>
                  <a:chOff x="3079590" y="901486"/>
                  <a:chExt cx="150447" cy="228696"/>
                </a:xfrm>
              </p:grpSpPr>
              <p:sp>
                <p:nvSpPr>
                  <p:cNvPr id="1998" name="Google Shape;1998;p35"/>
                  <p:cNvSpPr/>
                  <p:nvPr/>
                </p:nvSpPr>
                <p:spPr>
                  <a:xfrm>
                    <a:off x="3079590" y="901486"/>
                    <a:ext cx="150447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447" h="228696" extrusionOk="0">
                        <a:moveTo>
                          <a:pt x="2704" y="228960"/>
                        </a:moveTo>
                        <a:cubicBezTo>
                          <a:pt x="2704" y="228960"/>
                          <a:pt x="214137" y="136898"/>
                          <a:pt x="131817" y="263"/>
                        </a:cubicBezTo>
                        <a:cubicBezTo>
                          <a:pt x="-27636" y="252"/>
                          <a:pt x="2704" y="228960"/>
                          <a:pt x="2704" y="22896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99" name="Google Shape;1999;p35"/>
                  <p:cNvSpPr/>
                  <p:nvPr/>
                </p:nvSpPr>
                <p:spPr>
                  <a:xfrm>
                    <a:off x="3081895" y="901486"/>
                    <a:ext cx="148141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141" h="228696" extrusionOk="0">
                        <a:moveTo>
                          <a:pt x="398" y="228960"/>
                        </a:moveTo>
                        <a:cubicBezTo>
                          <a:pt x="398" y="228960"/>
                          <a:pt x="211832" y="136898"/>
                          <a:pt x="129512" y="263"/>
                        </a:cubicBezTo>
                        <a:cubicBezTo>
                          <a:pt x="173217" y="103417"/>
                          <a:pt x="398" y="228960"/>
                          <a:pt x="398" y="228960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00" name="Google Shape;2000;p35"/>
                <p:cNvGrpSpPr/>
                <p:nvPr/>
              </p:nvGrpSpPr>
              <p:grpSpPr>
                <a:xfrm>
                  <a:off x="3064654" y="688423"/>
                  <a:ext cx="164686" cy="215287"/>
                  <a:chOff x="3064654" y="688423"/>
                  <a:chExt cx="164686" cy="215287"/>
                </a:xfrm>
              </p:grpSpPr>
              <p:sp>
                <p:nvSpPr>
                  <p:cNvPr id="2001" name="Google Shape;2001;p35"/>
                  <p:cNvSpPr/>
                  <p:nvPr/>
                </p:nvSpPr>
                <p:spPr>
                  <a:xfrm>
                    <a:off x="3064654" y="688423"/>
                    <a:ext cx="164686" cy="2152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686" h="215286" extrusionOk="0">
                        <a:moveTo>
                          <a:pt x="446" y="263"/>
                        </a:moveTo>
                        <a:cubicBezTo>
                          <a:pt x="446" y="263"/>
                          <a:pt x="-6651" y="230866"/>
                          <a:pt x="151985" y="214742"/>
                        </a:cubicBezTo>
                        <a:cubicBezTo>
                          <a:pt x="220092" y="70488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02" name="Google Shape;2002;p35"/>
                  <p:cNvSpPr/>
                  <p:nvPr/>
                </p:nvSpPr>
                <p:spPr>
                  <a:xfrm>
                    <a:off x="3064654" y="688423"/>
                    <a:ext cx="151587" cy="2152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587" h="215287" extrusionOk="0">
                        <a:moveTo>
                          <a:pt x="446" y="263"/>
                        </a:moveTo>
                        <a:cubicBezTo>
                          <a:pt x="446" y="263"/>
                          <a:pt x="-6651" y="230867"/>
                          <a:pt x="151985" y="214743"/>
                        </a:cubicBezTo>
                        <a:cubicBezTo>
                          <a:pt x="40097" y="210229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03" name="Google Shape;2003;p35"/>
                <p:cNvSpPr/>
                <p:nvPr/>
              </p:nvSpPr>
              <p:spPr>
                <a:xfrm>
                  <a:off x="3107783" y="755964"/>
                  <a:ext cx="108300" cy="313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300" h="313861" extrusionOk="0">
                      <a:moveTo>
                        <a:pt x="398" y="314125"/>
                      </a:moveTo>
                      <a:cubicBezTo>
                        <a:pt x="6190" y="298601"/>
                        <a:pt x="13010" y="283495"/>
                        <a:pt x="19896" y="268413"/>
                      </a:cubicBezTo>
                      <a:cubicBezTo>
                        <a:pt x="26982" y="253427"/>
                        <a:pt x="34434" y="238594"/>
                        <a:pt x="42605" y="224130"/>
                      </a:cubicBezTo>
                      <a:cubicBezTo>
                        <a:pt x="50783" y="209675"/>
                        <a:pt x="59323" y="195384"/>
                        <a:pt x="68934" y="181738"/>
                      </a:cubicBezTo>
                      <a:cubicBezTo>
                        <a:pt x="78437" y="167908"/>
                        <a:pt x="89154" y="154955"/>
                        <a:pt x="100959" y="143032"/>
                      </a:cubicBezTo>
                      <a:lnTo>
                        <a:pt x="100576" y="148108"/>
                      </a:lnTo>
                      <a:cubicBezTo>
                        <a:pt x="91731" y="136296"/>
                        <a:pt x="82826" y="124525"/>
                        <a:pt x="74268" y="112496"/>
                      </a:cubicBezTo>
                      <a:cubicBezTo>
                        <a:pt x="65697" y="100477"/>
                        <a:pt x="57165" y="88430"/>
                        <a:pt x="48989" y="76132"/>
                      </a:cubicBezTo>
                      <a:cubicBezTo>
                        <a:pt x="40716" y="63905"/>
                        <a:pt x="32729" y="51486"/>
                        <a:pt x="25030" y="38875"/>
                      </a:cubicBezTo>
                      <a:cubicBezTo>
                        <a:pt x="17470" y="26192"/>
                        <a:pt x="9827" y="13533"/>
                        <a:pt x="3334" y="263"/>
                      </a:cubicBezTo>
                      <a:cubicBezTo>
                        <a:pt x="11257" y="12707"/>
                        <a:pt x="19491" y="24921"/>
                        <a:pt x="28036" y="36904"/>
                      </a:cubicBezTo>
                      <a:cubicBezTo>
                        <a:pt x="36473" y="48967"/>
                        <a:pt x="45109" y="60885"/>
                        <a:pt x="53766" y="72783"/>
                      </a:cubicBezTo>
                      <a:lnTo>
                        <a:pt x="80024" y="108267"/>
                      </a:lnTo>
                      <a:lnTo>
                        <a:pt x="106672" y="143462"/>
                      </a:lnTo>
                      <a:lnTo>
                        <a:pt x="108698" y="146138"/>
                      </a:lnTo>
                      <a:lnTo>
                        <a:pt x="106290" y="148540"/>
                      </a:lnTo>
                      <a:cubicBezTo>
                        <a:pt x="94859" y="160169"/>
                        <a:pt x="84394" y="172712"/>
                        <a:pt x="75001" y="186044"/>
                      </a:cubicBezTo>
                      <a:cubicBezTo>
                        <a:pt x="65302" y="199260"/>
                        <a:pt x="56603" y="213245"/>
                        <a:pt x="47984" y="227265"/>
                      </a:cubicBezTo>
                      <a:cubicBezTo>
                        <a:pt x="39411" y="241326"/>
                        <a:pt x="31322" y="255707"/>
                        <a:pt x="23414" y="270197"/>
                      </a:cubicBezTo>
                      <a:cubicBezTo>
                        <a:pt x="15393" y="284637"/>
                        <a:pt x="7856" y="299343"/>
                        <a:pt x="398" y="31412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04" name="Google Shape;2004;p35"/>
              <p:cNvGrpSpPr/>
              <p:nvPr/>
            </p:nvGrpSpPr>
            <p:grpSpPr>
              <a:xfrm>
                <a:off x="3257024" y="708256"/>
                <a:ext cx="199415" cy="437147"/>
                <a:chOff x="3257024" y="708256"/>
                <a:chExt cx="199415" cy="437147"/>
              </a:xfrm>
            </p:grpSpPr>
            <p:grpSp>
              <p:nvGrpSpPr>
                <p:cNvPr id="2005" name="Google Shape;2005;p35"/>
                <p:cNvGrpSpPr/>
                <p:nvPr/>
              </p:nvGrpSpPr>
              <p:grpSpPr>
                <a:xfrm>
                  <a:off x="3257024" y="942308"/>
                  <a:ext cx="178421" cy="203095"/>
                  <a:chOff x="3257024" y="942308"/>
                  <a:chExt cx="178421" cy="203095"/>
                </a:xfrm>
              </p:grpSpPr>
              <p:sp>
                <p:nvSpPr>
                  <p:cNvPr id="2006" name="Google Shape;2006;p35"/>
                  <p:cNvSpPr/>
                  <p:nvPr/>
                </p:nvSpPr>
                <p:spPr>
                  <a:xfrm>
                    <a:off x="3257024" y="942308"/>
                    <a:ext cx="178421" cy="20309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3095" extrusionOk="0">
                        <a:moveTo>
                          <a:pt x="398" y="203359"/>
                        </a:moveTo>
                        <a:cubicBezTo>
                          <a:pt x="398" y="203359"/>
                          <a:pt x="225336" y="152603"/>
                          <a:pt x="170085" y="2946"/>
                        </a:cubicBezTo>
                        <a:cubicBezTo>
                          <a:pt x="13464" y="-26982"/>
                          <a:pt x="398" y="203359"/>
                          <a:pt x="398" y="203359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07" name="Google Shape;2007;p35"/>
                  <p:cNvSpPr/>
                  <p:nvPr/>
                </p:nvSpPr>
                <p:spPr>
                  <a:xfrm>
                    <a:off x="3257024" y="944991"/>
                    <a:ext cx="178421" cy="2004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0412" extrusionOk="0">
                        <a:moveTo>
                          <a:pt x="398" y="200676"/>
                        </a:moveTo>
                        <a:cubicBezTo>
                          <a:pt x="398" y="200676"/>
                          <a:pt x="225336" y="149920"/>
                          <a:pt x="170085" y="263"/>
                        </a:cubicBezTo>
                        <a:cubicBezTo>
                          <a:pt x="193680" y="109787"/>
                          <a:pt x="398" y="200676"/>
                          <a:pt x="398" y="200676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08" name="Google Shape;2008;p35"/>
                <p:cNvGrpSpPr/>
                <p:nvPr/>
              </p:nvGrpSpPr>
              <p:grpSpPr>
                <a:xfrm>
                  <a:off x="3315406" y="708256"/>
                  <a:ext cx="141033" cy="239107"/>
                  <a:chOff x="3315406" y="708256"/>
                  <a:chExt cx="141033" cy="239107"/>
                </a:xfrm>
              </p:grpSpPr>
              <p:sp>
                <p:nvSpPr>
                  <p:cNvPr id="2009" name="Google Shape;2009;p35"/>
                  <p:cNvSpPr/>
                  <p:nvPr/>
                </p:nvSpPr>
                <p:spPr>
                  <a:xfrm>
                    <a:off x="3315406" y="708256"/>
                    <a:ext cx="141033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033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210512" y="11045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10" name="Google Shape;2010;p35"/>
                  <p:cNvSpPr/>
                  <p:nvPr/>
                </p:nvSpPr>
                <p:spPr>
                  <a:xfrm>
                    <a:off x="3315406" y="708256"/>
                    <a:ext cx="116178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178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7520" y="21394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11" name="Google Shape;2011;p35"/>
                <p:cNvSpPr/>
                <p:nvPr/>
              </p:nvSpPr>
              <p:spPr>
                <a:xfrm>
                  <a:off x="3293764" y="783233"/>
                  <a:ext cx="137864" cy="3077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864" h="307743" extrusionOk="0">
                      <a:moveTo>
                        <a:pt x="398" y="308007"/>
                      </a:moveTo>
                      <a:cubicBezTo>
                        <a:pt x="8997" y="293844"/>
                        <a:pt x="18527" y="280285"/>
                        <a:pt x="28118" y="266764"/>
                      </a:cubicBezTo>
                      <a:cubicBezTo>
                        <a:pt x="37887" y="253373"/>
                        <a:pt x="47988" y="240202"/>
                        <a:pt x="58724" y="227527"/>
                      </a:cubicBezTo>
                      <a:cubicBezTo>
                        <a:pt x="69466" y="214864"/>
                        <a:pt x="80533" y="202428"/>
                        <a:pt x="92532" y="190827"/>
                      </a:cubicBezTo>
                      <a:cubicBezTo>
                        <a:pt x="104458" y="179026"/>
                        <a:pt x="117413" y="168313"/>
                        <a:pt x="131243" y="158817"/>
                      </a:cubicBezTo>
                      <a:lnTo>
                        <a:pt x="129916" y="163731"/>
                      </a:lnTo>
                      <a:cubicBezTo>
                        <a:pt x="123441" y="150468"/>
                        <a:pt x="116900" y="137235"/>
                        <a:pt x="110748" y="123815"/>
                      </a:cubicBezTo>
                      <a:cubicBezTo>
                        <a:pt x="104582" y="110401"/>
                        <a:pt x="98459" y="96966"/>
                        <a:pt x="92734" y="83353"/>
                      </a:cubicBezTo>
                      <a:cubicBezTo>
                        <a:pt x="86899" y="69790"/>
                        <a:pt x="81382" y="56093"/>
                        <a:pt x="76183" y="42261"/>
                      </a:cubicBezTo>
                      <a:cubicBezTo>
                        <a:pt x="71135" y="28384"/>
                        <a:pt x="65999" y="14516"/>
                        <a:pt x="62108" y="263"/>
                      </a:cubicBezTo>
                      <a:cubicBezTo>
                        <a:pt x="67558" y="13973"/>
                        <a:pt x="73358" y="27515"/>
                        <a:pt x="79506" y="40889"/>
                      </a:cubicBezTo>
                      <a:cubicBezTo>
                        <a:pt x="85532" y="54321"/>
                        <a:pt x="91780" y="67648"/>
                        <a:pt x="98054" y="80959"/>
                      </a:cubicBezTo>
                      <a:lnTo>
                        <a:pt x="117196" y="120740"/>
                      </a:lnTo>
                      <a:lnTo>
                        <a:pt x="136774" y="160311"/>
                      </a:lnTo>
                      <a:lnTo>
                        <a:pt x="138263" y="163320"/>
                      </a:lnTo>
                      <a:lnTo>
                        <a:pt x="135447" y="165227"/>
                      </a:lnTo>
                      <a:cubicBezTo>
                        <a:pt x="122039" y="174506"/>
                        <a:pt x="109409" y="184863"/>
                        <a:pt x="97684" y="196195"/>
                      </a:cubicBezTo>
                      <a:cubicBezTo>
                        <a:pt x="85679" y="207357"/>
                        <a:pt x="74514" y="219461"/>
                        <a:pt x="63420" y="231616"/>
                      </a:cubicBezTo>
                      <a:cubicBezTo>
                        <a:pt x="52364" y="243819"/>
                        <a:pt x="41723" y="256427"/>
                        <a:pt x="31239" y="269177"/>
                      </a:cubicBezTo>
                      <a:cubicBezTo>
                        <a:pt x="20654" y="281855"/>
                        <a:pt x="10495" y="294886"/>
                        <a:pt x="398" y="30800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12" name="Google Shape;2012;p35"/>
              <p:cNvGrpSpPr/>
              <p:nvPr/>
            </p:nvGrpSpPr>
            <p:grpSpPr>
              <a:xfrm>
                <a:off x="3444665" y="780501"/>
                <a:ext cx="229776" cy="426592"/>
                <a:chOff x="3444665" y="780501"/>
                <a:chExt cx="229776" cy="426592"/>
              </a:xfrm>
            </p:grpSpPr>
            <p:grpSp>
              <p:nvGrpSpPr>
                <p:cNvPr id="2013" name="Google Shape;2013;p35"/>
                <p:cNvGrpSpPr/>
                <p:nvPr/>
              </p:nvGrpSpPr>
              <p:grpSpPr>
                <a:xfrm>
                  <a:off x="3444665" y="1021036"/>
                  <a:ext cx="195869" cy="186057"/>
                  <a:chOff x="3444665" y="1021036"/>
                  <a:chExt cx="195869" cy="186057"/>
                </a:xfrm>
              </p:grpSpPr>
              <p:sp>
                <p:nvSpPr>
                  <p:cNvPr id="2014" name="Google Shape;2014;p35"/>
                  <p:cNvSpPr/>
                  <p:nvPr/>
                </p:nvSpPr>
                <p:spPr>
                  <a:xfrm>
                    <a:off x="3444665" y="1021036"/>
                    <a:ext cx="195869" cy="1860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86057" extrusionOk="0">
                        <a:moveTo>
                          <a:pt x="398" y="186321"/>
                        </a:moveTo>
                        <a:cubicBezTo>
                          <a:pt x="398" y="186321"/>
                          <a:pt x="229692" y="161924"/>
                          <a:pt x="192105" y="6881"/>
                        </a:cubicBezTo>
                        <a:cubicBezTo>
                          <a:pt x="39991" y="-40964"/>
                          <a:pt x="398" y="186321"/>
                          <a:pt x="398" y="18632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15" name="Google Shape;2015;p35"/>
                  <p:cNvSpPr/>
                  <p:nvPr/>
                </p:nvSpPr>
                <p:spPr>
                  <a:xfrm>
                    <a:off x="3444665" y="1027653"/>
                    <a:ext cx="195869" cy="179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79440" extrusionOk="0">
                        <a:moveTo>
                          <a:pt x="398" y="179704"/>
                        </a:moveTo>
                        <a:cubicBezTo>
                          <a:pt x="398" y="179704"/>
                          <a:pt x="229692" y="155307"/>
                          <a:pt x="192105" y="263"/>
                        </a:cubicBezTo>
                        <a:cubicBezTo>
                          <a:pt x="202887" y="111782"/>
                          <a:pt x="398" y="179704"/>
                          <a:pt x="398" y="17970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16" name="Google Shape;2016;p35"/>
                <p:cNvGrpSpPr/>
                <p:nvPr/>
              </p:nvGrpSpPr>
              <p:grpSpPr>
                <a:xfrm>
                  <a:off x="3542215" y="780501"/>
                  <a:ext cx="132226" cy="250072"/>
                  <a:chOff x="3542215" y="780501"/>
                  <a:chExt cx="132226" cy="250072"/>
                </a:xfrm>
              </p:grpSpPr>
              <p:sp>
                <p:nvSpPr>
                  <p:cNvPr id="2017" name="Google Shape;2017;p35"/>
                  <p:cNvSpPr/>
                  <p:nvPr/>
                </p:nvSpPr>
                <p:spPr>
                  <a:xfrm>
                    <a:off x="3542215" y="780501"/>
                    <a:ext cx="132226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226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207323" y="133150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18" name="Google Shape;2018;p35"/>
                  <p:cNvSpPr/>
                  <p:nvPr/>
                </p:nvSpPr>
                <p:spPr>
                  <a:xfrm>
                    <a:off x="3542215" y="780501"/>
                    <a:ext cx="98722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8722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-6267" y="212464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19" name="Google Shape;2019;p35"/>
                <p:cNvSpPr/>
                <p:nvPr/>
              </p:nvSpPr>
              <p:spPr>
                <a:xfrm>
                  <a:off x="3487448" y="858739"/>
                  <a:ext cx="153658" cy="2985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658" h="298541" extrusionOk="0">
                      <a:moveTo>
                        <a:pt x="398" y="298805"/>
                      </a:moveTo>
                      <a:cubicBezTo>
                        <a:pt x="10575" y="285731"/>
                        <a:pt x="21608" y="273366"/>
                        <a:pt x="32697" y="261045"/>
                      </a:cubicBezTo>
                      <a:cubicBezTo>
                        <a:pt x="43948" y="248874"/>
                        <a:pt x="55503" y="236960"/>
                        <a:pt x="67632" y="225611"/>
                      </a:cubicBezTo>
                      <a:cubicBezTo>
                        <a:pt x="79765" y="214276"/>
                        <a:pt x="92195" y="203204"/>
                        <a:pt x="105454" y="193068"/>
                      </a:cubicBezTo>
                      <a:cubicBezTo>
                        <a:pt x="118663" y="182726"/>
                        <a:pt x="132769" y="173583"/>
                        <a:pt x="147604" y="165751"/>
                      </a:cubicBezTo>
                      <a:lnTo>
                        <a:pt x="145718" y="170479"/>
                      </a:lnTo>
                      <a:cubicBezTo>
                        <a:pt x="140819" y="156556"/>
                        <a:pt x="135851" y="142655"/>
                        <a:pt x="131291" y="128612"/>
                      </a:cubicBezTo>
                      <a:cubicBezTo>
                        <a:pt x="126716" y="114575"/>
                        <a:pt x="122187" y="100523"/>
                        <a:pt x="118073" y="86338"/>
                      </a:cubicBezTo>
                      <a:cubicBezTo>
                        <a:pt x="113844" y="72192"/>
                        <a:pt x="109946" y="57948"/>
                        <a:pt x="106381" y="43607"/>
                      </a:cubicBezTo>
                      <a:cubicBezTo>
                        <a:pt x="102970" y="29239"/>
                        <a:pt x="99471" y="14871"/>
                        <a:pt x="97253" y="263"/>
                      </a:cubicBezTo>
                      <a:cubicBezTo>
                        <a:pt x="101083" y="14511"/>
                        <a:pt x="105278" y="28633"/>
                        <a:pt x="109840" y="42629"/>
                      </a:cubicBezTo>
                      <a:cubicBezTo>
                        <a:pt x="114273" y="56668"/>
                        <a:pt x="118940" y="70629"/>
                        <a:pt x="123633" y="84577"/>
                      </a:cubicBezTo>
                      <a:lnTo>
                        <a:pt x="138050" y="126305"/>
                      </a:lnTo>
                      <a:lnTo>
                        <a:pt x="152925" y="167875"/>
                      </a:lnTo>
                      <a:lnTo>
                        <a:pt x="154057" y="171036"/>
                      </a:lnTo>
                      <a:lnTo>
                        <a:pt x="151039" y="172604"/>
                      </a:lnTo>
                      <a:cubicBezTo>
                        <a:pt x="136649" y="180270"/>
                        <a:pt x="122907" y="189096"/>
                        <a:pt x="109951" y="198997"/>
                      </a:cubicBezTo>
                      <a:cubicBezTo>
                        <a:pt x="96737" y="208695"/>
                        <a:pt x="84248" y="219427"/>
                        <a:pt x="71824" y="230217"/>
                      </a:cubicBezTo>
                      <a:cubicBezTo>
                        <a:pt x="59432" y="241059"/>
                        <a:pt x="47405" y="252351"/>
                        <a:pt x="35519" y="263802"/>
                      </a:cubicBezTo>
                      <a:cubicBezTo>
                        <a:pt x="23540" y="275171"/>
                        <a:pt x="11943" y="286940"/>
                        <a:pt x="398" y="29880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20" name="Google Shape;2020;p35"/>
              <p:cNvGrpSpPr/>
              <p:nvPr/>
            </p:nvGrpSpPr>
            <p:grpSpPr>
              <a:xfrm>
                <a:off x="2797064" y="828169"/>
                <a:ext cx="262305" cy="123618"/>
                <a:chOff x="2797064" y="828169"/>
                <a:chExt cx="262305" cy="123618"/>
              </a:xfrm>
            </p:grpSpPr>
            <p:sp>
              <p:nvSpPr>
                <p:cNvPr id="2021" name="Google Shape;2021;p35"/>
                <p:cNvSpPr/>
                <p:nvPr/>
              </p:nvSpPr>
              <p:spPr>
                <a:xfrm>
                  <a:off x="2797064" y="828169"/>
                  <a:ext cx="262305" cy="123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123618" extrusionOk="0">
                      <a:moveTo>
                        <a:pt x="398" y="68486"/>
                      </a:moveTo>
                      <a:cubicBezTo>
                        <a:pt x="398" y="68486"/>
                        <a:pt x="189931" y="199888"/>
                        <a:pt x="262704" y="57933"/>
                      </a:cubicBezTo>
                      <a:cubicBezTo>
                        <a:pt x="178774" y="-77717"/>
                        <a:pt x="398" y="68486"/>
                        <a:pt x="398" y="6848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22" name="Google Shape;2022;p35"/>
                <p:cNvSpPr/>
                <p:nvPr/>
              </p:nvSpPr>
              <p:spPr>
                <a:xfrm>
                  <a:off x="2797064" y="885839"/>
                  <a:ext cx="262305" cy="65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65948" extrusionOk="0">
                      <a:moveTo>
                        <a:pt x="398" y="10816"/>
                      </a:moveTo>
                      <a:cubicBezTo>
                        <a:pt x="398" y="10816"/>
                        <a:pt x="189931" y="142218"/>
                        <a:pt x="262704" y="263"/>
                      </a:cubicBezTo>
                      <a:cubicBezTo>
                        <a:pt x="198054" y="91744"/>
                        <a:pt x="398" y="10816"/>
                        <a:pt x="398" y="10816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023" name="Google Shape;2023;p35"/>
              <p:cNvSpPr/>
              <p:nvPr/>
            </p:nvSpPr>
            <p:spPr>
              <a:xfrm>
                <a:off x="2854648" y="887114"/>
                <a:ext cx="933454" cy="280753"/>
              </a:xfrm>
              <a:custGeom>
                <a:avLst/>
                <a:gdLst/>
                <a:ahLst/>
                <a:cxnLst/>
                <a:rect l="l" t="t" r="r" b="b"/>
                <a:pathLst>
                  <a:path w="933454" h="280753" extrusionOk="0">
                    <a:moveTo>
                      <a:pt x="398" y="4928"/>
                    </a:moveTo>
                    <a:cubicBezTo>
                      <a:pt x="41881" y="1612"/>
                      <a:pt x="83522" y="442"/>
                      <a:pt x="125148" y="269"/>
                    </a:cubicBezTo>
                    <a:cubicBezTo>
                      <a:pt x="166780" y="171"/>
                      <a:pt x="208401" y="1352"/>
                      <a:pt x="250011" y="3811"/>
                    </a:cubicBezTo>
                    <a:cubicBezTo>
                      <a:pt x="333316" y="8430"/>
                      <a:pt x="416153" y="19337"/>
                      <a:pt x="497816" y="36439"/>
                    </a:cubicBezTo>
                    <a:cubicBezTo>
                      <a:pt x="579366" y="54022"/>
                      <a:pt x="659900" y="78889"/>
                      <a:pt x="735282" y="116048"/>
                    </a:cubicBezTo>
                    <a:cubicBezTo>
                      <a:pt x="754151" y="125246"/>
                      <a:pt x="772531" y="135482"/>
                      <a:pt x="790535" y="146360"/>
                    </a:cubicBezTo>
                    <a:cubicBezTo>
                      <a:pt x="808581" y="157242"/>
                      <a:pt x="826024" y="169095"/>
                      <a:pt x="842787" y="181866"/>
                    </a:cubicBezTo>
                    <a:cubicBezTo>
                      <a:pt x="876651" y="207334"/>
                      <a:pt x="907238" y="236893"/>
                      <a:pt x="933853" y="269870"/>
                    </a:cubicBezTo>
                    <a:lnTo>
                      <a:pt x="919633" y="281017"/>
                    </a:lnTo>
                    <a:cubicBezTo>
                      <a:pt x="894473" y="248683"/>
                      <a:pt x="865416" y="219583"/>
                      <a:pt x="833122" y="194380"/>
                    </a:cubicBezTo>
                    <a:cubicBezTo>
                      <a:pt x="817001" y="181631"/>
                      <a:pt x="800201" y="169766"/>
                      <a:pt x="782795" y="158838"/>
                    </a:cubicBezTo>
                    <a:cubicBezTo>
                      <a:pt x="765384" y="147884"/>
                      <a:pt x="747554" y="137521"/>
                      <a:pt x="729180" y="128151"/>
                    </a:cubicBezTo>
                    <a:cubicBezTo>
                      <a:pt x="655793" y="90298"/>
                      <a:pt x="576512" y="64176"/>
                      <a:pt x="495840" y="45257"/>
                    </a:cubicBezTo>
                    <a:cubicBezTo>
                      <a:pt x="414840" y="26763"/>
                      <a:pt x="332560" y="14416"/>
                      <a:pt x="249702" y="8319"/>
                    </a:cubicBezTo>
                    <a:cubicBezTo>
                      <a:pt x="208266" y="5094"/>
                      <a:pt x="166743" y="3164"/>
                      <a:pt x="125134" y="2528"/>
                    </a:cubicBezTo>
                    <a:cubicBezTo>
                      <a:pt x="83557" y="1948"/>
                      <a:pt x="41930" y="2363"/>
                      <a:pt x="398" y="492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24" name="Google Shape;2024;p35"/>
            <p:cNvGrpSpPr/>
            <p:nvPr/>
          </p:nvGrpSpPr>
          <p:grpSpPr>
            <a:xfrm rot="7316594">
              <a:off x="2119544" y="-195727"/>
              <a:ext cx="705340" cy="1138798"/>
              <a:chOff x="9216123" y="1882013"/>
              <a:chExt cx="434790" cy="701985"/>
            </a:xfrm>
          </p:grpSpPr>
          <p:grpSp>
            <p:nvGrpSpPr>
              <p:cNvPr id="2025" name="Google Shape;2025;p35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2026" name="Google Shape;2026;p35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2027" name="Google Shape;2027;p35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28" name="Google Shape;2028;p35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29" name="Google Shape;2029;p35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2030" name="Google Shape;2030;p35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31" name="Google Shape;2031;p35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32" name="Google Shape;2032;p35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33" name="Google Shape;2033;p35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2034" name="Google Shape;2034;p35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2035" name="Google Shape;2035;p35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36" name="Google Shape;2036;p35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37" name="Google Shape;2037;p35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2038" name="Google Shape;2038;p35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39" name="Google Shape;2039;p35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40" name="Google Shape;2040;p35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41" name="Google Shape;2041;p35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2042" name="Google Shape;2042;p35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2043" name="Google Shape;2043;p35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44" name="Google Shape;2044;p35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45" name="Google Shape;2045;p35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2046" name="Google Shape;2046;p35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47" name="Google Shape;2047;p35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48" name="Google Shape;2048;p35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49" name="Google Shape;2049;p35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2050" name="Google Shape;2050;p35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51" name="Google Shape;2051;p35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052" name="Google Shape;2052;p35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53" name="Google Shape;2053;p35"/>
            <p:cNvGrpSpPr/>
            <p:nvPr/>
          </p:nvGrpSpPr>
          <p:grpSpPr>
            <a:xfrm rot="-829738" flipH="1">
              <a:off x="7879591" y="1034494"/>
              <a:ext cx="1534887" cy="1125759"/>
              <a:chOff x="7798752" y="0"/>
              <a:chExt cx="946043" cy="693873"/>
            </a:xfrm>
          </p:grpSpPr>
          <p:grpSp>
            <p:nvGrpSpPr>
              <p:cNvPr id="2054" name="Google Shape;2054;p35"/>
              <p:cNvGrpSpPr/>
              <p:nvPr/>
            </p:nvGrpSpPr>
            <p:grpSpPr>
              <a:xfrm>
                <a:off x="8282640" y="234519"/>
                <a:ext cx="235176" cy="459354"/>
                <a:chOff x="8282640" y="234519"/>
                <a:chExt cx="235176" cy="459354"/>
              </a:xfrm>
            </p:grpSpPr>
            <p:grpSp>
              <p:nvGrpSpPr>
                <p:cNvPr id="2055" name="Google Shape;2055;p35"/>
                <p:cNvGrpSpPr/>
                <p:nvPr/>
              </p:nvGrpSpPr>
              <p:grpSpPr>
                <a:xfrm>
                  <a:off x="8314556" y="234519"/>
                  <a:ext cx="203260" cy="204332"/>
                  <a:chOff x="8314556" y="234519"/>
                  <a:chExt cx="203260" cy="204332"/>
                </a:xfrm>
              </p:grpSpPr>
              <p:sp>
                <p:nvSpPr>
                  <p:cNvPr id="2056" name="Google Shape;2056;p35"/>
                  <p:cNvSpPr/>
                  <p:nvPr/>
                </p:nvSpPr>
                <p:spPr>
                  <a:xfrm>
                    <a:off x="8314556" y="234519"/>
                    <a:ext cx="203260" cy="2043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3260" h="204332" extrusionOk="0">
                        <a:moveTo>
                          <a:pt x="203659" y="263"/>
                        </a:moveTo>
                        <a:cubicBezTo>
                          <a:pt x="203659" y="263"/>
                          <a:pt x="-39883" y="35169"/>
                          <a:pt x="6201" y="199027"/>
                        </a:cubicBezTo>
                        <a:cubicBezTo>
                          <a:pt x="170247" y="244144"/>
                          <a:pt x="203659" y="263"/>
                          <a:pt x="203659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57" name="Google Shape;2057;p35"/>
                  <p:cNvSpPr/>
                  <p:nvPr/>
                </p:nvSpPr>
                <p:spPr>
                  <a:xfrm>
                    <a:off x="8314556" y="234519"/>
                    <a:ext cx="203260" cy="19876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3260" h="198764" extrusionOk="0">
                        <a:moveTo>
                          <a:pt x="203659" y="263"/>
                        </a:moveTo>
                        <a:cubicBezTo>
                          <a:pt x="203659" y="263"/>
                          <a:pt x="-39883" y="35169"/>
                          <a:pt x="6201" y="199027"/>
                        </a:cubicBezTo>
                        <a:cubicBezTo>
                          <a:pt x="-9615" y="80538"/>
                          <a:pt x="203659" y="263"/>
                          <a:pt x="203659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58" name="Google Shape;2058;p35"/>
                <p:cNvGrpSpPr/>
                <p:nvPr/>
              </p:nvGrpSpPr>
              <p:grpSpPr>
                <a:xfrm>
                  <a:off x="8282640" y="430346"/>
                  <a:ext cx="143604" cy="263527"/>
                  <a:chOff x="8282640" y="430346"/>
                  <a:chExt cx="143604" cy="263527"/>
                </a:xfrm>
              </p:grpSpPr>
              <p:sp>
                <p:nvSpPr>
                  <p:cNvPr id="2059" name="Google Shape;2059;p35"/>
                  <p:cNvSpPr/>
                  <p:nvPr/>
                </p:nvSpPr>
                <p:spPr>
                  <a:xfrm>
                    <a:off x="8282640" y="430346"/>
                    <a:ext cx="143603" cy="2635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3603" h="263527" extrusionOk="0">
                        <a:moveTo>
                          <a:pt x="128436" y="263791"/>
                        </a:moveTo>
                        <a:cubicBezTo>
                          <a:pt x="128436" y="263791"/>
                          <a:pt x="200899" y="28549"/>
                          <a:pt x="33134" y="263"/>
                        </a:cubicBezTo>
                        <a:cubicBezTo>
                          <a:pt x="-77697" y="129410"/>
                          <a:pt x="128436" y="263791"/>
                          <a:pt x="128436" y="26379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60" name="Google Shape;2060;p35"/>
                  <p:cNvSpPr/>
                  <p:nvPr/>
                </p:nvSpPr>
                <p:spPr>
                  <a:xfrm>
                    <a:off x="8315376" y="430346"/>
                    <a:ext cx="110868" cy="2635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868" h="263527" extrusionOk="0">
                        <a:moveTo>
                          <a:pt x="95700" y="263791"/>
                        </a:moveTo>
                        <a:cubicBezTo>
                          <a:pt x="95700" y="263791"/>
                          <a:pt x="168164" y="28549"/>
                          <a:pt x="398" y="263"/>
                        </a:cubicBezTo>
                        <a:cubicBezTo>
                          <a:pt x="114236" y="36558"/>
                          <a:pt x="95700" y="263791"/>
                          <a:pt x="95700" y="263791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61" name="Google Shape;2061;p35"/>
                <p:cNvSpPr/>
                <p:nvPr/>
              </p:nvSpPr>
              <p:spPr>
                <a:xfrm>
                  <a:off x="8315238" y="289292"/>
                  <a:ext cx="158889" cy="3220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889" h="322077" extrusionOk="0">
                      <a:moveTo>
                        <a:pt x="159288" y="263"/>
                      </a:moveTo>
                      <a:cubicBezTo>
                        <a:pt x="148943" y="14597"/>
                        <a:pt x="137658" y="28209"/>
                        <a:pt x="126312" y="41778"/>
                      </a:cubicBezTo>
                      <a:cubicBezTo>
                        <a:pt x="114787" y="55191"/>
                        <a:pt x="102928" y="68343"/>
                        <a:pt x="90435" y="80914"/>
                      </a:cubicBezTo>
                      <a:cubicBezTo>
                        <a:pt x="77937" y="93471"/>
                        <a:pt x="65113" y="105758"/>
                        <a:pt x="51368" y="117079"/>
                      </a:cubicBezTo>
                      <a:cubicBezTo>
                        <a:pt x="37684" y="128620"/>
                        <a:pt x="22997" y="138915"/>
                        <a:pt x="7483" y="147842"/>
                      </a:cubicBezTo>
                      <a:lnTo>
                        <a:pt x="9311" y="142727"/>
                      </a:lnTo>
                      <a:cubicBezTo>
                        <a:pt x="15074" y="157382"/>
                        <a:pt x="20909" y="172012"/>
                        <a:pt x="26315" y="186808"/>
                      </a:cubicBezTo>
                      <a:cubicBezTo>
                        <a:pt x="31737" y="201597"/>
                        <a:pt x="37111" y="216405"/>
                        <a:pt x="42047" y="231371"/>
                      </a:cubicBezTo>
                      <a:cubicBezTo>
                        <a:pt x="47104" y="246291"/>
                        <a:pt x="51811" y="261327"/>
                        <a:pt x="56169" y="276479"/>
                      </a:cubicBezTo>
                      <a:cubicBezTo>
                        <a:pt x="60362" y="291667"/>
                        <a:pt x="64650" y="306852"/>
                        <a:pt x="67580" y="322341"/>
                      </a:cubicBezTo>
                      <a:cubicBezTo>
                        <a:pt x="62945" y="307298"/>
                        <a:pt x="57925" y="292403"/>
                        <a:pt x="52519" y="277657"/>
                      </a:cubicBezTo>
                      <a:cubicBezTo>
                        <a:pt x="47248" y="262859"/>
                        <a:pt x="41731" y="248155"/>
                        <a:pt x="36186" y="233464"/>
                      </a:cubicBezTo>
                      <a:lnTo>
                        <a:pt x="19198" y="189531"/>
                      </a:lnTo>
                      <a:lnTo>
                        <a:pt x="1726" y="145783"/>
                      </a:lnTo>
                      <a:lnTo>
                        <a:pt x="398" y="142457"/>
                      </a:lnTo>
                      <a:lnTo>
                        <a:pt x="3555" y="140667"/>
                      </a:lnTo>
                      <a:cubicBezTo>
                        <a:pt x="18602" y="131936"/>
                        <a:pt x="32912" y="121991"/>
                        <a:pt x="46343" y="110932"/>
                      </a:cubicBezTo>
                      <a:cubicBezTo>
                        <a:pt x="60057" y="100079"/>
                        <a:pt x="72958" y="88153"/>
                        <a:pt x="85787" y="76166"/>
                      </a:cubicBezTo>
                      <a:cubicBezTo>
                        <a:pt x="98580" y="64125"/>
                        <a:pt x="110966" y="51618"/>
                        <a:pt x="123197" y="38947"/>
                      </a:cubicBezTo>
                      <a:cubicBezTo>
                        <a:pt x="135530" y="26360"/>
                        <a:pt x="147439" y="13361"/>
                        <a:pt x="15928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62" name="Google Shape;2062;p35"/>
              <p:cNvGrpSpPr/>
              <p:nvPr/>
            </p:nvGrpSpPr>
            <p:grpSpPr>
              <a:xfrm>
                <a:off x="8056875" y="169158"/>
                <a:ext cx="285066" cy="431263"/>
                <a:chOff x="8056875" y="169158"/>
                <a:chExt cx="285066" cy="431263"/>
              </a:xfrm>
            </p:grpSpPr>
            <p:grpSp>
              <p:nvGrpSpPr>
                <p:cNvPr id="2063" name="Google Shape;2063;p35"/>
                <p:cNvGrpSpPr/>
                <p:nvPr/>
              </p:nvGrpSpPr>
              <p:grpSpPr>
                <a:xfrm>
                  <a:off x="8110111" y="169158"/>
                  <a:ext cx="231830" cy="173244"/>
                  <a:chOff x="8110111" y="169158"/>
                  <a:chExt cx="231830" cy="173244"/>
                </a:xfrm>
              </p:grpSpPr>
              <p:sp>
                <p:nvSpPr>
                  <p:cNvPr id="2064" name="Google Shape;2064;p35"/>
                  <p:cNvSpPr/>
                  <p:nvPr/>
                </p:nvSpPr>
                <p:spPr>
                  <a:xfrm>
                    <a:off x="8110111" y="169158"/>
                    <a:ext cx="231830" cy="173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1830" h="173244" extrusionOk="0">
                        <a:moveTo>
                          <a:pt x="232229" y="424"/>
                        </a:moveTo>
                        <a:cubicBezTo>
                          <a:pt x="232229" y="424"/>
                          <a:pt x="-13534" y="-10986"/>
                          <a:pt x="1020" y="158612"/>
                        </a:cubicBezTo>
                        <a:cubicBezTo>
                          <a:pt x="153699" y="233708"/>
                          <a:pt x="232229" y="424"/>
                          <a:pt x="232229" y="424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65" name="Google Shape;2065;p35"/>
                  <p:cNvSpPr/>
                  <p:nvPr/>
                </p:nvSpPr>
                <p:spPr>
                  <a:xfrm>
                    <a:off x="8110111" y="169158"/>
                    <a:ext cx="231830" cy="1583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1830" h="158348" extrusionOk="0">
                        <a:moveTo>
                          <a:pt x="232229" y="424"/>
                        </a:moveTo>
                        <a:cubicBezTo>
                          <a:pt x="232229" y="424"/>
                          <a:pt x="-13534" y="-10986"/>
                          <a:pt x="1020" y="158612"/>
                        </a:cubicBezTo>
                        <a:cubicBezTo>
                          <a:pt x="7693" y="39257"/>
                          <a:pt x="232229" y="424"/>
                          <a:pt x="232229" y="42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66" name="Google Shape;2066;p35"/>
                <p:cNvGrpSpPr/>
                <p:nvPr/>
              </p:nvGrpSpPr>
              <p:grpSpPr>
                <a:xfrm>
                  <a:off x="8056875" y="323688"/>
                  <a:ext cx="134006" cy="276733"/>
                  <a:chOff x="8056875" y="323688"/>
                  <a:chExt cx="134006" cy="276733"/>
                </a:xfrm>
              </p:grpSpPr>
              <p:sp>
                <p:nvSpPr>
                  <p:cNvPr id="2067" name="Google Shape;2067;p35"/>
                  <p:cNvSpPr/>
                  <p:nvPr/>
                </p:nvSpPr>
                <p:spPr>
                  <a:xfrm>
                    <a:off x="8056875" y="323688"/>
                    <a:ext cx="134005" cy="2767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005" h="276733" extrusionOk="0">
                        <a:moveTo>
                          <a:pt x="94132" y="276997"/>
                        </a:moveTo>
                        <a:cubicBezTo>
                          <a:pt x="94132" y="276997"/>
                          <a:pt x="209400" y="59525"/>
                          <a:pt x="49913" y="263"/>
                        </a:cubicBezTo>
                        <a:cubicBezTo>
                          <a:pt x="-83158" y="106323"/>
                          <a:pt x="94132" y="276997"/>
                          <a:pt x="94132" y="27699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68" name="Google Shape;2068;p35"/>
                  <p:cNvSpPr/>
                  <p:nvPr/>
                </p:nvSpPr>
                <p:spPr>
                  <a:xfrm>
                    <a:off x="8106390" y="323688"/>
                    <a:ext cx="84491" cy="2767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4491" h="276733" extrusionOk="0">
                        <a:moveTo>
                          <a:pt x="44617" y="276997"/>
                        </a:moveTo>
                        <a:cubicBezTo>
                          <a:pt x="44617" y="276997"/>
                          <a:pt x="159885" y="59525"/>
                          <a:pt x="398" y="263"/>
                        </a:cubicBezTo>
                        <a:cubicBezTo>
                          <a:pt x="105414" y="57273"/>
                          <a:pt x="44617" y="276997"/>
                          <a:pt x="44617" y="27699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69" name="Google Shape;2069;p35"/>
                <p:cNvSpPr/>
                <p:nvPr/>
              </p:nvSpPr>
              <p:spPr>
                <a:xfrm>
                  <a:off x="8106040" y="214922"/>
                  <a:ext cx="182721" cy="2991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2721" h="299157" extrusionOk="0">
                      <a:moveTo>
                        <a:pt x="183120" y="263"/>
                      </a:moveTo>
                      <a:cubicBezTo>
                        <a:pt x="170273" y="12403"/>
                        <a:pt x="156636" y="23656"/>
                        <a:pt x="142948" y="34854"/>
                      </a:cubicBezTo>
                      <a:cubicBezTo>
                        <a:pt x="129113" y="45867"/>
                        <a:pt x="115000" y="56561"/>
                        <a:pt x="100373" y="66564"/>
                      </a:cubicBezTo>
                      <a:cubicBezTo>
                        <a:pt x="85742" y="76554"/>
                        <a:pt x="70842" y="86217"/>
                        <a:pt x="55220" y="94758"/>
                      </a:cubicBezTo>
                      <a:cubicBezTo>
                        <a:pt x="39616" y="103526"/>
                        <a:pt x="23260" y="110883"/>
                        <a:pt x="6348" y="116741"/>
                      </a:cubicBezTo>
                      <a:lnTo>
                        <a:pt x="9102" y="112060"/>
                      </a:lnTo>
                      <a:cubicBezTo>
                        <a:pt x="12016" y="127536"/>
                        <a:pt x="15006" y="143001"/>
                        <a:pt x="17543" y="158549"/>
                      </a:cubicBezTo>
                      <a:cubicBezTo>
                        <a:pt x="20096" y="174093"/>
                        <a:pt x="22599" y="189647"/>
                        <a:pt x="24643" y="205273"/>
                      </a:cubicBezTo>
                      <a:cubicBezTo>
                        <a:pt x="26814" y="220877"/>
                        <a:pt x="28620" y="236530"/>
                        <a:pt x="30060" y="252231"/>
                      </a:cubicBezTo>
                      <a:cubicBezTo>
                        <a:pt x="31333" y="267936"/>
                        <a:pt x="32698" y="283656"/>
                        <a:pt x="32673" y="299421"/>
                      </a:cubicBezTo>
                      <a:cubicBezTo>
                        <a:pt x="30940" y="283774"/>
                        <a:pt x="28800" y="268201"/>
                        <a:pt x="26254" y="252703"/>
                      </a:cubicBezTo>
                      <a:cubicBezTo>
                        <a:pt x="23850" y="237179"/>
                        <a:pt x="21187" y="221700"/>
                        <a:pt x="18494" y="206230"/>
                      </a:cubicBezTo>
                      <a:lnTo>
                        <a:pt x="10041" y="159888"/>
                      </a:lnTo>
                      <a:lnTo>
                        <a:pt x="1080" y="113639"/>
                      </a:lnTo>
                      <a:lnTo>
                        <a:pt x="398" y="110122"/>
                      </a:lnTo>
                      <a:lnTo>
                        <a:pt x="3834" y="108956"/>
                      </a:lnTo>
                      <a:cubicBezTo>
                        <a:pt x="20251" y="103204"/>
                        <a:pt x="36171" y="96121"/>
                        <a:pt x="51436" y="87777"/>
                      </a:cubicBezTo>
                      <a:cubicBezTo>
                        <a:pt x="66941" y="79690"/>
                        <a:pt x="81848" y="70396"/>
                        <a:pt x="96697" y="61029"/>
                      </a:cubicBezTo>
                      <a:cubicBezTo>
                        <a:pt x="111519" y="51601"/>
                        <a:pt x="126030" y="41641"/>
                        <a:pt x="140419" y="31489"/>
                      </a:cubicBezTo>
                      <a:cubicBezTo>
                        <a:pt x="154892" y="21439"/>
                        <a:pt x="169026" y="10906"/>
                        <a:pt x="183120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70" name="Google Shape;2070;p35"/>
              <p:cNvGrpSpPr/>
              <p:nvPr/>
            </p:nvGrpSpPr>
            <p:grpSpPr>
              <a:xfrm>
                <a:off x="7853279" y="48738"/>
                <a:ext cx="313044" cy="410113"/>
                <a:chOff x="7853279" y="48738"/>
                <a:chExt cx="313044" cy="410113"/>
              </a:xfrm>
            </p:grpSpPr>
            <p:grpSp>
              <p:nvGrpSpPr>
                <p:cNvPr id="2071" name="Google Shape;2071;p35"/>
                <p:cNvGrpSpPr/>
                <p:nvPr/>
              </p:nvGrpSpPr>
              <p:grpSpPr>
                <a:xfrm>
                  <a:off x="7918386" y="48738"/>
                  <a:ext cx="247937" cy="156808"/>
                  <a:chOff x="7918386" y="48738"/>
                  <a:chExt cx="247937" cy="156808"/>
                </a:xfrm>
              </p:grpSpPr>
              <p:sp>
                <p:nvSpPr>
                  <p:cNvPr id="2072" name="Google Shape;2072;p35"/>
                  <p:cNvSpPr/>
                  <p:nvPr/>
                </p:nvSpPr>
                <p:spPr>
                  <a:xfrm>
                    <a:off x="7918387" y="48738"/>
                    <a:ext cx="247936" cy="15680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936" h="156808" extrusionOk="0">
                        <a:moveTo>
                          <a:pt x="248334" y="4297"/>
                        </a:moveTo>
                        <a:cubicBezTo>
                          <a:pt x="248334" y="4297"/>
                          <a:pt x="5538" y="-35464"/>
                          <a:pt x="398" y="134681"/>
                        </a:cubicBezTo>
                        <a:cubicBezTo>
                          <a:pt x="143376" y="226934"/>
                          <a:pt x="248334" y="4297"/>
                          <a:pt x="248334" y="429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73" name="Google Shape;2073;p35"/>
                  <p:cNvSpPr/>
                  <p:nvPr/>
                </p:nvSpPr>
                <p:spPr>
                  <a:xfrm>
                    <a:off x="7918386" y="48738"/>
                    <a:ext cx="247936" cy="1344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936" h="134417" extrusionOk="0">
                        <a:moveTo>
                          <a:pt x="248335" y="4297"/>
                        </a:moveTo>
                        <a:cubicBezTo>
                          <a:pt x="248335" y="4297"/>
                          <a:pt x="5538" y="-35464"/>
                          <a:pt x="398" y="134681"/>
                        </a:cubicBezTo>
                        <a:cubicBezTo>
                          <a:pt x="20818" y="16897"/>
                          <a:pt x="248335" y="4297"/>
                          <a:pt x="248335" y="429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74" name="Google Shape;2074;p35"/>
                <p:cNvGrpSpPr/>
                <p:nvPr/>
              </p:nvGrpSpPr>
              <p:grpSpPr>
                <a:xfrm>
                  <a:off x="7853279" y="178858"/>
                  <a:ext cx="131842" cy="279993"/>
                  <a:chOff x="7853279" y="178858"/>
                  <a:chExt cx="131842" cy="279993"/>
                </a:xfrm>
              </p:grpSpPr>
              <p:sp>
                <p:nvSpPr>
                  <p:cNvPr id="2075" name="Google Shape;2075;p35"/>
                  <p:cNvSpPr/>
                  <p:nvPr/>
                </p:nvSpPr>
                <p:spPr>
                  <a:xfrm>
                    <a:off x="7853279" y="178858"/>
                    <a:ext cx="131842" cy="2799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1842" h="279993" extrusionOk="0">
                        <a:moveTo>
                          <a:pt x="73580" y="280257"/>
                        </a:moveTo>
                        <a:cubicBezTo>
                          <a:pt x="73580" y="280257"/>
                          <a:pt x="213204" y="77577"/>
                          <a:pt x="61634" y="263"/>
                        </a:cubicBezTo>
                        <a:cubicBezTo>
                          <a:pt x="-82799" y="90219"/>
                          <a:pt x="73580" y="280257"/>
                          <a:pt x="73580" y="28025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76" name="Google Shape;2076;p35"/>
                  <p:cNvSpPr/>
                  <p:nvPr/>
                </p:nvSpPr>
                <p:spPr>
                  <a:xfrm>
                    <a:off x="7914514" y="178858"/>
                    <a:ext cx="70607" cy="2799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607" h="279993" extrusionOk="0">
                        <a:moveTo>
                          <a:pt x="12345" y="280257"/>
                        </a:moveTo>
                        <a:cubicBezTo>
                          <a:pt x="12345" y="280257"/>
                          <a:pt x="151969" y="77577"/>
                          <a:pt x="398" y="263"/>
                        </a:cubicBezTo>
                        <a:cubicBezTo>
                          <a:pt x="98123" y="69038"/>
                          <a:pt x="12345" y="280257"/>
                          <a:pt x="12345" y="28025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77" name="Google Shape;2077;p35"/>
                <p:cNvSpPr/>
                <p:nvPr/>
              </p:nvSpPr>
              <p:spPr>
                <a:xfrm>
                  <a:off x="7914040" y="91918"/>
                  <a:ext cx="194190" cy="2797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190" h="279747" extrusionOk="0">
                      <a:moveTo>
                        <a:pt x="194589" y="263"/>
                      </a:moveTo>
                      <a:cubicBezTo>
                        <a:pt x="180425" y="10834"/>
                        <a:pt x="165580" y="20435"/>
                        <a:pt x="150689" y="29975"/>
                      </a:cubicBezTo>
                      <a:cubicBezTo>
                        <a:pt x="135675" y="39314"/>
                        <a:pt x="120421" y="48303"/>
                        <a:pt x="104735" y="56547"/>
                      </a:cubicBezTo>
                      <a:cubicBezTo>
                        <a:pt x="89049" y="64778"/>
                        <a:pt x="73132" y="72653"/>
                        <a:pt x="56628" y="79330"/>
                      </a:cubicBezTo>
                      <a:cubicBezTo>
                        <a:pt x="40115" y="86234"/>
                        <a:pt x="23019" y="91649"/>
                        <a:pt x="5544" y="95511"/>
                      </a:cubicBezTo>
                      <a:lnTo>
                        <a:pt x="8820" y="91181"/>
                      </a:lnTo>
                      <a:cubicBezTo>
                        <a:pt x="9926" y="106890"/>
                        <a:pt x="11109" y="122597"/>
                        <a:pt x="11833" y="138335"/>
                      </a:cubicBezTo>
                      <a:cubicBezTo>
                        <a:pt x="12573" y="154070"/>
                        <a:pt x="13262" y="169809"/>
                        <a:pt x="13487" y="185567"/>
                      </a:cubicBezTo>
                      <a:cubicBezTo>
                        <a:pt x="13840" y="201317"/>
                        <a:pt x="13825" y="217073"/>
                        <a:pt x="13441" y="232836"/>
                      </a:cubicBezTo>
                      <a:cubicBezTo>
                        <a:pt x="12891" y="248583"/>
                        <a:pt x="12430" y="264355"/>
                        <a:pt x="10584" y="280011"/>
                      </a:cubicBezTo>
                      <a:cubicBezTo>
                        <a:pt x="10671" y="264269"/>
                        <a:pt x="10344" y="248554"/>
                        <a:pt x="9606" y="232865"/>
                      </a:cubicBezTo>
                      <a:cubicBezTo>
                        <a:pt x="9012" y="217167"/>
                        <a:pt x="8155" y="201483"/>
                        <a:pt x="7267" y="185806"/>
                      </a:cubicBezTo>
                      <a:lnTo>
                        <a:pt x="4227" y="138797"/>
                      </a:lnTo>
                      <a:lnTo>
                        <a:pt x="669" y="91821"/>
                      </a:lnTo>
                      <a:lnTo>
                        <a:pt x="398" y="88249"/>
                      </a:lnTo>
                      <a:lnTo>
                        <a:pt x="3946" y="87489"/>
                      </a:lnTo>
                      <a:cubicBezTo>
                        <a:pt x="20917" y="83673"/>
                        <a:pt x="37549" y="78479"/>
                        <a:pt x="53676" y="71958"/>
                      </a:cubicBezTo>
                      <a:cubicBezTo>
                        <a:pt x="70012" y="65718"/>
                        <a:pt x="85893" y="58210"/>
                        <a:pt x="101724" y="50624"/>
                      </a:cubicBezTo>
                      <a:cubicBezTo>
                        <a:pt x="117537" y="42974"/>
                        <a:pt x="133101" y="34758"/>
                        <a:pt x="148566" y="26340"/>
                      </a:cubicBezTo>
                      <a:cubicBezTo>
                        <a:pt x="164103" y="18032"/>
                        <a:pt x="179359" y="9204"/>
                        <a:pt x="194589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78" name="Google Shape;2078;p35"/>
              <p:cNvGrpSpPr/>
              <p:nvPr/>
            </p:nvGrpSpPr>
            <p:grpSpPr>
              <a:xfrm>
                <a:off x="8471947" y="449245"/>
                <a:ext cx="272848" cy="136656"/>
                <a:chOff x="8471947" y="449245"/>
                <a:chExt cx="272848" cy="136656"/>
              </a:xfrm>
            </p:grpSpPr>
            <p:sp>
              <p:nvSpPr>
                <p:cNvPr id="2079" name="Google Shape;2079;p35"/>
                <p:cNvSpPr/>
                <p:nvPr/>
              </p:nvSpPr>
              <p:spPr>
                <a:xfrm>
                  <a:off x="8471947" y="449245"/>
                  <a:ext cx="272848" cy="1366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848" h="136656" extrusionOk="0">
                      <a:moveTo>
                        <a:pt x="273246" y="106638"/>
                      </a:moveTo>
                      <a:cubicBezTo>
                        <a:pt x="273246" y="106638"/>
                        <a:pt x="115381" y="-82166"/>
                        <a:pt x="398" y="43295"/>
                      </a:cubicBezTo>
                      <a:cubicBezTo>
                        <a:pt x="48416" y="206597"/>
                        <a:pt x="273246" y="106638"/>
                        <a:pt x="273246" y="10663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80" name="Google Shape;2080;p35"/>
                <p:cNvSpPr/>
                <p:nvPr/>
              </p:nvSpPr>
              <p:spPr>
                <a:xfrm>
                  <a:off x="8471947" y="449245"/>
                  <a:ext cx="272848" cy="1063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848" h="106374" extrusionOk="0">
                      <a:moveTo>
                        <a:pt x="273246" y="106638"/>
                      </a:moveTo>
                      <a:cubicBezTo>
                        <a:pt x="273246" y="106638"/>
                        <a:pt x="115381" y="-82166"/>
                        <a:pt x="398" y="43295"/>
                      </a:cubicBezTo>
                      <a:cubicBezTo>
                        <a:pt x="92762" y="-32535"/>
                        <a:pt x="273246" y="106638"/>
                        <a:pt x="273246" y="106638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081" name="Google Shape;2081;p35"/>
              <p:cNvSpPr/>
              <p:nvPr/>
            </p:nvSpPr>
            <p:spPr>
              <a:xfrm>
                <a:off x="7798752" y="0"/>
                <a:ext cx="885495" cy="544076"/>
              </a:xfrm>
              <a:custGeom>
                <a:avLst/>
                <a:gdLst/>
                <a:ahLst/>
                <a:cxnLst/>
                <a:rect l="l" t="t" r="r" b="b"/>
                <a:pathLst>
                  <a:path w="885495" h="544076" extrusionOk="0">
                    <a:moveTo>
                      <a:pt x="885894" y="544340"/>
                    </a:moveTo>
                    <a:cubicBezTo>
                      <a:pt x="842278" y="536018"/>
                      <a:pt x="799107" y="525442"/>
                      <a:pt x="756232" y="513845"/>
                    </a:cubicBezTo>
                    <a:cubicBezTo>
                      <a:pt x="713372" y="502168"/>
                      <a:pt x="670885" y="489180"/>
                      <a:pt x="628770" y="474880"/>
                    </a:cubicBezTo>
                    <a:cubicBezTo>
                      <a:pt x="544370" y="446562"/>
                      <a:pt x="462227" y="411908"/>
                      <a:pt x="383042" y="371213"/>
                    </a:cubicBezTo>
                    <a:cubicBezTo>
                      <a:pt x="304111" y="330055"/>
                      <a:pt x="228282" y="281690"/>
                      <a:pt x="161228" y="222137"/>
                    </a:cubicBezTo>
                    <a:cubicBezTo>
                      <a:pt x="144413" y="207335"/>
                      <a:pt x="128396" y="191605"/>
                      <a:pt x="112948" y="175320"/>
                    </a:cubicBezTo>
                    <a:cubicBezTo>
                      <a:pt x="97456" y="159020"/>
                      <a:pt x="82860" y="141891"/>
                      <a:pt x="69222" y="124010"/>
                    </a:cubicBezTo>
                    <a:cubicBezTo>
                      <a:pt x="41578" y="88229"/>
                      <a:pt x="18462" y="49166"/>
                      <a:pt x="398" y="7709"/>
                    </a:cubicBezTo>
                    <a:lnTo>
                      <a:pt x="18178" y="263"/>
                    </a:lnTo>
                    <a:cubicBezTo>
                      <a:pt x="34926" y="40647"/>
                      <a:pt x="56599" y="78805"/>
                      <a:pt x="82702" y="113869"/>
                    </a:cubicBezTo>
                    <a:cubicBezTo>
                      <a:pt x="95684" y="131547"/>
                      <a:pt x="109616" y="148506"/>
                      <a:pt x="124436" y="164672"/>
                    </a:cubicBezTo>
                    <a:cubicBezTo>
                      <a:pt x="139255" y="180867"/>
                      <a:pt x="154669" y="196572"/>
                      <a:pt x="170926" y="211411"/>
                    </a:cubicBezTo>
                    <a:cubicBezTo>
                      <a:pt x="235731" y="271114"/>
                      <a:pt x="309916" y="320416"/>
                      <a:pt x="387567" y="362700"/>
                    </a:cubicBezTo>
                    <a:cubicBezTo>
                      <a:pt x="465676" y="404640"/>
                      <a:pt x="546839" y="440618"/>
                      <a:pt x="630363" y="470329"/>
                    </a:cubicBezTo>
                    <a:cubicBezTo>
                      <a:pt x="672082" y="485368"/>
                      <a:pt x="714256" y="499100"/>
                      <a:pt x="756885" y="511524"/>
                    </a:cubicBezTo>
                    <a:cubicBezTo>
                      <a:pt x="799496" y="523882"/>
                      <a:pt x="842440" y="535230"/>
                      <a:pt x="885894" y="54434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222" name="Rectángulo 221">
            <a:extLst>
              <a:ext uri="{FF2B5EF4-FFF2-40B4-BE49-F238E27FC236}">
                <a16:creationId xmlns:a16="http://schemas.microsoft.com/office/drawing/2014/main" id="{2D57D938-C519-4D7B-85EB-378F02887443}"/>
              </a:ext>
            </a:extLst>
          </p:cNvPr>
          <p:cNvSpPr/>
          <p:nvPr/>
        </p:nvSpPr>
        <p:spPr>
          <a:xfrm>
            <a:off x="-1406" y="391455"/>
            <a:ext cx="91014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solidFill>
                  <a:srgbClr val="FFFF00"/>
                </a:solidFill>
              </a:rPr>
              <a:t>SEMANA 8</a:t>
            </a:r>
          </a:p>
          <a:p>
            <a:r>
              <a:rPr lang="es-ES" sz="2400" dirty="0">
                <a:solidFill>
                  <a:srgbClr val="FFFF00"/>
                </a:solidFill>
              </a:rPr>
              <a:t>JUNIO 2 AL 6</a:t>
            </a:r>
          </a:p>
          <a:p>
            <a:pPr algn="just" fontAlgn="base"/>
            <a:endParaRPr lang="es-ES" sz="2400" b="1" dirty="0">
              <a:solidFill>
                <a:srgbClr val="FFFF00"/>
              </a:solidFill>
            </a:endParaRPr>
          </a:p>
          <a:p>
            <a:pPr algn="just" fontAlgn="base"/>
            <a:endParaRPr lang="es-ES" sz="2400" b="1" dirty="0">
              <a:solidFill>
                <a:srgbClr val="FFFF00"/>
              </a:solidFill>
            </a:endParaRPr>
          </a:p>
          <a:p>
            <a:pPr algn="just" fontAlgn="base"/>
            <a:r>
              <a:rPr lang="es-ES" sz="2400" b="1" dirty="0">
                <a:solidFill>
                  <a:srgbClr val="FFFF00"/>
                </a:solidFill>
              </a:rPr>
              <a:t>RELIGIOUS EDUCATION</a:t>
            </a:r>
            <a:endParaRPr lang="es-ES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endParaRPr lang="es-ES" sz="2400" b="1" dirty="0">
              <a:solidFill>
                <a:srgbClr val="FFFF00"/>
              </a:solidFill>
            </a:endParaRPr>
          </a:p>
          <a:p>
            <a:r>
              <a:rPr lang="es-ES" sz="2400" b="1" dirty="0">
                <a:solidFill>
                  <a:srgbClr val="FFFF00"/>
                </a:solidFill>
              </a:rPr>
              <a:t>AXIS: ACTIVE ENVIRONMENTAL CITIZEN</a:t>
            </a:r>
            <a:r>
              <a:rPr lang="es-ES" sz="2400" dirty="0">
                <a:solidFill>
                  <a:srgbClr val="FFFF00"/>
                </a:solidFill>
              </a:rPr>
              <a:t> </a:t>
            </a:r>
          </a:p>
          <a:p>
            <a:r>
              <a:rPr lang="es-ES" sz="2400" dirty="0">
                <a:solidFill>
                  <a:srgbClr val="FFFF00"/>
                </a:solidFill>
              </a:rPr>
              <a:t>Evaluó mis conocimientos frente a la </a:t>
            </a:r>
            <a:r>
              <a:rPr lang="es-ES" sz="2400" dirty="0" err="1">
                <a:solidFill>
                  <a:srgbClr val="FFFF00"/>
                </a:solidFill>
              </a:rPr>
              <a:t>relation</a:t>
            </a:r>
            <a:r>
              <a:rPr lang="es-ES" sz="2400" dirty="0">
                <a:solidFill>
                  <a:srgbClr val="FFFF00"/>
                </a:solidFill>
              </a:rPr>
              <a:t>  and </a:t>
            </a:r>
            <a:r>
              <a:rPr lang="es-ES" sz="2400" dirty="0" err="1">
                <a:solidFill>
                  <a:srgbClr val="FFFF00"/>
                </a:solidFill>
              </a:rPr>
              <a:t>the</a:t>
            </a:r>
            <a:r>
              <a:rPr lang="es-ES" sz="2400" dirty="0">
                <a:solidFill>
                  <a:srgbClr val="FFFF00"/>
                </a:solidFill>
              </a:rPr>
              <a:t> </a:t>
            </a:r>
            <a:r>
              <a:rPr lang="es-ES" sz="2400" dirty="0" err="1">
                <a:solidFill>
                  <a:srgbClr val="FFFF00"/>
                </a:solidFill>
              </a:rPr>
              <a:t>care</a:t>
            </a:r>
            <a:r>
              <a:rPr lang="es-ES" sz="2400" dirty="0">
                <a:solidFill>
                  <a:srgbClr val="FFFF00"/>
                </a:solidFill>
              </a:rPr>
              <a:t> of </a:t>
            </a:r>
            <a:r>
              <a:rPr lang="es-ES" sz="2400" dirty="0" err="1">
                <a:solidFill>
                  <a:srgbClr val="FFFF00"/>
                </a:solidFill>
              </a:rPr>
              <a:t>creation</a:t>
            </a:r>
            <a:r>
              <a:rPr lang="es-ES" sz="2400" dirty="0">
                <a:solidFill>
                  <a:srgbClr val="FFFF00"/>
                </a:solidFill>
              </a:rPr>
              <a:t>, a través de una prueba integrada escrita para reconocer la importancia que se debe tener con el entorno y la relación con Dios.  </a:t>
            </a:r>
          </a:p>
          <a:p>
            <a:r>
              <a:rPr lang="es-ES" sz="2400" dirty="0">
                <a:solidFill>
                  <a:srgbClr val="FFFF00"/>
                </a:solidFill>
              </a:rPr>
              <a:t>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539DF5D8-6F0D-4733-A61E-80DEE48179D0}"/>
              </a:ext>
            </a:extLst>
          </p:cNvPr>
          <p:cNvSpPr/>
          <p:nvPr/>
        </p:nvSpPr>
        <p:spPr>
          <a:xfrm>
            <a:off x="0" y="0"/>
            <a:ext cx="9144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rgbClr val="FFFF00"/>
                </a:solidFill>
              </a:rPr>
              <a:t>ACTIVADOR COGNITIVO: Tiempo 5 minutos</a:t>
            </a:r>
            <a:endParaRPr lang="es-ES" sz="1600" dirty="0">
              <a:solidFill>
                <a:srgbClr val="FFFF00"/>
              </a:solidFill>
            </a:endParaRPr>
          </a:p>
          <a:p>
            <a:r>
              <a:rPr lang="es-ES" sz="1600" dirty="0" err="1">
                <a:solidFill>
                  <a:srgbClr val="FFFF00"/>
                </a:solidFill>
              </a:rPr>
              <a:t>The</a:t>
            </a:r>
            <a:r>
              <a:rPr lang="es-ES" sz="1600" dirty="0">
                <a:solidFill>
                  <a:srgbClr val="FFFF00"/>
                </a:solidFill>
              </a:rPr>
              <a:t> </a:t>
            </a:r>
            <a:r>
              <a:rPr lang="es-ES" sz="1600" dirty="0" err="1">
                <a:solidFill>
                  <a:srgbClr val="FFFF00"/>
                </a:solidFill>
              </a:rPr>
              <a:t>teacher</a:t>
            </a:r>
            <a:r>
              <a:rPr lang="es-ES" sz="1600" dirty="0">
                <a:solidFill>
                  <a:srgbClr val="FFFF00"/>
                </a:solidFill>
              </a:rPr>
              <a:t> inicia organizando el aula de clase en </a:t>
            </a:r>
            <a:r>
              <a:rPr lang="es-ES" sz="1600" dirty="0" err="1">
                <a:solidFill>
                  <a:srgbClr val="FFFF00"/>
                </a:solidFill>
              </a:rPr>
              <a:t>lines</a:t>
            </a:r>
            <a:r>
              <a:rPr lang="es-ES" sz="1600" dirty="0">
                <a:solidFill>
                  <a:srgbClr val="FFFF00"/>
                </a:solidFill>
              </a:rPr>
              <a:t> garantizando que los </a:t>
            </a:r>
            <a:r>
              <a:rPr lang="es-ES" sz="1600" dirty="0" err="1">
                <a:solidFill>
                  <a:srgbClr val="FFFF00"/>
                </a:solidFill>
              </a:rPr>
              <a:t>students</a:t>
            </a:r>
            <a:r>
              <a:rPr lang="es-ES" sz="1600" dirty="0">
                <a:solidFill>
                  <a:srgbClr val="FFFF00"/>
                </a:solidFill>
              </a:rPr>
              <a:t> tengan el material listo y desarrollen su prueba bimestral integrada. </a:t>
            </a:r>
          </a:p>
          <a:p>
            <a:r>
              <a:rPr lang="es-ES" sz="1600" b="1" dirty="0">
                <a:solidFill>
                  <a:srgbClr val="FFFF00"/>
                </a:solidFill>
              </a:rPr>
              <a:t>DESARROLLO: 50 minutos  </a:t>
            </a:r>
            <a:r>
              <a:rPr lang="es-ES" sz="1600" dirty="0">
                <a:solidFill>
                  <a:srgbClr val="FFFF00"/>
                </a:solidFill>
              </a:rPr>
              <a:t> </a:t>
            </a:r>
          </a:p>
          <a:p>
            <a:r>
              <a:rPr lang="es-ES" sz="1600" b="1" dirty="0">
                <a:solidFill>
                  <a:srgbClr val="FFFF00"/>
                </a:solidFill>
              </a:rPr>
              <a:t>FASE 4: EVALUACIÓN </a:t>
            </a:r>
            <a:r>
              <a:rPr lang="es-ES" sz="1600" dirty="0">
                <a:solidFill>
                  <a:srgbClr val="FFFF00"/>
                </a:solidFill>
              </a:rPr>
              <a:t> </a:t>
            </a:r>
          </a:p>
          <a:p>
            <a:r>
              <a:rPr lang="es-ES" sz="1600" dirty="0">
                <a:solidFill>
                  <a:srgbClr val="FFFF00"/>
                </a:solidFill>
              </a:rPr>
              <a:t>La docente da indicaciones sobre la prueba que se va a desarrollar con el fin de recoger y evaluar lo visto durante el periodo. </a:t>
            </a:r>
          </a:p>
          <a:p>
            <a:r>
              <a:rPr lang="es-ES" sz="1600" b="1" dirty="0">
                <a:solidFill>
                  <a:srgbClr val="FFFF00"/>
                </a:solidFill>
              </a:rPr>
              <a:t>Preguntas de reflexión</a:t>
            </a:r>
            <a:r>
              <a:rPr lang="es-ES" sz="1600" dirty="0">
                <a:solidFill>
                  <a:srgbClr val="FFFF00"/>
                </a:solidFill>
              </a:rPr>
              <a:t>:  </a:t>
            </a:r>
          </a:p>
          <a:p>
            <a:r>
              <a:rPr lang="es-ES" sz="1600" dirty="0">
                <a:solidFill>
                  <a:srgbClr val="FFFF00"/>
                </a:solidFill>
              </a:rPr>
              <a:t>Dios nos regaló todo lo que vemos, por eso es importante la relación con él, con los otros y lo otro, así como cuidar nuestro entorno. </a:t>
            </a:r>
          </a:p>
          <a:p>
            <a:r>
              <a:rPr lang="es-ES" sz="1600" dirty="0">
                <a:solidFill>
                  <a:srgbClr val="FFFF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BIMESTRAL INTEGRADA PERÍODO 2.docx</a:t>
            </a:r>
            <a:r>
              <a:rPr lang="es-ES" sz="1600" dirty="0">
                <a:solidFill>
                  <a:srgbClr val="FFFF00"/>
                </a:solidFill>
              </a:rPr>
              <a:t> </a:t>
            </a:r>
          </a:p>
          <a:p>
            <a:r>
              <a:rPr lang="es-ES" sz="1600" b="1" dirty="0">
                <a:solidFill>
                  <a:srgbClr val="FFFF00"/>
                </a:solidFill>
              </a:rPr>
              <a:t>Reflexión personal</a:t>
            </a:r>
            <a:r>
              <a:rPr lang="es-ES" sz="1600" dirty="0">
                <a:solidFill>
                  <a:srgbClr val="FFFF00"/>
                </a:solidFill>
              </a:rPr>
              <a:t>: Se les pide a los estudiantes que realicen la prueba lo más sincero posible, de acuerdo con lo aprendido sobre la creación, sus cuidados y la relación con Dios y el entorno. </a:t>
            </a:r>
          </a:p>
          <a:p>
            <a:r>
              <a:rPr lang="es-ES" sz="1600" dirty="0">
                <a:solidFill>
                  <a:srgbClr val="FFFF00"/>
                </a:solidFill>
              </a:rPr>
              <a:t>Una vez se finaliza la prueba, se recoge y retroalimenta la información, durante el desarrollo de ella, se monitorea y se aclaran dudas. </a:t>
            </a:r>
          </a:p>
          <a:p>
            <a:r>
              <a:rPr lang="es-ES" sz="1600" b="1" dirty="0">
                <a:solidFill>
                  <a:srgbClr val="FFFF00"/>
                </a:solidFill>
              </a:rPr>
              <a:t>CIERRE: Tiempo 15 minutos</a:t>
            </a:r>
            <a:r>
              <a:rPr lang="es-ES" sz="1600" dirty="0">
                <a:solidFill>
                  <a:srgbClr val="FFFF00"/>
                </a:solidFill>
              </a:rPr>
              <a:t> </a:t>
            </a:r>
          </a:p>
          <a:p>
            <a:r>
              <a:rPr lang="es-ES" sz="1600" dirty="0">
                <a:solidFill>
                  <a:srgbClr val="FFFF00"/>
                </a:solidFill>
              </a:rPr>
              <a:t>Se termina con</a:t>
            </a:r>
            <a:r>
              <a:rPr lang="es-ES" sz="1600" b="1" dirty="0">
                <a:solidFill>
                  <a:srgbClr val="FFFF00"/>
                </a:solidFill>
              </a:rPr>
              <a:t> </a:t>
            </a:r>
            <a:r>
              <a:rPr lang="es-ES" sz="1600" dirty="0">
                <a:solidFill>
                  <a:srgbClr val="FFFF00"/>
                </a:solidFill>
              </a:rPr>
              <a:t>la proyección de la ERE durante el periodo, y de los pasos vistos. Al finalizar el periodo en la semana 9 se retroalimenta la prueba con los contenidos vistos. Se aplica la lista de chequeo final del periodo. </a:t>
            </a:r>
          </a:p>
          <a:p>
            <a:r>
              <a:rPr lang="es-ES" sz="1600" b="1" dirty="0">
                <a:solidFill>
                  <a:srgbClr val="FFFF00"/>
                </a:solidFill>
              </a:rPr>
              <a:t>LISTA DE CHEQUEO:</a:t>
            </a:r>
            <a:r>
              <a:rPr lang="es-ES" sz="1600" dirty="0">
                <a:solidFill>
                  <a:srgbClr val="FFFF00"/>
                </a:solidFill>
              </a:rPr>
              <a:t> autoevaluación del ser por medio de una </a:t>
            </a:r>
            <a:r>
              <a:rPr lang="es-ES" sz="1600" dirty="0" err="1">
                <a:solidFill>
                  <a:srgbClr val="FFFF00"/>
                </a:solidFill>
              </a:rPr>
              <a:t>check</a:t>
            </a:r>
            <a:r>
              <a:rPr lang="es-ES" sz="1600" dirty="0">
                <a:solidFill>
                  <a:srgbClr val="FFFF00"/>
                </a:solidFill>
              </a:rPr>
              <a:t> </a:t>
            </a:r>
            <a:r>
              <a:rPr lang="es-ES" sz="1600" dirty="0" err="1">
                <a:solidFill>
                  <a:srgbClr val="FFFF00"/>
                </a:solidFill>
              </a:rPr>
              <a:t>list</a:t>
            </a:r>
            <a:r>
              <a:rPr lang="es-ES" sz="1600" dirty="0">
                <a:solidFill>
                  <a:srgbClr val="FFFF00"/>
                </a:solidFill>
              </a:rPr>
              <a:t> física integrada.  </a:t>
            </a:r>
          </a:p>
          <a:p>
            <a:r>
              <a:rPr lang="es-ES" sz="1600" dirty="0">
                <a:solidFill>
                  <a:srgbClr val="FFFF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CHECKLIST.docx</a:t>
            </a:r>
            <a:r>
              <a:rPr lang="es-ES" sz="1600" dirty="0">
                <a:solidFill>
                  <a:srgbClr val="FFFF00"/>
                </a:solidFill>
              </a:rPr>
              <a:t> </a:t>
            </a:r>
          </a:p>
          <a:p>
            <a:br>
              <a:rPr lang="es-ES" sz="1600" dirty="0">
                <a:solidFill>
                  <a:srgbClr val="FFFF00"/>
                </a:solidFill>
              </a:rPr>
            </a:br>
            <a:endParaRPr lang="es-ES" sz="1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ligious Vocation by Slidesgo">
  <a:themeElements>
    <a:clrScheme name="Simple Light">
      <a:dk1>
        <a:srgbClr val="FFFFFF"/>
      </a:dk1>
      <a:lt1>
        <a:srgbClr val="3F1111"/>
      </a:lt1>
      <a:dk2>
        <a:srgbClr val="DF6232"/>
      </a:dk2>
      <a:lt2>
        <a:srgbClr val="2B0A0A"/>
      </a:lt2>
      <a:accent1>
        <a:srgbClr val="7C731F"/>
      </a:accent1>
      <a:accent2>
        <a:srgbClr val="4F4612"/>
      </a:accent2>
      <a:accent3>
        <a:srgbClr val="FFC36C"/>
      </a:accent3>
      <a:accent4>
        <a:srgbClr val="FFA506"/>
      </a:accent4>
      <a:accent5>
        <a:srgbClr val="DA9144"/>
      </a:accent5>
      <a:accent6>
        <a:srgbClr val="BA350C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16</Words>
  <Application>Microsoft Office PowerPoint</Application>
  <PresentationFormat>Presentación en pantalla (16:9)</PresentationFormat>
  <Paragraphs>24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Berkshire Swash</vt:lpstr>
      <vt:lpstr>Figtree</vt:lpstr>
      <vt:lpstr>Arial</vt:lpstr>
      <vt:lpstr>Calibri</vt:lpstr>
      <vt:lpstr>Religious Vocation by Slidesgo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9</cp:revision>
  <dcterms:modified xsi:type="dcterms:W3CDTF">2025-05-31T20:38:45Z</dcterms:modified>
</cp:coreProperties>
</file>