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rSc4x05Iy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wordwall.net/es/resource/30424411/buena-convivencia/normas-de-convivenci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ETHICS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3 JULIO 21 AL 25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DD8C9B0-F079-4DD4-9A68-D645D7D17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399592" y="1104843"/>
            <a:ext cx="100186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latin typeface="Century Gothic" panose="020B0502020202020204" pitchFamily="34" charset="0"/>
              </a:rPr>
              <a:t>PROPÓSITO:</a:t>
            </a:r>
          </a:p>
          <a:p>
            <a:r>
              <a:rPr lang="es-CO" sz="4000" dirty="0">
                <a:latin typeface="Century Gothic" panose="020B0502020202020204" pitchFamily="34" charset="0"/>
              </a:rPr>
              <a:t>Propongo normas dentro y fuera del aula con el apoyo de mis pares a través de experiencias significativas en equipo para fortalecer la sana convivencia conmigo, con el otro y con lo otro.</a:t>
            </a:r>
          </a:p>
          <a:p>
            <a:endParaRPr lang="es-ES" sz="32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766E15-8447-4307-8D31-4FDD12F5993D}"/>
              </a:ext>
            </a:extLst>
          </p:cNvPr>
          <p:cNvSpPr/>
          <p:nvPr/>
        </p:nvSpPr>
        <p:spPr>
          <a:xfrm>
            <a:off x="5150834" y="440217"/>
            <a:ext cx="603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B43ECF8C-0089-48B5-A55F-7EE3AF93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660249"/>
            <a:ext cx="106742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>
                <a:latin typeface="Century Gothic" panose="020B0502020202020204" pitchFamily="34" charset="0"/>
              </a:rPr>
              <a:t>ACTIVADOR COGNITIVO: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La docente invita a los estudiantes a observar y escuchar el cuento: </a:t>
            </a:r>
            <a:r>
              <a:rPr lang="es-419" sz="1400" dirty="0">
                <a:latin typeface="Century Gothic" panose="020B0502020202020204" pitchFamily="34" charset="0"/>
              </a:rPr>
              <a:t>Las</a:t>
            </a:r>
            <a:r>
              <a:rPr lang="es-CO" sz="1400" dirty="0">
                <a:latin typeface="Century Gothic" panose="020B0502020202020204" pitchFamily="34" charset="0"/>
              </a:rPr>
              <a:t> normas de convivencia</a:t>
            </a:r>
            <a:r>
              <a:rPr lang="es-CO" sz="1400" b="1" dirty="0">
                <a:latin typeface="Century Gothic" panose="020B0502020202020204" pitchFamily="34" charset="0"/>
              </a:rPr>
              <a:t> </a:t>
            </a:r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https://youtu.be/arSc4x05IyQ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donde podrán identificar algunas que se deben cumplir tanto en casa como en el colegio, con el video se realiza la rutina de pensamiento: Dilo tú de forma oral y/o dibujos.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Retroalimentación: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La docente se apoya en los carteles que están en inglés para recordar algunas de las reglas que se tienen dentro del salón de clase y refuerza la importancia de las mismas para poder tener una sana convivencia y un excelente clima de aula.</a:t>
            </a:r>
          </a:p>
          <a:p>
            <a:r>
              <a:rPr lang="es-MX" sz="1400" dirty="0">
                <a:latin typeface="Century Gothic" panose="020B0502020202020204" pitchFamily="34" charset="0"/>
              </a:rPr>
              <a:t>Luego se realizará el juego interactivo de la convivencia en el colegio </a:t>
            </a:r>
            <a:r>
              <a:rPr lang="es-MX" sz="1400" u="sng" dirty="0">
                <a:latin typeface="Century Gothic" panose="020B0502020202020204" pitchFamily="34" charset="0"/>
                <a:hlinkClick r:id="rId4"/>
              </a:rPr>
              <a:t>https://wordwall.net/es/resource/30424411/buena-convivencia/normas-de-convivencia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Orientación de la atención: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Actividad cooperativa técnica cabezas juntas numeradas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1. Los estudiantes forman grupos de cuatro miembros y se numeran.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2. La docente propone a los estudiantes pensar en una norma que tengan dentro o fuera del salón de clase u otra que piensen que se deba crear.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3. Los estudiantes piensan la respuesta individualmente.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4. Realizan una puesta en común dentro de su grupo “juntando las cabezas”.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5. Pasados unos minutos la docente elige uno de los números y los estudiantes de cada grupo que lo tienen, dan la respuesta de su equipo.</a:t>
            </a:r>
          </a:p>
          <a:p>
            <a:r>
              <a:rPr lang="es-CO" sz="1200" b="1" dirty="0">
                <a:latin typeface="Century Gothic" panose="020B0502020202020204" pitchFamily="34" charset="0"/>
              </a:rPr>
              <a:t>Procesamiento de la información:</a:t>
            </a:r>
            <a:endParaRPr lang="es-CO" sz="1200" dirty="0">
              <a:latin typeface="Century Gothic" panose="020B0502020202020204" pitchFamily="34" charset="0"/>
            </a:endParaRPr>
          </a:p>
          <a:p>
            <a:r>
              <a:rPr lang="es-CO" sz="1200" dirty="0">
                <a:latin typeface="Century Gothic" panose="020B0502020202020204" pitchFamily="34" charset="0"/>
              </a:rPr>
              <a:t>Luego la docente pedirá al equipo dibujar y escribir  en 1/8 de cartulina la nueva norma que se tendrá dentro del aula de clase.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CIERRE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Evaluación: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Se finalizará la actividad con una asamblea donde cada uno de los equipos socializará la nueva regla que se debe de seguir dentro o fuera del salón.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FC81C3F-14E3-467B-B277-5E5A48705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369</Words>
  <Application>Microsoft Office PowerPoint</Application>
  <PresentationFormat>Panorámica</PresentationFormat>
  <Paragraphs>26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 ETHICS   SEMANA 3 JULIO 21 AL 25  EJE: CONOCIENDO MI ENTORNO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68</cp:revision>
  <dcterms:created xsi:type="dcterms:W3CDTF">2023-03-07T19:49:06Z</dcterms:created>
  <dcterms:modified xsi:type="dcterms:W3CDTF">2025-07-15T00:36:34Z</dcterms:modified>
</cp:coreProperties>
</file>