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3" r:id="rId3"/>
    <p:sldId id="258" r:id="rId4"/>
    <p:sldId id="260" r:id="rId5"/>
    <p:sldId id="271" r:id="rId6"/>
    <p:sldId id="286" r:id="rId7"/>
    <p:sldId id="287" r:id="rId8"/>
    <p:sldId id="262" r:id="rId9"/>
    <p:sldId id="268" r:id="rId10"/>
    <p:sldId id="284" r:id="rId11"/>
    <p:sldId id="285" r:id="rId12"/>
    <p:sldId id="275" r:id="rId13"/>
    <p:sldId id="270" r:id="rId14"/>
    <p:sldId id="293" r:id="rId15"/>
    <p:sldId id="288" r:id="rId16"/>
    <p:sldId id="289" r:id="rId17"/>
    <p:sldId id="290" r:id="rId18"/>
    <p:sldId id="291" r:id="rId19"/>
    <p:sldId id="292" r:id="rId20"/>
    <p:sldId id="276" r:id="rId21"/>
  </p:sldIdLst>
  <p:sldSz cx="18288000" cy="10287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Sigmar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3C7933E2-582B-AEF0-75FA-B054FC3E9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>
            <a:extLst>
              <a:ext uri="{FF2B5EF4-FFF2-40B4-BE49-F238E27FC236}">
                <a16:creationId xmlns:a16="http://schemas.microsoft.com/office/drawing/2014/main" id="{C4171A58-F9CB-52D8-D7D9-99871AA6B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>
            <a:extLst>
              <a:ext uri="{FF2B5EF4-FFF2-40B4-BE49-F238E27FC236}">
                <a16:creationId xmlns:a16="http://schemas.microsoft.com/office/drawing/2014/main" id="{E31D2B82-0160-E0A1-0467-1A1A76543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0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E683C5AD-9D8E-ABC3-D8F2-BBB62550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>
            <a:extLst>
              <a:ext uri="{FF2B5EF4-FFF2-40B4-BE49-F238E27FC236}">
                <a16:creationId xmlns:a16="http://schemas.microsoft.com/office/drawing/2014/main" id="{E3F1D646-D30D-8302-D096-9E2A07715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>
            <a:extLst>
              <a:ext uri="{FF2B5EF4-FFF2-40B4-BE49-F238E27FC236}">
                <a16:creationId xmlns:a16="http://schemas.microsoft.com/office/drawing/2014/main" id="{4442A097-C2BA-C4B3-3F78-4C2BA4137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09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86D7D4AE-AA62-5562-5FD0-ADB51107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>
            <a:extLst>
              <a:ext uri="{FF2B5EF4-FFF2-40B4-BE49-F238E27FC236}">
                <a16:creationId xmlns:a16="http://schemas.microsoft.com/office/drawing/2014/main" id="{F5E078AF-42B6-DD0D-5976-557F75756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:notes">
            <a:extLst>
              <a:ext uri="{FF2B5EF4-FFF2-40B4-BE49-F238E27FC236}">
                <a16:creationId xmlns:a16="http://schemas.microsoft.com/office/drawing/2014/main" id="{30ED173C-CA34-84C0-1C3F-555C7C488F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537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C59C2C44-5A30-95F3-D7B1-9B9C2798E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>
            <a:extLst>
              <a:ext uri="{FF2B5EF4-FFF2-40B4-BE49-F238E27FC236}">
                <a16:creationId xmlns:a16="http://schemas.microsoft.com/office/drawing/2014/main" id="{43098996-1454-999F-ABB6-293152B91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>
            <a:extLst>
              <a:ext uri="{FF2B5EF4-FFF2-40B4-BE49-F238E27FC236}">
                <a16:creationId xmlns:a16="http://schemas.microsoft.com/office/drawing/2014/main" id="{FE0F58BD-5BBA-621E-C031-B09266807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67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4DB1F6C9-8EC8-A9E8-94E8-A67C2237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15FB9F5A-D9C2-FEA5-AFE9-DC305521B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2EA3DF25-C66E-FD75-1124-CB973B3A7A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54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3E6D702B-01E3-8B18-E27F-474A1FD7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>
            <a:extLst>
              <a:ext uri="{FF2B5EF4-FFF2-40B4-BE49-F238E27FC236}">
                <a16:creationId xmlns:a16="http://schemas.microsoft.com/office/drawing/2014/main" id="{A91E5939-B77A-85FB-3D77-AA4EB7C3F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>
            <a:extLst>
              <a:ext uri="{FF2B5EF4-FFF2-40B4-BE49-F238E27FC236}">
                <a16:creationId xmlns:a16="http://schemas.microsoft.com/office/drawing/2014/main" id="{266F5EE2-0EE5-B4FE-021F-6260AC732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651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454B6C45-5BF0-5DC7-F6A4-FB69DE195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>
            <a:extLst>
              <a:ext uri="{FF2B5EF4-FFF2-40B4-BE49-F238E27FC236}">
                <a16:creationId xmlns:a16="http://schemas.microsoft.com/office/drawing/2014/main" id="{90DD9506-0DE5-C37C-A098-0B4D635C83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>
            <a:extLst>
              <a:ext uri="{FF2B5EF4-FFF2-40B4-BE49-F238E27FC236}">
                <a16:creationId xmlns:a16="http://schemas.microsoft.com/office/drawing/2014/main" id="{120F914D-56CF-BECB-7AD8-A09250FA0C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30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05337101-1FB5-2EBB-8DAC-CB561513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>
            <a:extLst>
              <a:ext uri="{FF2B5EF4-FFF2-40B4-BE49-F238E27FC236}">
                <a16:creationId xmlns:a16="http://schemas.microsoft.com/office/drawing/2014/main" id="{2FC7F9BF-2539-B4A5-77E0-8CC2EF6F06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>
            <a:extLst>
              <a:ext uri="{FF2B5EF4-FFF2-40B4-BE49-F238E27FC236}">
                <a16:creationId xmlns:a16="http://schemas.microsoft.com/office/drawing/2014/main" id="{3FDF64B5-3303-9E30-3803-E588B0F1A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57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F25E00A1-92E4-A6A2-D423-F881377B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>
            <a:extLst>
              <a:ext uri="{FF2B5EF4-FFF2-40B4-BE49-F238E27FC236}">
                <a16:creationId xmlns:a16="http://schemas.microsoft.com/office/drawing/2014/main" id="{43E8B0CA-CDFB-AB29-A4C1-6DD66F8F6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>
            <a:extLst>
              <a:ext uri="{FF2B5EF4-FFF2-40B4-BE49-F238E27FC236}">
                <a16:creationId xmlns:a16="http://schemas.microsoft.com/office/drawing/2014/main" id="{687F0699-0B8B-2880-D1C8-DBB0BE2A3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34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AA640F1-78FC-FCA3-B6FF-BDF16831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>
            <a:extLst>
              <a:ext uri="{FF2B5EF4-FFF2-40B4-BE49-F238E27FC236}">
                <a16:creationId xmlns:a16="http://schemas.microsoft.com/office/drawing/2014/main" id="{9893A0A2-A523-1BED-E846-E22ECE89B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>
            <a:extLst>
              <a:ext uri="{FF2B5EF4-FFF2-40B4-BE49-F238E27FC236}">
                <a16:creationId xmlns:a16="http://schemas.microsoft.com/office/drawing/2014/main" id="{A4DBA7F4-57A2-B9D4-98E8-32A7720B51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1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rmanosmaristas-my.sharepoint.com/:w:/g/personal/lhuertass_fmsnor_org/EVyGLTD3B6hAsC3V0GILY_kBlOWUCWmWYBPoHXQ33X7Dmw?e=kR36f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3375746" y="-1928859"/>
            <a:ext cx="25295360" cy="14266478"/>
          </a:xfrm>
          <a:custGeom>
            <a:avLst/>
            <a:gdLst/>
            <a:ahLst/>
            <a:cxnLst/>
            <a:rect l="l" t="t" r="r" b="b"/>
            <a:pathLst>
              <a:path w="25295360" h="14266478" extrusionOk="0">
                <a:moveTo>
                  <a:pt x="0" y="0"/>
                </a:moveTo>
                <a:lnTo>
                  <a:pt x="25295360" y="0"/>
                </a:lnTo>
                <a:lnTo>
                  <a:pt x="25295360" y="14266477"/>
                </a:lnTo>
                <a:lnTo>
                  <a:pt x="0" y="14266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5" name="Google Shape;85;p13"/>
          <p:cNvSpPr/>
          <p:nvPr/>
        </p:nvSpPr>
        <p:spPr>
          <a:xfrm rot="-266364">
            <a:off x="12954467" y="330338"/>
            <a:ext cx="5074169" cy="5120721"/>
          </a:xfrm>
          <a:custGeom>
            <a:avLst/>
            <a:gdLst/>
            <a:ahLst/>
            <a:cxnLst/>
            <a:rect l="l" t="t" r="r" b="b"/>
            <a:pathLst>
              <a:path w="5074169" h="5120721" extrusionOk="0">
                <a:moveTo>
                  <a:pt x="0" y="0"/>
                </a:moveTo>
                <a:lnTo>
                  <a:pt x="5074170" y="0"/>
                </a:lnTo>
                <a:lnTo>
                  <a:pt x="5074170" y="5120721"/>
                </a:lnTo>
                <a:lnTo>
                  <a:pt x="0" y="5120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6" name="Google Shape;86;p13"/>
          <p:cNvSpPr/>
          <p:nvPr/>
        </p:nvSpPr>
        <p:spPr>
          <a:xfrm>
            <a:off x="1294448" y="3404316"/>
            <a:ext cx="13668375" cy="1678305"/>
          </a:xfrm>
          <a:custGeom>
            <a:avLst/>
            <a:gdLst/>
            <a:ahLst/>
            <a:cxnLst/>
            <a:rect l="l" t="t" r="r" b="b"/>
            <a:pathLst>
              <a:path w="18224500" h="2237740" extrusionOk="0">
                <a:moveTo>
                  <a:pt x="220980" y="1769110"/>
                </a:moveTo>
                <a:cubicBezTo>
                  <a:pt x="492760" y="1750060"/>
                  <a:pt x="582930" y="1734820"/>
                  <a:pt x="666750" y="1724660"/>
                </a:cubicBezTo>
                <a:cubicBezTo>
                  <a:pt x="750570" y="1714500"/>
                  <a:pt x="833120" y="1709420"/>
                  <a:pt x="915670" y="1699260"/>
                </a:cubicBezTo>
                <a:cubicBezTo>
                  <a:pt x="998220" y="1689100"/>
                  <a:pt x="1075690" y="1672590"/>
                  <a:pt x="1164590" y="1661160"/>
                </a:cubicBezTo>
                <a:cubicBezTo>
                  <a:pt x="1266190" y="1647190"/>
                  <a:pt x="1377950" y="1638300"/>
                  <a:pt x="1490980" y="1624330"/>
                </a:cubicBezTo>
                <a:cubicBezTo>
                  <a:pt x="1615440" y="1609090"/>
                  <a:pt x="1761490" y="1586230"/>
                  <a:pt x="1880870" y="1570990"/>
                </a:cubicBezTo>
                <a:cubicBezTo>
                  <a:pt x="1981200" y="1558290"/>
                  <a:pt x="2059940" y="1550670"/>
                  <a:pt x="2156460" y="1539240"/>
                </a:cubicBezTo>
                <a:cubicBezTo>
                  <a:pt x="2261870" y="1526540"/>
                  <a:pt x="2385060" y="1516380"/>
                  <a:pt x="2486660" y="1501140"/>
                </a:cubicBezTo>
                <a:cubicBezTo>
                  <a:pt x="2574290" y="1487170"/>
                  <a:pt x="2649220" y="1471930"/>
                  <a:pt x="2731770" y="1452880"/>
                </a:cubicBezTo>
                <a:cubicBezTo>
                  <a:pt x="2818130" y="1432560"/>
                  <a:pt x="2904490" y="1398270"/>
                  <a:pt x="2993390" y="1381760"/>
                </a:cubicBezTo>
                <a:cubicBezTo>
                  <a:pt x="3083560" y="1365250"/>
                  <a:pt x="3180080" y="1360170"/>
                  <a:pt x="3270250" y="1351280"/>
                </a:cubicBezTo>
                <a:cubicBezTo>
                  <a:pt x="3355340" y="1343660"/>
                  <a:pt x="3439160" y="1336040"/>
                  <a:pt x="3520440" y="1330960"/>
                </a:cubicBezTo>
                <a:cubicBezTo>
                  <a:pt x="3597910" y="1325880"/>
                  <a:pt x="3669030" y="1322070"/>
                  <a:pt x="3747770" y="1319530"/>
                </a:cubicBezTo>
                <a:cubicBezTo>
                  <a:pt x="3832860" y="1316990"/>
                  <a:pt x="3924300" y="1314450"/>
                  <a:pt x="4011930" y="1313180"/>
                </a:cubicBezTo>
                <a:cubicBezTo>
                  <a:pt x="4097020" y="1311910"/>
                  <a:pt x="4174490" y="1310640"/>
                  <a:pt x="4264660" y="1310640"/>
                </a:cubicBezTo>
                <a:cubicBezTo>
                  <a:pt x="4366260" y="1310640"/>
                  <a:pt x="4486910" y="1311910"/>
                  <a:pt x="4591050" y="1310640"/>
                </a:cubicBezTo>
                <a:cubicBezTo>
                  <a:pt x="4687570" y="1309370"/>
                  <a:pt x="4779010" y="1305560"/>
                  <a:pt x="4871720" y="1300480"/>
                </a:cubicBezTo>
                <a:cubicBezTo>
                  <a:pt x="4964430" y="1295400"/>
                  <a:pt x="5055870" y="1286510"/>
                  <a:pt x="5149850" y="1280160"/>
                </a:cubicBezTo>
                <a:cubicBezTo>
                  <a:pt x="5247640" y="1273810"/>
                  <a:pt x="5346700" y="1264920"/>
                  <a:pt x="5449570" y="1262380"/>
                </a:cubicBezTo>
                <a:cubicBezTo>
                  <a:pt x="5557520" y="1259840"/>
                  <a:pt x="5681980" y="1271270"/>
                  <a:pt x="5782310" y="1266190"/>
                </a:cubicBezTo>
                <a:cubicBezTo>
                  <a:pt x="5866130" y="1262380"/>
                  <a:pt x="5928360" y="1252220"/>
                  <a:pt x="6012180" y="1242060"/>
                </a:cubicBezTo>
                <a:cubicBezTo>
                  <a:pt x="6116320" y="1229360"/>
                  <a:pt x="6249670" y="1206500"/>
                  <a:pt x="6360160" y="1189990"/>
                </a:cubicBezTo>
                <a:cubicBezTo>
                  <a:pt x="6459220" y="1174750"/>
                  <a:pt x="6545580" y="1160780"/>
                  <a:pt x="6642100" y="1146810"/>
                </a:cubicBezTo>
                <a:cubicBezTo>
                  <a:pt x="6742430" y="1132840"/>
                  <a:pt x="6849110" y="1120140"/>
                  <a:pt x="6948170" y="1107440"/>
                </a:cubicBezTo>
                <a:cubicBezTo>
                  <a:pt x="7039610" y="1094740"/>
                  <a:pt x="7119620" y="1082040"/>
                  <a:pt x="7214870" y="1070610"/>
                </a:cubicBezTo>
                <a:cubicBezTo>
                  <a:pt x="7325360" y="1057910"/>
                  <a:pt x="7451090" y="1049020"/>
                  <a:pt x="7570470" y="1033780"/>
                </a:cubicBezTo>
                <a:cubicBezTo>
                  <a:pt x="7693660" y="1018540"/>
                  <a:pt x="7816850" y="994410"/>
                  <a:pt x="7945120" y="980440"/>
                </a:cubicBezTo>
                <a:cubicBezTo>
                  <a:pt x="8078470" y="966470"/>
                  <a:pt x="8237220" y="960120"/>
                  <a:pt x="8355330" y="949960"/>
                </a:cubicBezTo>
                <a:cubicBezTo>
                  <a:pt x="8445500" y="942340"/>
                  <a:pt x="8514080" y="935990"/>
                  <a:pt x="8595360" y="925830"/>
                </a:cubicBezTo>
                <a:cubicBezTo>
                  <a:pt x="8681720" y="915670"/>
                  <a:pt x="8773160" y="897890"/>
                  <a:pt x="8858250" y="887730"/>
                </a:cubicBezTo>
                <a:cubicBezTo>
                  <a:pt x="8938260" y="877570"/>
                  <a:pt x="9013190" y="871220"/>
                  <a:pt x="9093200" y="864870"/>
                </a:cubicBezTo>
                <a:cubicBezTo>
                  <a:pt x="9175750" y="858520"/>
                  <a:pt x="9260840" y="855980"/>
                  <a:pt x="9344660" y="852170"/>
                </a:cubicBezTo>
                <a:cubicBezTo>
                  <a:pt x="9427210" y="848360"/>
                  <a:pt x="9508490" y="848360"/>
                  <a:pt x="9589770" y="843280"/>
                </a:cubicBezTo>
                <a:cubicBezTo>
                  <a:pt x="9671050" y="839470"/>
                  <a:pt x="9742170" y="833120"/>
                  <a:pt x="9831070" y="825500"/>
                </a:cubicBezTo>
                <a:cubicBezTo>
                  <a:pt x="9941560" y="816610"/>
                  <a:pt x="10082530" y="803910"/>
                  <a:pt x="10203180" y="793750"/>
                </a:cubicBezTo>
                <a:cubicBezTo>
                  <a:pt x="10316210" y="783590"/>
                  <a:pt x="10426700" y="775970"/>
                  <a:pt x="10530840" y="764540"/>
                </a:cubicBezTo>
                <a:cubicBezTo>
                  <a:pt x="10626090" y="754380"/>
                  <a:pt x="10711180" y="741680"/>
                  <a:pt x="10802620" y="728980"/>
                </a:cubicBezTo>
                <a:cubicBezTo>
                  <a:pt x="10895330" y="716280"/>
                  <a:pt x="10991850" y="701040"/>
                  <a:pt x="11080750" y="687070"/>
                </a:cubicBezTo>
                <a:cubicBezTo>
                  <a:pt x="11162030" y="674370"/>
                  <a:pt x="11236960" y="657860"/>
                  <a:pt x="11314430" y="647700"/>
                </a:cubicBezTo>
                <a:cubicBezTo>
                  <a:pt x="11389360" y="637540"/>
                  <a:pt x="11460480" y="628650"/>
                  <a:pt x="11535410" y="623570"/>
                </a:cubicBezTo>
                <a:cubicBezTo>
                  <a:pt x="11612880" y="618490"/>
                  <a:pt x="11696700" y="621030"/>
                  <a:pt x="11774170" y="614680"/>
                </a:cubicBezTo>
                <a:cubicBezTo>
                  <a:pt x="11849100" y="608330"/>
                  <a:pt x="11918950" y="598170"/>
                  <a:pt x="11995150" y="588010"/>
                </a:cubicBezTo>
                <a:cubicBezTo>
                  <a:pt x="12076430" y="577850"/>
                  <a:pt x="12166600" y="563880"/>
                  <a:pt x="12249150" y="552450"/>
                </a:cubicBezTo>
                <a:cubicBezTo>
                  <a:pt x="12326620" y="541020"/>
                  <a:pt x="12393930" y="529590"/>
                  <a:pt x="12476480" y="518160"/>
                </a:cubicBezTo>
                <a:cubicBezTo>
                  <a:pt x="12574270" y="504190"/>
                  <a:pt x="12693650" y="490220"/>
                  <a:pt x="12795250" y="474980"/>
                </a:cubicBezTo>
                <a:cubicBezTo>
                  <a:pt x="12890500" y="461010"/>
                  <a:pt x="12980670" y="444500"/>
                  <a:pt x="13068300" y="431800"/>
                </a:cubicBezTo>
                <a:cubicBezTo>
                  <a:pt x="13150850" y="420370"/>
                  <a:pt x="13225781" y="414020"/>
                  <a:pt x="13308331" y="402590"/>
                </a:cubicBezTo>
                <a:cubicBezTo>
                  <a:pt x="13394690" y="391160"/>
                  <a:pt x="13481050" y="378460"/>
                  <a:pt x="13573759" y="364490"/>
                </a:cubicBezTo>
                <a:cubicBezTo>
                  <a:pt x="13676631" y="349250"/>
                  <a:pt x="13799820" y="325120"/>
                  <a:pt x="13898881" y="313690"/>
                </a:cubicBezTo>
                <a:cubicBezTo>
                  <a:pt x="13982700" y="304800"/>
                  <a:pt x="14050009" y="302260"/>
                  <a:pt x="14130020" y="298450"/>
                </a:cubicBezTo>
                <a:cubicBezTo>
                  <a:pt x="14215109" y="294640"/>
                  <a:pt x="14304009" y="294640"/>
                  <a:pt x="14391640" y="290830"/>
                </a:cubicBezTo>
                <a:cubicBezTo>
                  <a:pt x="14479270" y="287020"/>
                  <a:pt x="14565631" y="283210"/>
                  <a:pt x="14657070" y="274320"/>
                </a:cubicBezTo>
                <a:cubicBezTo>
                  <a:pt x="14754859" y="264160"/>
                  <a:pt x="14856459" y="248920"/>
                  <a:pt x="14958059" y="233680"/>
                </a:cubicBezTo>
                <a:cubicBezTo>
                  <a:pt x="15060931" y="218440"/>
                  <a:pt x="15172690" y="196850"/>
                  <a:pt x="15267940" y="185420"/>
                </a:cubicBezTo>
                <a:cubicBezTo>
                  <a:pt x="15349220" y="176530"/>
                  <a:pt x="15412720" y="176530"/>
                  <a:pt x="15496540" y="168910"/>
                </a:cubicBezTo>
                <a:cubicBezTo>
                  <a:pt x="15600681" y="160020"/>
                  <a:pt x="15737840" y="143510"/>
                  <a:pt x="15848331" y="134620"/>
                </a:cubicBezTo>
                <a:cubicBezTo>
                  <a:pt x="15944850" y="125730"/>
                  <a:pt x="16032481" y="123190"/>
                  <a:pt x="16121381" y="114300"/>
                </a:cubicBezTo>
                <a:cubicBezTo>
                  <a:pt x="16206470" y="105410"/>
                  <a:pt x="16276320" y="92710"/>
                  <a:pt x="16369031" y="83820"/>
                </a:cubicBezTo>
                <a:cubicBezTo>
                  <a:pt x="16488409" y="72390"/>
                  <a:pt x="16652240" y="67310"/>
                  <a:pt x="16776700" y="58420"/>
                </a:cubicBezTo>
                <a:cubicBezTo>
                  <a:pt x="16882109" y="50800"/>
                  <a:pt x="16976090" y="44450"/>
                  <a:pt x="17070070" y="36830"/>
                </a:cubicBezTo>
                <a:cubicBezTo>
                  <a:pt x="17155159" y="30480"/>
                  <a:pt x="17233900" y="21590"/>
                  <a:pt x="17315181" y="17780"/>
                </a:cubicBezTo>
                <a:cubicBezTo>
                  <a:pt x="17395190" y="13970"/>
                  <a:pt x="17472659" y="13970"/>
                  <a:pt x="17553940" y="12700"/>
                </a:cubicBezTo>
                <a:cubicBezTo>
                  <a:pt x="17639031" y="11430"/>
                  <a:pt x="17744440" y="15240"/>
                  <a:pt x="17814290" y="12700"/>
                </a:cubicBezTo>
                <a:cubicBezTo>
                  <a:pt x="17862550" y="10160"/>
                  <a:pt x="17899381" y="2540"/>
                  <a:pt x="17936209" y="2540"/>
                </a:cubicBezTo>
                <a:cubicBezTo>
                  <a:pt x="17967959" y="2540"/>
                  <a:pt x="17994631" y="3810"/>
                  <a:pt x="18022570" y="11430"/>
                </a:cubicBezTo>
                <a:cubicBezTo>
                  <a:pt x="18050509" y="19050"/>
                  <a:pt x="18078450" y="30480"/>
                  <a:pt x="18102581" y="46990"/>
                </a:cubicBezTo>
                <a:cubicBezTo>
                  <a:pt x="18126709" y="62230"/>
                  <a:pt x="18148300" y="83820"/>
                  <a:pt x="18166081" y="106680"/>
                </a:cubicBezTo>
                <a:cubicBezTo>
                  <a:pt x="18183859" y="129540"/>
                  <a:pt x="18199100" y="156210"/>
                  <a:pt x="18207990" y="184150"/>
                </a:cubicBezTo>
                <a:cubicBezTo>
                  <a:pt x="18216881" y="210820"/>
                  <a:pt x="18221959" y="241300"/>
                  <a:pt x="18221959" y="270510"/>
                </a:cubicBezTo>
                <a:cubicBezTo>
                  <a:pt x="18221959" y="299720"/>
                  <a:pt x="18218150" y="330200"/>
                  <a:pt x="18209259" y="356870"/>
                </a:cubicBezTo>
                <a:cubicBezTo>
                  <a:pt x="18200370" y="384810"/>
                  <a:pt x="18186400" y="411480"/>
                  <a:pt x="18168620" y="434340"/>
                </a:cubicBezTo>
                <a:cubicBezTo>
                  <a:pt x="18150840" y="457200"/>
                  <a:pt x="18129250" y="477520"/>
                  <a:pt x="18105120" y="494030"/>
                </a:cubicBezTo>
                <a:cubicBezTo>
                  <a:pt x="18080990" y="510540"/>
                  <a:pt x="18054320" y="524510"/>
                  <a:pt x="18026381" y="532130"/>
                </a:cubicBezTo>
                <a:cubicBezTo>
                  <a:pt x="17998440" y="539750"/>
                  <a:pt x="17969231" y="543560"/>
                  <a:pt x="17940020" y="542290"/>
                </a:cubicBezTo>
                <a:cubicBezTo>
                  <a:pt x="17910809" y="541020"/>
                  <a:pt x="17880331" y="533400"/>
                  <a:pt x="17853659" y="523240"/>
                </a:cubicBezTo>
                <a:cubicBezTo>
                  <a:pt x="17826990" y="513080"/>
                  <a:pt x="17800320" y="496570"/>
                  <a:pt x="17778731" y="478790"/>
                </a:cubicBezTo>
                <a:cubicBezTo>
                  <a:pt x="17757140" y="459740"/>
                  <a:pt x="17736820" y="436880"/>
                  <a:pt x="17721581" y="412750"/>
                </a:cubicBezTo>
                <a:cubicBezTo>
                  <a:pt x="17706340" y="388620"/>
                  <a:pt x="17694909" y="360680"/>
                  <a:pt x="17688559" y="332740"/>
                </a:cubicBezTo>
                <a:cubicBezTo>
                  <a:pt x="17682209" y="304800"/>
                  <a:pt x="17680940" y="274320"/>
                  <a:pt x="17683481" y="245110"/>
                </a:cubicBezTo>
                <a:cubicBezTo>
                  <a:pt x="17686020" y="215900"/>
                  <a:pt x="17694909" y="186690"/>
                  <a:pt x="17706340" y="160020"/>
                </a:cubicBezTo>
                <a:cubicBezTo>
                  <a:pt x="17717770" y="133350"/>
                  <a:pt x="17735550" y="107950"/>
                  <a:pt x="17754600" y="87630"/>
                </a:cubicBezTo>
                <a:cubicBezTo>
                  <a:pt x="17774920" y="66040"/>
                  <a:pt x="17799050" y="48260"/>
                  <a:pt x="17824450" y="34290"/>
                </a:cubicBezTo>
                <a:cubicBezTo>
                  <a:pt x="17849850" y="20320"/>
                  <a:pt x="17879059" y="11430"/>
                  <a:pt x="17907000" y="6350"/>
                </a:cubicBezTo>
                <a:cubicBezTo>
                  <a:pt x="17934940" y="1270"/>
                  <a:pt x="17966690" y="0"/>
                  <a:pt x="17994631" y="5080"/>
                </a:cubicBezTo>
                <a:cubicBezTo>
                  <a:pt x="18022570" y="10160"/>
                  <a:pt x="18051781" y="19050"/>
                  <a:pt x="18077181" y="33020"/>
                </a:cubicBezTo>
                <a:cubicBezTo>
                  <a:pt x="18102581" y="45720"/>
                  <a:pt x="18126709" y="64770"/>
                  <a:pt x="18147031" y="85090"/>
                </a:cubicBezTo>
                <a:cubicBezTo>
                  <a:pt x="18167350" y="105410"/>
                  <a:pt x="18183859" y="130810"/>
                  <a:pt x="18196559" y="157480"/>
                </a:cubicBezTo>
                <a:cubicBezTo>
                  <a:pt x="18209259" y="182880"/>
                  <a:pt x="18216881" y="213360"/>
                  <a:pt x="18220690" y="241300"/>
                </a:cubicBezTo>
                <a:cubicBezTo>
                  <a:pt x="18224500" y="269240"/>
                  <a:pt x="18223231" y="299720"/>
                  <a:pt x="18216881" y="327660"/>
                </a:cubicBezTo>
                <a:cubicBezTo>
                  <a:pt x="18210531" y="355600"/>
                  <a:pt x="18200370" y="384810"/>
                  <a:pt x="18185131" y="410210"/>
                </a:cubicBezTo>
                <a:cubicBezTo>
                  <a:pt x="18171159" y="434340"/>
                  <a:pt x="18150840" y="457200"/>
                  <a:pt x="18129250" y="476250"/>
                </a:cubicBezTo>
                <a:cubicBezTo>
                  <a:pt x="18107659" y="495300"/>
                  <a:pt x="18080990" y="510540"/>
                  <a:pt x="18054320" y="521970"/>
                </a:cubicBezTo>
                <a:cubicBezTo>
                  <a:pt x="18027650" y="533400"/>
                  <a:pt x="17969231" y="542290"/>
                  <a:pt x="17969231" y="542290"/>
                </a:cubicBezTo>
                <a:cubicBezTo>
                  <a:pt x="17969231" y="542290"/>
                  <a:pt x="17940020" y="543560"/>
                  <a:pt x="17914620" y="544830"/>
                </a:cubicBezTo>
                <a:cubicBezTo>
                  <a:pt x="17861281" y="547370"/>
                  <a:pt x="17748250" y="549910"/>
                  <a:pt x="17659350" y="551180"/>
                </a:cubicBezTo>
                <a:cubicBezTo>
                  <a:pt x="17562831" y="552450"/>
                  <a:pt x="17453609" y="546100"/>
                  <a:pt x="17359631" y="548640"/>
                </a:cubicBezTo>
                <a:cubicBezTo>
                  <a:pt x="17274540" y="549910"/>
                  <a:pt x="17204690" y="556260"/>
                  <a:pt x="17119600" y="561340"/>
                </a:cubicBezTo>
                <a:cubicBezTo>
                  <a:pt x="17024350" y="567690"/>
                  <a:pt x="16913859" y="575310"/>
                  <a:pt x="16818609" y="585470"/>
                </a:cubicBezTo>
                <a:cubicBezTo>
                  <a:pt x="16730981" y="594360"/>
                  <a:pt x="16656050" y="604520"/>
                  <a:pt x="16569690" y="617220"/>
                </a:cubicBezTo>
                <a:cubicBezTo>
                  <a:pt x="16476981" y="629920"/>
                  <a:pt x="16376650" y="650240"/>
                  <a:pt x="16278859" y="662940"/>
                </a:cubicBezTo>
                <a:cubicBezTo>
                  <a:pt x="16182340" y="675640"/>
                  <a:pt x="16080740" y="681990"/>
                  <a:pt x="15986759" y="692150"/>
                </a:cubicBezTo>
                <a:cubicBezTo>
                  <a:pt x="15900400" y="701040"/>
                  <a:pt x="15821659" y="709930"/>
                  <a:pt x="15736570" y="718820"/>
                </a:cubicBezTo>
                <a:cubicBezTo>
                  <a:pt x="15648940" y="728980"/>
                  <a:pt x="15554959" y="739140"/>
                  <a:pt x="15468600" y="749300"/>
                </a:cubicBezTo>
                <a:cubicBezTo>
                  <a:pt x="15387320" y="758190"/>
                  <a:pt x="15316200" y="764540"/>
                  <a:pt x="15233650" y="775970"/>
                </a:cubicBezTo>
                <a:cubicBezTo>
                  <a:pt x="15140940" y="788670"/>
                  <a:pt x="15036800" y="810260"/>
                  <a:pt x="14940281" y="824230"/>
                </a:cubicBezTo>
                <a:cubicBezTo>
                  <a:pt x="14847570" y="836930"/>
                  <a:pt x="14759940" y="848360"/>
                  <a:pt x="14668500" y="855980"/>
                </a:cubicBezTo>
                <a:cubicBezTo>
                  <a:pt x="14578331" y="863600"/>
                  <a:pt x="14486890" y="864870"/>
                  <a:pt x="14395450" y="868680"/>
                </a:cubicBezTo>
                <a:cubicBezTo>
                  <a:pt x="14304009" y="872490"/>
                  <a:pt x="14212570" y="872490"/>
                  <a:pt x="14122400" y="878840"/>
                </a:cubicBezTo>
                <a:cubicBezTo>
                  <a:pt x="14033500" y="883920"/>
                  <a:pt x="13948409" y="894080"/>
                  <a:pt x="13859509" y="902970"/>
                </a:cubicBezTo>
                <a:cubicBezTo>
                  <a:pt x="13769340" y="911860"/>
                  <a:pt x="13679170" y="919480"/>
                  <a:pt x="13586459" y="930910"/>
                </a:cubicBezTo>
                <a:cubicBezTo>
                  <a:pt x="13491209" y="942340"/>
                  <a:pt x="13398500" y="955040"/>
                  <a:pt x="13298170" y="970280"/>
                </a:cubicBezTo>
                <a:cubicBezTo>
                  <a:pt x="13190220" y="986790"/>
                  <a:pt x="13065759" y="1008380"/>
                  <a:pt x="12961620" y="1023620"/>
                </a:cubicBezTo>
                <a:cubicBezTo>
                  <a:pt x="12870180" y="1037590"/>
                  <a:pt x="12791440" y="1046480"/>
                  <a:pt x="12705080" y="1059180"/>
                </a:cubicBezTo>
                <a:cubicBezTo>
                  <a:pt x="12618720" y="1071880"/>
                  <a:pt x="12528550" y="1089660"/>
                  <a:pt x="12444730" y="1102360"/>
                </a:cubicBezTo>
                <a:cubicBezTo>
                  <a:pt x="12367260" y="1115060"/>
                  <a:pt x="12296140" y="1125220"/>
                  <a:pt x="12221210" y="1135380"/>
                </a:cubicBezTo>
                <a:cubicBezTo>
                  <a:pt x="12145010" y="1145540"/>
                  <a:pt x="12070080" y="1154430"/>
                  <a:pt x="11990070" y="1163320"/>
                </a:cubicBezTo>
                <a:cubicBezTo>
                  <a:pt x="11904980" y="1172210"/>
                  <a:pt x="11813540" y="1183640"/>
                  <a:pt x="11723370" y="1188720"/>
                </a:cubicBezTo>
                <a:cubicBezTo>
                  <a:pt x="11630660" y="1193800"/>
                  <a:pt x="11529060" y="1184910"/>
                  <a:pt x="11440160" y="1191260"/>
                </a:cubicBezTo>
                <a:cubicBezTo>
                  <a:pt x="11358880" y="1197610"/>
                  <a:pt x="11286490" y="1214120"/>
                  <a:pt x="11209020" y="1223010"/>
                </a:cubicBezTo>
                <a:cubicBezTo>
                  <a:pt x="11130280" y="1231900"/>
                  <a:pt x="11052810" y="1236980"/>
                  <a:pt x="10972800" y="1244600"/>
                </a:cubicBezTo>
                <a:cubicBezTo>
                  <a:pt x="10888980" y="1252220"/>
                  <a:pt x="10801350" y="1262380"/>
                  <a:pt x="10714990" y="1271270"/>
                </a:cubicBezTo>
                <a:cubicBezTo>
                  <a:pt x="10629900" y="1280160"/>
                  <a:pt x="10552430" y="1285240"/>
                  <a:pt x="10459720" y="1295400"/>
                </a:cubicBezTo>
                <a:cubicBezTo>
                  <a:pt x="10349230" y="1308100"/>
                  <a:pt x="10218420" y="1330960"/>
                  <a:pt x="10097770" y="1342390"/>
                </a:cubicBezTo>
                <a:cubicBezTo>
                  <a:pt x="9978390" y="1353820"/>
                  <a:pt x="9850120" y="1356360"/>
                  <a:pt x="9738360" y="1362710"/>
                </a:cubicBezTo>
                <a:cubicBezTo>
                  <a:pt x="9641840" y="1367790"/>
                  <a:pt x="9555480" y="1371600"/>
                  <a:pt x="9466580" y="1377950"/>
                </a:cubicBezTo>
                <a:cubicBezTo>
                  <a:pt x="9380220" y="1383030"/>
                  <a:pt x="9300210" y="1391920"/>
                  <a:pt x="9211310" y="1397000"/>
                </a:cubicBezTo>
                <a:cubicBezTo>
                  <a:pt x="9112250" y="1402080"/>
                  <a:pt x="8996680" y="1403350"/>
                  <a:pt x="8897620" y="1409700"/>
                </a:cubicBezTo>
                <a:cubicBezTo>
                  <a:pt x="8807450" y="1416050"/>
                  <a:pt x="8724900" y="1426210"/>
                  <a:pt x="8641080" y="1432560"/>
                </a:cubicBezTo>
                <a:cubicBezTo>
                  <a:pt x="8559800" y="1438910"/>
                  <a:pt x="8488680" y="1442720"/>
                  <a:pt x="8399780" y="1450340"/>
                </a:cubicBezTo>
                <a:cubicBezTo>
                  <a:pt x="8289290" y="1459230"/>
                  <a:pt x="8152130" y="1469390"/>
                  <a:pt x="8027670" y="1485900"/>
                </a:cubicBezTo>
                <a:cubicBezTo>
                  <a:pt x="7900670" y="1503680"/>
                  <a:pt x="7755890" y="1534160"/>
                  <a:pt x="7645400" y="1553210"/>
                </a:cubicBezTo>
                <a:cubicBezTo>
                  <a:pt x="7561580" y="1567180"/>
                  <a:pt x="7501890" y="1577340"/>
                  <a:pt x="7421880" y="1588770"/>
                </a:cubicBezTo>
                <a:cubicBezTo>
                  <a:pt x="7331710" y="1602740"/>
                  <a:pt x="7227570" y="1615440"/>
                  <a:pt x="7131050" y="1629410"/>
                </a:cubicBezTo>
                <a:cubicBezTo>
                  <a:pt x="7033260" y="1643380"/>
                  <a:pt x="6932930" y="1658620"/>
                  <a:pt x="6838950" y="1672590"/>
                </a:cubicBezTo>
                <a:cubicBezTo>
                  <a:pt x="6750050" y="1686560"/>
                  <a:pt x="6671310" y="1699260"/>
                  <a:pt x="6578600" y="1713230"/>
                </a:cubicBezTo>
                <a:cubicBezTo>
                  <a:pt x="6471920" y="1729740"/>
                  <a:pt x="6342380" y="1747520"/>
                  <a:pt x="6234430" y="1762760"/>
                </a:cubicBezTo>
                <a:cubicBezTo>
                  <a:pt x="6140450" y="1775460"/>
                  <a:pt x="6059170" y="1788160"/>
                  <a:pt x="5967730" y="1797050"/>
                </a:cubicBezTo>
                <a:cubicBezTo>
                  <a:pt x="5869940" y="1805940"/>
                  <a:pt x="5765800" y="1808480"/>
                  <a:pt x="5662930" y="1813560"/>
                </a:cubicBezTo>
                <a:cubicBezTo>
                  <a:pt x="5558790" y="1818640"/>
                  <a:pt x="5448300" y="1818640"/>
                  <a:pt x="5349240" y="1824990"/>
                </a:cubicBezTo>
                <a:cubicBezTo>
                  <a:pt x="5259070" y="1831340"/>
                  <a:pt x="5181600" y="1842770"/>
                  <a:pt x="5093970" y="1849120"/>
                </a:cubicBezTo>
                <a:cubicBezTo>
                  <a:pt x="4999990" y="1856740"/>
                  <a:pt x="4902200" y="1863090"/>
                  <a:pt x="4801870" y="1865630"/>
                </a:cubicBezTo>
                <a:cubicBezTo>
                  <a:pt x="4696460" y="1868170"/>
                  <a:pt x="4580890" y="1864360"/>
                  <a:pt x="4476750" y="1864360"/>
                </a:cubicBezTo>
                <a:cubicBezTo>
                  <a:pt x="4380230" y="1864360"/>
                  <a:pt x="4291330" y="1863090"/>
                  <a:pt x="4198620" y="1863090"/>
                </a:cubicBezTo>
                <a:cubicBezTo>
                  <a:pt x="4104640" y="1863090"/>
                  <a:pt x="4013200" y="1861820"/>
                  <a:pt x="3915410" y="1864360"/>
                </a:cubicBezTo>
                <a:cubicBezTo>
                  <a:pt x="3810000" y="1866900"/>
                  <a:pt x="3689350" y="1873250"/>
                  <a:pt x="3587750" y="1877060"/>
                </a:cubicBezTo>
                <a:cubicBezTo>
                  <a:pt x="3498850" y="1880870"/>
                  <a:pt x="3422650" y="1884680"/>
                  <a:pt x="3338830" y="1888490"/>
                </a:cubicBezTo>
                <a:cubicBezTo>
                  <a:pt x="3252470" y="1892300"/>
                  <a:pt x="3159760" y="1891030"/>
                  <a:pt x="3074670" y="1902460"/>
                </a:cubicBezTo>
                <a:cubicBezTo>
                  <a:pt x="2993390" y="1913890"/>
                  <a:pt x="2922270" y="1939290"/>
                  <a:pt x="2839720" y="1955800"/>
                </a:cubicBezTo>
                <a:cubicBezTo>
                  <a:pt x="2749550" y="1973580"/>
                  <a:pt x="2645410" y="1991360"/>
                  <a:pt x="2555240" y="2006600"/>
                </a:cubicBezTo>
                <a:cubicBezTo>
                  <a:pt x="2472690" y="2020570"/>
                  <a:pt x="2399030" y="2035810"/>
                  <a:pt x="2320290" y="2045970"/>
                </a:cubicBezTo>
                <a:cubicBezTo>
                  <a:pt x="2240280" y="2056130"/>
                  <a:pt x="2164080" y="2056130"/>
                  <a:pt x="2077720" y="2066290"/>
                </a:cubicBezTo>
                <a:cubicBezTo>
                  <a:pt x="1977390" y="2077720"/>
                  <a:pt x="1855470" y="2103120"/>
                  <a:pt x="1755140" y="2117090"/>
                </a:cubicBezTo>
                <a:cubicBezTo>
                  <a:pt x="1668780" y="2128520"/>
                  <a:pt x="1598930" y="2137410"/>
                  <a:pt x="1513840" y="2146300"/>
                </a:cubicBezTo>
                <a:cubicBezTo>
                  <a:pt x="1417320" y="2156460"/>
                  <a:pt x="1304290" y="2165350"/>
                  <a:pt x="1205230" y="2175510"/>
                </a:cubicBezTo>
                <a:cubicBezTo>
                  <a:pt x="1112520" y="2184400"/>
                  <a:pt x="1023620" y="2197100"/>
                  <a:pt x="935990" y="2203450"/>
                </a:cubicBezTo>
                <a:cubicBezTo>
                  <a:pt x="850900" y="2208530"/>
                  <a:pt x="769620" y="2207260"/>
                  <a:pt x="687070" y="2211070"/>
                </a:cubicBezTo>
                <a:cubicBezTo>
                  <a:pt x="605790" y="2214880"/>
                  <a:pt x="519430" y="2219960"/>
                  <a:pt x="443230" y="2225040"/>
                </a:cubicBezTo>
                <a:cubicBezTo>
                  <a:pt x="374650" y="2228850"/>
                  <a:pt x="294640" y="2237740"/>
                  <a:pt x="250190" y="2237740"/>
                </a:cubicBezTo>
                <a:cubicBezTo>
                  <a:pt x="226060" y="2237740"/>
                  <a:pt x="212090" y="2237740"/>
                  <a:pt x="194310" y="2233930"/>
                </a:cubicBezTo>
                <a:cubicBezTo>
                  <a:pt x="175260" y="2230120"/>
                  <a:pt x="157480" y="2225040"/>
                  <a:pt x="139700" y="2217420"/>
                </a:cubicBezTo>
                <a:cubicBezTo>
                  <a:pt x="123190" y="2209800"/>
                  <a:pt x="106680" y="2199640"/>
                  <a:pt x="91440" y="2188210"/>
                </a:cubicBezTo>
                <a:cubicBezTo>
                  <a:pt x="76200" y="2176780"/>
                  <a:pt x="62230" y="2164080"/>
                  <a:pt x="50800" y="2148840"/>
                </a:cubicBezTo>
                <a:cubicBezTo>
                  <a:pt x="39370" y="2134870"/>
                  <a:pt x="29210" y="2117090"/>
                  <a:pt x="21590" y="2100580"/>
                </a:cubicBezTo>
                <a:cubicBezTo>
                  <a:pt x="13970" y="2082800"/>
                  <a:pt x="8890" y="2065020"/>
                  <a:pt x="5080" y="2045970"/>
                </a:cubicBezTo>
                <a:cubicBezTo>
                  <a:pt x="1270" y="2028190"/>
                  <a:pt x="0" y="2009140"/>
                  <a:pt x="1270" y="1990090"/>
                </a:cubicBezTo>
                <a:cubicBezTo>
                  <a:pt x="2540" y="1971040"/>
                  <a:pt x="6350" y="1951990"/>
                  <a:pt x="11430" y="1934210"/>
                </a:cubicBezTo>
                <a:cubicBezTo>
                  <a:pt x="16510" y="1916430"/>
                  <a:pt x="25400" y="1899920"/>
                  <a:pt x="34290" y="1883410"/>
                </a:cubicBezTo>
                <a:cubicBezTo>
                  <a:pt x="44450" y="1866900"/>
                  <a:pt x="55880" y="1851660"/>
                  <a:pt x="68580" y="1837690"/>
                </a:cubicBezTo>
                <a:cubicBezTo>
                  <a:pt x="81280" y="1824990"/>
                  <a:pt x="96520" y="1812290"/>
                  <a:pt x="113030" y="1803400"/>
                </a:cubicBezTo>
                <a:cubicBezTo>
                  <a:pt x="129540" y="1793240"/>
                  <a:pt x="147320" y="1785620"/>
                  <a:pt x="165100" y="1780540"/>
                </a:cubicBezTo>
                <a:cubicBezTo>
                  <a:pt x="182880" y="1774190"/>
                  <a:pt x="220980" y="1769110"/>
                  <a:pt x="220980" y="176911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/>
          <p:nvPr/>
        </p:nvSpPr>
        <p:spPr>
          <a:xfrm rot="-281635">
            <a:off x="1031555" y="2499132"/>
            <a:ext cx="16480759" cy="30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5" dirty="0">
                <a:solidFill>
                  <a:srgbClr val="212D9F"/>
                </a:solidFill>
                <a:latin typeface="Sigmar One"/>
                <a:sym typeface="Sigmar One"/>
              </a:rPr>
              <a:t>CASTELLANO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374583" y="5204380"/>
            <a:ext cx="13794702" cy="5224743"/>
          </a:xfrm>
          <a:custGeom>
            <a:avLst/>
            <a:gdLst/>
            <a:ahLst/>
            <a:cxnLst/>
            <a:rect l="l" t="t" r="r" b="b"/>
            <a:pathLst>
              <a:path w="13794702" h="5224743" extrusionOk="0">
                <a:moveTo>
                  <a:pt x="0" y="0"/>
                </a:moveTo>
                <a:lnTo>
                  <a:pt x="13794702" y="0"/>
                </a:lnTo>
                <a:lnTo>
                  <a:pt x="13794702" y="5224743"/>
                </a:lnTo>
                <a:lnTo>
                  <a:pt x="0" y="522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9" name="Google Shape;89;p13"/>
          <p:cNvSpPr/>
          <p:nvPr/>
        </p:nvSpPr>
        <p:spPr>
          <a:xfrm rot="-577152">
            <a:off x="2281559" y="498448"/>
            <a:ext cx="2582963" cy="2315274"/>
          </a:xfrm>
          <a:custGeom>
            <a:avLst/>
            <a:gdLst/>
            <a:ahLst/>
            <a:cxnLst/>
            <a:rect l="l" t="t" r="r" b="b"/>
            <a:pathLst>
              <a:path w="2582963" h="2315274" extrusionOk="0">
                <a:moveTo>
                  <a:pt x="0" y="0"/>
                </a:moveTo>
                <a:lnTo>
                  <a:pt x="2582963" y="0"/>
                </a:lnTo>
                <a:lnTo>
                  <a:pt x="2582963" y="2315274"/>
                </a:lnTo>
                <a:lnTo>
                  <a:pt x="0" y="231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90" name="Google Shape;90;p13"/>
          <p:cNvSpPr txBox="1"/>
          <p:nvPr/>
        </p:nvSpPr>
        <p:spPr>
          <a:xfrm>
            <a:off x="3712241" y="482123"/>
            <a:ext cx="10701002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SEMANA 3</a:t>
            </a:r>
          </a:p>
          <a:p>
            <a:pPr marL="0" marR="0" lvl="0" indent="0" algn="ctr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TERCER PERIODO</a:t>
            </a:r>
            <a:r>
              <a:rPr lang="en-US" sz="6600" b="0" i="0" u="none" strike="noStrike" cap="none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endParaRPr sz="900" dirty="0"/>
          </a:p>
        </p:txBody>
      </p:sp>
      <p:sp>
        <p:nvSpPr>
          <p:cNvPr id="91" name="Google Shape;91;p13"/>
          <p:cNvSpPr/>
          <p:nvPr/>
        </p:nvSpPr>
        <p:spPr>
          <a:xfrm>
            <a:off x="1924050" y="248602"/>
            <a:ext cx="450533" cy="531495"/>
          </a:xfrm>
          <a:custGeom>
            <a:avLst/>
            <a:gdLst/>
            <a:ahLst/>
            <a:cxnLst/>
            <a:rect l="l" t="t" r="r" b="b"/>
            <a:pathLst>
              <a:path w="600710" h="708660" extrusionOk="0">
                <a:moveTo>
                  <a:pt x="281940" y="62230"/>
                </a:moveTo>
                <a:cubicBezTo>
                  <a:pt x="427990" y="260350"/>
                  <a:pt x="468630" y="302260"/>
                  <a:pt x="501650" y="347980"/>
                </a:cubicBezTo>
                <a:cubicBezTo>
                  <a:pt x="533400" y="392430"/>
                  <a:pt x="571500" y="448310"/>
                  <a:pt x="586740" y="483870"/>
                </a:cubicBezTo>
                <a:cubicBezTo>
                  <a:pt x="595630" y="504190"/>
                  <a:pt x="598170" y="516890"/>
                  <a:pt x="599440" y="534670"/>
                </a:cubicBezTo>
                <a:cubicBezTo>
                  <a:pt x="600710" y="551180"/>
                  <a:pt x="599440" y="570230"/>
                  <a:pt x="595630" y="586740"/>
                </a:cubicBezTo>
                <a:cubicBezTo>
                  <a:pt x="591820" y="603250"/>
                  <a:pt x="584200" y="619760"/>
                  <a:pt x="575310" y="633730"/>
                </a:cubicBezTo>
                <a:cubicBezTo>
                  <a:pt x="566420" y="647700"/>
                  <a:pt x="553720" y="661670"/>
                  <a:pt x="539750" y="673100"/>
                </a:cubicBezTo>
                <a:cubicBezTo>
                  <a:pt x="527050" y="683260"/>
                  <a:pt x="510540" y="693420"/>
                  <a:pt x="495300" y="698500"/>
                </a:cubicBezTo>
                <a:cubicBezTo>
                  <a:pt x="478790" y="704850"/>
                  <a:pt x="461010" y="707390"/>
                  <a:pt x="444500" y="707390"/>
                </a:cubicBezTo>
                <a:cubicBezTo>
                  <a:pt x="426720" y="707390"/>
                  <a:pt x="408940" y="706120"/>
                  <a:pt x="392430" y="701040"/>
                </a:cubicBezTo>
                <a:cubicBezTo>
                  <a:pt x="375920" y="695960"/>
                  <a:pt x="360680" y="688340"/>
                  <a:pt x="346710" y="678180"/>
                </a:cubicBezTo>
                <a:cubicBezTo>
                  <a:pt x="332740" y="668020"/>
                  <a:pt x="320040" y="655320"/>
                  <a:pt x="309880" y="641350"/>
                </a:cubicBezTo>
                <a:cubicBezTo>
                  <a:pt x="299720" y="627380"/>
                  <a:pt x="292100" y="610870"/>
                  <a:pt x="287020" y="594360"/>
                </a:cubicBezTo>
                <a:cubicBezTo>
                  <a:pt x="281940" y="577850"/>
                  <a:pt x="279400" y="560070"/>
                  <a:pt x="279400" y="543560"/>
                </a:cubicBezTo>
                <a:cubicBezTo>
                  <a:pt x="279400" y="527050"/>
                  <a:pt x="283210" y="509270"/>
                  <a:pt x="289560" y="492760"/>
                </a:cubicBezTo>
                <a:cubicBezTo>
                  <a:pt x="295910" y="476250"/>
                  <a:pt x="304800" y="461010"/>
                  <a:pt x="314960" y="447040"/>
                </a:cubicBezTo>
                <a:cubicBezTo>
                  <a:pt x="325120" y="434340"/>
                  <a:pt x="339090" y="421640"/>
                  <a:pt x="353060" y="412750"/>
                </a:cubicBezTo>
                <a:cubicBezTo>
                  <a:pt x="367030" y="403860"/>
                  <a:pt x="384810" y="396240"/>
                  <a:pt x="401320" y="392430"/>
                </a:cubicBezTo>
                <a:cubicBezTo>
                  <a:pt x="417830" y="388620"/>
                  <a:pt x="436880" y="386080"/>
                  <a:pt x="453390" y="387350"/>
                </a:cubicBezTo>
                <a:cubicBezTo>
                  <a:pt x="469900" y="388620"/>
                  <a:pt x="487680" y="393700"/>
                  <a:pt x="502920" y="400050"/>
                </a:cubicBezTo>
                <a:cubicBezTo>
                  <a:pt x="518160" y="406400"/>
                  <a:pt x="534670" y="416560"/>
                  <a:pt x="547370" y="427990"/>
                </a:cubicBezTo>
                <a:cubicBezTo>
                  <a:pt x="560070" y="439420"/>
                  <a:pt x="570230" y="453390"/>
                  <a:pt x="579120" y="468630"/>
                </a:cubicBezTo>
                <a:cubicBezTo>
                  <a:pt x="586740" y="483870"/>
                  <a:pt x="593090" y="500380"/>
                  <a:pt x="596900" y="516890"/>
                </a:cubicBezTo>
                <a:cubicBezTo>
                  <a:pt x="600710" y="533400"/>
                  <a:pt x="600710" y="552450"/>
                  <a:pt x="598170" y="568960"/>
                </a:cubicBezTo>
                <a:cubicBezTo>
                  <a:pt x="595630" y="585470"/>
                  <a:pt x="590550" y="603250"/>
                  <a:pt x="582930" y="618490"/>
                </a:cubicBezTo>
                <a:cubicBezTo>
                  <a:pt x="575310" y="633730"/>
                  <a:pt x="566420" y="650240"/>
                  <a:pt x="553720" y="661670"/>
                </a:cubicBezTo>
                <a:cubicBezTo>
                  <a:pt x="542290" y="674370"/>
                  <a:pt x="525780" y="683260"/>
                  <a:pt x="510540" y="690880"/>
                </a:cubicBezTo>
                <a:cubicBezTo>
                  <a:pt x="495300" y="698500"/>
                  <a:pt x="477520" y="703580"/>
                  <a:pt x="461010" y="706120"/>
                </a:cubicBezTo>
                <a:cubicBezTo>
                  <a:pt x="444500" y="708660"/>
                  <a:pt x="426720" y="707390"/>
                  <a:pt x="410210" y="704850"/>
                </a:cubicBezTo>
                <a:cubicBezTo>
                  <a:pt x="393700" y="702310"/>
                  <a:pt x="375920" y="695960"/>
                  <a:pt x="360680" y="687070"/>
                </a:cubicBezTo>
                <a:cubicBezTo>
                  <a:pt x="345440" y="679450"/>
                  <a:pt x="331470" y="668020"/>
                  <a:pt x="320040" y="655320"/>
                </a:cubicBezTo>
                <a:cubicBezTo>
                  <a:pt x="308610" y="642620"/>
                  <a:pt x="292100" y="610870"/>
                  <a:pt x="292100" y="610870"/>
                </a:cubicBezTo>
                <a:cubicBezTo>
                  <a:pt x="292100" y="610870"/>
                  <a:pt x="265430" y="562610"/>
                  <a:pt x="246380" y="533400"/>
                </a:cubicBezTo>
                <a:cubicBezTo>
                  <a:pt x="220980" y="494030"/>
                  <a:pt x="184150" y="444500"/>
                  <a:pt x="149860" y="398780"/>
                </a:cubicBezTo>
                <a:cubicBezTo>
                  <a:pt x="113030" y="350520"/>
                  <a:pt x="54610" y="284480"/>
                  <a:pt x="33020" y="252730"/>
                </a:cubicBezTo>
                <a:cubicBezTo>
                  <a:pt x="22860" y="238760"/>
                  <a:pt x="19050" y="232410"/>
                  <a:pt x="13970" y="220980"/>
                </a:cubicBezTo>
                <a:cubicBezTo>
                  <a:pt x="8890" y="209550"/>
                  <a:pt x="6350" y="196850"/>
                  <a:pt x="3810" y="184150"/>
                </a:cubicBezTo>
                <a:cubicBezTo>
                  <a:pt x="1270" y="171450"/>
                  <a:pt x="0" y="160020"/>
                  <a:pt x="1270" y="147320"/>
                </a:cubicBezTo>
                <a:cubicBezTo>
                  <a:pt x="2540" y="134620"/>
                  <a:pt x="5080" y="121920"/>
                  <a:pt x="8890" y="109220"/>
                </a:cubicBezTo>
                <a:cubicBezTo>
                  <a:pt x="12700" y="97790"/>
                  <a:pt x="17780" y="85090"/>
                  <a:pt x="24130" y="74930"/>
                </a:cubicBezTo>
                <a:cubicBezTo>
                  <a:pt x="30480" y="64770"/>
                  <a:pt x="39370" y="54610"/>
                  <a:pt x="48260" y="45720"/>
                </a:cubicBezTo>
                <a:cubicBezTo>
                  <a:pt x="57150" y="36830"/>
                  <a:pt x="67310" y="29210"/>
                  <a:pt x="78740" y="22860"/>
                </a:cubicBezTo>
                <a:cubicBezTo>
                  <a:pt x="88900" y="16510"/>
                  <a:pt x="101600" y="11430"/>
                  <a:pt x="113030" y="7620"/>
                </a:cubicBezTo>
                <a:cubicBezTo>
                  <a:pt x="124460" y="3810"/>
                  <a:pt x="137160" y="2540"/>
                  <a:pt x="149860" y="1270"/>
                </a:cubicBezTo>
                <a:cubicBezTo>
                  <a:pt x="162560" y="0"/>
                  <a:pt x="175260" y="1270"/>
                  <a:pt x="187960" y="3810"/>
                </a:cubicBezTo>
                <a:cubicBezTo>
                  <a:pt x="200660" y="6350"/>
                  <a:pt x="212090" y="10160"/>
                  <a:pt x="223520" y="15240"/>
                </a:cubicBezTo>
                <a:cubicBezTo>
                  <a:pt x="234950" y="20320"/>
                  <a:pt x="245110" y="27940"/>
                  <a:pt x="255270" y="35560"/>
                </a:cubicBezTo>
                <a:cubicBezTo>
                  <a:pt x="265430" y="43180"/>
                  <a:pt x="281940" y="62230"/>
                  <a:pt x="281940" y="6223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24940" y="801053"/>
            <a:ext cx="901065" cy="449580"/>
          </a:xfrm>
          <a:custGeom>
            <a:avLst/>
            <a:gdLst/>
            <a:ahLst/>
            <a:cxnLst/>
            <a:rect l="l" t="t" r="r" b="b"/>
            <a:pathLst>
              <a:path w="1201420" h="599440" extrusionOk="0">
                <a:moveTo>
                  <a:pt x="190500" y="7620"/>
                </a:moveTo>
                <a:cubicBezTo>
                  <a:pt x="577850" y="146050"/>
                  <a:pt x="633730" y="165100"/>
                  <a:pt x="699770" y="184150"/>
                </a:cubicBezTo>
                <a:cubicBezTo>
                  <a:pt x="768350" y="204470"/>
                  <a:pt x="847090" y="219710"/>
                  <a:pt x="910590" y="240030"/>
                </a:cubicBezTo>
                <a:cubicBezTo>
                  <a:pt x="963930" y="256540"/>
                  <a:pt x="1016000" y="275590"/>
                  <a:pt x="1057910" y="294640"/>
                </a:cubicBezTo>
                <a:cubicBezTo>
                  <a:pt x="1090930" y="308610"/>
                  <a:pt x="1122680" y="323850"/>
                  <a:pt x="1143000" y="339090"/>
                </a:cubicBezTo>
                <a:cubicBezTo>
                  <a:pt x="1156970" y="349250"/>
                  <a:pt x="1165860" y="359410"/>
                  <a:pt x="1174750" y="372110"/>
                </a:cubicBezTo>
                <a:cubicBezTo>
                  <a:pt x="1183640" y="384810"/>
                  <a:pt x="1191260" y="400050"/>
                  <a:pt x="1195070" y="415290"/>
                </a:cubicBezTo>
                <a:cubicBezTo>
                  <a:pt x="1198880" y="430530"/>
                  <a:pt x="1201420" y="445770"/>
                  <a:pt x="1200150" y="461010"/>
                </a:cubicBezTo>
                <a:cubicBezTo>
                  <a:pt x="1198880" y="476250"/>
                  <a:pt x="1195070" y="492760"/>
                  <a:pt x="1189990" y="506730"/>
                </a:cubicBezTo>
                <a:cubicBezTo>
                  <a:pt x="1183640" y="520700"/>
                  <a:pt x="1176020" y="535940"/>
                  <a:pt x="1165860" y="547370"/>
                </a:cubicBezTo>
                <a:cubicBezTo>
                  <a:pt x="1155700" y="558800"/>
                  <a:pt x="1143000" y="570230"/>
                  <a:pt x="1130300" y="577850"/>
                </a:cubicBezTo>
                <a:cubicBezTo>
                  <a:pt x="1117600" y="585470"/>
                  <a:pt x="1102360" y="591820"/>
                  <a:pt x="1087120" y="595630"/>
                </a:cubicBezTo>
                <a:cubicBezTo>
                  <a:pt x="1071880" y="599440"/>
                  <a:pt x="1055370" y="599440"/>
                  <a:pt x="1040130" y="598170"/>
                </a:cubicBezTo>
                <a:cubicBezTo>
                  <a:pt x="1024890" y="596900"/>
                  <a:pt x="1009650" y="591820"/>
                  <a:pt x="995680" y="585470"/>
                </a:cubicBezTo>
                <a:cubicBezTo>
                  <a:pt x="981710" y="579120"/>
                  <a:pt x="967740" y="568960"/>
                  <a:pt x="956310" y="558800"/>
                </a:cubicBezTo>
                <a:cubicBezTo>
                  <a:pt x="944880" y="548640"/>
                  <a:pt x="935990" y="535940"/>
                  <a:pt x="928370" y="521970"/>
                </a:cubicBezTo>
                <a:cubicBezTo>
                  <a:pt x="920750" y="508000"/>
                  <a:pt x="915670" y="492760"/>
                  <a:pt x="913130" y="477520"/>
                </a:cubicBezTo>
                <a:cubicBezTo>
                  <a:pt x="910590" y="462280"/>
                  <a:pt x="910590" y="445770"/>
                  <a:pt x="913130" y="430530"/>
                </a:cubicBezTo>
                <a:cubicBezTo>
                  <a:pt x="915670" y="415290"/>
                  <a:pt x="920750" y="400050"/>
                  <a:pt x="928370" y="386080"/>
                </a:cubicBezTo>
                <a:cubicBezTo>
                  <a:pt x="935990" y="372110"/>
                  <a:pt x="944880" y="359410"/>
                  <a:pt x="956310" y="349250"/>
                </a:cubicBezTo>
                <a:cubicBezTo>
                  <a:pt x="967740" y="339090"/>
                  <a:pt x="980440" y="328930"/>
                  <a:pt x="994410" y="322580"/>
                </a:cubicBezTo>
                <a:cubicBezTo>
                  <a:pt x="1008380" y="316230"/>
                  <a:pt x="1024890" y="311150"/>
                  <a:pt x="1040130" y="309880"/>
                </a:cubicBezTo>
                <a:cubicBezTo>
                  <a:pt x="1055370" y="308610"/>
                  <a:pt x="1070610" y="308610"/>
                  <a:pt x="1085850" y="312420"/>
                </a:cubicBezTo>
                <a:cubicBezTo>
                  <a:pt x="1101090" y="316230"/>
                  <a:pt x="1116330" y="322580"/>
                  <a:pt x="1130300" y="330200"/>
                </a:cubicBezTo>
                <a:cubicBezTo>
                  <a:pt x="1143000" y="337820"/>
                  <a:pt x="1155700" y="349250"/>
                  <a:pt x="1165860" y="360680"/>
                </a:cubicBezTo>
                <a:cubicBezTo>
                  <a:pt x="1176020" y="372110"/>
                  <a:pt x="1184910" y="386080"/>
                  <a:pt x="1189990" y="400050"/>
                </a:cubicBezTo>
                <a:cubicBezTo>
                  <a:pt x="1196340" y="414020"/>
                  <a:pt x="1198880" y="430530"/>
                  <a:pt x="1200150" y="445770"/>
                </a:cubicBezTo>
                <a:cubicBezTo>
                  <a:pt x="1201420" y="461010"/>
                  <a:pt x="1198880" y="477520"/>
                  <a:pt x="1195070" y="492760"/>
                </a:cubicBezTo>
                <a:cubicBezTo>
                  <a:pt x="1191260" y="508000"/>
                  <a:pt x="1184910" y="521970"/>
                  <a:pt x="1176020" y="534670"/>
                </a:cubicBezTo>
                <a:cubicBezTo>
                  <a:pt x="1167130" y="547370"/>
                  <a:pt x="1155700" y="560070"/>
                  <a:pt x="1143000" y="568960"/>
                </a:cubicBezTo>
                <a:cubicBezTo>
                  <a:pt x="1130300" y="577850"/>
                  <a:pt x="1116330" y="585470"/>
                  <a:pt x="1102360" y="590550"/>
                </a:cubicBezTo>
                <a:cubicBezTo>
                  <a:pt x="1088390" y="595630"/>
                  <a:pt x="1071880" y="598170"/>
                  <a:pt x="1056640" y="598170"/>
                </a:cubicBezTo>
                <a:cubicBezTo>
                  <a:pt x="1041400" y="598170"/>
                  <a:pt x="1024890" y="595630"/>
                  <a:pt x="1009650" y="590550"/>
                </a:cubicBezTo>
                <a:cubicBezTo>
                  <a:pt x="995680" y="585470"/>
                  <a:pt x="969010" y="568960"/>
                  <a:pt x="969010" y="568960"/>
                </a:cubicBezTo>
                <a:cubicBezTo>
                  <a:pt x="969010" y="568960"/>
                  <a:pt x="947420" y="560070"/>
                  <a:pt x="929640" y="552450"/>
                </a:cubicBezTo>
                <a:cubicBezTo>
                  <a:pt x="894080" y="535940"/>
                  <a:pt x="820420" y="495300"/>
                  <a:pt x="767080" y="473710"/>
                </a:cubicBezTo>
                <a:cubicBezTo>
                  <a:pt x="717550" y="454660"/>
                  <a:pt x="671830" y="444500"/>
                  <a:pt x="619760" y="427990"/>
                </a:cubicBezTo>
                <a:cubicBezTo>
                  <a:pt x="561340" y="408940"/>
                  <a:pt x="502920" y="387350"/>
                  <a:pt x="431800" y="367030"/>
                </a:cubicBezTo>
                <a:cubicBezTo>
                  <a:pt x="339090" y="341630"/>
                  <a:pt x="158750" y="307340"/>
                  <a:pt x="106680" y="290830"/>
                </a:cubicBezTo>
                <a:cubicBezTo>
                  <a:pt x="90170" y="285750"/>
                  <a:pt x="83820" y="283210"/>
                  <a:pt x="73660" y="276860"/>
                </a:cubicBezTo>
                <a:cubicBezTo>
                  <a:pt x="63500" y="270510"/>
                  <a:pt x="54610" y="262890"/>
                  <a:pt x="45720" y="255270"/>
                </a:cubicBezTo>
                <a:cubicBezTo>
                  <a:pt x="36830" y="246380"/>
                  <a:pt x="29210" y="237490"/>
                  <a:pt x="22860" y="227330"/>
                </a:cubicBezTo>
                <a:cubicBezTo>
                  <a:pt x="16510" y="217170"/>
                  <a:pt x="11430" y="207010"/>
                  <a:pt x="7620" y="195580"/>
                </a:cubicBezTo>
                <a:cubicBezTo>
                  <a:pt x="3810" y="184150"/>
                  <a:pt x="2540" y="171450"/>
                  <a:pt x="1270" y="160020"/>
                </a:cubicBezTo>
                <a:cubicBezTo>
                  <a:pt x="0" y="148590"/>
                  <a:pt x="1270" y="135890"/>
                  <a:pt x="2540" y="124460"/>
                </a:cubicBezTo>
                <a:cubicBezTo>
                  <a:pt x="3810" y="113030"/>
                  <a:pt x="7620" y="101600"/>
                  <a:pt x="12700" y="90170"/>
                </a:cubicBezTo>
                <a:cubicBezTo>
                  <a:pt x="17780" y="80010"/>
                  <a:pt x="22860" y="68580"/>
                  <a:pt x="30480" y="59690"/>
                </a:cubicBezTo>
                <a:cubicBezTo>
                  <a:pt x="38100" y="50800"/>
                  <a:pt x="46990" y="41910"/>
                  <a:pt x="55880" y="34290"/>
                </a:cubicBezTo>
                <a:cubicBezTo>
                  <a:pt x="64770" y="26670"/>
                  <a:pt x="76200" y="20320"/>
                  <a:pt x="86360" y="15240"/>
                </a:cubicBezTo>
                <a:cubicBezTo>
                  <a:pt x="97790" y="10160"/>
                  <a:pt x="109220" y="6350"/>
                  <a:pt x="120650" y="3810"/>
                </a:cubicBezTo>
                <a:cubicBezTo>
                  <a:pt x="132080" y="1270"/>
                  <a:pt x="144780" y="0"/>
                  <a:pt x="156210" y="1270"/>
                </a:cubicBezTo>
                <a:cubicBezTo>
                  <a:pt x="167640" y="2540"/>
                  <a:pt x="190500" y="7620"/>
                  <a:pt x="190500" y="762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495184">
            <a:off x="1449779" y="1482979"/>
            <a:ext cx="779145" cy="397193"/>
          </a:xfrm>
          <a:custGeom>
            <a:avLst/>
            <a:gdLst/>
            <a:ahLst/>
            <a:cxnLst/>
            <a:rect l="l" t="t" r="r" b="b"/>
            <a:pathLst>
              <a:path w="1038860" h="529590" extrusionOk="0">
                <a:moveTo>
                  <a:pt x="939800" y="288290"/>
                </a:moveTo>
                <a:cubicBezTo>
                  <a:pt x="596900" y="386080"/>
                  <a:pt x="538480" y="400050"/>
                  <a:pt x="472440" y="420370"/>
                </a:cubicBezTo>
                <a:cubicBezTo>
                  <a:pt x="402590" y="441960"/>
                  <a:pt x="311150" y="473710"/>
                  <a:pt x="259080" y="492760"/>
                </a:cubicBezTo>
                <a:cubicBezTo>
                  <a:pt x="228600" y="504190"/>
                  <a:pt x="207010" y="515620"/>
                  <a:pt x="185420" y="521970"/>
                </a:cubicBezTo>
                <a:cubicBezTo>
                  <a:pt x="168910" y="527050"/>
                  <a:pt x="156210" y="529590"/>
                  <a:pt x="140970" y="529590"/>
                </a:cubicBezTo>
                <a:cubicBezTo>
                  <a:pt x="125730" y="529590"/>
                  <a:pt x="110490" y="527050"/>
                  <a:pt x="96520" y="521970"/>
                </a:cubicBezTo>
                <a:cubicBezTo>
                  <a:pt x="82550" y="516890"/>
                  <a:pt x="67310" y="509270"/>
                  <a:pt x="55880" y="500380"/>
                </a:cubicBezTo>
                <a:cubicBezTo>
                  <a:pt x="44450" y="491490"/>
                  <a:pt x="33020" y="481330"/>
                  <a:pt x="25400" y="468630"/>
                </a:cubicBezTo>
                <a:cubicBezTo>
                  <a:pt x="16510" y="455930"/>
                  <a:pt x="10160" y="440690"/>
                  <a:pt x="6350" y="426720"/>
                </a:cubicBezTo>
                <a:cubicBezTo>
                  <a:pt x="2540" y="412750"/>
                  <a:pt x="0" y="397510"/>
                  <a:pt x="1270" y="382270"/>
                </a:cubicBezTo>
                <a:cubicBezTo>
                  <a:pt x="2540" y="367030"/>
                  <a:pt x="6350" y="351790"/>
                  <a:pt x="11430" y="337820"/>
                </a:cubicBezTo>
                <a:cubicBezTo>
                  <a:pt x="16510" y="323850"/>
                  <a:pt x="24130" y="309880"/>
                  <a:pt x="34290" y="298450"/>
                </a:cubicBezTo>
                <a:cubicBezTo>
                  <a:pt x="43180" y="287020"/>
                  <a:pt x="55880" y="276860"/>
                  <a:pt x="68580" y="269240"/>
                </a:cubicBezTo>
                <a:cubicBezTo>
                  <a:pt x="81280" y="261620"/>
                  <a:pt x="96520" y="256540"/>
                  <a:pt x="110490" y="252730"/>
                </a:cubicBezTo>
                <a:cubicBezTo>
                  <a:pt x="125730" y="248920"/>
                  <a:pt x="140970" y="248920"/>
                  <a:pt x="156210" y="250190"/>
                </a:cubicBezTo>
                <a:cubicBezTo>
                  <a:pt x="171450" y="251460"/>
                  <a:pt x="185420" y="256540"/>
                  <a:pt x="199390" y="262890"/>
                </a:cubicBezTo>
                <a:cubicBezTo>
                  <a:pt x="213360" y="269240"/>
                  <a:pt x="226060" y="278130"/>
                  <a:pt x="237490" y="288290"/>
                </a:cubicBezTo>
                <a:cubicBezTo>
                  <a:pt x="247650" y="298450"/>
                  <a:pt x="257810" y="311150"/>
                  <a:pt x="264160" y="323850"/>
                </a:cubicBezTo>
                <a:cubicBezTo>
                  <a:pt x="271780" y="336550"/>
                  <a:pt x="276860" y="351790"/>
                  <a:pt x="279400" y="367030"/>
                </a:cubicBezTo>
                <a:cubicBezTo>
                  <a:pt x="281940" y="382270"/>
                  <a:pt x="281940" y="397510"/>
                  <a:pt x="279400" y="412750"/>
                </a:cubicBezTo>
                <a:cubicBezTo>
                  <a:pt x="276860" y="426720"/>
                  <a:pt x="270510" y="441960"/>
                  <a:pt x="264160" y="454660"/>
                </a:cubicBezTo>
                <a:cubicBezTo>
                  <a:pt x="256540" y="467360"/>
                  <a:pt x="247650" y="481330"/>
                  <a:pt x="237490" y="491490"/>
                </a:cubicBezTo>
                <a:cubicBezTo>
                  <a:pt x="226060" y="501650"/>
                  <a:pt x="213360" y="510540"/>
                  <a:pt x="199390" y="516890"/>
                </a:cubicBezTo>
                <a:cubicBezTo>
                  <a:pt x="185420" y="523240"/>
                  <a:pt x="171450" y="527050"/>
                  <a:pt x="156210" y="528320"/>
                </a:cubicBezTo>
                <a:cubicBezTo>
                  <a:pt x="140970" y="529590"/>
                  <a:pt x="125730" y="529590"/>
                  <a:pt x="110490" y="525780"/>
                </a:cubicBezTo>
                <a:cubicBezTo>
                  <a:pt x="96520" y="521970"/>
                  <a:pt x="81280" y="516890"/>
                  <a:pt x="68580" y="509270"/>
                </a:cubicBezTo>
                <a:cubicBezTo>
                  <a:pt x="55880" y="501650"/>
                  <a:pt x="43180" y="491490"/>
                  <a:pt x="34290" y="480060"/>
                </a:cubicBezTo>
                <a:cubicBezTo>
                  <a:pt x="24130" y="468630"/>
                  <a:pt x="16510" y="454660"/>
                  <a:pt x="11430" y="440690"/>
                </a:cubicBezTo>
                <a:cubicBezTo>
                  <a:pt x="6350" y="426720"/>
                  <a:pt x="2540" y="412750"/>
                  <a:pt x="1270" y="397510"/>
                </a:cubicBezTo>
                <a:cubicBezTo>
                  <a:pt x="0" y="382270"/>
                  <a:pt x="2540" y="365760"/>
                  <a:pt x="6350" y="351790"/>
                </a:cubicBezTo>
                <a:cubicBezTo>
                  <a:pt x="10160" y="337820"/>
                  <a:pt x="17780" y="323850"/>
                  <a:pt x="25400" y="311150"/>
                </a:cubicBezTo>
                <a:cubicBezTo>
                  <a:pt x="34290" y="298450"/>
                  <a:pt x="44450" y="287020"/>
                  <a:pt x="55880" y="278130"/>
                </a:cubicBezTo>
                <a:cubicBezTo>
                  <a:pt x="67310" y="269240"/>
                  <a:pt x="96520" y="256540"/>
                  <a:pt x="96520" y="256540"/>
                </a:cubicBezTo>
                <a:cubicBezTo>
                  <a:pt x="96520" y="256540"/>
                  <a:pt x="203200" y="222250"/>
                  <a:pt x="255270" y="207010"/>
                </a:cubicBezTo>
                <a:cubicBezTo>
                  <a:pt x="304800" y="191770"/>
                  <a:pt x="350520" y="179070"/>
                  <a:pt x="402590" y="165100"/>
                </a:cubicBezTo>
                <a:cubicBezTo>
                  <a:pt x="459740" y="148590"/>
                  <a:pt x="516890" y="137160"/>
                  <a:pt x="581660" y="115570"/>
                </a:cubicBezTo>
                <a:cubicBezTo>
                  <a:pt x="661670" y="88900"/>
                  <a:pt x="796290" y="22860"/>
                  <a:pt x="843280" y="8890"/>
                </a:cubicBezTo>
                <a:cubicBezTo>
                  <a:pt x="859790" y="3810"/>
                  <a:pt x="866140" y="2540"/>
                  <a:pt x="877570" y="1270"/>
                </a:cubicBezTo>
                <a:cubicBezTo>
                  <a:pt x="889000" y="0"/>
                  <a:pt x="901700" y="1270"/>
                  <a:pt x="913130" y="2540"/>
                </a:cubicBezTo>
                <a:cubicBezTo>
                  <a:pt x="924560" y="3810"/>
                  <a:pt x="935990" y="7620"/>
                  <a:pt x="947420" y="12700"/>
                </a:cubicBezTo>
                <a:cubicBezTo>
                  <a:pt x="958850" y="17780"/>
                  <a:pt x="969010" y="22860"/>
                  <a:pt x="979170" y="30480"/>
                </a:cubicBezTo>
                <a:cubicBezTo>
                  <a:pt x="988060" y="36830"/>
                  <a:pt x="996950" y="45720"/>
                  <a:pt x="1004570" y="54610"/>
                </a:cubicBezTo>
                <a:cubicBezTo>
                  <a:pt x="1012190" y="63500"/>
                  <a:pt x="1018540" y="73660"/>
                  <a:pt x="1023620" y="83820"/>
                </a:cubicBezTo>
                <a:cubicBezTo>
                  <a:pt x="1028700" y="93980"/>
                  <a:pt x="1032510" y="106680"/>
                  <a:pt x="1035050" y="118110"/>
                </a:cubicBezTo>
                <a:cubicBezTo>
                  <a:pt x="1037590" y="129540"/>
                  <a:pt x="1038860" y="142240"/>
                  <a:pt x="1038860" y="153670"/>
                </a:cubicBezTo>
                <a:cubicBezTo>
                  <a:pt x="1038860" y="165100"/>
                  <a:pt x="1037590" y="177800"/>
                  <a:pt x="1033780" y="189230"/>
                </a:cubicBezTo>
                <a:cubicBezTo>
                  <a:pt x="1031240" y="200660"/>
                  <a:pt x="1026160" y="212090"/>
                  <a:pt x="1019810" y="222250"/>
                </a:cubicBezTo>
                <a:cubicBezTo>
                  <a:pt x="1013460" y="232410"/>
                  <a:pt x="1005840" y="241300"/>
                  <a:pt x="998220" y="250190"/>
                </a:cubicBezTo>
                <a:cubicBezTo>
                  <a:pt x="990600" y="259080"/>
                  <a:pt x="981710" y="266700"/>
                  <a:pt x="971550" y="273050"/>
                </a:cubicBezTo>
                <a:cubicBezTo>
                  <a:pt x="961390" y="279400"/>
                  <a:pt x="939800" y="288290"/>
                  <a:pt x="939800" y="28829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1926252" y="620077"/>
            <a:ext cx="430530" cy="434340"/>
          </a:xfrm>
          <a:custGeom>
            <a:avLst/>
            <a:gdLst/>
            <a:ahLst/>
            <a:cxnLst/>
            <a:rect l="l" t="t" r="r" b="b"/>
            <a:pathLst>
              <a:path w="574040" h="579120" extrusionOk="0">
                <a:moveTo>
                  <a:pt x="49530" y="279400"/>
                </a:moveTo>
                <a:cubicBezTo>
                  <a:pt x="195580" y="130810"/>
                  <a:pt x="231140" y="88900"/>
                  <a:pt x="257810" y="64770"/>
                </a:cubicBezTo>
                <a:cubicBezTo>
                  <a:pt x="274320" y="48260"/>
                  <a:pt x="285750" y="38100"/>
                  <a:pt x="302260" y="27940"/>
                </a:cubicBezTo>
                <a:cubicBezTo>
                  <a:pt x="318770" y="17780"/>
                  <a:pt x="336550" y="10160"/>
                  <a:pt x="355600" y="6350"/>
                </a:cubicBezTo>
                <a:cubicBezTo>
                  <a:pt x="373380" y="2540"/>
                  <a:pt x="393700" y="0"/>
                  <a:pt x="412750" y="2540"/>
                </a:cubicBezTo>
                <a:cubicBezTo>
                  <a:pt x="431800" y="5080"/>
                  <a:pt x="450850" y="11430"/>
                  <a:pt x="468630" y="19050"/>
                </a:cubicBezTo>
                <a:cubicBezTo>
                  <a:pt x="486410" y="26670"/>
                  <a:pt x="502920" y="38100"/>
                  <a:pt x="516890" y="50800"/>
                </a:cubicBezTo>
                <a:cubicBezTo>
                  <a:pt x="530860" y="63500"/>
                  <a:pt x="542290" y="80010"/>
                  <a:pt x="551180" y="96520"/>
                </a:cubicBezTo>
                <a:cubicBezTo>
                  <a:pt x="560070" y="113030"/>
                  <a:pt x="566420" y="132080"/>
                  <a:pt x="570230" y="151130"/>
                </a:cubicBezTo>
                <a:cubicBezTo>
                  <a:pt x="574040" y="170180"/>
                  <a:pt x="574040" y="190500"/>
                  <a:pt x="570230" y="209550"/>
                </a:cubicBezTo>
                <a:cubicBezTo>
                  <a:pt x="566420" y="228600"/>
                  <a:pt x="560070" y="247650"/>
                  <a:pt x="551180" y="264160"/>
                </a:cubicBezTo>
                <a:cubicBezTo>
                  <a:pt x="542290" y="280670"/>
                  <a:pt x="530860" y="297180"/>
                  <a:pt x="516890" y="309880"/>
                </a:cubicBezTo>
                <a:cubicBezTo>
                  <a:pt x="502920" y="322580"/>
                  <a:pt x="486410" y="335280"/>
                  <a:pt x="468630" y="342900"/>
                </a:cubicBezTo>
                <a:cubicBezTo>
                  <a:pt x="450850" y="350520"/>
                  <a:pt x="431800" y="356870"/>
                  <a:pt x="412750" y="358140"/>
                </a:cubicBezTo>
                <a:cubicBezTo>
                  <a:pt x="393700" y="359410"/>
                  <a:pt x="374650" y="358140"/>
                  <a:pt x="355600" y="354330"/>
                </a:cubicBezTo>
                <a:cubicBezTo>
                  <a:pt x="337820" y="350520"/>
                  <a:pt x="318770" y="344170"/>
                  <a:pt x="302260" y="334010"/>
                </a:cubicBezTo>
                <a:cubicBezTo>
                  <a:pt x="285750" y="323850"/>
                  <a:pt x="270510" y="311150"/>
                  <a:pt x="257810" y="295910"/>
                </a:cubicBezTo>
                <a:cubicBezTo>
                  <a:pt x="245110" y="281940"/>
                  <a:pt x="236220" y="264160"/>
                  <a:pt x="228600" y="246380"/>
                </a:cubicBezTo>
                <a:cubicBezTo>
                  <a:pt x="222250" y="228600"/>
                  <a:pt x="217170" y="209550"/>
                  <a:pt x="215900" y="190500"/>
                </a:cubicBezTo>
                <a:cubicBezTo>
                  <a:pt x="214630" y="171450"/>
                  <a:pt x="217170" y="151130"/>
                  <a:pt x="222250" y="133350"/>
                </a:cubicBezTo>
                <a:cubicBezTo>
                  <a:pt x="227330" y="114300"/>
                  <a:pt x="236220" y="96520"/>
                  <a:pt x="246380" y="80010"/>
                </a:cubicBezTo>
                <a:cubicBezTo>
                  <a:pt x="256540" y="64770"/>
                  <a:pt x="270510" y="49530"/>
                  <a:pt x="285750" y="38100"/>
                </a:cubicBezTo>
                <a:cubicBezTo>
                  <a:pt x="300990" y="26670"/>
                  <a:pt x="318770" y="17780"/>
                  <a:pt x="336550" y="11430"/>
                </a:cubicBezTo>
                <a:cubicBezTo>
                  <a:pt x="354330" y="5080"/>
                  <a:pt x="374650" y="2540"/>
                  <a:pt x="393700" y="2540"/>
                </a:cubicBezTo>
                <a:cubicBezTo>
                  <a:pt x="412750" y="2540"/>
                  <a:pt x="433070" y="5080"/>
                  <a:pt x="450850" y="11430"/>
                </a:cubicBezTo>
                <a:cubicBezTo>
                  <a:pt x="468630" y="17780"/>
                  <a:pt x="486410" y="26670"/>
                  <a:pt x="501650" y="38100"/>
                </a:cubicBezTo>
                <a:cubicBezTo>
                  <a:pt x="516890" y="49530"/>
                  <a:pt x="532130" y="64770"/>
                  <a:pt x="542290" y="80010"/>
                </a:cubicBezTo>
                <a:cubicBezTo>
                  <a:pt x="553720" y="96520"/>
                  <a:pt x="561340" y="114300"/>
                  <a:pt x="566420" y="133350"/>
                </a:cubicBezTo>
                <a:cubicBezTo>
                  <a:pt x="571500" y="151130"/>
                  <a:pt x="574040" y="171450"/>
                  <a:pt x="572770" y="190500"/>
                </a:cubicBezTo>
                <a:cubicBezTo>
                  <a:pt x="571500" y="209550"/>
                  <a:pt x="567690" y="228600"/>
                  <a:pt x="560070" y="246380"/>
                </a:cubicBezTo>
                <a:cubicBezTo>
                  <a:pt x="552450" y="264160"/>
                  <a:pt x="529590" y="295910"/>
                  <a:pt x="529590" y="295910"/>
                </a:cubicBezTo>
                <a:cubicBezTo>
                  <a:pt x="529590" y="295910"/>
                  <a:pt x="450850" y="372110"/>
                  <a:pt x="412750" y="410210"/>
                </a:cubicBezTo>
                <a:cubicBezTo>
                  <a:pt x="374650" y="448310"/>
                  <a:pt x="326390" y="501650"/>
                  <a:pt x="299720" y="525780"/>
                </a:cubicBezTo>
                <a:cubicBezTo>
                  <a:pt x="285750" y="538480"/>
                  <a:pt x="278130" y="543560"/>
                  <a:pt x="266700" y="551180"/>
                </a:cubicBezTo>
                <a:cubicBezTo>
                  <a:pt x="255270" y="558800"/>
                  <a:pt x="241300" y="565150"/>
                  <a:pt x="228600" y="568960"/>
                </a:cubicBezTo>
                <a:cubicBezTo>
                  <a:pt x="214630" y="574040"/>
                  <a:pt x="200660" y="576580"/>
                  <a:pt x="186690" y="577850"/>
                </a:cubicBezTo>
                <a:cubicBezTo>
                  <a:pt x="172720" y="579120"/>
                  <a:pt x="158750" y="577850"/>
                  <a:pt x="144780" y="575310"/>
                </a:cubicBezTo>
                <a:cubicBezTo>
                  <a:pt x="130810" y="572770"/>
                  <a:pt x="116840" y="567690"/>
                  <a:pt x="104140" y="562610"/>
                </a:cubicBezTo>
                <a:cubicBezTo>
                  <a:pt x="91440" y="556260"/>
                  <a:pt x="78740" y="549910"/>
                  <a:pt x="67310" y="541020"/>
                </a:cubicBezTo>
                <a:cubicBezTo>
                  <a:pt x="55880" y="532130"/>
                  <a:pt x="46990" y="521970"/>
                  <a:pt x="38100" y="511810"/>
                </a:cubicBezTo>
                <a:cubicBezTo>
                  <a:pt x="29210" y="500380"/>
                  <a:pt x="21590" y="488950"/>
                  <a:pt x="15240" y="476250"/>
                </a:cubicBezTo>
                <a:cubicBezTo>
                  <a:pt x="8890" y="463550"/>
                  <a:pt x="5080" y="449580"/>
                  <a:pt x="2540" y="435610"/>
                </a:cubicBezTo>
                <a:cubicBezTo>
                  <a:pt x="0" y="421640"/>
                  <a:pt x="0" y="407670"/>
                  <a:pt x="0" y="393700"/>
                </a:cubicBezTo>
                <a:cubicBezTo>
                  <a:pt x="0" y="379730"/>
                  <a:pt x="2540" y="365760"/>
                  <a:pt x="6350" y="351790"/>
                </a:cubicBezTo>
                <a:cubicBezTo>
                  <a:pt x="10160" y="339090"/>
                  <a:pt x="16510" y="325120"/>
                  <a:pt x="24130" y="313690"/>
                </a:cubicBezTo>
                <a:cubicBezTo>
                  <a:pt x="31750" y="300990"/>
                  <a:pt x="49530" y="279400"/>
                  <a:pt x="49530" y="27940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071033" y="1026795"/>
            <a:ext cx="560070" cy="324802"/>
          </a:xfrm>
          <a:custGeom>
            <a:avLst/>
            <a:gdLst/>
            <a:ahLst/>
            <a:cxnLst/>
            <a:rect l="l" t="t" r="r" b="b"/>
            <a:pathLst>
              <a:path w="746760" h="433070" extrusionOk="0">
                <a:moveTo>
                  <a:pt x="140970" y="82550"/>
                </a:moveTo>
                <a:cubicBezTo>
                  <a:pt x="351790" y="36830"/>
                  <a:pt x="435610" y="16510"/>
                  <a:pt x="481330" y="8890"/>
                </a:cubicBezTo>
                <a:cubicBezTo>
                  <a:pt x="508000" y="5080"/>
                  <a:pt x="523240" y="1270"/>
                  <a:pt x="543560" y="1270"/>
                </a:cubicBezTo>
                <a:cubicBezTo>
                  <a:pt x="563880" y="1270"/>
                  <a:pt x="584200" y="1270"/>
                  <a:pt x="603250" y="6350"/>
                </a:cubicBezTo>
                <a:cubicBezTo>
                  <a:pt x="622300" y="11430"/>
                  <a:pt x="642620" y="19050"/>
                  <a:pt x="659130" y="29210"/>
                </a:cubicBezTo>
                <a:cubicBezTo>
                  <a:pt x="675640" y="39370"/>
                  <a:pt x="690880" y="54610"/>
                  <a:pt x="703580" y="69850"/>
                </a:cubicBezTo>
                <a:cubicBezTo>
                  <a:pt x="716280" y="85090"/>
                  <a:pt x="726440" y="104140"/>
                  <a:pt x="732790" y="121920"/>
                </a:cubicBezTo>
                <a:cubicBezTo>
                  <a:pt x="740410" y="140970"/>
                  <a:pt x="744220" y="161290"/>
                  <a:pt x="745490" y="180340"/>
                </a:cubicBezTo>
                <a:cubicBezTo>
                  <a:pt x="746760" y="200660"/>
                  <a:pt x="742950" y="220980"/>
                  <a:pt x="736600" y="240030"/>
                </a:cubicBezTo>
                <a:cubicBezTo>
                  <a:pt x="731520" y="259080"/>
                  <a:pt x="722630" y="278130"/>
                  <a:pt x="711200" y="294640"/>
                </a:cubicBezTo>
                <a:cubicBezTo>
                  <a:pt x="699770" y="311150"/>
                  <a:pt x="684530" y="325120"/>
                  <a:pt x="668020" y="336550"/>
                </a:cubicBezTo>
                <a:cubicBezTo>
                  <a:pt x="651510" y="347980"/>
                  <a:pt x="633730" y="356870"/>
                  <a:pt x="614680" y="363220"/>
                </a:cubicBezTo>
                <a:cubicBezTo>
                  <a:pt x="595630" y="369570"/>
                  <a:pt x="575310" y="372110"/>
                  <a:pt x="554990" y="372110"/>
                </a:cubicBezTo>
                <a:cubicBezTo>
                  <a:pt x="535940" y="372110"/>
                  <a:pt x="514350" y="367030"/>
                  <a:pt x="496570" y="360680"/>
                </a:cubicBezTo>
                <a:cubicBezTo>
                  <a:pt x="477520" y="354330"/>
                  <a:pt x="459740" y="344170"/>
                  <a:pt x="444500" y="331470"/>
                </a:cubicBezTo>
                <a:cubicBezTo>
                  <a:pt x="429260" y="318770"/>
                  <a:pt x="415290" y="303530"/>
                  <a:pt x="403860" y="287020"/>
                </a:cubicBezTo>
                <a:cubicBezTo>
                  <a:pt x="393700" y="270510"/>
                  <a:pt x="384810" y="251460"/>
                  <a:pt x="379730" y="232410"/>
                </a:cubicBezTo>
                <a:cubicBezTo>
                  <a:pt x="374650" y="213360"/>
                  <a:pt x="373380" y="191770"/>
                  <a:pt x="374650" y="172720"/>
                </a:cubicBezTo>
                <a:cubicBezTo>
                  <a:pt x="375920" y="152400"/>
                  <a:pt x="381000" y="132080"/>
                  <a:pt x="388620" y="114300"/>
                </a:cubicBezTo>
                <a:cubicBezTo>
                  <a:pt x="396240" y="96520"/>
                  <a:pt x="408940" y="78740"/>
                  <a:pt x="421640" y="63500"/>
                </a:cubicBezTo>
                <a:cubicBezTo>
                  <a:pt x="434340" y="48260"/>
                  <a:pt x="450850" y="35560"/>
                  <a:pt x="467360" y="25400"/>
                </a:cubicBezTo>
                <a:cubicBezTo>
                  <a:pt x="483870" y="15240"/>
                  <a:pt x="504190" y="8890"/>
                  <a:pt x="523240" y="5080"/>
                </a:cubicBezTo>
                <a:cubicBezTo>
                  <a:pt x="542290" y="1270"/>
                  <a:pt x="563880" y="0"/>
                  <a:pt x="584200" y="2540"/>
                </a:cubicBezTo>
                <a:cubicBezTo>
                  <a:pt x="603250" y="5080"/>
                  <a:pt x="623570" y="11430"/>
                  <a:pt x="641350" y="20320"/>
                </a:cubicBezTo>
                <a:cubicBezTo>
                  <a:pt x="659130" y="29210"/>
                  <a:pt x="675640" y="40640"/>
                  <a:pt x="689610" y="54610"/>
                </a:cubicBezTo>
                <a:cubicBezTo>
                  <a:pt x="703580" y="68580"/>
                  <a:pt x="716280" y="85090"/>
                  <a:pt x="725170" y="102870"/>
                </a:cubicBezTo>
                <a:cubicBezTo>
                  <a:pt x="734060" y="120650"/>
                  <a:pt x="740410" y="140970"/>
                  <a:pt x="742950" y="161290"/>
                </a:cubicBezTo>
                <a:cubicBezTo>
                  <a:pt x="745490" y="180340"/>
                  <a:pt x="745490" y="201930"/>
                  <a:pt x="741680" y="220980"/>
                </a:cubicBezTo>
                <a:cubicBezTo>
                  <a:pt x="737870" y="240030"/>
                  <a:pt x="730250" y="260350"/>
                  <a:pt x="721360" y="276860"/>
                </a:cubicBezTo>
                <a:cubicBezTo>
                  <a:pt x="711200" y="294640"/>
                  <a:pt x="698500" y="311150"/>
                  <a:pt x="684530" y="323850"/>
                </a:cubicBezTo>
                <a:cubicBezTo>
                  <a:pt x="669290" y="337820"/>
                  <a:pt x="651510" y="349250"/>
                  <a:pt x="633730" y="356870"/>
                </a:cubicBezTo>
                <a:cubicBezTo>
                  <a:pt x="615950" y="364490"/>
                  <a:pt x="575310" y="370840"/>
                  <a:pt x="575310" y="370840"/>
                </a:cubicBezTo>
                <a:cubicBezTo>
                  <a:pt x="575310" y="370840"/>
                  <a:pt x="430530" y="387350"/>
                  <a:pt x="367030" y="397510"/>
                </a:cubicBezTo>
                <a:cubicBezTo>
                  <a:pt x="312420" y="406400"/>
                  <a:pt x="251460" y="424180"/>
                  <a:pt x="215900" y="429260"/>
                </a:cubicBezTo>
                <a:cubicBezTo>
                  <a:pt x="196850" y="431800"/>
                  <a:pt x="186690" y="433070"/>
                  <a:pt x="172720" y="433070"/>
                </a:cubicBezTo>
                <a:cubicBezTo>
                  <a:pt x="158750" y="433070"/>
                  <a:pt x="144780" y="430530"/>
                  <a:pt x="130810" y="426720"/>
                </a:cubicBezTo>
                <a:cubicBezTo>
                  <a:pt x="116840" y="422910"/>
                  <a:pt x="104140" y="417830"/>
                  <a:pt x="91440" y="410210"/>
                </a:cubicBezTo>
                <a:cubicBezTo>
                  <a:pt x="78740" y="403860"/>
                  <a:pt x="67310" y="394970"/>
                  <a:pt x="57150" y="384810"/>
                </a:cubicBezTo>
                <a:cubicBezTo>
                  <a:pt x="46990" y="374650"/>
                  <a:pt x="36830" y="363220"/>
                  <a:pt x="29210" y="351790"/>
                </a:cubicBezTo>
                <a:cubicBezTo>
                  <a:pt x="21590" y="340360"/>
                  <a:pt x="15240" y="326390"/>
                  <a:pt x="10160" y="313690"/>
                </a:cubicBezTo>
                <a:cubicBezTo>
                  <a:pt x="5080" y="299720"/>
                  <a:pt x="2540" y="285750"/>
                  <a:pt x="1270" y="271780"/>
                </a:cubicBezTo>
                <a:cubicBezTo>
                  <a:pt x="0" y="257810"/>
                  <a:pt x="0" y="242570"/>
                  <a:pt x="2540" y="228600"/>
                </a:cubicBezTo>
                <a:cubicBezTo>
                  <a:pt x="5080" y="214630"/>
                  <a:pt x="8890" y="200660"/>
                  <a:pt x="13970" y="187960"/>
                </a:cubicBezTo>
                <a:cubicBezTo>
                  <a:pt x="19050" y="175260"/>
                  <a:pt x="26670" y="162560"/>
                  <a:pt x="35560" y="151130"/>
                </a:cubicBezTo>
                <a:cubicBezTo>
                  <a:pt x="44450" y="139700"/>
                  <a:pt x="53340" y="128270"/>
                  <a:pt x="64770" y="119380"/>
                </a:cubicBezTo>
                <a:cubicBezTo>
                  <a:pt x="74930" y="110490"/>
                  <a:pt x="87630" y="102870"/>
                  <a:pt x="100330" y="96520"/>
                </a:cubicBezTo>
                <a:cubicBezTo>
                  <a:pt x="113030" y="90170"/>
                  <a:pt x="140970" y="82550"/>
                  <a:pt x="140970" y="8255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-703788">
            <a:off x="12182455" y="1496184"/>
            <a:ext cx="524827" cy="458153"/>
          </a:xfrm>
          <a:custGeom>
            <a:avLst/>
            <a:gdLst/>
            <a:ahLst/>
            <a:cxnLst/>
            <a:rect l="l" t="t" r="r" b="b"/>
            <a:pathLst>
              <a:path w="699770" h="610870" extrusionOk="0">
                <a:moveTo>
                  <a:pt x="280670" y="36830"/>
                </a:moveTo>
                <a:cubicBezTo>
                  <a:pt x="499110" y="204470"/>
                  <a:pt x="612140" y="270510"/>
                  <a:pt x="650240" y="309880"/>
                </a:cubicBezTo>
                <a:cubicBezTo>
                  <a:pt x="668020" y="327660"/>
                  <a:pt x="674370" y="340360"/>
                  <a:pt x="681990" y="356870"/>
                </a:cubicBezTo>
                <a:cubicBezTo>
                  <a:pt x="689610" y="374650"/>
                  <a:pt x="694690" y="393700"/>
                  <a:pt x="697230" y="412750"/>
                </a:cubicBezTo>
                <a:cubicBezTo>
                  <a:pt x="699770" y="431800"/>
                  <a:pt x="698500" y="450850"/>
                  <a:pt x="694690" y="469900"/>
                </a:cubicBezTo>
                <a:cubicBezTo>
                  <a:pt x="690880" y="488950"/>
                  <a:pt x="683260" y="508000"/>
                  <a:pt x="673100" y="524510"/>
                </a:cubicBezTo>
                <a:cubicBezTo>
                  <a:pt x="662940" y="541020"/>
                  <a:pt x="650240" y="554990"/>
                  <a:pt x="635000" y="567690"/>
                </a:cubicBezTo>
                <a:cubicBezTo>
                  <a:pt x="621030" y="579120"/>
                  <a:pt x="603250" y="589280"/>
                  <a:pt x="585470" y="596900"/>
                </a:cubicBezTo>
                <a:cubicBezTo>
                  <a:pt x="567690" y="603250"/>
                  <a:pt x="548640" y="608330"/>
                  <a:pt x="529590" y="609600"/>
                </a:cubicBezTo>
                <a:cubicBezTo>
                  <a:pt x="510540" y="610870"/>
                  <a:pt x="490220" y="608330"/>
                  <a:pt x="472440" y="603250"/>
                </a:cubicBezTo>
                <a:cubicBezTo>
                  <a:pt x="453390" y="598170"/>
                  <a:pt x="434340" y="590550"/>
                  <a:pt x="419100" y="579120"/>
                </a:cubicBezTo>
                <a:cubicBezTo>
                  <a:pt x="403860" y="568960"/>
                  <a:pt x="389890" y="553720"/>
                  <a:pt x="378460" y="538480"/>
                </a:cubicBezTo>
                <a:cubicBezTo>
                  <a:pt x="367030" y="523240"/>
                  <a:pt x="356870" y="505460"/>
                  <a:pt x="350520" y="487680"/>
                </a:cubicBezTo>
                <a:cubicBezTo>
                  <a:pt x="344170" y="469900"/>
                  <a:pt x="341630" y="449580"/>
                  <a:pt x="341630" y="430530"/>
                </a:cubicBezTo>
                <a:cubicBezTo>
                  <a:pt x="341630" y="411480"/>
                  <a:pt x="345440" y="391160"/>
                  <a:pt x="351790" y="373380"/>
                </a:cubicBezTo>
                <a:cubicBezTo>
                  <a:pt x="358140" y="355600"/>
                  <a:pt x="367030" y="337820"/>
                  <a:pt x="378460" y="322580"/>
                </a:cubicBezTo>
                <a:cubicBezTo>
                  <a:pt x="389890" y="307340"/>
                  <a:pt x="405130" y="293370"/>
                  <a:pt x="420370" y="283210"/>
                </a:cubicBezTo>
                <a:cubicBezTo>
                  <a:pt x="436880" y="273050"/>
                  <a:pt x="454660" y="264160"/>
                  <a:pt x="473710" y="259080"/>
                </a:cubicBezTo>
                <a:cubicBezTo>
                  <a:pt x="491490" y="254000"/>
                  <a:pt x="511810" y="252730"/>
                  <a:pt x="530860" y="254000"/>
                </a:cubicBezTo>
                <a:cubicBezTo>
                  <a:pt x="549910" y="255270"/>
                  <a:pt x="568960" y="259080"/>
                  <a:pt x="586740" y="265430"/>
                </a:cubicBezTo>
                <a:cubicBezTo>
                  <a:pt x="604520" y="273050"/>
                  <a:pt x="622300" y="283210"/>
                  <a:pt x="636270" y="295910"/>
                </a:cubicBezTo>
                <a:cubicBezTo>
                  <a:pt x="650240" y="308610"/>
                  <a:pt x="662940" y="323850"/>
                  <a:pt x="673100" y="340360"/>
                </a:cubicBezTo>
                <a:cubicBezTo>
                  <a:pt x="683260" y="356870"/>
                  <a:pt x="690880" y="374650"/>
                  <a:pt x="694690" y="393700"/>
                </a:cubicBezTo>
                <a:cubicBezTo>
                  <a:pt x="698500" y="411480"/>
                  <a:pt x="699770" y="431800"/>
                  <a:pt x="697230" y="450850"/>
                </a:cubicBezTo>
                <a:cubicBezTo>
                  <a:pt x="694690" y="469900"/>
                  <a:pt x="689610" y="488950"/>
                  <a:pt x="681990" y="506730"/>
                </a:cubicBezTo>
                <a:cubicBezTo>
                  <a:pt x="674370" y="524510"/>
                  <a:pt x="661670" y="541020"/>
                  <a:pt x="648970" y="554990"/>
                </a:cubicBezTo>
                <a:cubicBezTo>
                  <a:pt x="636270" y="568960"/>
                  <a:pt x="619760" y="580390"/>
                  <a:pt x="603250" y="589280"/>
                </a:cubicBezTo>
                <a:cubicBezTo>
                  <a:pt x="586740" y="598170"/>
                  <a:pt x="567690" y="604520"/>
                  <a:pt x="548640" y="607060"/>
                </a:cubicBezTo>
                <a:cubicBezTo>
                  <a:pt x="529590" y="609600"/>
                  <a:pt x="509270" y="610870"/>
                  <a:pt x="490220" y="607060"/>
                </a:cubicBezTo>
                <a:cubicBezTo>
                  <a:pt x="471170" y="603250"/>
                  <a:pt x="452120" y="596900"/>
                  <a:pt x="435610" y="588010"/>
                </a:cubicBezTo>
                <a:cubicBezTo>
                  <a:pt x="419100" y="579120"/>
                  <a:pt x="389890" y="553720"/>
                  <a:pt x="389890" y="553720"/>
                </a:cubicBezTo>
                <a:cubicBezTo>
                  <a:pt x="389890" y="553720"/>
                  <a:pt x="280670" y="471170"/>
                  <a:pt x="227330" y="431800"/>
                </a:cubicBezTo>
                <a:cubicBezTo>
                  <a:pt x="173990" y="392430"/>
                  <a:pt x="101600" y="342900"/>
                  <a:pt x="69850" y="316230"/>
                </a:cubicBezTo>
                <a:cubicBezTo>
                  <a:pt x="54610" y="303530"/>
                  <a:pt x="48260" y="297180"/>
                  <a:pt x="39370" y="287020"/>
                </a:cubicBezTo>
                <a:cubicBezTo>
                  <a:pt x="30480" y="275590"/>
                  <a:pt x="22860" y="264160"/>
                  <a:pt x="16510" y="251460"/>
                </a:cubicBezTo>
                <a:cubicBezTo>
                  <a:pt x="10160" y="238760"/>
                  <a:pt x="5080" y="224790"/>
                  <a:pt x="2540" y="210820"/>
                </a:cubicBezTo>
                <a:cubicBezTo>
                  <a:pt x="0" y="196850"/>
                  <a:pt x="0" y="182880"/>
                  <a:pt x="0" y="168910"/>
                </a:cubicBezTo>
                <a:cubicBezTo>
                  <a:pt x="0" y="154940"/>
                  <a:pt x="2540" y="140970"/>
                  <a:pt x="6350" y="127000"/>
                </a:cubicBezTo>
                <a:cubicBezTo>
                  <a:pt x="10160" y="114300"/>
                  <a:pt x="16510" y="100330"/>
                  <a:pt x="22860" y="88900"/>
                </a:cubicBezTo>
                <a:cubicBezTo>
                  <a:pt x="30480" y="76200"/>
                  <a:pt x="38100" y="64770"/>
                  <a:pt x="48260" y="54610"/>
                </a:cubicBezTo>
                <a:cubicBezTo>
                  <a:pt x="58420" y="44450"/>
                  <a:pt x="69850" y="35560"/>
                  <a:pt x="81280" y="27940"/>
                </a:cubicBezTo>
                <a:cubicBezTo>
                  <a:pt x="92710" y="20320"/>
                  <a:pt x="106680" y="13970"/>
                  <a:pt x="119380" y="10160"/>
                </a:cubicBezTo>
                <a:cubicBezTo>
                  <a:pt x="133350" y="5080"/>
                  <a:pt x="147320" y="2540"/>
                  <a:pt x="161290" y="1270"/>
                </a:cubicBezTo>
                <a:cubicBezTo>
                  <a:pt x="175260" y="0"/>
                  <a:pt x="189230" y="1270"/>
                  <a:pt x="203200" y="3810"/>
                </a:cubicBezTo>
                <a:cubicBezTo>
                  <a:pt x="217170" y="6350"/>
                  <a:pt x="231140" y="10160"/>
                  <a:pt x="243840" y="15240"/>
                </a:cubicBezTo>
                <a:cubicBezTo>
                  <a:pt x="256540" y="20320"/>
                  <a:pt x="280670" y="36830"/>
                  <a:pt x="280670" y="3683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29">
          <a:extLst>
            <a:ext uri="{FF2B5EF4-FFF2-40B4-BE49-F238E27FC236}">
              <a16:creationId xmlns:a16="http://schemas.microsoft.com/office/drawing/2014/main" id="{C47942D2-B013-1DBF-B4B9-B501BC5A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>
            <a:extLst>
              <a:ext uri="{FF2B5EF4-FFF2-40B4-BE49-F238E27FC236}">
                <a16:creationId xmlns:a16="http://schemas.microsoft.com/office/drawing/2014/main" id="{3F7AE130-0541-C68C-5E98-282191CB9FA3}"/>
              </a:ext>
            </a:extLst>
          </p:cNvPr>
          <p:cNvSpPr/>
          <p:nvPr/>
        </p:nvSpPr>
        <p:spPr>
          <a:xfrm>
            <a:off x="-1850443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31" name="Google Shape;331;p26">
            <a:extLst>
              <a:ext uri="{FF2B5EF4-FFF2-40B4-BE49-F238E27FC236}">
                <a16:creationId xmlns:a16="http://schemas.microsoft.com/office/drawing/2014/main" id="{42C27138-F274-083D-73E7-D05DD30EAD8E}"/>
              </a:ext>
            </a:extLst>
          </p:cNvPr>
          <p:cNvSpPr/>
          <p:nvPr/>
        </p:nvSpPr>
        <p:spPr>
          <a:xfrm>
            <a:off x="10315767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47" name="Google Shape;347;p26">
            <a:extLst>
              <a:ext uri="{FF2B5EF4-FFF2-40B4-BE49-F238E27FC236}">
                <a16:creationId xmlns:a16="http://schemas.microsoft.com/office/drawing/2014/main" id="{747C34BE-1019-302A-C8B8-B7F0AEC31F95}"/>
              </a:ext>
            </a:extLst>
          </p:cNvPr>
          <p:cNvSpPr/>
          <p:nvPr/>
        </p:nvSpPr>
        <p:spPr>
          <a:xfrm flipH="1">
            <a:off x="-4307387" y="1619096"/>
            <a:ext cx="8480082" cy="8402990"/>
          </a:xfrm>
          <a:custGeom>
            <a:avLst/>
            <a:gdLst/>
            <a:ahLst/>
            <a:cxnLst/>
            <a:rect l="l" t="t" r="r" b="b"/>
            <a:pathLst>
              <a:path w="8480082" h="8402990" extrusionOk="0">
                <a:moveTo>
                  <a:pt x="8480081" y="0"/>
                </a:moveTo>
                <a:lnTo>
                  <a:pt x="0" y="0"/>
                </a:lnTo>
                <a:lnTo>
                  <a:pt x="0" y="8402990"/>
                </a:lnTo>
                <a:lnTo>
                  <a:pt x="8480081" y="8402990"/>
                </a:lnTo>
                <a:lnTo>
                  <a:pt x="848008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9B9FCB-3564-229D-9611-77D932C9E98A}"/>
              </a:ext>
            </a:extLst>
          </p:cNvPr>
          <p:cNvSpPr txBox="1"/>
          <p:nvPr/>
        </p:nvSpPr>
        <p:spPr>
          <a:xfrm>
            <a:off x="4172695" y="425626"/>
            <a:ext cx="1250806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6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ACTIVADOR COGNITIVO: </a:t>
            </a:r>
            <a:br>
              <a:rPr lang="es-MX" sz="6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</a:br>
            <a:endParaRPr lang="es-MX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F4577-68EE-C0D9-749A-22A707277AF6}"/>
              </a:ext>
            </a:extLst>
          </p:cNvPr>
          <p:cNvSpPr txBox="1"/>
          <p:nvPr/>
        </p:nvSpPr>
        <p:spPr>
          <a:xfrm>
            <a:off x="4172695" y="2341817"/>
            <a:ext cx="135763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Juego: “¿Dónde suena más fuerte?”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pronuncia palabras con distintos acentos (mamá, mesa, teléfono) y pide a los estudiantes repetirlas en voz alta.</a:t>
            </a: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Luego les pregunta:</a:t>
            </a: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¿En qué sílaba suena más fuerte?</a:t>
            </a: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¿Es al final, en el medio o al comienzo?</a:t>
            </a:r>
          </a:p>
        </p:txBody>
      </p:sp>
    </p:spTree>
    <p:extLst>
      <p:ext uri="{BB962C8B-B14F-4D97-AF65-F5344CB8AC3E}">
        <p14:creationId xmlns:p14="http://schemas.microsoft.com/office/powerpoint/2010/main" val="128908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29">
          <a:extLst>
            <a:ext uri="{FF2B5EF4-FFF2-40B4-BE49-F238E27FC236}">
              <a16:creationId xmlns:a16="http://schemas.microsoft.com/office/drawing/2014/main" id="{B7FB3822-5F5E-E962-411A-A1F2485D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>
            <a:extLst>
              <a:ext uri="{FF2B5EF4-FFF2-40B4-BE49-F238E27FC236}">
                <a16:creationId xmlns:a16="http://schemas.microsoft.com/office/drawing/2014/main" id="{C8287B19-3545-316D-7934-AB81F1B1A5A5}"/>
              </a:ext>
            </a:extLst>
          </p:cNvPr>
          <p:cNvSpPr/>
          <p:nvPr/>
        </p:nvSpPr>
        <p:spPr>
          <a:xfrm>
            <a:off x="-1850443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31" name="Google Shape;331;p26">
            <a:extLst>
              <a:ext uri="{FF2B5EF4-FFF2-40B4-BE49-F238E27FC236}">
                <a16:creationId xmlns:a16="http://schemas.microsoft.com/office/drawing/2014/main" id="{478ECD29-217F-F559-07D3-9A81C0B12D9B}"/>
              </a:ext>
            </a:extLst>
          </p:cNvPr>
          <p:cNvSpPr/>
          <p:nvPr/>
        </p:nvSpPr>
        <p:spPr>
          <a:xfrm>
            <a:off x="10315767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32" name="Google Shape;332;p26">
            <a:extLst>
              <a:ext uri="{FF2B5EF4-FFF2-40B4-BE49-F238E27FC236}">
                <a16:creationId xmlns:a16="http://schemas.microsoft.com/office/drawing/2014/main" id="{2D42DF40-0EBD-8EEB-1220-44AB400C3F77}"/>
              </a:ext>
            </a:extLst>
          </p:cNvPr>
          <p:cNvGrpSpPr/>
          <p:nvPr/>
        </p:nvGrpSpPr>
        <p:grpSpPr>
          <a:xfrm>
            <a:off x="601179" y="-63500"/>
            <a:ext cx="13915756" cy="9545795"/>
            <a:chOff x="0" y="-57150"/>
            <a:chExt cx="3665055" cy="1649660"/>
          </a:xfrm>
        </p:grpSpPr>
        <p:sp>
          <p:nvSpPr>
            <p:cNvPr id="333" name="Google Shape;333;p26">
              <a:extLst>
                <a:ext uri="{FF2B5EF4-FFF2-40B4-BE49-F238E27FC236}">
                  <a16:creationId xmlns:a16="http://schemas.microsoft.com/office/drawing/2014/main" id="{D066FA95-9C27-C179-3DCB-9E93362BA947}"/>
                </a:ext>
              </a:extLst>
            </p:cNvPr>
            <p:cNvSpPr/>
            <p:nvPr/>
          </p:nvSpPr>
          <p:spPr>
            <a:xfrm>
              <a:off x="0" y="0"/>
              <a:ext cx="3665055" cy="1592510"/>
            </a:xfrm>
            <a:custGeom>
              <a:avLst/>
              <a:gdLst/>
              <a:ahLst/>
              <a:cxnLst/>
              <a:rect l="l" t="t" r="r" b="b"/>
              <a:pathLst>
                <a:path w="3665055" h="1592510" extrusionOk="0">
                  <a:moveTo>
                    <a:pt x="28373" y="0"/>
                  </a:moveTo>
                  <a:lnTo>
                    <a:pt x="3636682" y="0"/>
                  </a:lnTo>
                  <a:cubicBezTo>
                    <a:pt x="3644207" y="0"/>
                    <a:pt x="3651424" y="2989"/>
                    <a:pt x="3656745" y="8310"/>
                  </a:cubicBezTo>
                  <a:cubicBezTo>
                    <a:pt x="3662066" y="13631"/>
                    <a:pt x="3665055" y="20848"/>
                    <a:pt x="3665055" y="28373"/>
                  </a:cubicBezTo>
                  <a:lnTo>
                    <a:pt x="3665055" y="1564136"/>
                  </a:lnTo>
                  <a:cubicBezTo>
                    <a:pt x="3665055" y="1579807"/>
                    <a:pt x="3652352" y="1592510"/>
                    <a:pt x="3636682" y="1592510"/>
                  </a:cubicBezTo>
                  <a:lnTo>
                    <a:pt x="28373" y="1592510"/>
                  </a:lnTo>
                  <a:cubicBezTo>
                    <a:pt x="12703" y="1592510"/>
                    <a:pt x="0" y="1579807"/>
                    <a:pt x="0" y="1564136"/>
                  </a:cubicBezTo>
                  <a:lnTo>
                    <a:pt x="0" y="28373"/>
                  </a:lnTo>
                  <a:cubicBezTo>
                    <a:pt x="0" y="12703"/>
                    <a:pt x="12703" y="0"/>
                    <a:pt x="28373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>
              <a:extLst>
                <a:ext uri="{FF2B5EF4-FFF2-40B4-BE49-F238E27FC236}">
                  <a16:creationId xmlns:a16="http://schemas.microsoft.com/office/drawing/2014/main" id="{10695214-1354-A711-B747-C5624CB70D2A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6">
            <a:extLst>
              <a:ext uri="{FF2B5EF4-FFF2-40B4-BE49-F238E27FC236}">
                <a16:creationId xmlns:a16="http://schemas.microsoft.com/office/drawing/2014/main" id="{D866330E-24ED-D363-8C17-8BD9E88F4DAB}"/>
              </a:ext>
            </a:extLst>
          </p:cNvPr>
          <p:cNvSpPr/>
          <p:nvPr/>
        </p:nvSpPr>
        <p:spPr>
          <a:xfrm flipH="1">
            <a:off x="14505149" y="1410005"/>
            <a:ext cx="8480082" cy="8402990"/>
          </a:xfrm>
          <a:custGeom>
            <a:avLst/>
            <a:gdLst/>
            <a:ahLst/>
            <a:cxnLst/>
            <a:rect l="l" t="t" r="r" b="b"/>
            <a:pathLst>
              <a:path w="8480082" h="8402990" extrusionOk="0">
                <a:moveTo>
                  <a:pt x="8480081" y="0"/>
                </a:moveTo>
                <a:lnTo>
                  <a:pt x="0" y="0"/>
                </a:lnTo>
                <a:lnTo>
                  <a:pt x="0" y="8402990"/>
                </a:lnTo>
                <a:lnTo>
                  <a:pt x="8480081" y="8402990"/>
                </a:lnTo>
                <a:lnTo>
                  <a:pt x="848008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EE2407-D6C0-998D-6FB2-D55DD4CABF16}"/>
              </a:ext>
            </a:extLst>
          </p:cNvPr>
          <p:cNvSpPr txBox="1"/>
          <p:nvPr/>
        </p:nvSpPr>
        <p:spPr>
          <a:xfrm>
            <a:off x="1584362" y="1028362"/>
            <a:ext cx="12020126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</a:rPr>
              <a:t>Explicación del tema:</a:t>
            </a:r>
          </a:p>
          <a:p>
            <a:r>
              <a:rPr lang="es-MX" sz="3600" dirty="0"/>
              <a:t>La docente explica que </a:t>
            </a:r>
            <a:r>
              <a:rPr lang="es-MX" sz="3600" b="1" dirty="0"/>
              <a:t>todas las palabras tienen sílabas</a:t>
            </a:r>
            <a:r>
              <a:rPr lang="es-MX" sz="3600" dirty="0"/>
              <a:t>, y una de ellas </a:t>
            </a:r>
            <a:r>
              <a:rPr lang="es-MX" sz="3600" b="1" dirty="0"/>
              <a:t>suena más fuerte</a:t>
            </a:r>
            <a:r>
              <a:rPr lang="es-MX" sz="3600" dirty="0"/>
              <a:t>, es decir, </a:t>
            </a:r>
            <a:r>
              <a:rPr lang="es-MX" sz="3600" b="1" dirty="0"/>
              <a:t>lleva el acento</a:t>
            </a:r>
            <a:r>
              <a:rPr lang="es-MX" sz="3600" dirty="0"/>
              <a:t>.</a:t>
            </a:r>
          </a:p>
          <a:p>
            <a:r>
              <a:rPr lang="es-MX" sz="3600" dirty="0"/>
              <a:t>Según dónde está esa sílaba fuerte, las palabras se clasifican en:</a:t>
            </a:r>
          </a:p>
          <a:p>
            <a:r>
              <a:rPr lang="es-MX" sz="3600" b="1" dirty="0">
                <a:solidFill>
                  <a:srgbClr val="FF0000"/>
                </a:solidFill>
              </a:rPr>
              <a:t>Agudas:</a:t>
            </a:r>
            <a:r>
              <a:rPr lang="es-MX" sz="3600" dirty="0">
                <a:solidFill>
                  <a:srgbClr val="FF0000"/>
                </a:solidFill>
              </a:rPr>
              <a:t> </a:t>
            </a:r>
            <a:r>
              <a:rPr lang="es-MX" sz="3600" dirty="0"/>
              <a:t>llevan la fuerza en la </a:t>
            </a:r>
            <a:r>
              <a:rPr lang="es-MX" sz="3600" b="1" dirty="0"/>
              <a:t>última sílaba</a:t>
            </a:r>
            <a:r>
              <a:rPr lang="es-MX" sz="3600" dirty="0"/>
              <a:t> (mamá, café).</a:t>
            </a:r>
          </a:p>
          <a:p>
            <a:r>
              <a:rPr lang="es-MX" sz="3600" b="1" dirty="0">
                <a:solidFill>
                  <a:srgbClr val="FF0000"/>
                </a:solidFill>
              </a:rPr>
              <a:t>Graves o llanas:</a:t>
            </a:r>
            <a:r>
              <a:rPr lang="es-MX" sz="3600" dirty="0">
                <a:solidFill>
                  <a:srgbClr val="FF0000"/>
                </a:solidFill>
              </a:rPr>
              <a:t> </a:t>
            </a:r>
            <a:r>
              <a:rPr lang="es-MX" sz="3600" dirty="0"/>
              <a:t>llevan la fuerza en la </a:t>
            </a:r>
            <a:r>
              <a:rPr lang="es-MX" sz="3600" b="1" dirty="0"/>
              <a:t>penúltima sílaba</a:t>
            </a:r>
            <a:r>
              <a:rPr lang="es-MX" sz="3600" dirty="0"/>
              <a:t> (mesa, casa).</a:t>
            </a:r>
          </a:p>
          <a:p>
            <a:r>
              <a:rPr lang="es-MX" sz="3600" b="1" dirty="0">
                <a:solidFill>
                  <a:srgbClr val="FF0000"/>
                </a:solidFill>
              </a:rPr>
              <a:t>Esdrújulas:</a:t>
            </a:r>
            <a:r>
              <a:rPr lang="es-MX" sz="3600" dirty="0">
                <a:solidFill>
                  <a:srgbClr val="FF0000"/>
                </a:solidFill>
              </a:rPr>
              <a:t> </a:t>
            </a:r>
            <a:r>
              <a:rPr lang="es-MX" sz="3600" dirty="0"/>
              <a:t>llevan la fuerza en la </a:t>
            </a:r>
            <a:r>
              <a:rPr lang="es-MX" sz="3600" b="1" dirty="0"/>
              <a:t>antepenúltima sílaba</a:t>
            </a:r>
            <a:r>
              <a:rPr lang="es-MX" sz="3600" dirty="0"/>
              <a:t> (teléfono, pájaro). Las esdrújulas </a:t>
            </a:r>
            <a:r>
              <a:rPr lang="es-MX" sz="3600" b="1" dirty="0"/>
              <a:t>siempre llevan tilde</a:t>
            </a:r>
            <a:r>
              <a:rPr lang="es-MX" sz="3600" dirty="0"/>
              <a:t>.</a:t>
            </a:r>
          </a:p>
          <a:p>
            <a:r>
              <a:rPr lang="es-MX" sz="3600" dirty="0"/>
              <a:t>Se escribe en el tablero una palabra de cada tipo, se pronuncia y se analiza en conjunto.</a:t>
            </a:r>
          </a:p>
        </p:txBody>
      </p:sp>
    </p:spTree>
    <p:extLst>
      <p:ext uri="{BB962C8B-B14F-4D97-AF65-F5344CB8AC3E}">
        <p14:creationId xmlns:p14="http://schemas.microsoft.com/office/powerpoint/2010/main" val="126054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/>
          <p:cNvSpPr/>
          <p:nvPr/>
        </p:nvSpPr>
        <p:spPr>
          <a:xfrm>
            <a:off x="4838347" y="2873798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1" y="0"/>
                </a:lnTo>
                <a:lnTo>
                  <a:pt x="13899681" y="9193491"/>
                </a:lnTo>
                <a:lnTo>
                  <a:pt x="0" y="9193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1" name="Google Shape;441;p32"/>
          <p:cNvSpPr/>
          <p:nvPr/>
        </p:nvSpPr>
        <p:spPr>
          <a:xfrm>
            <a:off x="-7778305" y="6478556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2" y="0"/>
                </a:lnTo>
                <a:lnTo>
                  <a:pt x="13899682" y="9193490"/>
                </a:lnTo>
                <a:lnTo>
                  <a:pt x="0" y="9193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3" name="Google Shape;443;p32"/>
          <p:cNvSpPr txBox="1"/>
          <p:nvPr/>
        </p:nvSpPr>
        <p:spPr>
          <a:xfrm>
            <a:off x="1301783" y="887533"/>
            <a:ext cx="15684434" cy="92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Juego “Salta al acento” (oral y corporal):</a:t>
            </a:r>
            <a:endParaRPr lang="es-MX" sz="4000" dirty="0">
              <a:solidFill>
                <a:srgbClr val="FF0000"/>
              </a:solidFill>
            </a:endParaRPr>
          </a:p>
          <a:p>
            <a:r>
              <a:rPr lang="es-MX" sz="4000" dirty="0"/>
              <a:t>La docente dice palabras en voz alta.</a:t>
            </a:r>
          </a:p>
          <a:p>
            <a:r>
              <a:rPr lang="es-MX" sz="4000" dirty="0"/>
              <a:t>Los niños deben dar un paso hacia adelante si creen que es:</a:t>
            </a:r>
          </a:p>
          <a:p>
            <a:r>
              <a:rPr lang="es-MX" sz="4000" b="1" dirty="0"/>
              <a:t>Aguda</a:t>
            </a:r>
            <a:r>
              <a:rPr lang="es-MX" sz="4000" dirty="0"/>
              <a:t> – 1 paso</a:t>
            </a:r>
          </a:p>
          <a:p>
            <a:r>
              <a:rPr lang="es-MX" sz="4000" b="1" dirty="0"/>
              <a:t>Grave</a:t>
            </a:r>
            <a:r>
              <a:rPr lang="es-MX" sz="4000" dirty="0"/>
              <a:t> – 2 pasos</a:t>
            </a:r>
          </a:p>
          <a:p>
            <a:r>
              <a:rPr lang="es-MX" sz="4000" b="1" dirty="0"/>
              <a:t>Esdrújula</a:t>
            </a:r>
            <a:r>
              <a:rPr lang="es-MX" sz="4000" dirty="0"/>
              <a:t> – 3 pasos</a:t>
            </a:r>
          </a:p>
          <a:p>
            <a:endParaRPr lang="es-MX" sz="4000" dirty="0"/>
          </a:p>
          <a:p>
            <a:r>
              <a:rPr lang="es-MX" sz="4000" b="1" dirty="0">
                <a:solidFill>
                  <a:srgbClr val="FF0000"/>
                </a:solidFill>
              </a:rPr>
              <a:t>Detective del acento" (oral):</a:t>
            </a:r>
            <a:endParaRPr lang="es-MX" sz="4000" dirty="0">
              <a:solidFill>
                <a:srgbClr val="FF0000"/>
              </a:solidFill>
            </a:endParaRPr>
          </a:p>
          <a:p>
            <a:r>
              <a:rPr lang="es-MX" sz="4000" dirty="0"/>
              <a:t>Los niños escuchan una serie de palabras que la docente lee y deben hacer una señal con los dedos:</a:t>
            </a:r>
          </a:p>
          <a:p>
            <a:r>
              <a:rPr lang="es-MX" sz="4000" dirty="0"/>
              <a:t>1 dedo: aguda</a:t>
            </a:r>
          </a:p>
          <a:p>
            <a:r>
              <a:rPr lang="es-MX" sz="4000" dirty="0"/>
              <a:t>2 dedos: grave</a:t>
            </a:r>
          </a:p>
          <a:p>
            <a:r>
              <a:rPr lang="es-MX" sz="4000" dirty="0"/>
              <a:t>3 dedos: esdrújula</a:t>
            </a:r>
          </a:p>
          <a:p>
            <a:r>
              <a:rPr lang="es-MX" sz="4000" dirty="0"/>
              <a:t>-Luego, realizan la guía dada aplicando lo visto en clase. </a:t>
            </a:r>
            <a:r>
              <a:rPr lang="es-MX" sz="4000" dirty="0">
                <a:hlinkClick r:id="rId4"/>
              </a:rPr>
              <a:t>GUIDE LECTURA CRÍTICA WEEK 3.docx</a:t>
            </a:r>
            <a:endParaRPr lang="es-MX" sz="40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BC81DD6-938A-E939-CF7C-53F2D560A8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F972FD-E55D-9A14-FC4D-FF884363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75952"/>
            <a:ext cx="15671800" cy="97403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439">
          <a:extLst>
            <a:ext uri="{FF2B5EF4-FFF2-40B4-BE49-F238E27FC236}">
              <a16:creationId xmlns:a16="http://schemas.microsoft.com/office/drawing/2014/main" id="{2F09731E-9196-E888-35A9-0E11F826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>
            <a:extLst>
              <a:ext uri="{FF2B5EF4-FFF2-40B4-BE49-F238E27FC236}">
                <a16:creationId xmlns:a16="http://schemas.microsoft.com/office/drawing/2014/main" id="{025C7E7F-44E6-1F07-DA7E-7363A9FC6998}"/>
              </a:ext>
            </a:extLst>
          </p:cNvPr>
          <p:cNvSpPr/>
          <p:nvPr/>
        </p:nvSpPr>
        <p:spPr>
          <a:xfrm>
            <a:off x="4838347" y="2873798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1" y="0"/>
                </a:lnTo>
                <a:lnTo>
                  <a:pt x="13899681" y="9193491"/>
                </a:lnTo>
                <a:lnTo>
                  <a:pt x="0" y="9193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1" name="Google Shape;441;p32">
            <a:extLst>
              <a:ext uri="{FF2B5EF4-FFF2-40B4-BE49-F238E27FC236}">
                <a16:creationId xmlns:a16="http://schemas.microsoft.com/office/drawing/2014/main" id="{9C5400AA-0663-83AD-2F5C-FF7A6B84D2D2}"/>
              </a:ext>
            </a:extLst>
          </p:cNvPr>
          <p:cNvSpPr/>
          <p:nvPr/>
        </p:nvSpPr>
        <p:spPr>
          <a:xfrm>
            <a:off x="-7778305" y="6478556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2" y="0"/>
                </a:lnTo>
                <a:lnTo>
                  <a:pt x="13899682" y="9193490"/>
                </a:lnTo>
                <a:lnTo>
                  <a:pt x="0" y="9193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3" name="Google Shape;443;p32">
            <a:extLst>
              <a:ext uri="{FF2B5EF4-FFF2-40B4-BE49-F238E27FC236}">
                <a16:creationId xmlns:a16="http://schemas.microsoft.com/office/drawing/2014/main" id="{CF7554BC-28CD-52E2-B797-F0BD5A1734DD}"/>
              </a:ext>
            </a:extLst>
          </p:cNvPr>
          <p:cNvSpPr txBox="1"/>
          <p:nvPr/>
        </p:nvSpPr>
        <p:spPr>
          <a:xfrm>
            <a:off x="1301783" y="887533"/>
            <a:ext cx="15684434" cy="880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4400" b="1" dirty="0">
                <a:solidFill>
                  <a:srgbClr val="FF0000"/>
                </a:solidFill>
              </a:rPr>
              <a:t>RETROALIMENTACIÓN:</a:t>
            </a:r>
          </a:p>
          <a:p>
            <a:r>
              <a:rPr lang="es-MX" sz="4400" dirty="0"/>
              <a:t>Se repasa lo aprendido con preguntas:</a:t>
            </a:r>
          </a:p>
          <a:p>
            <a:r>
              <a:rPr lang="es-MX" sz="4400" dirty="0"/>
              <a:t>¿Dónde lleva la fuerza una palabra aguda?</a:t>
            </a:r>
          </a:p>
          <a:p>
            <a:r>
              <a:rPr lang="es-MX" sz="4400" dirty="0"/>
              <a:t>¿Cómo reconozco una palabra esdrújula?</a:t>
            </a:r>
          </a:p>
          <a:p>
            <a:r>
              <a:rPr lang="es-MX" sz="4400" dirty="0"/>
              <a:t>¿Todas las palabras llevan tilde?</a:t>
            </a:r>
          </a:p>
          <a:p>
            <a:r>
              <a:rPr lang="es-MX" sz="4400" dirty="0"/>
              <a:t>-Se corrigen confusiones y se refuerza la idea de que el acento indica cómo se pronuncia correctamente.</a:t>
            </a:r>
          </a:p>
          <a:p>
            <a:endParaRPr lang="es-MX" sz="4400" dirty="0"/>
          </a:p>
          <a:p>
            <a:r>
              <a:rPr lang="es-MX" sz="4400" b="1" dirty="0">
                <a:solidFill>
                  <a:srgbClr val="FF0000"/>
                </a:solidFill>
              </a:rPr>
              <a:t>CIERRE:</a:t>
            </a:r>
            <a:endParaRPr lang="es-MX" sz="4400" dirty="0">
              <a:solidFill>
                <a:srgbClr val="FF0000"/>
              </a:solidFill>
            </a:endParaRPr>
          </a:p>
          <a:p>
            <a:r>
              <a:rPr lang="es-MX" sz="4400" b="1" dirty="0"/>
              <a:t>Cierre reflexivo final (pregunta oral):</a:t>
            </a:r>
            <a:endParaRPr lang="es-MX" sz="4400" dirty="0"/>
          </a:p>
          <a:p>
            <a:r>
              <a:rPr lang="es-MX" sz="4400" dirty="0"/>
              <a:t>¿Qué aprendí hoy sobre las palabras?</a:t>
            </a:r>
          </a:p>
          <a:p>
            <a:r>
              <a:rPr lang="es-MX" sz="4400" dirty="0"/>
              <a:t>¿Qué tipo de palabra fue la más fácil de identificar?</a:t>
            </a:r>
          </a:p>
          <a:p>
            <a:r>
              <a:rPr lang="es-MX" sz="4400" dirty="0"/>
              <a:t>¿Dónde debo fijarme cuando leo una palabra?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9B647DF-3D41-7330-4B9D-9C39F6737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37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ED6367DB-8F69-CA22-AE66-AA33DFCB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>
            <a:extLst>
              <a:ext uri="{FF2B5EF4-FFF2-40B4-BE49-F238E27FC236}">
                <a16:creationId xmlns:a16="http://schemas.microsoft.com/office/drawing/2014/main" id="{5A593BC4-147E-E617-2CEB-74E4E101E778}"/>
              </a:ext>
            </a:extLst>
          </p:cNvPr>
          <p:cNvSpPr/>
          <p:nvPr/>
        </p:nvSpPr>
        <p:spPr>
          <a:xfrm>
            <a:off x="-3859060" y="6616769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6" name="Google Shape;216;p20">
            <a:extLst>
              <a:ext uri="{FF2B5EF4-FFF2-40B4-BE49-F238E27FC236}">
                <a16:creationId xmlns:a16="http://schemas.microsoft.com/office/drawing/2014/main" id="{7964E2CA-341B-6D54-ACB1-D57E68998F10}"/>
              </a:ext>
            </a:extLst>
          </p:cNvPr>
          <p:cNvSpPr/>
          <p:nvPr/>
        </p:nvSpPr>
        <p:spPr>
          <a:xfrm>
            <a:off x="10122172" y="-986301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7" name="Google Shape;217;p20">
            <a:extLst>
              <a:ext uri="{FF2B5EF4-FFF2-40B4-BE49-F238E27FC236}">
                <a16:creationId xmlns:a16="http://schemas.microsoft.com/office/drawing/2014/main" id="{3F8BE5A2-FF4E-52A0-0B01-CE9C7F60CC80}"/>
              </a:ext>
            </a:extLst>
          </p:cNvPr>
          <p:cNvSpPr/>
          <p:nvPr/>
        </p:nvSpPr>
        <p:spPr>
          <a:xfrm>
            <a:off x="3447532" y="1557337"/>
            <a:ext cx="11894793" cy="7779754"/>
          </a:xfrm>
          <a:custGeom>
            <a:avLst/>
            <a:gdLst/>
            <a:ahLst/>
            <a:cxnLst/>
            <a:rect l="l" t="t" r="r" b="b"/>
            <a:pathLst>
              <a:path w="11894793" h="7779754" extrusionOk="0">
                <a:moveTo>
                  <a:pt x="0" y="0"/>
                </a:moveTo>
                <a:lnTo>
                  <a:pt x="11894793" y="0"/>
                </a:lnTo>
                <a:lnTo>
                  <a:pt x="11894793" y="7779754"/>
                </a:lnTo>
                <a:lnTo>
                  <a:pt x="0" y="7779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8" name="Google Shape;218;p20">
            <a:extLst>
              <a:ext uri="{FF2B5EF4-FFF2-40B4-BE49-F238E27FC236}">
                <a16:creationId xmlns:a16="http://schemas.microsoft.com/office/drawing/2014/main" id="{C1641FD7-30B0-D8A4-FCEE-5A7F3DA257EF}"/>
              </a:ext>
            </a:extLst>
          </p:cNvPr>
          <p:cNvSpPr txBox="1"/>
          <p:nvPr/>
        </p:nvSpPr>
        <p:spPr>
          <a:xfrm>
            <a:off x="1361094" y="942975"/>
            <a:ext cx="5547706" cy="16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9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SESIÓN</a:t>
            </a:r>
            <a:endParaRPr dirty="0"/>
          </a:p>
        </p:txBody>
      </p:sp>
      <p:sp>
        <p:nvSpPr>
          <p:cNvPr id="219" name="Google Shape;219;p20">
            <a:extLst>
              <a:ext uri="{FF2B5EF4-FFF2-40B4-BE49-F238E27FC236}">
                <a16:creationId xmlns:a16="http://schemas.microsoft.com/office/drawing/2014/main" id="{C16FE766-2E52-1E44-A887-B32CA7A45524}"/>
              </a:ext>
            </a:extLst>
          </p:cNvPr>
          <p:cNvSpPr txBox="1"/>
          <p:nvPr/>
        </p:nvSpPr>
        <p:spPr>
          <a:xfrm>
            <a:off x="6115044" y="2192903"/>
            <a:ext cx="49741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0000"/>
                </a:solidFill>
                <a:latin typeface="Sigmar One"/>
                <a:ea typeface="Sigmar One"/>
                <a:cs typeface="Sigmar One"/>
                <a:sym typeface="Sigmar One"/>
              </a:rPr>
              <a:t>04</a:t>
            </a:r>
            <a:endParaRPr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9445A82C-A89D-3D8B-D98E-7B38763E9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>
            <a:extLst>
              <a:ext uri="{FF2B5EF4-FFF2-40B4-BE49-F238E27FC236}">
                <a16:creationId xmlns:a16="http://schemas.microsoft.com/office/drawing/2014/main" id="{79FA2BAB-ED4E-FB1B-8C98-157C44198BCE}"/>
              </a:ext>
            </a:extLst>
          </p:cNvPr>
          <p:cNvGrpSpPr/>
          <p:nvPr/>
        </p:nvGrpSpPr>
        <p:grpSpPr>
          <a:xfrm>
            <a:off x="4774334" y="3653109"/>
            <a:ext cx="14722916" cy="4637203"/>
            <a:chOff x="0" y="-57150"/>
            <a:chExt cx="3877640" cy="1221321"/>
          </a:xfrm>
        </p:grpSpPr>
        <p:sp>
          <p:nvSpPr>
            <p:cNvPr id="125" name="Google Shape;125;p15">
              <a:extLst>
                <a:ext uri="{FF2B5EF4-FFF2-40B4-BE49-F238E27FC236}">
                  <a16:creationId xmlns:a16="http://schemas.microsoft.com/office/drawing/2014/main" id="{1FDAA487-901A-DE49-6C04-6FBE2F025B45}"/>
                </a:ext>
              </a:extLst>
            </p:cNvPr>
            <p:cNvSpPr/>
            <p:nvPr/>
          </p:nvSpPr>
          <p:spPr>
            <a:xfrm>
              <a:off x="0" y="0"/>
              <a:ext cx="3877640" cy="1164171"/>
            </a:xfrm>
            <a:custGeom>
              <a:avLst/>
              <a:gdLst/>
              <a:ahLst/>
              <a:cxnLst/>
              <a:rect l="l" t="t" r="r" b="b"/>
              <a:pathLst>
                <a:path w="3877640" h="1164171" extrusionOk="0">
                  <a:moveTo>
                    <a:pt x="26818" y="0"/>
                  </a:moveTo>
                  <a:lnTo>
                    <a:pt x="3850823" y="0"/>
                  </a:lnTo>
                  <a:cubicBezTo>
                    <a:pt x="3857935" y="0"/>
                    <a:pt x="3864756" y="2825"/>
                    <a:pt x="3869785" y="7855"/>
                  </a:cubicBezTo>
                  <a:cubicBezTo>
                    <a:pt x="3874815" y="12884"/>
                    <a:pt x="3877640" y="19705"/>
                    <a:pt x="3877640" y="26818"/>
                  </a:cubicBezTo>
                  <a:lnTo>
                    <a:pt x="3877640" y="1137353"/>
                  </a:lnTo>
                  <a:cubicBezTo>
                    <a:pt x="3877640" y="1144466"/>
                    <a:pt x="3874815" y="1151287"/>
                    <a:pt x="3869785" y="1156316"/>
                  </a:cubicBezTo>
                  <a:cubicBezTo>
                    <a:pt x="3864756" y="1161346"/>
                    <a:pt x="3857935" y="1164171"/>
                    <a:pt x="3850823" y="1164171"/>
                  </a:cubicBezTo>
                  <a:lnTo>
                    <a:pt x="26818" y="1164171"/>
                  </a:lnTo>
                  <a:cubicBezTo>
                    <a:pt x="19705" y="1164171"/>
                    <a:pt x="12884" y="1161346"/>
                    <a:pt x="7855" y="1156316"/>
                  </a:cubicBezTo>
                  <a:cubicBezTo>
                    <a:pt x="2825" y="1151287"/>
                    <a:pt x="0" y="1144466"/>
                    <a:pt x="0" y="1137353"/>
                  </a:cubicBezTo>
                  <a:lnTo>
                    <a:pt x="0" y="26818"/>
                  </a:lnTo>
                  <a:cubicBezTo>
                    <a:pt x="0" y="19705"/>
                    <a:pt x="2825" y="12884"/>
                    <a:pt x="7855" y="7855"/>
                  </a:cubicBezTo>
                  <a:cubicBezTo>
                    <a:pt x="12884" y="2825"/>
                    <a:pt x="19705" y="0"/>
                    <a:pt x="26818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>
              <a:extLst>
                <a:ext uri="{FF2B5EF4-FFF2-40B4-BE49-F238E27FC236}">
                  <a16:creationId xmlns:a16="http://schemas.microsoft.com/office/drawing/2014/main" id="{C6D0311C-CC9C-22F9-4041-84B43925399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>
            <a:extLst>
              <a:ext uri="{FF2B5EF4-FFF2-40B4-BE49-F238E27FC236}">
                <a16:creationId xmlns:a16="http://schemas.microsoft.com/office/drawing/2014/main" id="{C2AE3203-6FAA-F7D3-DF67-CAD7B2C59C66}"/>
              </a:ext>
            </a:extLst>
          </p:cNvPr>
          <p:cNvGrpSpPr/>
          <p:nvPr/>
        </p:nvGrpSpPr>
        <p:grpSpPr>
          <a:xfrm>
            <a:off x="392977" y="2684644"/>
            <a:ext cx="6705517" cy="6705517"/>
            <a:chOff x="0" y="0"/>
            <a:chExt cx="812800" cy="812800"/>
          </a:xfrm>
        </p:grpSpPr>
        <p:sp>
          <p:nvSpPr>
            <p:cNvPr id="128" name="Google Shape;128;p15">
              <a:extLst>
                <a:ext uri="{FF2B5EF4-FFF2-40B4-BE49-F238E27FC236}">
                  <a16:creationId xmlns:a16="http://schemas.microsoft.com/office/drawing/2014/main" id="{C9919052-B931-CA48-795F-FD3FBBB085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>
              <a:extLst>
                <a:ext uri="{FF2B5EF4-FFF2-40B4-BE49-F238E27FC236}">
                  <a16:creationId xmlns:a16="http://schemas.microsoft.com/office/drawing/2014/main" id="{FB168B3E-C376-ACF2-2891-30106D38341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5">
            <a:extLst>
              <a:ext uri="{FF2B5EF4-FFF2-40B4-BE49-F238E27FC236}">
                <a16:creationId xmlns:a16="http://schemas.microsoft.com/office/drawing/2014/main" id="{C808D632-4866-9C50-0900-C9E23FC74092}"/>
              </a:ext>
            </a:extLst>
          </p:cNvPr>
          <p:cNvSpPr/>
          <p:nvPr/>
        </p:nvSpPr>
        <p:spPr>
          <a:xfrm>
            <a:off x="429575" y="2721255"/>
            <a:ext cx="6632321" cy="663229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>
            <a:extLst>
              <a:ext uri="{FF2B5EF4-FFF2-40B4-BE49-F238E27FC236}">
                <a16:creationId xmlns:a16="http://schemas.microsoft.com/office/drawing/2014/main" id="{592D4273-2314-A5B5-915A-23DE86F60FB6}"/>
              </a:ext>
            </a:extLst>
          </p:cNvPr>
          <p:cNvSpPr/>
          <p:nvPr/>
        </p:nvSpPr>
        <p:spPr>
          <a:xfrm>
            <a:off x="13640487" y="2721255"/>
            <a:ext cx="3989957" cy="6632295"/>
          </a:xfrm>
          <a:custGeom>
            <a:avLst/>
            <a:gdLst/>
            <a:ahLst/>
            <a:cxnLst/>
            <a:rect l="l" t="t" r="r" b="b"/>
            <a:pathLst>
              <a:path w="3989957" h="6632295" extrusionOk="0">
                <a:moveTo>
                  <a:pt x="0" y="0"/>
                </a:moveTo>
                <a:lnTo>
                  <a:pt x="3989957" y="0"/>
                </a:lnTo>
                <a:lnTo>
                  <a:pt x="3989957" y="6632295"/>
                </a:lnTo>
                <a:lnTo>
                  <a:pt x="0" y="6632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98357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A4049BEA-12CA-EF12-3380-38971363B4B5}"/>
              </a:ext>
            </a:extLst>
          </p:cNvPr>
          <p:cNvSpPr/>
          <p:nvPr/>
        </p:nvSpPr>
        <p:spPr>
          <a:xfrm rot="1606623" flipH="1">
            <a:off x="1031422" y="393101"/>
            <a:ext cx="2167660" cy="3187735"/>
          </a:xfrm>
          <a:custGeom>
            <a:avLst/>
            <a:gdLst/>
            <a:ahLst/>
            <a:cxnLst/>
            <a:rect l="l" t="t" r="r" b="b"/>
            <a:pathLst>
              <a:path w="2167660" h="3187735" extrusionOk="0">
                <a:moveTo>
                  <a:pt x="2167659" y="0"/>
                </a:moveTo>
                <a:lnTo>
                  <a:pt x="0" y="0"/>
                </a:lnTo>
                <a:lnTo>
                  <a:pt x="0" y="3187735"/>
                </a:lnTo>
                <a:lnTo>
                  <a:pt x="2167659" y="3187735"/>
                </a:lnTo>
                <a:lnTo>
                  <a:pt x="216765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3" name="Google Shape;133;p15">
            <a:extLst>
              <a:ext uri="{FF2B5EF4-FFF2-40B4-BE49-F238E27FC236}">
                <a16:creationId xmlns:a16="http://schemas.microsoft.com/office/drawing/2014/main" id="{A1F222D6-C7B4-D0F4-7158-1FAC89D4E4E3}"/>
              </a:ext>
            </a:extLst>
          </p:cNvPr>
          <p:cNvSpPr txBox="1"/>
          <p:nvPr/>
        </p:nvSpPr>
        <p:spPr>
          <a:xfrm>
            <a:off x="7270876" y="4068437"/>
            <a:ext cx="695917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800" b="1" dirty="0"/>
              <a:t>EJE: EXPLORANDO MI ENTORNO</a:t>
            </a:r>
            <a:r>
              <a:rPr lang="es-MX" sz="2800" dirty="0"/>
              <a:t>.</a:t>
            </a:r>
          </a:p>
          <a:p>
            <a:r>
              <a:rPr lang="es-MX" sz="2800" dirty="0"/>
              <a:t>Comprendo lo que ocurre en las páginas 43 a 50 del libro </a:t>
            </a:r>
            <a:r>
              <a:rPr lang="es-MX" sz="2800" i="1" dirty="0"/>
              <a:t>Mi ángel de la guarda</a:t>
            </a:r>
            <a:r>
              <a:rPr lang="es-MX" sz="2800" dirty="0"/>
              <a:t>, identifico las emociones y acciones del ángel y del personaje principal, interpreto el símbolo del ángel como representación del cuidado y reflexiono sobre cómo yo también puedo hacer el bien sin ser visto.</a:t>
            </a:r>
            <a:endParaRPr lang="es-MX" sz="19900" dirty="0"/>
          </a:p>
        </p:txBody>
      </p:sp>
      <p:sp>
        <p:nvSpPr>
          <p:cNvPr id="134" name="Google Shape;134;p15">
            <a:extLst>
              <a:ext uri="{FF2B5EF4-FFF2-40B4-BE49-F238E27FC236}">
                <a16:creationId xmlns:a16="http://schemas.microsoft.com/office/drawing/2014/main" id="{B17A4134-FE92-EEA7-F9FD-7633406733F5}"/>
              </a:ext>
            </a:extLst>
          </p:cNvPr>
          <p:cNvSpPr txBox="1"/>
          <p:nvPr/>
        </p:nvSpPr>
        <p:spPr>
          <a:xfrm>
            <a:off x="3474977" y="1085850"/>
            <a:ext cx="11338045" cy="10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8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PROPÓSITO: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31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DF0954C-540E-9787-7D05-3BCCB24CF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7">
            <a:extLst>
              <a:ext uri="{FF2B5EF4-FFF2-40B4-BE49-F238E27FC236}">
                <a16:creationId xmlns:a16="http://schemas.microsoft.com/office/drawing/2014/main" id="{021D0177-A850-CAD6-936C-DBE76CE254F9}"/>
              </a:ext>
            </a:extLst>
          </p:cNvPr>
          <p:cNvGrpSpPr/>
          <p:nvPr/>
        </p:nvGrpSpPr>
        <p:grpSpPr>
          <a:xfrm>
            <a:off x="0" y="6983909"/>
            <a:ext cx="9144000" cy="3303091"/>
            <a:chOff x="0" y="-57150"/>
            <a:chExt cx="2408296" cy="869950"/>
          </a:xfrm>
        </p:grpSpPr>
        <p:sp>
          <p:nvSpPr>
            <p:cNvPr id="167" name="Google Shape;167;p17">
              <a:extLst>
                <a:ext uri="{FF2B5EF4-FFF2-40B4-BE49-F238E27FC236}">
                  <a16:creationId xmlns:a16="http://schemas.microsoft.com/office/drawing/2014/main" id="{79C066F1-F781-75FC-AF86-9154EE0F11C0}"/>
                </a:ext>
              </a:extLst>
            </p:cNvPr>
            <p:cNvSpPr/>
            <p:nvPr/>
          </p:nvSpPr>
          <p:spPr>
            <a:xfrm>
              <a:off x="0" y="0"/>
              <a:ext cx="2408296" cy="812800"/>
            </a:xfrm>
            <a:custGeom>
              <a:avLst/>
              <a:gdLst/>
              <a:ahLst/>
              <a:cxnLst/>
              <a:rect l="l" t="t" r="r" b="b"/>
              <a:pathLst>
                <a:path w="2408296" h="812800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AC25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8" name="Google Shape;168;p17">
              <a:extLst>
                <a:ext uri="{FF2B5EF4-FFF2-40B4-BE49-F238E27FC236}">
                  <a16:creationId xmlns:a16="http://schemas.microsoft.com/office/drawing/2014/main" id="{ECA12521-B6EC-A65D-7F53-920570953585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7">
            <a:extLst>
              <a:ext uri="{FF2B5EF4-FFF2-40B4-BE49-F238E27FC236}">
                <a16:creationId xmlns:a16="http://schemas.microsoft.com/office/drawing/2014/main" id="{3A35EED1-D86B-7104-B278-226285850C41}"/>
              </a:ext>
            </a:extLst>
          </p:cNvPr>
          <p:cNvSpPr/>
          <p:nvPr/>
        </p:nvSpPr>
        <p:spPr>
          <a:xfrm>
            <a:off x="-197855" y="1851102"/>
            <a:ext cx="8536940" cy="5024312"/>
          </a:xfrm>
          <a:custGeom>
            <a:avLst/>
            <a:gdLst/>
            <a:ahLst/>
            <a:cxnLst/>
            <a:rect l="l" t="t" r="r" b="b"/>
            <a:pathLst>
              <a:path w="10164178" h="5327137" extrusionOk="0">
                <a:moveTo>
                  <a:pt x="0" y="0"/>
                </a:moveTo>
                <a:lnTo>
                  <a:pt x="10164178" y="0"/>
                </a:lnTo>
                <a:lnTo>
                  <a:pt x="10164178" y="5327138"/>
                </a:lnTo>
                <a:lnTo>
                  <a:pt x="0" y="5327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1" name="Google Shape;171;p17">
            <a:extLst>
              <a:ext uri="{FF2B5EF4-FFF2-40B4-BE49-F238E27FC236}">
                <a16:creationId xmlns:a16="http://schemas.microsoft.com/office/drawing/2014/main" id="{44362F22-3582-E7D5-528F-AF4C5B520C3B}"/>
              </a:ext>
            </a:extLst>
          </p:cNvPr>
          <p:cNvSpPr txBox="1"/>
          <p:nvPr/>
        </p:nvSpPr>
        <p:spPr>
          <a:xfrm>
            <a:off x="440969" y="8635454"/>
            <a:ext cx="8262062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dirty="0">
                <a:solidFill>
                  <a:srgbClr val="212D9F"/>
                </a:solidFill>
                <a:latin typeface="Sigmar One"/>
                <a:sym typeface="Sigmar One"/>
              </a:rPr>
              <a:t>ACTIVADOR:</a:t>
            </a:r>
            <a:endParaRPr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779FA5-E887-7898-04A4-C363EADD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1131114"/>
            <a:ext cx="9144000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“Un poder invisible”: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abre la clase con la pregunta generadora:</a:t>
            </a:r>
            <a:endParaRPr kumimoji="0" lang="es-CO" altLang="es-C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“Si tuvieras un poder invisible para hacer el bien… ¿qué harías con él?”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estudiantes responden de forma libre y oral: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“Cuidaría a los animales que están en la calle.”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“Daría comida a los que no tienen.”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“Ayudaría a mis abuelitos sin que se den cuenta.”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D420D1E1-2185-F680-EE2A-5BD29AAC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>
            <a:extLst>
              <a:ext uri="{FF2B5EF4-FFF2-40B4-BE49-F238E27FC236}">
                <a16:creationId xmlns:a16="http://schemas.microsoft.com/office/drawing/2014/main" id="{A06A2538-D46B-812B-5547-1E65196BAB25}"/>
              </a:ext>
            </a:extLst>
          </p:cNvPr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>
            <a:extLst>
              <a:ext uri="{FF2B5EF4-FFF2-40B4-BE49-F238E27FC236}">
                <a16:creationId xmlns:a16="http://schemas.microsoft.com/office/drawing/2014/main" id="{6C060917-9847-3D88-A3CA-6D48BD783E03}"/>
              </a:ext>
            </a:extLst>
          </p:cNvPr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>
            <a:extLst>
              <a:ext uri="{FF2B5EF4-FFF2-40B4-BE49-F238E27FC236}">
                <a16:creationId xmlns:a16="http://schemas.microsoft.com/office/drawing/2014/main" id="{CC1CA8C9-5F20-2B97-69E0-24DA4C361295}"/>
              </a:ext>
            </a:extLst>
          </p:cNvPr>
          <p:cNvSpPr/>
          <p:nvPr/>
        </p:nvSpPr>
        <p:spPr>
          <a:xfrm>
            <a:off x="0" y="3277562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>
            <a:extLst>
              <a:ext uri="{FF2B5EF4-FFF2-40B4-BE49-F238E27FC236}">
                <a16:creationId xmlns:a16="http://schemas.microsoft.com/office/drawing/2014/main" id="{24C92668-E7E7-A498-2789-AE0AC7254E52}"/>
              </a:ext>
            </a:extLst>
          </p:cNvPr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>
              <a:extLst>
                <a:ext uri="{FF2B5EF4-FFF2-40B4-BE49-F238E27FC236}">
                  <a16:creationId xmlns:a16="http://schemas.microsoft.com/office/drawing/2014/main" id="{C7B3EF30-D7E0-E4C4-632B-CE4583739C94}"/>
                </a:ext>
              </a:extLst>
            </p:cNvPr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>
              <a:extLst>
                <a:ext uri="{FF2B5EF4-FFF2-40B4-BE49-F238E27FC236}">
                  <a16:creationId xmlns:a16="http://schemas.microsoft.com/office/drawing/2014/main" id="{739C7133-34CA-FD5E-3B5E-7FB59EEAA5D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>
            <a:extLst>
              <a:ext uri="{FF2B5EF4-FFF2-40B4-BE49-F238E27FC236}">
                <a16:creationId xmlns:a16="http://schemas.microsoft.com/office/drawing/2014/main" id="{47D468DE-93E0-AE48-6992-21675933B64A}"/>
              </a:ext>
            </a:extLst>
          </p:cNvPr>
          <p:cNvSpPr txBox="1"/>
          <p:nvPr/>
        </p:nvSpPr>
        <p:spPr>
          <a:xfrm>
            <a:off x="922452" y="1218351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MOMENTO DE LEER: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7C64A3-440C-EC9D-EDE7-D95FEB8DAAB3}"/>
              </a:ext>
            </a:extLst>
          </p:cNvPr>
          <p:cNvSpPr txBox="1"/>
          <p:nvPr/>
        </p:nvSpPr>
        <p:spPr>
          <a:xfrm>
            <a:off x="5553307" y="2929898"/>
            <a:ext cx="11820293" cy="4484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-Se inicia la lectura compartida en pequeños grupos cooperativos.</a:t>
            </a:r>
          </a:p>
          <a:p>
            <a:r>
              <a:rPr lang="es-MX" sz="4000" dirty="0">
                <a:solidFill>
                  <a:srgbClr val="FF0000"/>
                </a:solidFill>
              </a:rPr>
              <a:t>-Durante la lectura, la docente hace </a:t>
            </a:r>
            <a:r>
              <a:rPr lang="es-MX" sz="4000" b="1" dirty="0">
                <a:solidFill>
                  <a:srgbClr val="FF0000"/>
                </a:solidFill>
              </a:rPr>
              <a:t>pausas reflexivas</a:t>
            </a:r>
            <a:r>
              <a:rPr lang="es-MX" sz="4000" dirty="0">
                <a:solidFill>
                  <a:srgbClr val="FF0000"/>
                </a:solidFill>
              </a:rPr>
              <a:t> con preguntas como:</a:t>
            </a:r>
          </a:p>
          <a:p>
            <a:endParaRPr lang="es-MX" sz="4000" dirty="0"/>
          </a:p>
          <a:p>
            <a:r>
              <a:rPr lang="es-MX" sz="4000" dirty="0"/>
              <a:t>¿Cómo se siente ahora el personaje principal?</a:t>
            </a:r>
          </a:p>
          <a:p>
            <a:r>
              <a:rPr lang="es-MX" sz="4000" dirty="0"/>
              <a:t>¿Qué está haciendo el ángel en este momento?</a:t>
            </a:r>
          </a:p>
          <a:p>
            <a:r>
              <a:rPr lang="es-MX" sz="4000" dirty="0"/>
              <a:t>¿Qué cosas hace el ángel sin que lo vean?</a:t>
            </a:r>
          </a:p>
          <a:p>
            <a:r>
              <a:rPr lang="es-MX" sz="4000" dirty="0"/>
              <a:t>¿Qué pasaría si el ángel no estuviera?</a:t>
            </a:r>
          </a:p>
          <a:p>
            <a:r>
              <a:rPr lang="es-MX" sz="4000" dirty="0"/>
              <a:t>¿Cómo cambia la emoción del personaje cuando está el ángel cerca?</a:t>
            </a:r>
          </a:p>
          <a:p>
            <a:r>
              <a:rPr lang="es-MX" sz="123400" dirty="0"/>
              <a:t> </a:t>
            </a:r>
          </a:p>
          <a:p>
            <a:endParaRPr lang="es-CO" sz="123400" dirty="0"/>
          </a:p>
        </p:txBody>
      </p:sp>
    </p:spTree>
    <p:extLst>
      <p:ext uri="{BB962C8B-B14F-4D97-AF65-F5344CB8AC3E}">
        <p14:creationId xmlns:p14="http://schemas.microsoft.com/office/powerpoint/2010/main" val="196815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D84F3F4F-6490-A5F8-83AB-63C07468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>
            <a:extLst>
              <a:ext uri="{FF2B5EF4-FFF2-40B4-BE49-F238E27FC236}">
                <a16:creationId xmlns:a16="http://schemas.microsoft.com/office/drawing/2014/main" id="{BD0FD9A5-536B-0080-19D3-6E045441D9D7}"/>
              </a:ext>
            </a:extLst>
          </p:cNvPr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>
            <a:extLst>
              <a:ext uri="{FF2B5EF4-FFF2-40B4-BE49-F238E27FC236}">
                <a16:creationId xmlns:a16="http://schemas.microsoft.com/office/drawing/2014/main" id="{CB4A3DA3-B257-6CCD-4EAC-1909A065E9F2}"/>
              </a:ext>
            </a:extLst>
          </p:cNvPr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>
            <a:extLst>
              <a:ext uri="{FF2B5EF4-FFF2-40B4-BE49-F238E27FC236}">
                <a16:creationId xmlns:a16="http://schemas.microsoft.com/office/drawing/2014/main" id="{106E4CE1-E45C-3030-1BA1-732C5B2F84B9}"/>
              </a:ext>
            </a:extLst>
          </p:cNvPr>
          <p:cNvSpPr/>
          <p:nvPr/>
        </p:nvSpPr>
        <p:spPr>
          <a:xfrm>
            <a:off x="0" y="3277562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>
            <a:extLst>
              <a:ext uri="{FF2B5EF4-FFF2-40B4-BE49-F238E27FC236}">
                <a16:creationId xmlns:a16="http://schemas.microsoft.com/office/drawing/2014/main" id="{BD068DEA-B88B-C60B-98CF-5037AC91515C}"/>
              </a:ext>
            </a:extLst>
          </p:cNvPr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>
              <a:extLst>
                <a:ext uri="{FF2B5EF4-FFF2-40B4-BE49-F238E27FC236}">
                  <a16:creationId xmlns:a16="http://schemas.microsoft.com/office/drawing/2014/main" id="{5288FD0E-AE7F-5C49-961C-92187B159086}"/>
                </a:ext>
              </a:extLst>
            </p:cNvPr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>
              <a:extLst>
                <a:ext uri="{FF2B5EF4-FFF2-40B4-BE49-F238E27FC236}">
                  <a16:creationId xmlns:a16="http://schemas.microsoft.com/office/drawing/2014/main" id="{87156021-3838-DE22-6D2F-25B4B51FC3B2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>
            <a:extLst>
              <a:ext uri="{FF2B5EF4-FFF2-40B4-BE49-F238E27FC236}">
                <a16:creationId xmlns:a16="http://schemas.microsoft.com/office/drawing/2014/main" id="{18CF5B9F-2BA4-72C4-CCE2-B79891BE6CFC}"/>
              </a:ext>
            </a:extLst>
          </p:cNvPr>
          <p:cNvSpPr txBox="1"/>
          <p:nvPr/>
        </p:nvSpPr>
        <p:spPr>
          <a:xfrm>
            <a:off x="922452" y="1218351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RETROALIMENTACIÓN Y CIERRE: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D7C9CD-5475-7ECF-341E-244D9F4DC7A8}"/>
              </a:ext>
            </a:extLst>
          </p:cNvPr>
          <p:cNvSpPr txBox="1"/>
          <p:nvPr/>
        </p:nvSpPr>
        <p:spPr>
          <a:xfrm>
            <a:off x="5468278" y="2742329"/>
            <a:ext cx="11820293" cy="309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 </a:t>
            </a:r>
          </a:p>
          <a:p>
            <a:endParaRPr lang="es-MX" sz="3200" b="1" dirty="0"/>
          </a:p>
          <a:p>
            <a:r>
              <a:rPr lang="es-MX" sz="3200" dirty="0"/>
              <a:t>Los niños completan la frase:</a:t>
            </a:r>
          </a:p>
          <a:p>
            <a:r>
              <a:rPr lang="es-MX" sz="3200" b="1" dirty="0">
                <a:solidFill>
                  <a:srgbClr val="FF0000"/>
                </a:solidFill>
              </a:rPr>
              <a:t>“Yo puedo ser como un ángel cuando…”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/>
              <a:t>Se recopilan respuestas y se escriben en el tablero:</a:t>
            </a:r>
          </a:p>
          <a:p>
            <a:r>
              <a:rPr lang="es-MX" sz="3200" dirty="0"/>
              <a:t>“…abrazo a quien está triste”</a:t>
            </a:r>
          </a:p>
          <a:p>
            <a:r>
              <a:rPr lang="es-MX" sz="3200" dirty="0"/>
              <a:t>“…juego con alguien que está solo”</a:t>
            </a:r>
          </a:p>
          <a:p>
            <a:r>
              <a:rPr lang="es-MX" sz="3200" dirty="0"/>
              <a:t>“…ayudo a recoger”</a:t>
            </a:r>
          </a:p>
          <a:p>
            <a:r>
              <a:rPr lang="es-MX" sz="3200" dirty="0"/>
              <a:t>“…escucho cuando alguien necesita hablar”</a:t>
            </a:r>
          </a:p>
          <a:p>
            <a:r>
              <a:rPr lang="es-MX" sz="85700" dirty="0"/>
              <a:t> </a:t>
            </a:r>
          </a:p>
          <a:p>
            <a:endParaRPr lang="es-CO" sz="857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214216D-EA92-38CD-1412-F1065C4D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Actividad de reflexión oral: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Los niños completan la frase:</a:t>
            </a:r>
            <a:endParaRPr kumimoji="0" lang="es-CO" altLang="es-CO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“Yo puedo ser como un ángel cuando…”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Ejemplos de respuestas: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“…comparto sin que me lo pidan.”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“…escucho a un amigo que está triste.”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“…ayudo en casa aunque no me vean.”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“…soy amable sin esperar nada a cambio.”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-3859060" y="6616769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6" name="Google Shape;216;p20"/>
          <p:cNvSpPr/>
          <p:nvPr/>
        </p:nvSpPr>
        <p:spPr>
          <a:xfrm>
            <a:off x="10122172" y="-986301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7" name="Google Shape;217;p20"/>
          <p:cNvSpPr/>
          <p:nvPr/>
        </p:nvSpPr>
        <p:spPr>
          <a:xfrm>
            <a:off x="3447532" y="1557337"/>
            <a:ext cx="11894793" cy="7779754"/>
          </a:xfrm>
          <a:custGeom>
            <a:avLst/>
            <a:gdLst/>
            <a:ahLst/>
            <a:cxnLst/>
            <a:rect l="l" t="t" r="r" b="b"/>
            <a:pathLst>
              <a:path w="11894793" h="7779754" extrusionOk="0">
                <a:moveTo>
                  <a:pt x="0" y="0"/>
                </a:moveTo>
                <a:lnTo>
                  <a:pt x="11894793" y="0"/>
                </a:lnTo>
                <a:lnTo>
                  <a:pt x="11894793" y="7779754"/>
                </a:lnTo>
                <a:lnTo>
                  <a:pt x="0" y="7779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8" name="Google Shape;218;p20"/>
          <p:cNvSpPr txBox="1"/>
          <p:nvPr/>
        </p:nvSpPr>
        <p:spPr>
          <a:xfrm>
            <a:off x="1361094" y="942975"/>
            <a:ext cx="5547706" cy="16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9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SESIÓN</a:t>
            </a:r>
            <a:endParaRPr dirty="0"/>
          </a:p>
        </p:txBody>
      </p:sp>
      <p:sp>
        <p:nvSpPr>
          <p:cNvPr id="219" name="Google Shape;219;p20"/>
          <p:cNvSpPr txBox="1"/>
          <p:nvPr/>
        </p:nvSpPr>
        <p:spPr>
          <a:xfrm>
            <a:off x="6115044" y="2192903"/>
            <a:ext cx="49741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4A9"/>
                </a:solidFill>
                <a:latin typeface="Sigmar One"/>
                <a:ea typeface="Sigmar One"/>
                <a:cs typeface="Sigmar One"/>
                <a:sym typeface="Sigmar One"/>
              </a:rPr>
              <a:t>01</a:t>
            </a:r>
            <a:endParaRPr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3"/>
          <p:cNvGrpSpPr/>
          <p:nvPr/>
        </p:nvGrpSpPr>
        <p:grpSpPr>
          <a:xfrm>
            <a:off x="-500391" y="6631661"/>
            <a:ext cx="19288781" cy="3980591"/>
            <a:chOff x="0" y="-57150"/>
            <a:chExt cx="5080173" cy="1048386"/>
          </a:xfrm>
        </p:grpSpPr>
        <p:sp>
          <p:nvSpPr>
            <p:cNvPr id="450" name="Google Shape;450;p33"/>
            <p:cNvSpPr/>
            <p:nvPr/>
          </p:nvSpPr>
          <p:spPr>
            <a:xfrm>
              <a:off x="0" y="0"/>
              <a:ext cx="5080173" cy="991236"/>
            </a:xfrm>
            <a:custGeom>
              <a:avLst/>
              <a:gdLst/>
              <a:ahLst/>
              <a:cxnLst/>
              <a:rect l="l" t="t" r="r" b="b"/>
              <a:pathLst>
                <a:path w="5080173" h="991236" extrusionOk="0">
                  <a:moveTo>
                    <a:pt x="0" y="0"/>
                  </a:moveTo>
                  <a:lnTo>
                    <a:pt x="5080173" y="0"/>
                  </a:lnTo>
                  <a:lnTo>
                    <a:pt x="5080173" y="991236"/>
                  </a:lnTo>
                  <a:lnTo>
                    <a:pt x="0" y="991236"/>
                  </a:lnTo>
                  <a:close/>
                </a:path>
              </a:pathLst>
            </a:custGeom>
            <a:solidFill>
              <a:srgbClr val="6AC25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1" name="Google Shape;451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33"/>
          <p:cNvSpPr/>
          <p:nvPr/>
        </p:nvSpPr>
        <p:spPr>
          <a:xfrm>
            <a:off x="1165899" y="2028747"/>
            <a:ext cx="3561555" cy="3049581"/>
          </a:xfrm>
          <a:custGeom>
            <a:avLst/>
            <a:gdLst/>
            <a:ahLst/>
            <a:cxnLst/>
            <a:rect l="l" t="t" r="r" b="b"/>
            <a:pathLst>
              <a:path w="3561555" h="3049581" extrusionOk="0">
                <a:moveTo>
                  <a:pt x="0" y="0"/>
                </a:moveTo>
                <a:lnTo>
                  <a:pt x="3561555" y="0"/>
                </a:lnTo>
                <a:lnTo>
                  <a:pt x="3561555" y="3049582"/>
                </a:lnTo>
                <a:lnTo>
                  <a:pt x="0" y="3049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3" name="Google Shape;453;p33"/>
          <p:cNvSpPr/>
          <p:nvPr/>
        </p:nvSpPr>
        <p:spPr>
          <a:xfrm>
            <a:off x="3539059" y="3553538"/>
            <a:ext cx="10724577" cy="5039259"/>
          </a:xfrm>
          <a:custGeom>
            <a:avLst/>
            <a:gdLst/>
            <a:ahLst/>
            <a:cxnLst/>
            <a:rect l="l" t="t" r="r" b="b"/>
            <a:pathLst>
              <a:path w="10724577" h="5039259" extrusionOk="0">
                <a:moveTo>
                  <a:pt x="0" y="0"/>
                </a:moveTo>
                <a:lnTo>
                  <a:pt x="10724577" y="0"/>
                </a:lnTo>
                <a:lnTo>
                  <a:pt x="10724577" y="5039259"/>
                </a:lnTo>
                <a:lnTo>
                  <a:pt x="0" y="5039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4" name="Google Shape;454;p33"/>
          <p:cNvSpPr/>
          <p:nvPr/>
        </p:nvSpPr>
        <p:spPr>
          <a:xfrm>
            <a:off x="12993140" y="1654560"/>
            <a:ext cx="3758142" cy="3081676"/>
          </a:xfrm>
          <a:custGeom>
            <a:avLst/>
            <a:gdLst/>
            <a:ahLst/>
            <a:cxnLst/>
            <a:rect l="l" t="t" r="r" b="b"/>
            <a:pathLst>
              <a:path w="3758142" h="3081676" extrusionOk="0">
                <a:moveTo>
                  <a:pt x="0" y="0"/>
                </a:moveTo>
                <a:lnTo>
                  <a:pt x="3758141" y="0"/>
                </a:lnTo>
                <a:lnTo>
                  <a:pt x="3758141" y="3081676"/>
                </a:lnTo>
                <a:lnTo>
                  <a:pt x="0" y="3081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9" name="Google Shape;459;p33"/>
          <p:cNvSpPr txBox="1"/>
          <p:nvPr/>
        </p:nvSpPr>
        <p:spPr>
          <a:xfrm>
            <a:off x="4578742" y="1257979"/>
            <a:ext cx="9130515" cy="25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212D9F"/>
                </a:solidFill>
                <a:highlight>
                  <a:srgbClr val="FFFF00"/>
                </a:highlight>
                <a:latin typeface="Sigmar One"/>
                <a:ea typeface="Sigmar One"/>
                <a:cs typeface="Sigmar One"/>
                <a:sym typeface="Sigmar One"/>
              </a:rPr>
              <a:t>¡</a:t>
            </a:r>
            <a:r>
              <a:rPr lang="en-US" sz="6999" b="0" i="0" u="none" strike="noStrike" cap="none" dirty="0">
                <a:solidFill>
                  <a:srgbClr val="212D9F"/>
                </a:solidFill>
                <a:highlight>
                  <a:srgbClr val="FFFF00"/>
                </a:highlight>
                <a:latin typeface="Sigmar One"/>
                <a:ea typeface="Sigmar One"/>
                <a:cs typeface="Sigmar One"/>
                <a:sym typeface="Sigmar One"/>
              </a:rPr>
              <a:t>LO HICISTE INCREIBLE!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2767965" y="7519988"/>
            <a:ext cx="235268" cy="558165"/>
          </a:xfrm>
          <a:custGeom>
            <a:avLst/>
            <a:gdLst/>
            <a:ahLst/>
            <a:cxnLst/>
            <a:rect l="l" t="t" r="r" b="b"/>
            <a:pathLst>
              <a:path w="313690" h="744220" extrusionOk="0">
                <a:moveTo>
                  <a:pt x="247650" y="722630"/>
                </a:moveTo>
                <a:cubicBezTo>
                  <a:pt x="203200" y="615950"/>
                  <a:pt x="186690" y="546100"/>
                  <a:pt x="168910" y="494030"/>
                </a:cubicBezTo>
                <a:cubicBezTo>
                  <a:pt x="152400" y="445770"/>
                  <a:pt x="137160" y="402590"/>
                  <a:pt x="119380" y="354330"/>
                </a:cubicBezTo>
                <a:cubicBezTo>
                  <a:pt x="100330" y="302260"/>
                  <a:pt x="77470" y="240030"/>
                  <a:pt x="60960" y="193040"/>
                </a:cubicBezTo>
                <a:cubicBezTo>
                  <a:pt x="48260" y="157480"/>
                  <a:pt x="38100" y="125730"/>
                  <a:pt x="27940" y="97790"/>
                </a:cubicBezTo>
                <a:cubicBezTo>
                  <a:pt x="19050" y="74930"/>
                  <a:pt x="6350" y="46990"/>
                  <a:pt x="2540" y="36830"/>
                </a:cubicBezTo>
                <a:cubicBezTo>
                  <a:pt x="1270" y="33020"/>
                  <a:pt x="0" y="31750"/>
                  <a:pt x="0" y="29210"/>
                </a:cubicBezTo>
                <a:cubicBezTo>
                  <a:pt x="0" y="26670"/>
                  <a:pt x="0" y="22860"/>
                  <a:pt x="1270" y="20320"/>
                </a:cubicBezTo>
                <a:cubicBezTo>
                  <a:pt x="2540" y="17780"/>
                  <a:pt x="3810" y="13970"/>
                  <a:pt x="5080" y="11430"/>
                </a:cubicBezTo>
                <a:cubicBezTo>
                  <a:pt x="6350" y="8890"/>
                  <a:pt x="7620" y="6350"/>
                  <a:pt x="10160" y="5080"/>
                </a:cubicBezTo>
                <a:cubicBezTo>
                  <a:pt x="12700" y="3810"/>
                  <a:pt x="16510" y="2540"/>
                  <a:pt x="19050" y="1270"/>
                </a:cubicBezTo>
                <a:cubicBezTo>
                  <a:pt x="21590" y="0"/>
                  <a:pt x="24130" y="0"/>
                  <a:pt x="26670" y="0"/>
                </a:cubicBezTo>
                <a:cubicBezTo>
                  <a:pt x="29210" y="0"/>
                  <a:pt x="33020" y="0"/>
                  <a:pt x="35560" y="1270"/>
                </a:cubicBezTo>
                <a:cubicBezTo>
                  <a:pt x="38100" y="2540"/>
                  <a:pt x="41910" y="3810"/>
                  <a:pt x="44450" y="5080"/>
                </a:cubicBezTo>
                <a:cubicBezTo>
                  <a:pt x="46990" y="6350"/>
                  <a:pt x="48260" y="8890"/>
                  <a:pt x="49530" y="11430"/>
                </a:cubicBezTo>
                <a:cubicBezTo>
                  <a:pt x="50800" y="13970"/>
                  <a:pt x="52070" y="17780"/>
                  <a:pt x="53340" y="20320"/>
                </a:cubicBezTo>
                <a:cubicBezTo>
                  <a:pt x="54610" y="22860"/>
                  <a:pt x="54610" y="25400"/>
                  <a:pt x="54610" y="27940"/>
                </a:cubicBezTo>
                <a:cubicBezTo>
                  <a:pt x="54610" y="30480"/>
                  <a:pt x="54610" y="34290"/>
                  <a:pt x="53340" y="36830"/>
                </a:cubicBezTo>
                <a:cubicBezTo>
                  <a:pt x="52070" y="39370"/>
                  <a:pt x="50800" y="41910"/>
                  <a:pt x="48260" y="44450"/>
                </a:cubicBezTo>
                <a:cubicBezTo>
                  <a:pt x="46990" y="46990"/>
                  <a:pt x="44450" y="49530"/>
                  <a:pt x="41910" y="50800"/>
                </a:cubicBezTo>
                <a:cubicBezTo>
                  <a:pt x="39370" y="52070"/>
                  <a:pt x="35560" y="52070"/>
                  <a:pt x="33020" y="53340"/>
                </a:cubicBezTo>
                <a:cubicBezTo>
                  <a:pt x="30480" y="53340"/>
                  <a:pt x="26670" y="54610"/>
                  <a:pt x="24130" y="54610"/>
                </a:cubicBezTo>
                <a:cubicBezTo>
                  <a:pt x="21590" y="54610"/>
                  <a:pt x="19050" y="53340"/>
                  <a:pt x="16510" y="52070"/>
                </a:cubicBezTo>
                <a:cubicBezTo>
                  <a:pt x="13970" y="50800"/>
                  <a:pt x="11430" y="49530"/>
                  <a:pt x="8890" y="46990"/>
                </a:cubicBezTo>
                <a:cubicBezTo>
                  <a:pt x="6350" y="45720"/>
                  <a:pt x="3810" y="43180"/>
                  <a:pt x="2540" y="40640"/>
                </a:cubicBezTo>
                <a:cubicBezTo>
                  <a:pt x="1270" y="38100"/>
                  <a:pt x="0" y="34290"/>
                  <a:pt x="0" y="31750"/>
                </a:cubicBezTo>
                <a:cubicBezTo>
                  <a:pt x="0" y="29210"/>
                  <a:pt x="0" y="25400"/>
                  <a:pt x="0" y="22860"/>
                </a:cubicBezTo>
                <a:cubicBezTo>
                  <a:pt x="0" y="20320"/>
                  <a:pt x="1270" y="16510"/>
                  <a:pt x="2540" y="13970"/>
                </a:cubicBezTo>
                <a:cubicBezTo>
                  <a:pt x="3810" y="11430"/>
                  <a:pt x="6350" y="10160"/>
                  <a:pt x="8890" y="7620"/>
                </a:cubicBezTo>
                <a:cubicBezTo>
                  <a:pt x="11430" y="6350"/>
                  <a:pt x="12700" y="3810"/>
                  <a:pt x="15240" y="2540"/>
                </a:cubicBezTo>
                <a:cubicBezTo>
                  <a:pt x="17780" y="1270"/>
                  <a:pt x="21590" y="0"/>
                  <a:pt x="24130" y="0"/>
                </a:cubicBezTo>
                <a:cubicBezTo>
                  <a:pt x="26670" y="0"/>
                  <a:pt x="30480" y="0"/>
                  <a:pt x="33020" y="0"/>
                </a:cubicBezTo>
                <a:cubicBezTo>
                  <a:pt x="35560" y="0"/>
                  <a:pt x="39370" y="2540"/>
                  <a:pt x="41910" y="3810"/>
                </a:cubicBezTo>
                <a:cubicBezTo>
                  <a:pt x="44450" y="5080"/>
                  <a:pt x="46990" y="6350"/>
                  <a:pt x="48260" y="8890"/>
                </a:cubicBezTo>
                <a:cubicBezTo>
                  <a:pt x="50800" y="11430"/>
                  <a:pt x="53340" y="16510"/>
                  <a:pt x="53340" y="16510"/>
                </a:cubicBezTo>
                <a:cubicBezTo>
                  <a:pt x="53340" y="16510"/>
                  <a:pt x="67310" y="57150"/>
                  <a:pt x="76200" y="80010"/>
                </a:cubicBezTo>
                <a:cubicBezTo>
                  <a:pt x="86360" y="107950"/>
                  <a:pt x="99060" y="138430"/>
                  <a:pt x="111760" y="173990"/>
                </a:cubicBezTo>
                <a:cubicBezTo>
                  <a:pt x="129540" y="219710"/>
                  <a:pt x="151130" y="281940"/>
                  <a:pt x="171450" y="334010"/>
                </a:cubicBezTo>
                <a:cubicBezTo>
                  <a:pt x="190500" y="382270"/>
                  <a:pt x="209550" y="426720"/>
                  <a:pt x="227330" y="474980"/>
                </a:cubicBezTo>
                <a:cubicBezTo>
                  <a:pt x="246380" y="525780"/>
                  <a:pt x="264160" y="589280"/>
                  <a:pt x="280670" y="629920"/>
                </a:cubicBezTo>
                <a:cubicBezTo>
                  <a:pt x="290830" y="656590"/>
                  <a:pt x="307340" y="683260"/>
                  <a:pt x="311150" y="694690"/>
                </a:cubicBezTo>
                <a:cubicBezTo>
                  <a:pt x="312420" y="698500"/>
                  <a:pt x="313690" y="699770"/>
                  <a:pt x="313690" y="702310"/>
                </a:cubicBezTo>
                <a:cubicBezTo>
                  <a:pt x="313690" y="704850"/>
                  <a:pt x="313690" y="708660"/>
                  <a:pt x="313690" y="711200"/>
                </a:cubicBezTo>
                <a:cubicBezTo>
                  <a:pt x="313690" y="713740"/>
                  <a:pt x="313690" y="716280"/>
                  <a:pt x="312420" y="718820"/>
                </a:cubicBezTo>
                <a:cubicBezTo>
                  <a:pt x="311150" y="721360"/>
                  <a:pt x="309880" y="725170"/>
                  <a:pt x="308610" y="727710"/>
                </a:cubicBezTo>
                <a:cubicBezTo>
                  <a:pt x="307340" y="730250"/>
                  <a:pt x="306070" y="732790"/>
                  <a:pt x="303530" y="734060"/>
                </a:cubicBezTo>
                <a:cubicBezTo>
                  <a:pt x="300990" y="736600"/>
                  <a:pt x="299720" y="737870"/>
                  <a:pt x="297180" y="739140"/>
                </a:cubicBezTo>
                <a:cubicBezTo>
                  <a:pt x="294640" y="740410"/>
                  <a:pt x="292100" y="741680"/>
                  <a:pt x="289560" y="742950"/>
                </a:cubicBezTo>
                <a:cubicBezTo>
                  <a:pt x="287020" y="744220"/>
                  <a:pt x="283210" y="744220"/>
                  <a:pt x="280670" y="744220"/>
                </a:cubicBezTo>
                <a:cubicBezTo>
                  <a:pt x="278130" y="744220"/>
                  <a:pt x="275590" y="742950"/>
                  <a:pt x="273050" y="742950"/>
                </a:cubicBezTo>
                <a:cubicBezTo>
                  <a:pt x="270510" y="741680"/>
                  <a:pt x="266700" y="741680"/>
                  <a:pt x="264160" y="740410"/>
                </a:cubicBezTo>
                <a:cubicBezTo>
                  <a:pt x="261620" y="739140"/>
                  <a:pt x="260350" y="737870"/>
                  <a:pt x="257810" y="736600"/>
                </a:cubicBezTo>
                <a:cubicBezTo>
                  <a:pt x="255270" y="735330"/>
                  <a:pt x="252730" y="732790"/>
                  <a:pt x="251460" y="730250"/>
                </a:cubicBezTo>
                <a:cubicBezTo>
                  <a:pt x="250190" y="727710"/>
                  <a:pt x="247650" y="722630"/>
                  <a:pt x="247650" y="7226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3"/>
          <p:cNvSpPr/>
          <p:nvPr/>
        </p:nvSpPr>
        <p:spPr>
          <a:xfrm>
            <a:off x="3051809" y="7482840"/>
            <a:ext cx="61913" cy="447675"/>
          </a:xfrm>
          <a:custGeom>
            <a:avLst/>
            <a:gdLst/>
            <a:ahLst/>
            <a:cxnLst/>
            <a:rect l="l" t="t" r="r" b="b"/>
            <a:pathLst>
              <a:path w="82550" h="596900" extrusionOk="0">
                <a:moveTo>
                  <a:pt x="8890" y="562610"/>
                </a:moveTo>
                <a:cubicBezTo>
                  <a:pt x="3810" y="392430"/>
                  <a:pt x="3810" y="300990"/>
                  <a:pt x="3810" y="241300"/>
                </a:cubicBezTo>
                <a:cubicBezTo>
                  <a:pt x="3810" y="196850"/>
                  <a:pt x="3810" y="161290"/>
                  <a:pt x="3810" y="124460"/>
                </a:cubicBezTo>
                <a:cubicBezTo>
                  <a:pt x="3810" y="91440"/>
                  <a:pt x="0" y="45720"/>
                  <a:pt x="1270" y="30480"/>
                </a:cubicBezTo>
                <a:cubicBezTo>
                  <a:pt x="1270" y="25400"/>
                  <a:pt x="1270" y="22860"/>
                  <a:pt x="2540" y="20320"/>
                </a:cubicBezTo>
                <a:cubicBezTo>
                  <a:pt x="3810" y="17780"/>
                  <a:pt x="5080" y="13970"/>
                  <a:pt x="7620" y="11430"/>
                </a:cubicBezTo>
                <a:cubicBezTo>
                  <a:pt x="8890" y="8890"/>
                  <a:pt x="11430" y="6350"/>
                  <a:pt x="13970" y="5080"/>
                </a:cubicBezTo>
                <a:cubicBezTo>
                  <a:pt x="16510" y="3810"/>
                  <a:pt x="20320" y="2540"/>
                  <a:pt x="22860" y="1270"/>
                </a:cubicBezTo>
                <a:cubicBezTo>
                  <a:pt x="26670" y="0"/>
                  <a:pt x="29210" y="0"/>
                  <a:pt x="33020" y="0"/>
                </a:cubicBezTo>
                <a:cubicBezTo>
                  <a:pt x="35560" y="0"/>
                  <a:pt x="39370" y="0"/>
                  <a:pt x="41910" y="1270"/>
                </a:cubicBezTo>
                <a:cubicBezTo>
                  <a:pt x="44450" y="2540"/>
                  <a:pt x="48260" y="3810"/>
                  <a:pt x="50800" y="6350"/>
                </a:cubicBezTo>
                <a:cubicBezTo>
                  <a:pt x="53340" y="8890"/>
                  <a:pt x="55880" y="11430"/>
                  <a:pt x="57150" y="13970"/>
                </a:cubicBezTo>
                <a:cubicBezTo>
                  <a:pt x="58420" y="16510"/>
                  <a:pt x="59690" y="20320"/>
                  <a:pt x="60960" y="22860"/>
                </a:cubicBezTo>
                <a:cubicBezTo>
                  <a:pt x="6223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6990"/>
                  <a:pt x="53340" y="49530"/>
                </a:cubicBezTo>
                <a:cubicBezTo>
                  <a:pt x="50800" y="52070"/>
                  <a:pt x="48260" y="54610"/>
                  <a:pt x="45720" y="55880"/>
                </a:cubicBezTo>
                <a:cubicBezTo>
                  <a:pt x="43180" y="57150"/>
                  <a:pt x="39370" y="58420"/>
                  <a:pt x="36830" y="59690"/>
                </a:cubicBezTo>
                <a:cubicBezTo>
                  <a:pt x="33020" y="60960"/>
                  <a:pt x="30480" y="60960"/>
                  <a:pt x="26670" y="59690"/>
                </a:cubicBezTo>
                <a:cubicBezTo>
                  <a:pt x="24130" y="58420"/>
                  <a:pt x="20320" y="57150"/>
                  <a:pt x="17780" y="55880"/>
                </a:cubicBezTo>
                <a:cubicBezTo>
                  <a:pt x="15240" y="54610"/>
                  <a:pt x="12700" y="53340"/>
                  <a:pt x="10160" y="50800"/>
                </a:cubicBezTo>
                <a:cubicBezTo>
                  <a:pt x="7620" y="48260"/>
                  <a:pt x="5080" y="45720"/>
                  <a:pt x="3810" y="43180"/>
                </a:cubicBezTo>
                <a:cubicBezTo>
                  <a:pt x="2540" y="40640"/>
                  <a:pt x="1270" y="36830"/>
                  <a:pt x="1270" y="33020"/>
                </a:cubicBezTo>
                <a:cubicBezTo>
                  <a:pt x="1270" y="30480"/>
                  <a:pt x="1270" y="26670"/>
                  <a:pt x="1270" y="24130"/>
                </a:cubicBezTo>
                <a:cubicBezTo>
                  <a:pt x="1270" y="20320"/>
                  <a:pt x="3810" y="16510"/>
                  <a:pt x="5080" y="13970"/>
                </a:cubicBezTo>
                <a:cubicBezTo>
                  <a:pt x="6350" y="11430"/>
                  <a:pt x="8890" y="8890"/>
                  <a:pt x="11430" y="7620"/>
                </a:cubicBezTo>
                <a:cubicBezTo>
                  <a:pt x="13970" y="5080"/>
                  <a:pt x="17780" y="3810"/>
                  <a:pt x="20320" y="2540"/>
                </a:cubicBezTo>
                <a:cubicBezTo>
                  <a:pt x="22860" y="1270"/>
                  <a:pt x="26670" y="0"/>
                  <a:pt x="29210" y="0"/>
                </a:cubicBezTo>
                <a:cubicBezTo>
                  <a:pt x="33020" y="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6350"/>
                  <a:pt x="53340" y="8890"/>
                  <a:pt x="54610" y="11430"/>
                </a:cubicBezTo>
                <a:cubicBezTo>
                  <a:pt x="57150" y="13970"/>
                  <a:pt x="58420" y="17780"/>
                  <a:pt x="59690" y="20320"/>
                </a:cubicBezTo>
                <a:cubicBezTo>
                  <a:pt x="60960" y="22860"/>
                  <a:pt x="60960" y="29210"/>
                  <a:pt x="60960" y="29210"/>
                </a:cubicBezTo>
                <a:cubicBezTo>
                  <a:pt x="60960" y="29210"/>
                  <a:pt x="59690" y="90170"/>
                  <a:pt x="59690" y="123190"/>
                </a:cubicBezTo>
                <a:cubicBezTo>
                  <a:pt x="59690" y="160020"/>
                  <a:pt x="62230" y="195580"/>
                  <a:pt x="63500" y="240030"/>
                </a:cubicBezTo>
                <a:cubicBezTo>
                  <a:pt x="64770" y="298450"/>
                  <a:pt x="66040" y="387350"/>
                  <a:pt x="69850" y="445770"/>
                </a:cubicBezTo>
                <a:cubicBezTo>
                  <a:pt x="72390" y="488950"/>
                  <a:pt x="81280" y="541020"/>
                  <a:pt x="82550" y="557530"/>
                </a:cubicBezTo>
                <a:cubicBezTo>
                  <a:pt x="82550" y="562610"/>
                  <a:pt x="82550" y="563880"/>
                  <a:pt x="82550" y="566420"/>
                </a:cubicBezTo>
                <a:cubicBezTo>
                  <a:pt x="82550" y="568960"/>
                  <a:pt x="81280" y="571500"/>
                  <a:pt x="80010" y="574040"/>
                </a:cubicBezTo>
                <a:cubicBezTo>
                  <a:pt x="78740" y="576580"/>
                  <a:pt x="76200" y="579120"/>
                  <a:pt x="74930" y="581660"/>
                </a:cubicBezTo>
                <a:cubicBezTo>
                  <a:pt x="73660" y="584200"/>
                  <a:pt x="72390" y="586740"/>
                  <a:pt x="69850" y="588010"/>
                </a:cubicBezTo>
                <a:cubicBezTo>
                  <a:pt x="67310" y="590550"/>
                  <a:pt x="64770" y="591820"/>
                  <a:pt x="62230" y="593090"/>
                </a:cubicBezTo>
                <a:cubicBezTo>
                  <a:pt x="59690" y="594360"/>
                  <a:pt x="55880" y="594360"/>
                  <a:pt x="53340" y="595630"/>
                </a:cubicBezTo>
                <a:cubicBezTo>
                  <a:pt x="50800" y="595630"/>
                  <a:pt x="46990" y="596900"/>
                  <a:pt x="44450" y="596900"/>
                </a:cubicBezTo>
                <a:cubicBezTo>
                  <a:pt x="41910" y="596900"/>
                  <a:pt x="38100" y="596900"/>
                  <a:pt x="35560" y="595630"/>
                </a:cubicBezTo>
                <a:cubicBezTo>
                  <a:pt x="33020" y="594360"/>
                  <a:pt x="30480" y="593090"/>
                  <a:pt x="27940" y="591820"/>
                </a:cubicBezTo>
                <a:cubicBezTo>
                  <a:pt x="25400" y="590550"/>
                  <a:pt x="22860" y="589280"/>
                  <a:pt x="20320" y="586740"/>
                </a:cubicBezTo>
                <a:cubicBezTo>
                  <a:pt x="17780" y="584200"/>
                  <a:pt x="16510" y="581660"/>
                  <a:pt x="15240" y="579120"/>
                </a:cubicBezTo>
                <a:cubicBezTo>
                  <a:pt x="13970" y="576580"/>
                  <a:pt x="12700" y="574040"/>
                  <a:pt x="11430" y="571500"/>
                </a:cubicBezTo>
                <a:cubicBezTo>
                  <a:pt x="10160" y="568960"/>
                  <a:pt x="8890" y="562610"/>
                  <a:pt x="8890" y="56261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"/>
          <p:cNvSpPr/>
          <p:nvPr/>
        </p:nvSpPr>
        <p:spPr>
          <a:xfrm>
            <a:off x="3274695" y="7709535"/>
            <a:ext cx="60960" cy="237172"/>
          </a:xfrm>
          <a:custGeom>
            <a:avLst/>
            <a:gdLst/>
            <a:ahLst/>
            <a:cxnLst/>
            <a:rect l="l" t="t" r="r" b="b"/>
            <a:pathLst>
              <a:path w="81280" h="316230" extrusionOk="0">
                <a:moveTo>
                  <a:pt x="0" y="276860"/>
                </a:moveTo>
                <a:cubicBezTo>
                  <a:pt x="3810" y="168910"/>
                  <a:pt x="6350" y="137160"/>
                  <a:pt x="7620" y="107950"/>
                </a:cubicBezTo>
                <a:cubicBezTo>
                  <a:pt x="8890" y="81280"/>
                  <a:pt x="10160" y="45720"/>
                  <a:pt x="12700" y="31750"/>
                </a:cubicBezTo>
                <a:cubicBezTo>
                  <a:pt x="13970" y="26670"/>
                  <a:pt x="13970" y="24130"/>
                  <a:pt x="15240" y="20320"/>
                </a:cubicBezTo>
                <a:cubicBezTo>
                  <a:pt x="16510" y="16510"/>
                  <a:pt x="19050" y="13970"/>
                  <a:pt x="21590" y="11430"/>
                </a:cubicBezTo>
                <a:cubicBezTo>
                  <a:pt x="24130" y="8890"/>
                  <a:pt x="26670" y="5080"/>
                  <a:pt x="29210" y="3810"/>
                </a:cubicBezTo>
                <a:cubicBezTo>
                  <a:pt x="33020" y="1270"/>
                  <a:pt x="36830" y="0"/>
                  <a:pt x="40640" y="0"/>
                </a:cubicBezTo>
                <a:cubicBezTo>
                  <a:pt x="44450" y="0"/>
                  <a:pt x="46990" y="0"/>
                  <a:pt x="50800" y="0"/>
                </a:cubicBezTo>
                <a:cubicBezTo>
                  <a:pt x="54610" y="0"/>
                  <a:pt x="58420" y="2540"/>
                  <a:pt x="62230" y="3810"/>
                </a:cubicBezTo>
                <a:cubicBezTo>
                  <a:pt x="66040" y="5080"/>
                  <a:pt x="68580" y="7620"/>
                  <a:pt x="71120" y="10160"/>
                </a:cubicBezTo>
                <a:cubicBezTo>
                  <a:pt x="73660" y="12700"/>
                  <a:pt x="76200" y="15240"/>
                  <a:pt x="77470" y="19050"/>
                </a:cubicBezTo>
                <a:cubicBezTo>
                  <a:pt x="78740" y="22860"/>
                  <a:pt x="81280" y="26670"/>
                  <a:pt x="81280" y="30480"/>
                </a:cubicBezTo>
                <a:cubicBezTo>
                  <a:pt x="81280" y="34290"/>
                  <a:pt x="81280" y="36830"/>
                  <a:pt x="80010" y="40640"/>
                </a:cubicBezTo>
                <a:cubicBezTo>
                  <a:pt x="78740" y="44450"/>
                  <a:pt x="77470" y="48260"/>
                  <a:pt x="76200" y="52070"/>
                </a:cubicBezTo>
                <a:cubicBezTo>
                  <a:pt x="74930" y="55880"/>
                  <a:pt x="72390" y="58420"/>
                  <a:pt x="69850" y="60960"/>
                </a:cubicBezTo>
                <a:cubicBezTo>
                  <a:pt x="67310" y="63500"/>
                  <a:pt x="63500" y="64770"/>
                  <a:pt x="59690" y="66040"/>
                </a:cubicBezTo>
                <a:cubicBezTo>
                  <a:pt x="55880" y="67310"/>
                  <a:pt x="53340" y="68580"/>
                  <a:pt x="49530" y="68580"/>
                </a:cubicBezTo>
                <a:cubicBezTo>
                  <a:pt x="45720" y="68580"/>
                  <a:pt x="41910" y="69850"/>
                  <a:pt x="38100" y="68580"/>
                </a:cubicBezTo>
                <a:cubicBezTo>
                  <a:pt x="34290" y="67310"/>
                  <a:pt x="30480" y="66040"/>
                  <a:pt x="27940" y="63500"/>
                </a:cubicBezTo>
                <a:cubicBezTo>
                  <a:pt x="24130" y="60960"/>
                  <a:pt x="21590" y="58420"/>
                  <a:pt x="19050" y="55880"/>
                </a:cubicBezTo>
                <a:cubicBezTo>
                  <a:pt x="16510" y="53340"/>
                  <a:pt x="15240" y="49530"/>
                  <a:pt x="13970" y="45720"/>
                </a:cubicBezTo>
                <a:cubicBezTo>
                  <a:pt x="12700" y="41910"/>
                  <a:pt x="11430" y="39370"/>
                  <a:pt x="11430" y="35560"/>
                </a:cubicBezTo>
                <a:cubicBezTo>
                  <a:pt x="11430" y="31750"/>
                  <a:pt x="12700" y="27940"/>
                  <a:pt x="13970" y="24130"/>
                </a:cubicBezTo>
                <a:cubicBezTo>
                  <a:pt x="15240" y="20320"/>
                  <a:pt x="16510" y="16510"/>
                  <a:pt x="19050" y="13970"/>
                </a:cubicBezTo>
                <a:cubicBezTo>
                  <a:pt x="21590" y="11430"/>
                  <a:pt x="24130" y="8890"/>
                  <a:pt x="26670" y="6350"/>
                </a:cubicBezTo>
                <a:cubicBezTo>
                  <a:pt x="29210" y="3810"/>
                  <a:pt x="33020" y="2540"/>
                  <a:pt x="36830" y="1270"/>
                </a:cubicBezTo>
                <a:cubicBezTo>
                  <a:pt x="40640" y="0"/>
                  <a:pt x="44450" y="0"/>
                  <a:pt x="48260" y="0"/>
                </a:cubicBezTo>
                <a:cubicBezTo>
                  <a:pt x="52070" y="0"/>
                  <a:pt x="54610" y="1270"/>
                  <a:pt x="58420" y="2540"/>
                </a:cubicBezTo>
                <a:cubicBezTo>
                  <a:pt x="62230" y="3810"/>
                  <a:pt x="66040" y="5080"/>
                  <a:pt x="68580" y="7620"/>
                </a:cubicBezTo>
                <a:cubicBezTo>
                  <a:pt x="71120" y="10160"/>
                  <a:pt x="73660" y="12700"/>
                  <a:pt x="76200" y="16510"/>
                </a:cubicBezTo>
                <a:cubicBezTo>
                  <a:pt x="77470" y="19050"/>
                  <a:pt x="78740" y="22860"/>
                  <a:pt x="80010" y="26670"/>
                </a:cubicBezTo>
                <a:cubicBezTo>
                  <a:pt x="81280" y="30480"/>
                  <a:pt x="81280" y="38100"/>
                  <a:pt x="81280" y="38100"/>
                </a:cubicBezTo>
                <a:cubicBezTo>
                  <a:pt x="81280" y="38100"/>
                  <a:pt x="74930" y="82550"/>
                  <a:pt x="73660" y="107950"/>
                </a:cubicBezTo>
                <a:cubicBezTo>
                  <a:pt x="72390" y="135890"/>
                  <a:pt x="76200" y="168910"/>
                  <a:pt x="77470" y="198120"/>
                </a:cubicBezTo>
                <a:cubicBezTo>
                  <a:pt x="78740" y="224790"/>
                  <a:pt x="81280" y="264160"/>
                  <a:pt x="80010" y="276860"/>
                </a:cubicBezTo>
                <a:cubicBezTo>
                  <a:pt x="80010" y="281940"/>
                  <a:pt x="78740" y="283210"/>
                  <a:pt x="78740" y="285750"/>
                </a:cubicBezTo>
                <a:cubicBezTo>
                  <a:pt x="77470" y="289560"/>
                  <a:pt x="77470" y="293370"/>
                  <a:pt x="76200" y="295910"/>
                </a:cubicBezTo>
                <a:cubicBezTo>
                  <a:pt x="74930" y="298450"/>
                  <a:pt x="72390" y="300990"/>
                  <a:pt x="69850" y="303530"/>
                </a:cubicBezTo>
                <a:cubicBezTo>
                  <a:pt x="67310" y="306070"/>
                  <a:pt x="66040" y="308610"/>
                  <a:pt x="63500" y="309880"/>
                </a:cubicBezTo>
                <a:cubicBezTo>
                  <a:pt x="60960" y="311150"/>
                  <a:pt x="57150" y="312420"/>
                  <a:pt x="54610" y="313690"/>
                </a:cubicBezTo>
                <a:cubicBezTo>
                  <a:pt x="50800" y="314960"/>
                  <a:pt x="48260" y="316230"/>
                  <a:pt x="44450" y="316230"/>
                </a:cubicBezTo>
                <a:cubicBezTo>
                  <a:pt x="41910" y="316230"/>
                  <a:pt x="38100" y="316230"/>
                  <a:pt x="35560" y="316230"/>
                </a:cubicBezTo>
                <a:cubicBezTo>
                  <a:pt x="31750" y="316230"/>
                  <a:pt x="27940" y="314960"/>
                  <a:pt x="25400" y="313690"/>
                </a:cubicBezTo>
                <a:cubicBezTo>
                  <a:pt x="22860" y="312420"/>
                  <a:pt x="20320" y="311150"/>
                  <a:pt x="17780" y="309880"/>
                </a:cubicBezTo>
                <a:cubicBezTo>
                  <a:pt x="15240" y="308610"/>
                  <a:pt x="12700" y="306070"/>
                  <a:pt x="10160" y="303530"/>
                </a:cubicBezTo>
                <a:cubicBezTo>
                  <a:pt x="7620" y="300990"/>
                  <a:pt x="6350" y="298450"/>
                  <a:pt x="5080" y="295910"/>
                </a:cubicBezTo>
                <a:cubicBezTo>
                  <a:pt x="3810" y="293370"/>
                  <a:pt x="2540" y="289560"/>
                  <a:pt x="1270" y="285750"/>
                </a:cubicBezTo>
                <a:cubicBezTo>
                  <a:pt x="0" y="283210"/>
                  <a:pt x="0" y="276860"/>
                  <a:pt x="0" y="2768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3494722" y="7588568"/>
            <a:ext cx="132397" cy="292418"/>
          </a:xfrm>
          <a:custGeom>
            <a:avLst/>
            <a:gdLst/>
            <a:ahLst/>
            <a:cxnLst/>
            <a:rect l="l" t="t" r="r" b="b"/>
            <a:pathLst>
              <a:path w="176530" h="389890" extrusionOk="0">
                <a:moveTo>
                  <a:pt x="1270" y="340360"/>
                </a:moveTo>
                <a:cubicBezTo>
                  <a:pt x="43180" y="198120"/>
                  <a:pt x="66040" y="151130"/>
                  <a:pt x="78740" y="119380"/>
                </a:cubicBezTo>
                <a:cubicBezTo>
                  <a:pt x="87630" y="97790"/>
                  <a:pt x="95250" y="81280"/>
                  <a:pt x="100330" y="63500"/>
                </a:cubicBezTo>
                <a:cubicBezTo>
                  <a:pt x="105410" y="49530"/>
                  <a:pt x="106680" y="33020"/>
                  <a:pt x="110490" y="24130"/>
                </a:cubicBezTo>
                <a:cubicBezTo>
                  <a:pt x="111760" y="19050"/>
                  <a:pt x="113030" y="16510"/>
                  <a:pt x="115570" y="13970"/>
                </a:cubicBezTo>
                <a:cubicBezTo>
                  <a:pt x="118110" y="11430"/>
                  <a:pt x="120650" y="8890"/>
                  <a:pt x="123190" y="6350"/>
                </a:cubicBezTo>
                <a:cubicBezTo>
                  <a:pt x="125730" y="3810"/>
                  <a:pt x="129540" y="2540"/>
                  <a:pt x="133350" y="1270"/>
                </a:cubicBezTo>
                <a:cubicBezTo>
                  <a:pt x="137160" y="0"/>
                  <a:pt x="140970" y="0"/>
                  <a:pt x="144780" y="0"/>
                </a:cubicBezTo>
                <a:cubicBezTo>
                  <a:pt x="148590" y="0"/>
                  <a:pt x="151130" y="1270"/>
                  <a:pt x="154940" y="2540"/>
                </a:cubicBezTo>
                <a:cubicBezTo>
                  <a:pt x="157480" y="3810"/>
                  <a:pt x="161290" y="5080"/>
                  <a:pt x="163830" y="7620"/>
                </a:cubicBezTo>
                <a:cubicBezTo>
                  <a:pt x="166370" y="10160"/>
                  <a:pt x="170180" y="12700"/>
                  <a:pt x="171450" y="15240"/>
                </a:cubicBezTo>
                <a:cubicBezTo>
                  <a:pt x="173990" y="17780"/>
                  <a:pt x="173990" y="21590"/>
                  <a:pt x="175260" y="25400"/>
                </a:cubicBezTo>
                <a:cubicBezTo>
                  <a:pt x="176530" y="29210"/>
                  <a:pt x="176530" y="33020"/>
                  <a:pt x="176530" y="36830"/>
                </a:cubicBezTo>
                <a:cubicBezTo>
                  <a:pt x="176530" y="40640"/>
                  <a:pt x="175260" y="44450"/>
                  <a:pt x="173990" y="46990"/>
                </a:cubicBezTo>
                <a:cubicBezTo>
                  <a:pt x="172720" y="50800"/>
                  <a:pt x="170180" y="53340"/>
                  <a:pt x="167640" y="55880"/>
                </a:cubicBezTo>
                <a:cubicBezTo>
                  <a:pt x="165100" y="58420"/>
                  <a:pt x="162560" y="62230"/>
                  <a:pt x="160020" y="63500"/>
                </a:cubicBezTo>
                <a:cubicBezTo>
                  <a:pt x="157480" y="64770"/>
                  <a:pt x="153670" y="66040"/>
                  <a:pt x="149860" y="66040"/>
                </a:cubicBezTo>
                <a:cubicBezTo>
                  <a:pt x="146050" y="67310"/>
                  <a:pt x="142240" y="67310"/>
                  <a:pt x="138430" y="67310"/>
                </a:cubicBezTo>
                <a:cubicBezTo>
                  <a:pt x="134620" y="67310"/>
                  <a:pt x="130810" y="64770"/>
                  <a:pt x="128270" y="63500"/>
                </a:cubicBezTo>
                <a:cubicBezTo>
                  <a:pt x="124460" y="62230"/>
                  <a:pt x="121920" y="59690"/>
                  <a:pt x="119380" y="57150"/>
                </a:cubicBezTo>
                <a:cubicBezTo>
                  <a:pt x="116840" y="54610"/>
                  <a:pt x="114300" y="52070"/>
                  <a:pt x="113030" y="48260"/>
                </a:cubicBezTo>
                <a:cubicBezTo>
                  <a:pt x="111760" y="45720"/>
                  <a:pt x="109220" y="41910"/>
                  <a:pt x="109220" y="38100"/>
                </a:cubicBezTo>
                <a:cubicBezTo>
                  <a:pt x="109220" y="34290"/>
                  <a:pt x="109220" y="30480"/>
                  <a:pt x="110490" y="26670"/>
                </a:cubicBezTo>
                <a:cubicBezTo>
                  <a:pt x="111760" y="22860"/>
                  <a:pt x="113030" y="19050"/>
                  <a:pt x="114300" y="16510"/>
                </a:cubicBezTo>
                <a:cubicBezTo>
                  <a:pt x="115570" y="13970"/>
                  <a:pt x="118110" y="11430"/>
                  <a:pt x="120650" y="8890"/>
                </a:cubicBezTo>
                <a:cubicBezTo>
                  <a:pt x="123190" y="6350"/>
                  <a:pt x="125730" y="3810"/>
                  <a:pt x="129540" y="2540"/>
                </a:cubicBezTo>
                <a:cubicBezTo>
                  <a:pt x="133350" y="1270"/>
                  <a:pt x="137160" y="0"/>
                  <a:pt x="140970" y="0"/>
                </a:cubicBezTo>
                <a:cubicBezTo>
                  <a:pt x="144780" y="0"/>
                  <a:pt x="147320" y="0"/>
                  <a:pt x="151130" y="1270"/>
                </a:cubicBezTo>
                <a:cubicBezTo>
                  <a:pt x="154940" y="2540"/>
                  <a:pt x="158750" y="2540"/>
                  <a:pt x="161290" y="5080"/>
                </a:cubicBezTo>
                <a:cubicBezTo>
                  <a:pt x="163830" y="6350"/>
                  <a:pt x="166370" y="10160"/>
                  <a:pt x="168910" y="12700"/>
                </a:cubicBezTo>
                <a:cubicBezTo>
                  <a:pt x="171450" y="15240"/>
                  <a:pt x="173990" y="19050"/>
                  <a:pt x="175260" y="22860"/>
                </a:cubicBezTo>
                <a:cubicBezTo>
                  <a:pt x="176530" y="26670"/>
                  <a:pt x="176530" y="29210"/>
                  <a:pt x="176530" y="33020"/>
                </a:cubicBezTo>
                <a:cubicBezTo>
                  <a:pt x="176530" y="36830"/>
                  <a:pt x="175260" y="43180"/>
                  <a:pt x="175260" y="43180"/>
                </a:cubicBezTo>
                <a:cubicBezTo>
                  <a:pt x="175260" y="43180"/>
                  <a:pt x="166370" y="72390"/>
                  <a:pt x="160020" y="87630"/>
                </a:cubicBezTo>
                <a:cubicBezTo>
                  <a:pt x="153670" y="104140"/>
                  <a:pt x="146050" y="119380"/>
                  <a:pt x="138430" y="140970"/>
                </a:cubicBezTo>
                <a:cubicBezTo>
                  <a:pt x="127000" y="171450"/>
                  <a:pt x="109220" y="215900"/>
                  <a:pt x="99060" y="252730"/>
                </a:cubicBezTo>
                <a:cubicBezTo>
                  <a:pt x="88900" y="288290"/>
                  <a:pt x="81280" y="342900"/>
                  <a:pt x="77470" y="359410"/>
                </a:cubicBezTo>
                <a:cubicBezTo>
                  <a:pt x="76200" y="364490"/>
                  <a:pt x="76200" y="365760"/>
                  <a:pt x="74930" y="368300"/>
                </a:cubicBezTo>
                <a:cubicBezTo>
                  <a:pt x="73660" y="370840"/>
                  <a:pt x="71120" y="373380"/>
                  <a:pt x="68580" y="375920"/>
                </a:cubicBezTo>
                <a:cubicBezTo>
                  <a:pt x="66040" y="378460"/>
                  <a:pt x="64770" y="381000"/>
                  <a:pt x="62230" y="382270"/>
                </a:cubicBezTo>
                <a:cubicBezTo>
                  <a:pt x="59690" y="384810"/>
                  <a:pt x="55880" y="386080"/>
                  <a:pt x="53340" y="387350"/>
                </a:cubicBezTo>
                <a:cubicBezTo>
                  <a:pt x="50800" y="388620"/>
                  <a:pt x="46990" y="389890"/>
                  <a:pt x="44450" y="389890"/>
                </a:cubicBezTo>
                <a:cubicBezTo>
                  <a:pt x="40640" y="389890"/>
                  <a:pt x="38100" y="389890"/>
                  <a:pt x="34290" y="389890"/>
                </a:cubicBezTo>
                <a:cubicBezTo>
                  <a:pt x="31750" y="389890"/>
                  <a:pt x="27940" y="388620"/>
                  <a:pt x="25400" y="387350"/>
                </a:cubicBezTo>
                <a:cubicBezTo>
                  <a:pt x="22860" y="386080"/>
                  <a:pt x="19050" y="384810"/>
                  <a:pt x="16510" y="383540"/>
                </a:cubicBezTo>
                <a:cubicBezTo>
                  <a:pt x="13970" y="382270"/>
                  <a:pt x="12700" y="379730"/>
                  <a:pt x="10160" y="377190"/>
                </a:cubicBezTo>
                <a:cubicBezTo>
                  <a:pt x="7620" y="374650"/>
                  <a:pt x="5080" y="370840"/>
                  <a:pt x="3810" y="368300"/>
                </a:cubicBezTo>
                <a:cubicBezTo>
                  <a:pt x="2540" y="365760"/>
                  <a:pt x="2540" y="361950"/>
                  <a:pt x="1270" y="359410"/>
                </a:cubicBezTo>
                <a:cubicBezTo>
                  <a:pt x="1270" y="356870"/>
                  <a:pt x="0" y="353060"/>
                  <a:pt x="0" y="350520"/>
                </a:cubicBezTo>
                <a:cubicBezTo>
                  <a:pt x="0" y="346710"/>
                  <a:pt x="1270" y="340360"/>
                  <a:pt x="1270" y="3403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2330767" y="7511415"/>
            <a:ext cx="160020" cy="401003"/>
          </a:xfrm>
          <a:custGeom>
            <a:avLst/>
            <a:gdLst/>
            <a:ahLst/>
            <a:cxnLst/>
            <a:rect l="l" t="t" r="r" b="b"/>
            <a:pathLst>
              <a:path w="213360" h="534670" extrusionOk="0">
                <a:moveTo>
                  <a:pt x="140970" y="506730"/>
                </a:moveTo>
                <a:cubicBezTo>
                  <a:pt x="116840" y="382270"/>
                  <a:pt x="114300" y="358140"/>
                  <a:pt x="106680" y="327660"/>
                </a:cubicBezTo>
                <a:cubicBezTo>
                  <a:pt x="97790" y="290830"/>
                  <a:pt x="81280" y="243840"/>
                  <a:pt x="68580" y="208280"/>
                </a:cubicBezTo>
                <a:cubicBezTo>
                  <a:pt x="58420" y="179070"/>
                  <a:pt x="46990" y="152400"/>
                  <a:pt x="38100" y="129540"/>
                </a:cubicBezTo>
                <a:cubicBezTo>
                  <a:pt x="30480" y="110490"/>
                  <a:pt x="24130" y="93980"/>
                  <a:pt x="17780" y="78740"/>
                </a:cubicBezTo>
                <a:cubicBezTo>
                  <a:pt x="12700" y="66040"/>
                  <a:pt x="5080" y="50800"/>
                  <a:pt x="2540" y="41910"/>
                </a:cubicBezTo>
                <a:cubicBezTo>
                  <a:pt x="1270" y="38100"/>
                  <a:pt x="0" y="35560"/>
                  <a:pt x="0" y="31750"/>
                </a:cubicBezTo>
                <a:cubicBezTo>
                  <a:pt x="0" y="27940"/>
                  <a:pt x="0" y="25400"/>
                  <a:pt x="1270" y="21590"/>
                </a:cubicBezTo>
                <a:cubicBezTo>
                  <a:pt x="2540" y="19050"/>
                  <a:pt x="3810" y="15240"/>
                  <a:pt x="6350" y="12700"/>
                </a:cubicBezTo>
                <a:cubicBezTo>
                  <a:pt x="7620" y="10160"/>
                  <a:pt x="10160" y="7620"/>
                  <a:pt x="12700" y="6350"/>
                </a:cubicBezTo>
                <a:cubicBezTo>
                  <a:pt x="15240" y="3810"/>
                  <a:pt x="19050" y="2540"/>
                  <a:pt x="21590" y="1270"/>
                </a:cubicBezTo>
                <a:cubicBezTo>
                  <a:pt x="24130" y="0"/>
                  <a:pt x="27940" y="0"/>
                  <a:pt x="30480" y="0"/>
                </a:cubicBezTo>
                <a:cubicBezTo>
                  <a:pt x="34290" y="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8890"/>
                  <a:pt x="54610" y="11430"/>
                  <a:pt x="55880" y="13970"/>
                </a:cubicBezTo>
                <a:cubicBezTo>
                  <a:pt x="57150" y="16510"/>
                  <a:pt x="58420" y="20320"/>
                  <a:pt x="59690" y="22860"/>
                </a:cubicBezTo>
                <a:cubicBezTo>
                  <a:pt x="6096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8260"/>
                  <a:pt x="53340" y="50800"/>
                </a:cubicBezTo>
                <a:cubicBezTo>
                  <a:pt x="50800" y="53340"/>
                  <a:pt x="48260" y="55880"/>
                  <a:pt x="45720" y="57150"/>
                </a:cubicBezTo>
                <a:cubicBezTo>
                  <a:pt x="43180" y="58420"/>
                  <a:pt x="39370" y="59690"/>
                  <a:pt x="36830" y="59690"/>
                </a:cubicBezTo>
                <a:cubicBezTo>
                  <a:pt x="33020" y="60960"/>
                  <a:pt x="30480" y="60960"/>
                  <a:pt x="26670" y="60960"/>
                </a:cubicBezTo>
                <a:cubicBezTo>
                  <a:pt x="24130" y="60960"/>
                  <a:pt x="20320" y="59690"/>
                  <a:pt x="17780" y="58420"/>
                </a:cubicBezTo>
                <a:cubicBezTo>
                  <a:pt x="15240" y="57150"/>
                  <a:pt x="12700" y="54610"/>
                  <a:pt x="10160" y="52070"/>
                </a:cubicBezTo>
                <a:cubicBezTo>
                  <a:pt x="7620" y="49530"/>
                  <a:pt x="5080" y="46990"/>
                  <a:pt x="3810" y="44450"/>
                </a:cubicBezTo>
                <a:cubicBezTo>
                  <a:pt x="2540" y="41910"/>
                  <a:pt x="1270" y="38100"/>
                  <a:pt x="1270" y="35560"/>
                </a:cubicBezTo>
                <a:cubicBezTo>
                  <a:pt x="1270" y="31750"/>
                  <a:pt x="1270" y="29210"/>
                  <a:pt x="1270" y="25400"/>
                </a:cubicBezTo>
                <a:cubicBezTo>
                  <a:pt x="1270" y="22860"/>
                  <a:pt x="2540" y="19050"/>
                  <a:pt x="3810" y="16510"/>
                </a:cubicBezTo>
                <a:cubicBezTo>
                  <a:pt x="5080" y="13970"/>
                  <a:pt x="7620" y="11430"/>
                  <a:pt x="10160" y="8890"/>
                </a:cubicBezTo>
                <a:cubicBezTo>
                  <a:pt x="1270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7940" y="0"/>
                </a:cubicBezTo>
                <a:cubicBezTo>
                  <a:pt x="31750" y="0"/>
                  <a:pt x="34290" y="0"/>
                  <a:pt x="38100" y="1270"/>
                </a:cubicBezTo>
                <a:cubicBezTo>
                  <a:pt x="40640" y="2540"/>
                  <a:pt x="44450" y="3810"/>
                  <a:pt x="46990" y="5080"/>
                </a:cubicBezTo>
                <a:cubicBezTo>
                  <a:pt x="49530" y="6350"/>
                  <a:pt x="52070" y="8890"/>
                  <a:pt x="54610" y="11430"/>
                </a:cubicBezTo>
                <a:cubicBezTo>
                  <a:pt x="57150" y="13970"/>
                  <a:pt x="59690" y="19050"/>
                  <a:pt x="59690" y="19050"/>
                </a:cubicBezTo>
                <a:cubicBezTo>
                  <a:pt x="59690" y="19050"/>
                  <a:pt x="68580" y="45720"/>
                  <a:pt x="73660" y="59690"/>
                </a:cubicBezTo>
                <a:cubicBezTo>
                  <a:pt x="78740" y="76200"/>
                  <a:pt x="82550" y="91440"/>
                  <a:pt x="88900" y="110490"/>
                </a:cubicBezTo>
                <a:cubicBezTo>
                  <a:pt x="97790" y="134620"/>
                  <a:pt x="110490" y="161290"/>
                  <a:pt x="121920" y="190500"/>
                </a:cubicBezTo>
                <a:cubicBezTo>
                  <a:pt x="135890" y="227330"/>
                  <a:pt x="154940" y="278130"/>
                  <a:pt x="166370" y="314960"/>
                </a:cubicBezTo>
                <a:cubicBezTo>
                  <a:pt x="175260" y="344170"/>
                  <a:pt x="179070" y="368300"/>
                  <a:pt x="186690" y="396240"/>
                </a:cubicBezTo>
                <a:cubicBezTo>
                  <a:pt x="194310" y="426720"/>
                  <a:pt x="209550" y="473710"/>
                  <a:pt x="212090" y="488950"/>
                </a:cubicBezTo>
                <a:cubicBezTo>
                  <a:pt x="213360" y="494030"/>
                  <a:pt x="213360" y="495300"/>
                  <a:pt x="213360" y="497840"/>
                </a:cubicBezTo>
                <a:cubicBezTo>
                  <a:pt x="213360" y="500380"/>
                  <a:pt x="213360" y="504190"/>
                  <a:pt x="212090" y="506730"/>
                </a:cubicBezTo>
                <a:cubicBezTo>
                  <a:pt x="210820" y="509270"/>
                  <a:pt x="209550" y="513080"/>
                  <a:pt x="208280" y="515620"/>
                </a:cubicBezTo>
                <a:cubicBezTo>
                  <a:pt x="207010" y="518160"/>
                  <a:pt x="204470" y="519430"/>
                  <a:pt x="203200" y="521970"/>
                </a:cubicBezTo>
                <a:cubicBezTo>
                  <a:pt x="200660" y="524510"/>
                  <a:pt x="199390" y="527050"/>
                  <a:pt x="196850" y="528320"/>
                </a:cubicBezTo>
                <a:cubicBezTo>
                  <a:pt x="194310" y="529590"/>
                  <a:pt x="191770" y="530860"/>
                  <a:pt x="189230" y="532130"/>
                </a:cubicBezTo>
                <a:cubicBezTo>
                  <a:pt x="186690" y="533400"/>
                  <a:pt x="182880" y="534670"/>
                  <a:pt x="180340" y="534670"/>
                </a:cubicBezTo>
                <a:cubicBezTo>
                  <a:pt x="177800" y="534670"/>
                  <a:pt x="173990" y="534670"/>
                  <a:pt x="171450" y="534670"/>
                </a:cubicBezTo>
                <a:cubicBezTo>
                  <a:pt x="168910" y="534670"/>
                  <a:pt x="165100" y="533400"/>
                  <a:pt x="162560" y="532130"/>
                </a:cubicBezTo>
                <a:cubicBezTo>
                  <a:pt x="160020" y="530860"/>
                  <a:pt x="157480" y="529590"/>
                  <a:pt x="154940" y="528320"/>
                </a:cubicBezTo>
                <a:cubicBezTo>
                  <a:pt x="152400" y="527050"/>
                  <a:pt x="149860" y="524510"/>
                  <a:pt x="148590" y="521970"/>
                </a:cubicBezTo>
                <a:cubicBezTo>
                  <a:pt x="146050" y="519430"/>
                  <a:pt x="144780" y="516890"/>
                  <a:pt x="143510" y="514350"/>
                </a:cubicBezTo>
                <a:cubicBezTo>
                  <a:pt x="142240" y="511810"/>
                  <a:pt x="140970" y="506730"/>
                  <a:pt x="140970" y="5067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15580043" y="7511415"/>
            <a:ext cx="58102" cy="431482"/>
          </a:xfrm>
          <a:custGeom>
            <a:avLst/>
            <a:gdLst/>
            <a:ahLst/>
            <a:cxnLst/>
            <a:rect l="l" t="t" r="r" b="b"/>
            <a:pathLst>
              <a:path w="77470" h="575310" extrusionOk="0">
                <a:moveTo>
                  <a:pt x="0" y="539750"/>
                </a:moveTo>
                <a:cubicBezTo>
                  <a:pt x="0" y="358140"/>
                  <a:pt x="2540" y="327660"/>
                  <a:pt x="2540" y="292100"/>
                </a:cubicBezTo>
                <a:cubicBezTo>
                  <a:pt x="3810" y="254000"/>
                  <a:pt x="2540" y="212090"/>
                  <a:pt x="3810" y="176530"/>
                </a:cubicBezTo>
                <a:cubicBezTo>
                  <a:pt x="5080" y="147320"/>
                  <a:pt x="7620" y="121920"/>
                  <a:pt x="10160" y="96520"/>
                </a:cubicBezTo>
                <a:cubicBezTo>
                  <a:pt x="12700" y="72390"/>
                  <a:pt x="15240" y="38100"/>
                  <a:pt x="17780" y="25400"/>
                </a:cubicBezTo>
                <a:cubicBezTo>
                  <a:pt x="19050" y="21590"/>
                  <a:pt x="19050" y="19050"/>
                  <a:pt x="20320" y="16510"/>
                </a:cubicBezTo>
                <a:cubicBezTo>
                  <a:pt x="21590" y="13970"/>
                  <a:pt x="22860" y="11430"/>
                  <a:pt x="25400" y="8890"/>
                </a:cubicBezTo>
                <a:cubicBezTo>
                  <a:pt x="27940" y="6350"/>
                  <a:pt x="30480" y="3810"/>
                  <a:pt x="33020" y="2540"/>
                </a:cubicBezTo>
                <a:cubicBezTo>
                  <a:pt x="35560" y="1270"/>
                  <a:pt x="39370" y="0"/>
                  <a:pt x="41910" y="0"/>
                </a:cubicBezTo>
                <a:cubicBezTo>
                  <a:pt x="45720" y="0"/>
                  <a:pt x="48260" y="0"/>
                  <a:pt x="52070" y="0"/>
                </a:cubicBezTo>
                <a:cubicBezTo>
                  <a:pt x="54610" y="0"/>
                  <a:pt x="58420" y="1270"/>
                  <a:pt x="60960" y="2540"/>
                </a:cubicBezTo>
                <a:cubicBezTo>
                  <a:pt x="63500" y="3810"/>
                  <a:pt x="66040" y="6350"/>
                  <a:pt x="68580" y="8890"/>
                </a:cubicBezTo>
                <a:cubicBezTo>
                  <a:pt x="71120" y="11430"/>
                  <a:pt x="72390" y="13970"/>
                  <a:pt x="73660" y="16510"/>
                </a:cubicBezTo>
                <a:cubicBezTo>
                  <a:pt x="74930" y="19050"/>
                  <a:pt x="76200" y="22860"/>
                  <a:pt x="76200" y="26670"/>
                </a:cubicBezTo>
                <a:cubicBezTo>
                  <a:pt x="76200" y="29210"/>
                  <a:pt x="74930" y="33020"/>
                  <a:pt x="74930" y="35560"/>
                </a:cubicBezTo>
                <a:cubicBezTo>
                  <a:pt x="73660" y="38100"/>
                  <a:pt x="73660" y="41910"/>
                  <a:pt x="72390" y="44450"/>
                </a:cubicBezTo>
                <a:cubicBezTo>
                  <a:pt x="71120" y="46990"/>
                  <a:pt x="68580" y="49530"/>
                  <a:pt x="66040" y="52070"/>
                </a:cubicBezTo>
                <a:cubicBezTo>
                  <a:pt x="63500" y="54610"/>
                  <a:pt x="59690" y="55880"/>
                  <a:pt x="57150" y="57150"/>
                </a:cubicBezTo>
                <a:cubicBezTo>
                  <a:pt x="54610" y="58420"/>
                  <a:pt x="50800" y="58420"/>
                  <a:pt x="48260" y="58420"/>
                </a:cubicBezTo>
                <a:cubicBezTo>
                  <a:pt x="44450" y="58420"/>
                  <a:pt x="41910" y="58420"/>
                  <a:pt x="38100" y="57150"/>
                </a:cubicBezTo>
                <a:cubicBezTo>
                  <a:pt x="35560" y="55880"/>
                  <a:pt x="31750" y="54610"/>
                  <a:pt x="29210" y="53340"/>
                </a:cubicBezTo>
                <a:cubicBezTo>
                  <a:pt x="26670" y="52070"/>
                  <a:pt x="24130" y="49530"/>
                  <a:pt x="22860" y="46990"/>
                </a:cubicBezTo>
                <a:cubicBezTo>
                  <a:pt x="21590" y="44450"/>
                  <a:pt x="20320" y="40640"/>
                  <a:pt x="19050" y="38100"/>
                </a:cubicBezTo>
                <a:cubicBezTo>
                  <a:pt x="17780" y="35560"/>
                  <a:pt x="16510" y="31750"/>
                  <a:pt x="16510" y="29210"/>
                </a:cubicBezTo>
                <a:cubicBezTo>
                  <a:pt x="16510" y="25400"/>
                  <a:pt x="17780" y="22860"/>
                  <a:pt x="19050" y="19050"/>
                </a:cubicBezTo>
                <a:cubicBezTo>
                  <a:pt x="20320" y="16510"/>
                  <a:pt x="21590" y="12700"/>
                  <a:pt x="22860" y="10160"/>
                </a:cubicBezTo>
                <a:cubicBezTo>
                  <a:pt x="25400" y="7620"/>
                  <a:pt x="27940" y="5080"/>
                  <a:pt x="30480" y="3810"/>
                </a:cubicBezTo>
                <a:cubicBezTo>
                  <a:pt x="33020" y="2540"/>
                  <a:pt x="36830" y="0"/>
                  <a:pt x="39370" y="0"/>
                </a:cubicBezTo>
                <a:cubicBezTo>
                  <a:pt x="41910" y="0"/>
                  <a:pt x="45720" y="0"/>
                  <a:pt x="48260" y="0"/>
                </a:cubicBezTo>
                <a:cubicBezTo>
                  <a:pt x="52070" y="0"/>
                  <a:pt x="55880" y="0"/>
                  <a:pt x="58420" y="1270"/>
                </a:cubicBezTo>
                <a:cubicBezTo>
                  <a:pt x="60960" y="2540"/>
                  <a:pt x="63500" y="3810"/>
                  <a:pt x="66040" y="6350"/>
                </a:cubicBezTo>
                <a:cubicBezTo>
                  <a:pt x="68580" y="8890"/>
                  <a:pt x="71120" y="11430"/>
                  <a:pt x="72390" y="13970"/>
                </a:cubicBezTo>
                <a:cubicBezTo>
                  <a:pt x="73660" y="16510"/>
                  <a:pt x="74930" y="20320"/>
                  <a:pt x="76200" y="22860"/>
                </a:cubicBezTo>
                <a:cubicBezTo>
                  <a:pt x="77470" y="26670"/>
                  <a:pt x="76200" y="33020"/>
                  <a:pt x="76200" y="33020"/>
                </a:cubicBezTo>
                <a:cubicBezTo>
                  <a:pt x="76200" y="33020"/>
                  <a:pt x="68580" y="78740"/>
                  <a:pt x="66040" y="101600"/>
                </a:cubicBezTo>
                <a:cubicBezTo>
                  <a:pt x="63500" y="125730"/>
                  <a:pt x="59690" y="148590"/>
                  <a:pt x="58420" y="176530"/>
                </a:cubicBezTo>
                <a:cubicBezTo>
                  <a:pt x="57150" y="210820"/>
                  <a:pt x="60960" y="254000"/>
                  <a:pt x="62230" y="290830"/>
                </a:cubicBezTo>
                <a:cubicBezTo>
                  <a:pt x="63500" y="326390"/>
                  <a:pt x="64770" y="358140"/>
                  <a:pt x="66040" y="394970"/>
                </a:cubicBezTo>
                <a:cubicBezTo>
                  <a:pt x="67310" y="438150"/>
                  <a:pt x="72390" y="518160"/>
                  <a:pt x="72390" y="537210"/>
                </a:cubicBezTo>
                <a:cubicBezTo>
                  <a:pt x="72390" y="542290"/>
                  <a:pt x="72390" y="543560"/>
                  <a:pt x="72390" y="546100"/>
                </a:cubicBezTo>
                <a:cubicBezTo>
                  <a:pt x="72390" y="548640"/>
                  <a:pt x="69850" y="552450"/>
                  <a:pt x="68580" y="554990"/>
                </a:cubicBezTo>
                <a:cubicBezTo>
                  <a:pt x="67310" y="557530"/>
                  <a:pt x="66040" y="560070"/>
                  <a:pt x="63500" y="562610"/>
                </a:cubicBezTo>
                <a:cubicBezTo>
                  <a:pt x="62230" y="565150"/>
                  <a:pt x="59690" y="566420"/>
                  <a:pt x="57150" y="567690"/>
                </a:cubicBezTo>
                <a:cubicBezTo>
                  <a:pt x="54610" y="568960"/>
                  <a:pt x="52070" y="571500"/>
                  <a:pt x="49530" y="572770"/>
                </a:cubicBezTo>
                <a:cubicBezTo>
                  <a:pt x="46990" y="574040"/>
                  <a:pt x="44450" y="574040"/>
                  <a:pt x="41910" y="574040"/>
                </a:cubicBezTo>
                <a:cubicBezTo>
                  <a:pt x="39370" y="574040"/>
                  <a:pt x="35560" y="575310"/>
                  <a:pt x="33020" y="575310"/>
                </a:cubicBezTo>
                <a:cubicBezTo>
                  <a:pt x="30480" y="575310"/>
                  <a:pt x="26670" y="574040"/>
                  <a:pt x="24130" y="572770"/>
                </a:cubicBezTo>
                <a:cubicBezTo>
                  <a:pt x="21590" y="571500"/>
                  <a:pt x="19050" y="570230"/>
                  <a:pt x="16510" y="568960"/>
                </a:cubicBezTo>
                <a:cubicBezTo>
                  <a:pt x="13970" y="567690"/>
                  <a:pt x="11430" y="565150"/>
                  <a:pt x="8890" y="562610"/>
                </a:cubicBezTo>
                <a:cubicBezTo>
                  <a:pt x="6350" y="560070"/>
                  <a:pt x="5080" y="558800"/>
                  <a:pt x="3810" y="556260"/>
                </a:cubicBezTo>
                <a:cubicBezTo>
                  <a:pt x="2540" y="553720"/>
                  <a:pt x="2540" y="549910"/>
                  <a:pt x="1270" y="547370"/>
                </a:cubicBezTo>
                <a:cubicBezTo>
                  <a:pt x="1270" y="544830"/>
                  <a:pt x="0" y="539750"/>
                  <a:pt x="0" y="53975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15746730" y="7530465"/>
            <a:ext cx="174308" cy="385762"/>
          </a:xfrm>
          <a:custGeom>
            <a:avLst/>
            <a:gdLst/>
            <a:ahLst/>
            <a:cxnLst/>
            <a:rect l="l" t="t" r="r" b="b"/>
            <a:pathLst>
              <a:path w="232410" h="514350" extrusionOk="0">
                <a:moveTo>
                  <a:pt x="160020" y="490220"/>
                </a:moveTo>
                <a:cubicBezTo>
                  <a:pt x="121920" y="378460"/>
                  <a:pt x="105410" y="328930"/>
                  <a:pt x="88900" y="283210"/>
                </a:cubicBezTo>
                <a:cubicBezTo>
                  <a:pt x="72390" y="236220"/>
                  <a:pt x="52070" y="182880"/>
                  <a:pt x="36830" y="139700"/>
                </a:cubicBezTo>
                <a:cubicBezTo>
                  <a:pt x="24130" y="104140"/>
                  <a:pt x="5080" y="57150"/>
                  <a:pt x="1270" y="40640"/>
                </a:cubicBezTo>
                <a:cubicBezTo>
                  <a:pt x="0" y="35560"/>
                  <a:pt x="0" y="34290"/>
                  <a:pt x="0" y="30480"/>
                </a:cubicBezTo>
                <a:cubicBezTo>
                  <a:pt x="0" y="26670"/>
                  <a:pt x="0" y="24130"/>
                  <a:pt x="1270" y="20320"/>
                </a:cubicBezTo>
                <a:cubicBezTo>
                  <a:pt x="2540" y="17780"/>
                  <a:pt x="3810" y="13970"/>
                  <a:pt x="6350" y="11430"/>
                </a:cubicBezTo>
                <a:cubicBezTo>
                  <a:pt x="8890" y="8890"/>
                  <a:pt x="11430" y="6350"/>
                  <a:pt x="13970" y="5080"/>
                </a:cubicBezTo>
                <a:cubicBezTo>
                  <a:pt x="16510" y="3810"/>
                  <a:pt x="20320" y="2540"/>
                  <a:pt x="22860" y="1270"/>
                </a:cubicBezTo>
                <a:cubicBezTo>
                  <a:pt x="26670" y="0"/>
                  <a:pt x="29210" y="0"/>
                  <a:pt x="33020" y="0"/>
                </a:cubicBezTo>
                <a:cubicBezTo>
                  <a:pt x="35560" y="0"/>
                  <a:pt x="39370" y="1270"/>
                  <a:pt x="41910" y="2540"/>
                </a:cubicBezTo>
                <a:cubicBezTo>
                  <a:pt x="44450" y="3810"/>
                  <a:pt x="48260" y="5080"/>
                  <a:pt x="50800" y="7620"/>
                </a:cubicBezTo>
                <a:cubicBezTo>
                  <a:pt x="53340" y="10160"/>
                  <a:pt x="55880" y="12700"/>
                  <a:pt x="57150" y="15240"/>
                </a:cubicBezTo>
                <a:cubicBezTo>
                  <a:pt x="58420" y="17780"/>
                  <a:pt x="59690" y="21590"/>
                  <a:pt x="60960" y="24130"/>
                </a:cubicBezTo>
                <a:cubicBezTo>
                  <a:pt x="62230" y="27940"/>
                  <a:pt x="62230" y="30480"/>
                  <a:pt x="62230" y="34290"/>
                </a:cubicBezTo>
                <a:cubicBezTo>
                  <a:pt x="62230" y="36830"/>
                  <a:pt x="59690" y="40640"/>
                  <a:pt x="58420" y="43180"/>
                </a:cubicBezTo>
                <a:cubicBezTo>
                  <a:pt x="57150" y="45720"/>
                  <a:pt x="55880" y="49530"/>
                  <a:pt x="53340" y="52070"/>
                </a:cubicBezTo>
                <a:cubicBezTo>
                  <a:pt x="50800" y="54610"/>
                  <a:pt x="48260" y="57150"/>
                  <a:pt x="45720" y="58420"/>
                </a:cubicBezTo>
                <a:cubicBezTo>
                  <a:pt x="43180" y="59690"/>
                  <a:pt x="39370" y="60960"/>
                  <a:pt x="35560" y="60960"/>
                </a:cubicBezTo>
                <a:cubicBezTo>
                  <a:pt x="31750" y="60960"/>
                  <a:pt x="29210" y="60960"/>
                  <a:pt x="25400" y="60960"/>
                </a:cubicBezTo>
                <a:cubicBezTo>
                  <a:pt x="22860" y="60960"/>
                  <a:pt x="19050" y="59690"/>
                  <a:pt x="16510" y="58420"/>
                </a:cubicBezTo>
                <a:cubicBezTo>
                  <a:pt x="13970" y="57150"/>
                  <a:pt x="11430" y="54610"/>
                  <a:pt x="8890" y="52070"/>
                </a:cubicBezTo>
                <a:cubicBezTo>
                  <a:pt x="6350" y="49530"/>
                  <a:pt x="3810" y="45720"/>
                  <a:pt x="2540" y="43180"/>
                </a:cubicBezTo>
                <a:cubicBezTo>
                  <a:pt x="1270" y="40640"/>
                  <a:pt x="0" y="36830"/>
                  <a:pt x="0" y="34290"/>
                </a:cubicBezTo>
                <a:cubicBezTo>
                  <a:pt x="0" y="30480"/>
                  <a:pt x="1270" y="27940"/>
                  <a:pt x="1270" y="24130"/>
                </a:cubicBezTo>
                <a:cubicBezTo>
                  <a:pt x="2540" y="20320"/>
                  <a:pt x="2540" y="16510"/>
                  <a:pt x="3810" y="13970"/>
                </a:cubicBezTo>
                <a:cubicBezTo>
                  <a:pt x="5080" y="11430"/>
                  <a:pt x="8890" y="8890"/>
                  <a:pt x="11430" y="6350"/>
                </a:cubicBezTo>
                <a:cubicBezTo>
                  <a:pt x="13970" y="3810"/>
                  <a:pt x="16510" y="2540"/>
                  <a:pt x="19050" y="1270"/>
                </a:cubicBezTo>
                <a:cubicBezTo>
                  <a:pt x="21590" y="0"/>
                  <a:pt x="25400" y="0"/>
                  <a:pt x="29210" y="0"/>
                </a:cubicBezTo>
                <a:cubicBezTo>
                  <a:pt x="33020" y="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6350"/>
                  <a:pt x="53340" y="8890"/>
                  <a:pt x="55880" y="11430"/>
                </a:cubicBezTo>
                <a:cubicBezTo>
                  <a:pt x="58420" y="13970"/>
                  <a:pt x="60960" y="20320"/>
                  <a:pt x="60960" y="20320"/>
                </a:cubicBezTo>
                <a:cubicBezTo>
                  <a:pt x="60960" y="20320"/>
                  <a:pt x="77470" y="83820"/>
                  <a:pt x="90170" y="119380"/>
                </a:cubicBezTo>
                <a:cubicBezTo>
                  <a:pt x="105410" y="162560"/>
                  <a:pt x="128270" y="215900"/>
                  <a:pt x="147320" y="261620"/>
                </a:cubicBezTo>
                <a:cubicBezTo>
                  <a:pt x="165100" y="306070"/>
                  <a:pt x="184150" y="354330"/>
                  <a:pt x="199390" y="391160"/>
                </a:cubicBezTo>
                <a:cubicBezTo>
                  <a:pt x="210820" y="419100"/>
                  <a:pt x="224790" y="452120"/>
                  <a:pt x="229870" y="463550"/>
                </a:cubicBezTo>
                <a:cubicBezTo>
                  <a:pt x="231140" y="467360"/>
                  <a:pt x="232410" y="468630"/>
                  <a:pt x="232410" y="471170"/>
                </a:cubicBezTo>
                <a:cubicBezTo>
                  <a:pt x="232410" y="473710"/>
                  <a:pt x="232410" y="478790"/>
                  <a:pt x="232410" y="481330"/>
                </a:cubicBezTo>
                <a:cubicBezTo>
                  <a:pt x="232410" y="483870"/>
                  <a:pt x="231140" y="486410"/>
                  <a:pt x="229870" y="488950"/>
                </a:cubicBezTo>
                <a:cubicBezTo>
                  <a:pt x="228600" y="491490"/>
                  <a:pt x="227330" y="495300"/>
                  <a:pt x="226060" y="497840"/>
                </a:cubicBezTo>
                <a:cubicBezTo>
                  <a:pt x="224790" y="500380"/>
                  <a:pt x="222250" y="501650"/>
                  <a:pt x="219710" y="504190"/>
                </a:cubicBezTo>
                <a:cubicBezTo>
                  <a:pt x="217170" y="505460"/>
                  <a:pt x="215900" y="508000"/>
                  <a:pt x="213360" y="509270"/>
                </a:cubicBezTo>
                <a:cubicBezTo>
                  <a:pt x="210820" y="510540"/>
                  <a:pt x="207010" y="511810"/>
                  <a:pt x="204470" y="513080"/>
                </a:cubicBezTo>
                <a:cubicBezTo>
                  <a:pt x="201930" y="514350"/>
                  <a:pt x="198120" y="514350"/>
                  <a:pt x="195580" y="514350"/>
                </a:cubicBezTo>
                <a:cubicBezTo>
                  <a:pt x="193040" y="514350"/>
                  <a:pt x="189230" y="514350"/>
                  <a:pt x="186690" y="513080"/>
                </a:cubicBezTo>
                <a:cubicBezTo>
                  <a:pt x="184150" y="511810"/>
                  <a:pt x="180340" y="510540"/>
                  <a:pt x="177800" y="509270"/>
                </a:cubicBezTo>
                <a:cubicBezTo>
                  <a:pt x="175260" y="508000"/>
                  <a:pt x="173990" y="505460"/>
                  <a:pt x="171450" y="504190"/>
                </a:cubicBezTo>
                <a:cubicBezTo>
                  <a:pt x="168910" y="501650"/>
                  <a:pt x="166370" y="500380"/>
                  <a:pt x="165100" y="497840"/>
                </a:cubicBezTo>
                <a:cubicBezTo>
                  <a:pt x="162560" y="495300"/>
                  <a:pt x="160020" y="490220"/>
                  <a:pt x="160020" y="49022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043910" y="7477125"/>
            <a:ext cx="111442" cy="425768"/>
          </a:xfrm>
          <a:custGeom>
            <a:avLst/>
            <a:gdLst/>
            <a:ahLst/>
            <a:cxnLst/>
            <a:rect l="l" t="t" r="r" b="b"/>
            <a:pathLst>
              <a:path w="148590" h="567690" extrusionOk="0">
                <a:moveTo>
                  <a:pt x="0" y="528320"/>
                </a:moveTo>
                <a:cubicBezTo>
                  <a:pt x="19050" y="391160"/>
                  <a:pt x="24130" y="367030"/>
                  <a:pt x="29210" y="332740"/>
                </a:cubicBezTo>
                <a:cubicBezTo>
                  <a:pt x="36830" y="288290"/>
                  <a:pt x="44450" y="226060"/>
                  <a:pt x="54610" y="179070"/>
                </a:cubicBezTo>
                <a:cubicBezTo>
                  <a:pt x="63500" y="138430"/>
                  <a:pt x="77470" y="97790"/>
                  <a:pt x="83820" y="68580"/>
                </a:cubicBezTo>
                <a:cubicBezTo>
                  <a:pt x="87630" y="49530"/>
                  <a:pt x="90170" y="30480"/>
                  <a:pt x="92710" y="21590"/>
                </a:cubicBezTo>
                <a:cubicBezTo>
                  <a:pt x="93980" y="17780"/>
                  <a:pt x="95250" y="15240"/>
                  <a:pt x="96520" y="12700"/>
                </a:cubicBezTo>
                <a:cubicBezTo>
                  <a:pt x="97790" y="10160"/>
                  <a:pt x="100330" y="7620"/>
                  <a:pt x="102870" y="6350"/>
                </a:cubicBezTo>
                <a:cubicBezTo>
                  <a:pt x="105410" y="3810"/>
                  <a:pt x="107950" y="2540"/>
                  <a:pt x="110490" y="1270"/>
                </a:cubicBezTo>
                <a:cubicBezTo>
                  <a:pt x="113030" y="0"/>
                  <a:pt x="116840" y="0"/>
                  <a:pt x="119380" y="0"/>
                </a:cubicBezTo>
                <a:cubicBezTo>
                  <a:pt x="121920" y="0"/>
                  <a:pt x="125730" y="0"/>
                  <a:pt x="128270" y="1270"/>
                </a:cubicBezTo>
                <a:cubicBezTo>
                  <a:pt x="130810" y="2540"/>
                  <a:pt x="134620" y="3810"/>
                  <a:pt x="137160" y="5080"/>
                </a:cubicBezTo>
                <a:cubicBezTo>
                  <a:pt x="139700" y="6350"/>
                  <a:pt x="142240" y="8890"/>
                  <a:pt x="143510" y="11430"/>
                </a:cubicBezTo>
                <a:cubicBezTo>
                  <a:pt x="144780" y="13970"/>
                  <a:pt x="146050" y="17780"/>
                  <a:pt x="147320" y="20320"/>
                </a:cubicBezTo>
                <a:cubicBezTo>
                  <a:pt x="148590" y="22860"/>
                  <a:pt x="148590" y="26670"/>
                  <a:pt x="148590" y="29210"/>
                </a:cubicBezTo>
                <a:cubicBezTo>
                  <a:pt x="148590" y="31750"/>
                  <a:pt x="147320" y="35560"/>
                  <a:pt x="146050" y="38100"/>
                </a:cubicBezTo>
                <a:cubicBezTo>
                  <a:pt x="144780" y="40640"/>
                  <a:pt x="143510" y="43180"/>
                  <a:pt x="142240" y="45720"/>
                </a:cubicBezTo>
                <a:cubicBezTo>
                  <a:pt x="139700" y="48260"/>
                  <a:pt x="137160" y="50800"/>
                  <a:pt x="134620" y="52070"/>
                </a:cubicBezTo>
                <a:cubicBezTo>
                  <a:pt x="132080" y="53340"/>
                  <a:pt x="129540" y="54610"/>
                  <a:pt x="127000" y="55880"/>
                </a:cubicBezTo>
                <a:cubicBezTo>
                  <a:pt x="124460" y="57150"/>
                  <a:pt x="120650" y="57150"/>
                  <a:pt x="118110" y="57150"/>
                </a:cubicBezTo>
                <a:cubicBezTo>
                  <a:pt x="115570" y="57150"/>
                  <a:pt x="111760" y="55880"/>
                  <a:pt x="109220" y="54610"/>
                </a:cubicBezTo>
                <a:cubicBezTo>
                  <a:pt x="106680" y="53340"/>
                  <a:pt x="104140" y="52070"/>
                  <a:pt x="101600" y="49530"/>
                </a:cubicBezTo>
                <a:cubicBezTo>
                  <a:pt x="99060" y="46990"/>
                  <a:pt x="96520" y="44450"/>
                  <a:pt x="95250" y="41910"/>
                </a:cubicBezTo>
                <a:cubicBezTo>
                  <a:pt x="93980" y="39370"/>
                  <a:pt x="92710" y="36830"/>
                  <a:pt x="92710" y="34290"/>
                </a:cubicBezTo>
                <a:cubicBezTo>
                  <a:pt x="91440" y="31750"/>
                  <a:pt x="91440" y="27940"/>
                  <a:pt x="91440" y="24130"/>
                </a:cubicBezTo>
                <a:cubicBezTo>
                  <a:pt x="91440" y="21590"/>
                  <a:pt x="93980" y="17780"/>
                  <a:pt x="95250" y="15240"/>
                </a:cubicBezTo>
                <a:cubicBezTo>
                  <a:pt x="96520" y="12700"/>
                  <a:pt x="97790" y="11430"/>
                  <a:pt x="100330" y="8890"/>
                </a:cubicBezTo>
                <a:cubicBezTo>
                  <a:pt x="102870" y="6350"/>
                  <a:pt x="105410" y="3810"/>
                  <a:pt x="107950" y="2540"/>
                </a:cubicBezTo>
                <a:cubicBezTo>
                  <a:pt x="110490" y="1270"/>
                  <a:pt x="114300" y="0"/>
                  <a:pt x="116840" y="0"/>
                </a:cubicBezTo>
                <a:cubicBezTo>
                  <a:pt x="119380" y="0"/>
                  <a:pt x="123190" y="0"/>
                  <a:pt x="125730" y="0"/>
                </a:cubicBezTo>
                <a:cubicBezTo>
                  <a:pt x="128270" y="0"/>
                  <a:pt x="132080" y="2540"/>
                  <a:pt x="134620" y="3810"/>
                </a:cubicBezTo>
                <a:cubicBezTo>
                  <a:pt x="137160" y="5080"/>
                  <a:pt x="139700" y="7620"/>
                  <a:pt x="140970" y="10160"/>
                </a:cubicBezTo>
                <a:cubicBezTo>
                  <a:pt x="143510" y="12700"/>
                  <a:pt x="144780" y="15240"/>
                  <a:pt x="146050" y="17780"/>
                </a:cubicBezTo>
                <a:cubicBezTo>
                  <a:pt x="147320" y="20320"/>
                  <a:pt x="148590" y="24130"/>
                  <a:pt x="148590" y="26670"/>
                </a:cubicBezTo>
                <a:cubicBezTo>
                  <a:pt x="148590" y="29210"/>
                  <a:pt x="147320" y="35560"/>
                  <a:pt x="147320" y="35560"/>
                </a:cubicBezTo>
                <a:cubicBezTo>
                  <a:pt x="147320" y="35560"/>
                  <a:pt x="138430" y="62230"/>
                  <a:pt x="133350" y="81280"/>
                </a:cubicBezTo>
                <a:cubicBezTo>
                  <a:pt x="125730" y="109220"/>
                  <a:pt x="115570" y="148590"/>
                  <a:pt x="107950" y="186690"/>
                </a:cubicBezTo>
                <a:cubicBezTo>
                  <a:pt x="99060" y="232410"/>
                  <a:pt x="91440" y="295910"/>
                  <a:pt x="86360" y="340360"/>
                </a:cubicBezTo>
                <a:cubicBezTo>
                  <a:pt x="82550" y="373380"/>
                  <a:pt x="78740" y="397510"/>
                  <a:pt x="76200" y="427990"/>
                </a:cubicBezTo>
                <a:cubicBezTo>
                  <a:pt x="73660" y="462280"/>
                  <a:pt x="73660" y="519430"/>
                  <a:pt x="71120" y="534670"/>
                </a:cubicBezTo>
                <a:cubicBezTo>
                  <a:pt x="69850" y="539750"/>
                  <a:pt x="69850" y="541020"/>
                  <a:pt x="68580" y="543560"/>
                </a:cubicBezTo>
                <a:cubicBezTo>
                  <a:pt x="67310" y="546100"/>
                  <a:pt x="66040" y="548640"/>
                  <a:pt x="64770" y="551180"/>
                </a:cubicBezTo>
                <a:cubicBezTo>
                  <a:pt x="63500" y="553720"/>
                  <a:pt x="62230" y="556260"/>
                  <a:pt x="59690" y="557530"/>
                </a:cubicBezTo>
                <a:cubicBezTo>
                  <a:pt x="58420" y="560070"/>
                  <a:pt x="55880" y="561340"/>
                  <a:pt x="53340" y="562610"/>
                </a:cubicBezTo>
                <a:cubicBezTo>
                  <a:pt x="50800" y="563880"/>
                  <a:pt x="46990" y="565150"/>
                  <a:pt x="44450" y="566420"/>
                </a:cubicBezTo>
                <a:cubicBezTo>
                  <a:pt x="41910" y="567690"/>
                  <a:pt x="39370" y="567690"/>
                  <a:pt x="36830" y="567690"/>
                </a:cubicBezTo>
                <a:cubicBezTo>
                  <a:pt x="34290" y="567690"/>
                  <a:pt x="30480" y="567690"/>
                  <a:pt x="27940" y="566420"/>
                </a:cubicBezTo>
                <a:cubicBezTo>
                  <a:pt x="25400" y="566420"/>
                  <a:pt x="22860" y="565150"/>
                  <a:pt x="20320" y="563880"/>
                </a:cubicBezTo>
                <a:cubicBezTo>
                  <a:pt x="17780" y="562610"/>
                  <a:pt x="15240" y="561340"/>
                  <a:pt x="12700" y="558800"/>
                </a:cubicBezTo>
                <a:cubicBezTo>
                  <a:pt x="10160" y="557530"/>
                  <a:pt x="8890" y="554990"/>
                  <a:pt x="7620" y="552450"/>
                </a:cubicBezTo>
                <a:cubicBezTo>
                  <a:pt x="6350" y="549910"/>
                  <a:pt x="3810" y="548640"/>
                  <a:pt x="2540" y="546100"/>
                </a:cubicBezTo>
                <a:cubicBezTo>
                  <a:pt x="1270" y="543560"/>
                  <a:pt x="1270" y="539750"/>
                  <a:pt x="1270" y="537210"/>
                </a:cubicBezTo>
                <a:cubicBezTo>
                  <a:pt x="1270" y="534670"/>
                  <a:pt x="0" y="528320"/>
                  <a:pt x="0" y="52832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16142970" y="7644765"/>
            <a:ext cx="230505" cy="344805"/>
          </a:xfrm>
          <a:custGeom>
            <a:avLst/>
            <a:gdLst/>
            <a:ahLst/>
            <a:cxnLst/>
            <a:rect l="l" t="t" r="r" b="b"/>
            <a:pathLst>
              <a:path w="307340" h="459740" extrusionOk="0">
                <a:moveTo>
                  <a:pt x="3810" y="406400"/>
                </a:moveTo>
                <a:cubicBezTo>
                  <a:pt x="38100" y="336550"/>
                  <a:pt x="50800" y="316230"/>
                  <a:pt x="66040" y="290830"/>
                </a:cubicBezTo>
                <a:cubicBezTo>
                  <a:pt x="86360" y="257810"/>
                  <a:pt x="111760" y="214630"/>
                  <a:pt x="135890" y="179070"/>
                </a:cubicBezTo>
                <a:cubicBezTo>
                  <a:pt x="158750" y="144780"/>
                  <a:pt x="186690" y="111760"/>
                  <a:pt x="207010" y="82550"/>
                </a:cubicBezTo>
                <a:cubicBezTo>
                  <a:pt x="223520" y="58420"/>
                  <a:pt x="242570" y="25400"/>
                  <a:pt x="250190" y="13970"/>
                </a:cubicBezTo>
                <a:cubicBezTo>
                  <a:pt x="252730" y="10160"/>
                  <a:pt x="254000" y="8890"/>
                  <a:pt x="256540" y="6350"/>
                </a:cubicBezTo>
                <a:cubicBezTo>
                  <a:pt x="259080" y="5080"/>
                  <a:pt x="262890" y="3810"/>
                  <a:pt x="265430" y="2540"/>
                </a:cubicBezTo>
                <a:cubicBezTo>
                  <a:pt x="269240" y="1270"/>
                  <a:pt x="271780" y="0"/>
                  <a:pt x="275590" y="0"/>
                </a:cubicBezTo>
                <a:cubicBezTo>
                  <a:pt x="279400" y="0"/>
                  <a:pt x="281940" y="1270"/>
                  <a:pt x="285750" y="2540"/>
                </a:cubicBezTo>
                <a:cubicBezTo>
                  <a:pt x="288290" y="3810"/>
                  <a:pt x="292100" y="5080"/>
                  <a:pt x="294640" y="6350"/>
                </a:cubicBezTo>
                <a:cubicBezTo>
                  <a:pt x="297180" y="8890"/>
                  <a:pt x="299720" y="11430"/>
                  <a:pt x="302260" y="13970"/>
                </a:cubicBezTo>
                <a:cubicBezTo>
                  <a:pt x="303530" y="16510"/>
                  <a:pt x="304800" y="20320"/>
                  <a:pt x="306070" y="22860"/>
                </a:cubicBezTo>
                <a:cubicBezTo>
                  <a:pt x="307340" y="26670"/>
                  <a:pt x="307340" y="29210"/>
                  <a:pt x="307340" y="33020"/>
                </a:cubicBezTo>
                <a:cubicBezTo>
                  <a:pt x="307340" y="36830"/>
                  <a:pt x="306070" y="39370"/>
                  <a:pt x="304800" y="43180"/>
                </a:cubicBezTo>
                <a:cubicBezTo>
                  <a:pt x="303530" y="45720"/>
                  <a:pt x="302260" y="49530"/>
                  <a:pt x="299720" y="52070"/>
                </a:cubicBezTo>
                <a:cubicBezTo>
                  <a:pt x="297180" y="54610"/>
                  <a:pt x="294640" y="57150"/>
                  <a:pt x="292100" y="58420"/>
                </a:cubicBezTo>
                <a:cubicBezTo>
                  <a:pt x="289560" y="59690"/>
                  <a:pt x="285750" y="60960"/>
                  <a:pt x="283210" y="62230"/>
                </a:cubicBezTo>
                <a:cubicBezTo>
                  <a:pt x="279400" y="63500"/>
                  <a:pt x="276860" y="63500"/>
                  <a:pt x="273050" y="63500"/>
                </a:cubicBezTo>
                <a:cubicBezTo>
                  <a:pt x="269240" y="63500"/>
                  <a:pt x="265430" y="62230"/>
                  <a:pt x="262890" y="60960"/>
                </a:cubicBezTo>
                <a:cubicBezTo>
                  <a:pt x="259080" y="59690"/>
                  <a:pt x="256540" y="57150"/>
                  <a:pt x="254000" y="54610"/>
                </a:cubicBezTo>
                <a:cubicBezTo>
                  <a:pt x="251460" y="52070"/>
                  <a:pt x="250190" y="49530"/>
                  <a:pt x="248920" y="46990"/>
                </a:cubicBezTo>
                <a:cubicBezTo>
                  <a:pt x="247650" y="44450"/>
                  <a:pt x="245110" y="40640"/>
                  <a:pt x="245110" y="36830"/>
                </a:cubicBezTo>
                <a:cubicBezTo>
                  <a:pt x="245110" y="33020"/>
                  <a:pt x="245110" y="30480"/>
                  <a:pt x="245110" y="26670"/>
                </a:cubicBezTo>
                <a:cubicBezTo>
                  <a:pt x="245110" y="24130"/>
                  <a:pt x="246380" y="20320"/>
                  <a:pt x="247650" y="17780"/>
                </a:cubicBezTo>
                <a:cubicBezTo>
                  <a:pt x="248920" y="15240"/>
                  <a:pt x="251460" y="11430"/>
                  <a:pt x="254000" y="8890"/>
                </a:cubicBezTo>
                <a:cubicBezTo>
                  <a:pt x="256540" y="6350"/>
                  <a:pt x="260350" y="5080"/>
                  <a:pt x="262890" y="3810"/>
                </a:cubicBezTo>
                <a:cubicBezTo>
                  <a:pt x="266700" y="2540"/>
                  <a:pt x="269240" y="0"/>
                  <a:pt x="273050" y="0"/>
                </a:cubicBezTo>
                <a:cubicBezTo>
                  <a:pt x="276860" y="0"/>
                  <a:pt x="279400" y="0"/>
                  <a:pt x="283210" y="1270"/>
                </a:cubicBezTo>
                <a:cubicBezTo>
                  <a:pt x="285750" y="2540"/>
                  <a:pt x="289560" y="3810"/>
                  <a:pt x="292100" y="5080"/>
                </a:cubicBezTo>
                <a:cubicBezTo>
                  <a:pt x="294640" y="6350"/>
                  <a:pt x="297180" y="8890"/>
                  <a:pt x="299720" y="11430"/>
                </a:cubicBezTo>
                <a:cubicBezTo>
                  <a:pt x="302260" y="13970"/>
                  <a:pt x="303530" y="17780"/>
                  <a:pt x="304800" y="20320"/>
                </a:cubicBezTo>
                <a:cubicBezTo>
                  <a:pt x="306070" y="24130"/>
                  <a:pt x="307340" y="26670"/>
                  <a:pt x="307340" y="30480"/>
                </a:cubicBezTo>
                <a:cubicBezTo>
                  <a:pt x="307340" y="34290"/>
                  <a:pt x="307340" y="36830"/>
                  <a:pt x="306070" y="40640"/>
                </a:cubicBezTo>
                <a:cubicBezTo>
                  <a:pt x="304800" y="43180"/>
                  <a:pt x="302260" y="49530"/>
                  <a:pt x="302260" y="49530"/>
                </a:cubicBezTo>
                <a:cubicBezTo>
                  <a:pt x="302260" y="49530"/>
                  <a:pt x="271780" y="91440"/>
                  <a:pt x="255270" y="115570"/>
                </a:cubicBezTo>
                <a:cubicBezTo>
                  <a:pt x="234950" y="144780"/>
                  <a:pt x="212090" y="177800"/>
                  <a:pt x="191770" y="212090"/>
                </a:cubicBezTo>
                <a:cubicBezTo>
                  <a:pt x="170180" y="247650"/>
                  <a:pt x="147320" y="293370"/>
                  <a:pt x="129540" y="326390"/>
                </a:cubicBezTo>
                <a:cubicBezTo>
                  <a:pt x="116840" y="350520"/>
                  <a:pt x="106680" y="369570"/>
                  <a:pt x="96520" y="388620"/>
                </a:cubicBezTo>
                <a:cubicBezTo>
                  <a:pt x="87630" y="406400"/>
                  <a:pt x="77470" y="429260"/>
                  <a:pt x="72390" y="438150"/>
                </a:cubicBezTo>
                <a:cubicBezTo>
                  <a:pt x="69850" y="441960"/>
                  <a:pt x="69850" y="443230"/>
                  <a:pt x="67310" y="445770"/>
                </a:cubicBezTo>
                <a:cubicBezTo>
                  <a:pt x="66040" y="448310"/>
                  <a:pt x="63500" y="450850"/>
                  <a:pt x="60960" y="452120"/>
                </a:cubicBezTo>
                <a:cubicBezTo>
                  <a:pt x="58420" y="454660"/>
                  <a:pt x="55880" y="455930"/>
                  <a:pt x="53340" y="457200"/>
                </a:cubicBezTo>
                <a:cubicBezTo>
                  <a:pt x="50800" y="458470"/>
                  <a:pt x="46990" y="459740"/>
                  <a:pt x="44450" y="459740"/>
                </a:cubicBezTo>
                <a:cubicBezTo>
                  <a:pt x="41910" y="459740"/>
                  <a:pt x="38100" y="459740"/>
                  <a:pt x="35560" y="459740"/>
                </a:cubicBezTo>
                <a:cubicBezTo>
                  <a:pt x="33020" y="459740"/>
                  <a:pt x="29210" y="459740"/>
                  <a:pt x="26670" y="458470"/>
                </a:cubicBezTo>
                <a:cubicBezTo>
                  <a:pt x="24130" y="457200"/>
                  <a:pt x="20320" y="455930"/>
                  <a:pt x="17780" y="454660"/>
                </a:cubicBezTo>
                <a:cubicBezTo>
                  <a:pt x="15240" y="453390"/>
                  <a:pt x="13970" y="450850"/>
                  <a:pt x="11430" y="448310"/>
                </a:cubicBezTo>
                <a:cubicBezTo>
                  <a:pt x="8890" y="445770"/>
                  <a:pt x="6350" y="444500"/>
                  <a:pt x="5080" y="441960"/>
                </a:cubicBezTo>
                <a:cubicBezTo>
                  <a:pt x="3810" y="439420"/>
                  <a:pt x="3810" y="435610"/>
                  <a:pt x="2540" y="433070"/>
                </a:cubicBezTo>
                <a:cubicBezTo>
                  <a:pt x="1270" y="430530"/>
                  <a:pt x="0" y="426720"/>
                  <a:pt x="0" y="424180"/>
                </a:cubicBezTo>
                <a:cubicBezTo>
                  <a:pt x="0" y="421640"/>
                  <a:pt x="1270" y="417830"/>
                  <a:pt x="1270" y="415290"/>
                </a:cubicBezTo>
                <a:cubicBezTo>
                  <a:pt x="2540" y="412750"/>
                  <a:pt x="3810" y="406400"/>
                  <a:pt x="3810" y="40640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9606915" y="8415338"/>
            <a:ext cx="260032" cy="323850"/>
          </a:xfrm>
          <a:custGeom>
            <a:avLst/>
            <a:gdLst/>
            <a:ahLst/>
            <a:cxnLst/>
            <a:rect l="l" t="t" r="r" b="b"/>
            <a:pathLst>
              <a:path w="346710" h="431800" extrusionOk="0">
                <a:moveTo>
                  <a:pt x="278130" y="417830"/>
                </a:moveTo>
                <a:cubicBezTo>
                  <a:pt x="205740" y="318770"/>
                  <a:pt x="173990" y="285750"/>
                  <a:pt x="148590" y="252730"/>
                </a:cubicBezTo>
                <a:cubicBezTo>
                  <a:pt x="123190" y="219710"/>
                  <a:pt x="96520" y="179070"/>
                  <a:pt x="77470" y="152400"/>
                </a:cubicBezTo>
                <a:cubicBezTo>
                  <a:pt x="63500" y="134620"/>
                  <a:pt x="54610" y="123190"/>
                  <a:pt x="43180" y="106680"/>
                </a:cubicBezTo>
                <a:cubicBezTo>
                  <a:pt x="30480" y="87630"/>
                  <a:pt x="8890" y="57150"/>
                  <a:pt x="3810" y="45720"/>
                </a:cubicBezTo>
                <a:cubicBezTo>
                  <a:pt x="2540" y="41910"/>
                  <a:pt x="1270" y="39370"/>
                  <a:pt x="1270" y="36830"/>
                </a:cubicBezTo>
                <a:cubicBezTo>
                  <a:pt x="0" y="33020"/>
                  <a:pt x="0" y="30480"/>
                  <a:pt x="0" y="26670"/>
                </a:cubicBezTo>
                <a:cubicBezTo>
                  <a:pt x="0" y="24130"/>
                  <a:pt x="2540" y="20320"/>
                  <a:pt x="3810" y="17780"/>
                </a:cubicBezTo>
                <a:cubicBezTo>
                  <a:pt x="5080" y="15240"/>
                  <a:pt x="6350" y="11430"/>
                  <a:pt x="8890" y="8890"/>
                </a:cubicBezTo>
                <a:cubicBezTo>
                  <a:pt x="1143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6670" y="0"/>
                </a:cubicBezTo>
                <a:cubicBezTo>
                  <a:pt x="30480" y="0"/>
                  <a:pt x="33020" y="0"/>
                  <a:pt x="36830" y="0"/>
                </a:cubicBezTo>
                <a:cubicBezTo>
                  <a:pt x="40640" y="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58420" y="16510"/>
                  <a:pt x="59690" y="19050"/>
                </a:cubicBezTo>
                <a:cubicBezTo>
                  <a:pt x="60960" y="21590"/>
                  <a:pt x="62230" y="25400"/>
                  <a:pt x="62230" y="27940"/>
                </a:cubicBezTo>
                <a:cubicBezTo>
                  <a:pt x="62230" y="31750"/>
                  <a:pt x="63500" y="34290"/>
                  <a:pt x="62230" y="38100"/>
                </a:cubicBezTo>
                <a:cubicBezTo>
                  <a:pt x="60960" y="41910"/>
                  <a:pt x="59690" y="45720"/>
                  <a:pt x="57150" y="48260"/>
                </a:cubicBezTo>
                <a:cubicBezTo>
                  <a:pt x="55880" y="50800"/>
                  <a:pt x="53340" y="53340"/>
                  <a:pt x="50800" y="54610"/>
                </a:cubicBezTo>
                <a:cubicBezTo>
                  <a:pt x="48260" y="57150"/>
                  <a:pt x="44450" y="58420"/>
                  <a:pt x="41910" y="59690"/>
                </a:cubicBezTo>
                <a:cubicBezTo>
                  <a:pt x="38100" y="60960"/>
                  <a:pt x="35560" y="62230"/>
                  <a:pt x="31750" y="62230"/>
                </a:cubicBezTo>
                <a:cubicBezTo>
                  <a:pt x="29210" y="62230"/>
                  <a:pt x="25400" y="62230"/>
                  <a:pt x="22860" y="60960"/>
                </a:cubicBezTo>
                <a:cubicBezTo>
                  <a:pt x="19050" y="59690"/>
                  <a:pt x="15240" y="58420"/>
                  <a:pt x="12700" y="55880"/>
                </a:cubicBezTo>
                <a:cubicBezTo>
                  <a:pt x="10160" y="54610"/>
                  <a:pt x="7620" y="52070"/>
                  <a:pt x="6350" y="49530"/>
                </a:cubicBezTo>
                <a:cubicBezTo>
                  <a:pt x="3810" y="46990"/>
                  <a:pt x="2540" y="44450"/>
                  <a:pt x="1270" y="40640"/>
                </a:cubicBezTo>
                <a:cubicBezTo>
                  <a:pt x="0" y="36830"/>
                  <a:pt x="0" y="34290"/>
                  <a:pt x="0" y="30480"/>
                </a:cubicBezTo>
                <a:cubicBezTo>
                  <a:pt x="0" y="26670"/>
                  <a:pt x="1270" y="24130"/>
                  <a:pt x="2540" y="20320"/>
                </a:cubicBezTo>
                <a:cubicBezTo>
                  <a:pt x="3810" y="17780"/>
                  <a:pt x="5080" y="13970"/>
                  <a:pt x="7620" y="11430"/>
                </a:cubicBezTo>
                <a:cubicBezTo>
                  <a:pt x="10160" y="8890"/>
                  <a:pt x="12700" y="6350"/>
                  <a:pt x="15240" y="5080"/>
                </a:cubicBezTo>
                <a:cubicBezTo>
                  <a:pt x="17780" y="3810"/>
                  <a:pt x="21590" y="2540"/>
                  <a:pt x="24130" y="1270"/>
                </a:cubicBezTo>
                <a:cubicBezTo>
                  <a:pt x="27940" y="0"/>
                  <a:pt x="30480" y="0"/>
                  <a:pt x="34290" y="0"/>
                </a:cubicBezTo>
                <a:cubicBezTo>
                  <a:pt x="36830" y="0"/>
                  <a:pt x="40640" y="1270"/>
                  <a:pt x="43180" y="2540"/>
                </a:cubicBezTo>
                <a:cubicBezTo>
                  <a:pt x="45720" y="3810"/>
                  <a:pt x="49530" y="5080"/>
                  <a:pt x="52070" y="7620"/>
                </a:cubicBezTo>
                <a:cubicBezTo>
                  <a:pt x="54610" y="10160"/>
                  <a:pt x="58420" y="15240"/>
                  <a:pt x="58420" y="15240"/>
                </a:cubicBezTo>
                <a:cubicBezTo>
                  <a:pt x="58420" y="15240"/>
                  <a:pt x="81280" y="53340"/>
                  <a:pt x="92710" y="71120"/>
                </a:cubicBezTo>
                <a:cubicBezTo>
                  <a:pt x="102870" y="87630"/>
                  <a:pt x="111760" y="100330"/>
                  <a:pt x="124460" y="119380"/>
                </a:cubicBezTo>
                <a:cubicBezTo>
                  <a:pt x="143510" y="146050"/>
                  <a:pt x="168910" y="181610"/>
                  <a:pt x="194310" y="212090"/>
                </a:cubicBezTo>
                <a:cubicBezTo>
                  <a:pt x="220980" y="243840"/>
                  <a:pt x="256540" y="276860"/>
                  <a:pt x="281940" y="304800"/>
                </a:cubicBezTo>
                <a:cubicBezTo>
                  <a:pt x="303530" y="328930"/>
                  <a:pt x="331470" y="359410"/>
                  <a:pt x="339090" y="370840"/>
                </a:cubicBezTo>
                <a:cubicBezTo>
                  <a:pt x="341630" y="374650"/>
                  <a:pt x="341630" y="375920"/>
                  <a:pt x="342900" y="378460"/>
                </a:cubicBezTo>
                <a:cubicBezTo>
                  <a:pt x="344170" y="381000"/>
                  <a:pt x="346710" y="384810"/>
                  <a:pt x="346710" y="387350"/>
                </a:cubicBezTo>
                <a:cubicBezTo>
                  <a:pt x="346710" y="389890"/>
                  <a:pt x="346710" y="393700"/>
                  <a:pt x="346710" y="396240"/>
                </a:cubicBezTo>
                <a:cubicBezTo>
                  <a:pt x="346710" y="398780"/>
                  <a:pt x="346710" y="402590"/>
                  <a:pt x="345440" y="405130"/>
                </a:cubicBezTo>
                <a:cubicBezTo>
                  <a:pt x="344170" y="407670"/>
                  <a:pt x="342900" y="411480"/>
                  <a:pt x="341630" y="414020"/>
                </a:cubicBezTo>
                <a:cubicBezTo>
                  <a:pt x="340360" y="416560"/>
                  <a:pt x="337820" y="417830"/>
                  <a:pt x="335280" y="420370"/>
                </a:cubicBezTo>
                <a:cubicBezTo>
                  <a:pt x="332740" y="422910"/>
                  <a:pt x="331470" y="425450"/>
                  <a:pt x="328930" y="426720"/>
                </a:cubicBezTo>
                <a:cubicBezTo>
                  <a:pt x="326390" y="427990"/>
                  <a:pt x="322580" y="429260"/>
                  <a:pt x="320040" y="430530"/>
                </a:cubicBezTo>
                <a:cubicBezTo>
                  <a:pt x="317500" y="431800"/>
                  <a:pt x="313690" y="431800"/>
                  <a:pt x="311150" y="431800"/>
                </a:cubicBezTo>
                <a:cubicBezTo>
                  <a:pt x="308610" y="431800"/>
                  <a:pt x="304800" y="431800"/>
                  <a:pt x="302260" y="431800"/>
                </a:cubicBezTo>
                <a:cubicBezTo>
                  <a:pt x="299720" y="431800"/>
                  <a:pt x="295910" y="430530"/>
                  <a:pt x="293370" y="429260"/>
                </a:cubicBezTo>
                <a:cubicBezTo>
                  <a:pt x="290830" y="427990"/>
                  <a:pt x="288290" y="425450"/>
                  <a:pt x="285750" y="424180"/>
                </a:cubicBezTo>
                <a:cubicBezTo>
                  <a:pt x="283210" y="421640"/>
                  <a:pt x="278130" y="417830"/>
                  <a:pt x="278130" y="4178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9889808" y="8436292"/>
            <a:ext cx="88582" cy="285750"/>
          </a:xfrm>
          <a:custGeom>
            <a:avLst/>
            <a:gdLst/>
            <a:ahLst/>
            <a:cxnLst/>
            <a:rect l="l" t="t" r="r" b="b"/>
            <a:pathLst>
              <a:path w="118110" h="381000" extrusionOk="0">
                <a:moveTo>
                  <a:pt x="41910" y="347980"/>
                </a:moveTo>
                <a:cubicBezTo>
                  <a:pt x="29210" y="212090"/>
                  <a:pt x="19050" y="143510"/>
                  <a:pt x="12700" y="102870"/>
                </a:cubicBezTo>
                <a:cubicBezTo>
                  <a:pt x="8890" y="76200"/>
                  <a:pt x="2540" y="49530"/>
                  <a:pt x="1270" y="36830"/>
                </a:cubicBezTo>
                <a:cubicBezTo>
                  <a:pt x="1270" y="31750"/>
                  <a:pt x="0" y="30480"/>
                  <a:pt x="1270" y="26670"/>
                </a:cubicBezTo>
                <a:cubicBezTo>
                  <a:pt x="2540" y="24130"/>
                  <a:pt x="3810" y="20320"/>
                  <a:pt x="5080" y="17780"/>
                </a:cubicBezTo>
                <a:cubicBezTo>
                  <a:pt x="6350" y="15240"/>
                  <a:pt x="8890" y="11430"/>
                  <a:pt x="11430" y="8890"/>
                </a:cubicBezTo>
                <a:cubicBezTo>
                  <a:pt x="13970" y="6350"/>
                  <a:pt x="16510" y="5080"/>
                  <a:pt x="19050" y="3810"/>
                </a:cubicBezTo>
                <a:cubicBezTo>
                  <a:pt x="21590" y="2540"/>
                  <a:pt x="25400" y="1270"/>
                  <a:pt x="29210" y="1270"/>
                </a:cubicBezTo>
                <a:cubicBezTo>
                  <a:pt x="33020" y="127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7620"/>
                  <a:pt x="53340" y="10160"/>
                  <a:pt x="55880" y="12700"/>
                </a:cubicBezTo>
                <a:cubicBezTo>
                  <a:pt x="58420" y="15240"/>
                  <a:pt x="59690" y="17780"/>
                  <a:pt x="60960" y="20320"/>
                </a:cubicBezTo>
                <a:cubicBezTo>
                  <a:pt x="62230" y="22860"/>
                  <a:pt x="63500" y="26670"/>
                  <a:pt x="63500" y="30480"/>
                </a:cubicBezTo>
                <a:cubicBezTo>
                  <a:pt x="63500" y="34290"/>
                  <a:pt x="63500" y="36830"/>
                  <a:pt x="62230" y="40640"/>
                </a:cubicBezTo>
                <a:cubicBezTo>
                  <a:pt x="60960" y="43180"/>
                  <a:pt x="59690" y="46990"/>
                  <a:pt x="58420" y="49530"/>
                </a:cubicBezTo>
                <a:cubicBezTo>
                  <a:pt x="55880" y="52070"/>
                  <a:pt x="53340" y="54610"/>
                  <a:pt x="50800" y="57150"/>
                </a:cubicBezTo>
                <a:cubicBezTo>
                  <a:pt x="48260" y="59690"/>
                  <a:pt x="45720" y="60960"/>
                  <a:pt x="41910" y="62230"/>
                </a:cubicBezTo>
                <a:cubicBezTo>
                  <a:pt x="38100" y="63500"/>
                  <a:pt x="35560" y="63500"/>
                  <a:pt x="31750" y="63500"/>
                </a:cubicBezTo>
                <a:cubicBezTo>
                  <a:pt x="27940" y="63500"/>
                  <a:pt x="24130" y="63500"/>
                  <a:pt x="21590" y="62230"/>
                </a:cubicBezTo>
                <a:cubicBezTo>
                  <a:pt x="19050" y="60960"/>
                  <a:pt x="15240" y="59690"/>
                  <a:pt x="12700" y="57150"/>
                </a:cubicBezTo>
                <a:cubicBezTo>
                  <a:pt x="10160" y="54610"/>
                  <a:pt x="7620" y="52070"/>
                  <a:pt x="6350" y="49530"/>
                </a:cubicBezTo>
                <a:cubicBezTo>
                  <a:pt x="5080" y="46990"/>
                  <a:pt x="3810" y="43180"/>
                  <a:pt x="2540" y="40640"/>
                </a:cubicBezTo>
                <a:cubicBezTo>
                  <a:pt x="1270" y="36830"/>
                  <a:pt x="1270" y="34290"/>
                  <a:pt x="1270" y="30480"/>
                </a:cubicBezTo>
                <a:cubicBezTo>
                  <a:pt x="1270" y="26670"/>
                  <a:pt x="2540" y="24130"/>
                  <a:pt x="3810" y="20320"/>
                </a:cubicBezTo>
                <a:cubicBezTo>
                  <a:pt x="5080" y="1778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2540"/>
                  <a:pt x="25400" y="1270"/>
                </a:cubicBezTo>
                <a:cubicBezTo>
                  <a:pt x="29210" y="0"/>
                  <a:pt x="31750" y="1270"/>
                  <a:pt x="35560" y="1270"/>
                </a:cubicBezTo>
                <a:cubicBezTo>
                  <a:pt x="39370" y="1270"/>
                  <a:pt x="43180" y="2540"/>
                  <a:pt x="45720" y="3810"/>
                </a:cubicBezTo>
                <a:cubicBezTo>
                  <a:pt x="48260" y="5080"/>
                  <a:pt x="50800" y="7620"/>
                  <a:pt x="53340" y="10160"/>
                </a:cubicBezTo>
                <a:cubicBezTo>
                  <a:pt x="55880" y="12700"/>
                  <a:pt x="58420" y="15240"/>
                  <a:pt x="59690" y="17780"/>
                </a:cubicBezTo>
                <a:cubicBezTo>
                  <a:pt x="60960" y="20320"/>
                  <a:pt x="63500" y="26670"/>
                  <a:pt x="63500" y="26670"/>
                </a:cubicBezTo>
                <a:cubicBezTo>
                  <a:pt x="63500" y="26670"/>
                  <a:pt x="68580" y="66040"/>
                  <a:pt x="72390" y="92710"/>
                </a:cubicBezTo>
                <a:cubicBezTo>
                  <a:pt x="78740" y="133350"/>
                  <a:pt x="91440" y="203200"/>
                  <a:pt x="100330" y="247650"/>
                </a:cubicBezTo>
                <a:cubicBezTo>
                  <a:pt x="106680" y="281940"/>
                  <a:pt x="116840" y="323850"/>
                  <a:pt x="118110" y="337820"/>
                </a:cubicBezTo>
                <a:cubicBezTo>
                  <a:pt x="118110" y="342900"/>
                  <a:pt x="118110" y="344170"/>
                  <a:pt x="118110" y="346710"/>
                </a:cubicBezTo>
                <a:cubicBezTo>
                  <a:pt x="118110" y="349250"/>
                  <a:pt x="116840" y="353060"/>
                  <a:pt x="115570" y="355600"/>
                </a:cubicBezTo>
                <a:cubicBezTo>
                  <a:pt x="114300" y="358140"/>
                  <a:pt x="113030" y="361950"/>
                  <a:pt x="111760" y="364490"/>
                </a:cubicBezTo>
                <a:cubicBezTo>
                  <a:pt x="110490" y="367030"/>
                  <a:pt x="107950" y="368300"/>
                  <a:pt x="105410" y="370840"/>
                </a:cubicBezTo>
                <a:cubicBezTo>
                  <a:pt x="102870" y="372110"/>
                  <a:pt x="101600" y="374650"/>
                  <a:pt x="99060" y="375920"/>
                </a:cubicBezTo>
                <a:cubicBezTo>
                  <a:pt x="96520" y="377190"/>
                  <a:pt x="92710" y="378460"/>
                  <a:pt x="90170" y="379730"/>
                </a:cubicBezTo>
                <a:cubicBezTo>
                  <a:pt x="87630" y="381000"/>
                  <a:pt x="83820" y="381000"/>
                  <a:pt x="81280" y="381000"/>
                </a:cubicBezTo>
                <a:cubicBezTo>
                  <a:pt x="77470" y="381000"/>
                  <a:pt x="73660" y="381000"/>
                  <a:pt x="71120" y="379730"/>
                </a:cubicBezTo>
                <a:cubicBezTo>
                  <a:pt x="68580" y="379730"/>
                  <a:pt x="66040" y="378460"/>
                  <a:pt x="63500" y="377190"/>
                </a:cubicBezTo>
                <a:cubicBezTo>
                  <a:pt x="60960" y="375920"/>
                  <a:pt x="58420" y="374650"/>
                  <a:pt x="55880" y="372110"/>
                </a:cubicBezTo>
                <a:cubicBezTo>
                  <a:pt x="53340" y="370840"/>
                  <a:pt x="50800" y="368300"/>
                  <a:pt x="49530" y="365760"/>
                </a:cubicBezTo>
                <a:cubicBezTo>
                  <a:pt x="46990" y="363220"/>
                  <a:pt x="45720" y="359410"/>
                  <a:pt x="44450" y="356870"/>
                </a:cubicBezTo>
                <a:cubicBezTo>
                  <a:pt x="43180" y="354330"/>
                  <a:pt x="41910" y="347980"/>
                  <a:pt x="41910" y="34798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10070782" y="8335327"/>
            <a:ext cx="120015" cy="424815"/>
          </a:xfrm>
          <a:custGeom>
            <a:avLst/>
            <a:gdLst/>
            <a:ahLst/>
            <a:cxnLst/>
            <a:rect l="l" t="t" r="r" b="b"/>
            <a:pathLst>
              <a:path w="160020" h="566420" extrusionOk="0">
                <a:moveTo>
                  <a:pt x="0" y="527050"/>
                </a:moveTo>
                <a:cubicBezTo>
                  <a:pt x="6350" y="407670"/>
                  <a:pt x="10160" y="359410"/>
                  <a:pt x="15240" y="321310"/>
                </a:cubicBezTo>
                <a:cubicBezTo>
                  <a:pt x="19050" y="287020"/>
                  <a:pt x="24130" y="254000"/>
                  <a:pt x="30480" y="224790"/>
                </a:cubicBezTo>
                <a:cubicBezTo>
                  <a:pt x="35560" y="198120"/>
                  <a:pt x="44450" y="172720"/>
                  <a:pt x="50800" y="151130"/>
                </a:cubicBezTo>
                <a:cubicBezTo>
                  <a:pt x="55880" y="134620"/>
                  <a:pt x="59690" y="121920"/>
                  <a:pt x="63500" y="107950"/>
                </a:cubicBezTo>
                <a:cubicBezTo>
                  <a:pt x="68580" y="92710"/>
                  <a:pt x="72390" y="76200"/>
                  <a:pt x="77470" y="62230"/>
                </a:cubicBezTo>
                <a:cubicBezTo>
                  <a:pt x="81280" y="49530"/>
                  <a:pt x="86360" y="33020"/>
                  <a:pt x="90170" y="24130"/>
                </a:cubicBezTo>
                <a:cubicBezTo>
                  <a:pt x="92710" y="19050"/>
                  <a:pt x="93980" y="16510"/>
                  <a:pt x="96520" y="13970"/>
                </a:cubicBezTo>
                <a:cubicBezTo>
                  <a:pt x="99060" y="11430"/>
                  <a:pt x="101600" y="8890"/>
                  <a:pt x="105410" y="6350"/>
                </a:cubicBezTo>
                <a:cubicBezTo>
                  <a:pt x="107950" y="3810"/>
                  <a:pt x="111760" y="2540"/>
                  <a:pt x="115570" y="1270"/>
                </a:cubicBezTo>
                <a:cubicBezTo>
                  <a:pt x="119380" y="0"/>
                  <a:pt x="124460" y="1270"/>
                  <a:pt x="128270" y="1270"/>
                </a:cubicBezTo>
                <a:cubicBezTo>
                  <a:pt x="132080" y="1270"/>
                  <a:pt x="134620" y="2540"/>
                  <a:pt x="138430" y="3810"/>
                </a:cubicBezTo>
                <a:cubicBezTo>
                  <a:pt x="142240" y="5080"/>
                  <a:pt x="146050" y="7620"/>
                  <a:pt x="148590" y="10160"/>
                </a:cubicBezTo>
                <a:cubicBezTo>
                  <a:pt x="151130" y="12700"/>
                  <a:pt x="154940" y="15240"/>
                  <a:pt x="156210" y="19050"/>
                </a:cubicBezTo>
                <a:cubicBezTo>
                  <a:pt x="158750" y="22860"/>
                  <a:pt x="160020" y="26670"/>
                  <a:pt x="160020" y="30480"/>
                </a:cubicBezTo>
                <a:cubicBezTo>
                  <a:pt x="160020" y="34290"/>
                  <a:pt x="160020" y="38100"/>
                  <a:pt x="160020" y="41910"/>
                </a:cubicBezTo>
                <a:cubicBezTo>
                  <a:pt x="160020" y="45720"/>
                  <a:pt x="158750" y="49530"/>
                  <a:pt x="156210" y="53340"/>
                </a:cubicBezTo>
                <a:cubicBezTo>
                  <a:pt x="154940" y="57150"/>
                  <a:pt x="151130" y="59690"/>
                  <a:pt x="148590" y="62230"/>
                </a:cubicBezTo>
                <a:cubicBezTo>
                  <a:pt x="146050" y="64770"/>
                  <a:pt x="143510" y="67310"/>
                  <a:pt x="139700" y="68580"/>
                </a:cubicBezTo>
                <a:cubicBezTo>
                  <a:pt x="135890" y="69850"/>
                  <a:pt x="132080" y="72390"/>
                  <a:pt x="128270" y="72390"/>
                </a:cubicBezTo>
                <a:cubicBezTo>
                  <a:pt x="124460" y="72390"/>
                  <a:pt x="120650" y="72390"/>
                  <a:pt x="116840" y="71120"/>
                </a:cubicBezTo>
                <a:cubicBezTo>
                  <a:pt x="113030" y="69850"/>
                  <a:pt x="109220" y="69850"/>
                  <a:pt x="105410" y="67310"/>
                </a:cubicBezTo>
                <a:cubicBezTo>
                  <a:pt x="101600" y="66040"/>
                  <a:pt x="99060" y="62230"/>
                  <a:pt x="96520" y="59690"/>
                </a:cubicBezTo>
                <a:cubicBezTo>
                  <a:pt x="93980" y="57150"/>
                  <a:pt x="92710" y="53340"/>
                  <a:pt x="91440" y="49530"/>
                </a:cubicBezTo>
                <a:cubicBezTo>
                  <a:pt x="90170" y="45720"/>
                  <a:pt x="88900" y="43180"/>
                  <a:pt x="88900" y="39370"/>
                </a:cubicBezTo>
                <a:cubicBezTo>
                  <a:pt x="88900" y="35560"/>
                  <a:pt x="87630" y="30480"/>
                  <a:pt x="88900" y="26670"/>
                </a:cubicBezTo>
                <a:cubicBezTo>
                  <a:pt x="90170" y="22860"/>
                  <a:pt x="91440" y="19050"/>
                  <a:pt x="93980" y="16510"/>
                </a:cubicBezTo>
                <a:cubicBezTo>
                  <a:pt x="96520" y="12700"/>
                  <a:pt x="99060" y="10160"/>
                  <a:pt x="101600" y="7620"/>
                </a:cubicBezTo>
                <a:cubicBezTo>
                  <a:pt x="104140" y="5080"/>
                  <a:pt x="107950" y="3810"/>
                  <a:pt x="111760" y="2540"/>
                </a:cubicBezTo>
                <a:cubicBezTo>
                  <a:pt x="115570" y="1270"/>
                  <a:pt x="119380" y="1270"/>
                  <a:pt x="123190" y="1270"/>
                </a:cubicBezTo>
                <a:cubicBezTo>
                  <a:pt x="127000" y="1270"/>
                  <a:pt x="132080" y="1270"/>
                  <a:pt x="135890" y="2540"/>
                </a:cubicBezTo>
                <a:cubicBezTo>
                  <a:pt x="139700" y="3810"/>
                  <a:pt x="143510" y="5080"/>
                  <a:pt x="146050" y="7620"/>
                </a:cubicBezTo>
                <a:cubicBezTo>
                  <a:pt x="148590" y="10160"/>
                  <a:pt x="151130" y="12700"/>
                  <a:pt x="153670" y="16510"/>
                </a:cubicBezTo>
                <a:cubicBezTo>
                  <a:pt x="156210" y="19050"/>
                  <a:pt x="157480" y="22860"/>
                  <a:pt x="158750" y="26670"/>
                </a:cubicBezTo>
                <a:cubicBezTo>
                  <a:pt x="160020" y="30480"/>
                  <a:pt x="160020" y="34290"/>
                  <a:pt x="160020" y="38100"/>
                </a:cubicBezTo>
                <a:cubicBezTo>
                  <a:pt x="160020" y="41910"/>
                  <a:pt x="157480" y="49530"/>
                  <a:pt x="157480" y="49530"/>
                </a:cubicBezTo>
                <a:cubicBezTo>
                  <a:pt x="157480" y="49530"/>
                  <a:pt x="142240" y="83820"/>
                  <a:pt x="134620" y="102870"/>
                </a:cubicBezTo>
                <a:cubicBezTo>
                  <a:pt x="125730" y="123190"/>
                  <a:pt x="115570" y="146050"/>
                  <a:pt x="107950" y="167640"/>
                </a:cubicBezTo>
                <a:cubicBezTo>
                  <a:pt x="100330" y="189230"/>
                  <a:pt x="93980" y="208280"/>
                  <a:pt x="88900" y="232410"/>
                </a:cubicBezTo>
                <a:cubicBezTo>
                  <a:pt x="83820" y="260350"/>
                  <a:pt x="81280" y="292100"/>
                  <a:pt x="78740" y="325120"/>
                </a:cubicBezTo>
                <a:cubicBezTo>
                  <a:pt x="76200" y="361950"/>
                  <a:pt x="74930" y="408940"/>
                  <a:pt x="74930" y="444500"/>
                </a:cubicBezTo>
                <a:cubicBezTo>
                  <a:pt x="74930" y="474980"/>
                  <a:pt x="77470" y="513080"/>
                  <a:pt x="77470" y="527050"/>
                </a:cubicBezTo>
                <a:cubicBezTo>
                  <a:pt x="77470" y="532130"/>
                  <a:pt x="78740" y="533400"/>
                  <a:pt x="77470" y="537210"/>
                </a:cubicBezTo>
                <a:cubicBezTo>
                  <a:pt x="76200" y="539750"/>
                  <a:pt x="74930" y="543560"/>
                  <a:pt x="73660" y="546100"/>
                </a:cubicBezTo>
                <a:cubicBezTo>
                  <a:pt x="72390" y="548640"/>
                  <a:pt x="71120" y="551180"/>
                  <a:pt x="68580" y="553720"/>
                </a:cubicBezTo>
                <a:cubicBezTo>
                  <a:pt x="66040" y="556260"/>
                  <a:pt x="63500" y="558800"/>
                  <a:pt x="60960" y="560070"/>
                </a:cubicBezTo>
                <a:cubicBezTo>
                  <a:pt x="58420" y="561340"/>
                  <a:pt x="55880" y="562610"/>
                  <a:pt x="53340" y="563880"/>
                </a:cubicBezTo>
                <a:cubicBezTo>
                  <a:pt x="50800" y="565150"/>
                  <a:pt x="46990" y="566420"/>
                  <a:pt x="43180" y="566420"/>
                </a:cubicBezTo>
                <a:cubicBezTo>
                  <a:pt x="40640" y="566420"/>
                  <a:pt x="36830" y="566420"/>
                  <a:pt x="34290" y="566420"/>
                </a:cubicBezTo>
                <a:cubicBezTo>
                  <a:pt x="31750" y="566420"/>
                  <a:pt x="27940" y="565150"/>
                  <a:pt x="25400" y="563880"/>
                </a:cubicBezTo>
                <a:cubicBezTo>
                  <a:pt x="22860" y="562610"/>
                  <a:pt x="19050" y="561340"/>
                  <a:pt x="16510" y="560070"/>
                </a:cubicBezTo>
                <a:cubicBezTo>
                  <a:pt x="13970" y="558800"/>
                  <a:pt x="12700" y="556260"/>
                  <a:pt x="10160" y="553720"/>
                </a:cubicBezTo>
                <a:cubicBezTo>
                  <a:pt x="7620" y="551180"/>
                  <a:pt x="5080" y="548640"/>
                  <a:pt x="3810" y="546100"/>
                </a:cubicBezTo>
                <a:cubicBezTo>
                  <a:pt x="2540" y="543560"/>
                  <a:pt x="1270" y="539750"/>
                  <a:pt x="1270" y="537210"/>
                </a:cubicBezTo>
                <a:cubicBezTo>
                  <a:pt x="0" y="533400"/>
                  <a:pt x="0" y="527050"/>
                  <a:pt x="0" y="52705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319707" y="9570085"/>
            <a:ext cx="182880" cy="326707"/>
          </a:xfrm>
          <a:custGeom>
            <a:avLst/>
            <a:gdLst/>
            <a:ahLst/>
            <a:cxnLst/>
            <a:rect l="l" t="t" r="r" b="b"/>
            <a:pathLst>
              <a:path w="243840" h="435610" extrusionOk="0">
                <a:moveTo>
                  <a:pt x="171450" y="416560"/>
                </a:moveTo>
                <a:cubicBezTo>
                  <a:pt x="127000" y="340360"/>
                  <a:pt x="109220" y="289560"/>
                  <a:pt x="95250" y="256540"/>
                </a:cubicBezTo>
                <a:cubicBezTo>
                  <a:pt x="83820" y="229870"/>
                  <a:pt x="73660" y="207010"/>
                  <a:pt x="63500" y="182880"/>
                </a:cubicBezTo>
                <a:cubicBezTo>
                  <a:pt x="52070" y="158750"/>
                  <a:pt x="40640" y="133350"/>
                  <a:pt x="30480" y="109220"/>
                </a:cubicBezTo>
                <a:cubicBezTo>
                  <a:pt x="21590" y="87630"/>
                  <a:pt x="8890" y="57150"/>
                  <a:pt x="3810" y="45720"/>
                </a:cubicBezTo>
                <a:cubicBezTo>
                  <a:pt x="2540" y="41910"/>
                  <a:pt x="0" y="39370"/>
                  <a:pt x="0" y="36830"/>
                </a:cubicBezTo>
                <a:cubicBezTo>
                  <a:pt x="0" y="33020"/>
                  <a:pt x="0" y="30480"/>
                  <a:pt x="1270" y="26670"/>
                </a:cubicBezTo>
                <a:cubicBezTo>
                  <a:pt x="2540" y="22860"/>
                  <a:pt x="3810" y="19050"/>
                  <a:pt x="5080" y="16510"/>
                </a:cubicBezTo>
                <a:cubicBezTo>
                  <a:pt x="6350" y="13970"/>
                  <a:pt x="8890" y="11430"/>
                  <a:pt x="11430" y="8890"/>
                </a:cubicBezTo>
                <a:cubicBezTo>
                  <a:pt x="13970" y="6350"/>
                  <a:pt x="17780" y="5080"/>
                  <a:pt x="20320" y="3810"/>
                </a:cubicBezTo>
                <a:cubicBezTo>
                  <a:pt x="22860" y="2540"/>
                  <a:pt x="25400" y="1270"/>
                  <a:pt x="29210" y="1270"/>
                </a:cubicBezTo>
                <a:cubicBezTo>
                  <a:pt x="33020" y="127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7620"/>
                  <a:pt x="54610" y="10160"/>
                  <a:pt x="57150" y="12700"/>
                </a:cubicBezTo>
                <a:cubicBezTo>
                  <a:pt x="59690" y="15240"/>
                  <a:pt x="60960" y="19050"/>
                  <a:pt x="62230" y="21590"/>
                </a:cubicBezTo>
                <a:cubicBezTo>
                  <a:pt x="63500" y="24130"/>
                  <a:pt x="63500" y="27940"/>
                  <a:pt x="63500" y="31750"/>
                </a:cubicBezTo>
                <a:cubicBezTo>
                  <a:pt x="63500" y="35560"/>
                  <a:pt x="63500" y="39370"/>
                  <a:pt x="62230" y="41910"/>
                </a:cubicBezTo>
                <a:cubicBezTo>
                  <a:pt x="60960" y="44450"/>
                  <a:pt x="59690" y="48260"/>
                  <a:pt x="57150" y="50800"/>
                </a:cubicBezTo>
                <a:cubicBezTo>
                  <a:pt x="55880" y="53340"/>
                  <a:pt x="53340" y="55880"/>
                  <a:pt x="50800" y="58420"/>
                </a:cubicBezTo>
                <a:cubicBezTo>
                  <a:pt x="48260" y="60960"/>
                  <a:pt x="44450" y="62230"/>
                  <a:pt x="40640" y="63500"/>
                </a:cubicBezTo>
                <a:cubicBezTo>
                  <a:pt x="36830" y="64770"/>
                  <a:pt x="34290" y="64770"/>
                  <a:pt x="30480" y="64770"/>
                </a:cubicBezTo>
                <a:cubicBezTo>
                  <a:pt x="26670" y="64770"/>
                  <a:pt x="24130" y="63500"/>
                  <a:pt x="20320" y="62230"/>
                </a:cubicBezTo>
                <a:cubicBezTo>
                  <a:pt x="17780" y="60960"/>
                  <a:pt x="13970" y="59690"/>
                  <a:pt x="11430" y="57150"/>
                </a:cubicBezTo>
                <a:cubicBezTo>
                  <a:pt x="8890" y="54610"/>
                  <a:pt x="6350" y="52070"/>
                  <a:pt x="5080" y="49530"/>
                </a:cubicBezTo>
                <a:cubicBezTo>
                  <a:pt x="3810" y="46990"/>
                  <a:pt x="2540" y="43180"/>
                  <a:pt x="1270" y="39370"/>
                </a:cubicBezTo>
                <a:cubicBezTo>
                  <a:pt x="0" y="35560"/>
                  <a:pt x="0" y="33020"/>
                  <a:pt x="0" y="29210"/>
                </a:cubicBezTo>
                <a:cubicBezTo>
                  <a:pt x="0" y="25400"/>
                  <a:pt x="1270" y="21590"/>
                  <a:pt x="2540" y="19050"/>
                </a:cubicBezTo>
                <a:cubicBezTo>
                  <a:pt x="3810" y="1651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1270"/>
                  <a:pt x="26670" y="1270"/>
                </a:cubicBezTo>
                <a:cubicBezTo>
                  <a:pt x="30480" y="1270"/>
                  <a:pt x="33020" y="1270"/>
                  <a:pt x="36830" y="1270"/>
                </a:cubicBezTo>
                <a:cubicBezTo>
                  <a:pt x="40640" y="127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60960" y="19050"/>
                  <a:pt x="60960" y="19050"/>
                </a:cubicBezTo>
                <a:cubicBezTo>
                  <a:pt x="60960" y="19050"/>
                  <a:pt x="77470" y="62230"/>
                  <a:pt x="87630" y="83820"/>
                </a:cubicBezTo>
                <a:cubicBezTo>
                  <a:pt x="97790" y="106680"/>
                  <a:pt x="110490" y="130810"/>
                  <a:pt x="121920" y="154940"/>
                </a:cubicBezTo>
                <a:cubicBezTo>
                  <a:pt x="133350" y="179070"/>
                  <a:pt x="146050" y="201930"/>
                  <a:pt x="158750" y="228600"/>
                </a:cubicBezTo>
                <a:cubicBezTo>
                  <a:pt x="173990" y="259080"/>
                  <a:pt x="193040" y="302260"/>
                  <a:pt x="208280" y="328930"/>
                </a:cubicBezTo>
                <a:cubicBezTo>
                  <a:pt x="218440" y="347980"/>
                  <a:pt x="232410" y="365760"/>
                  <a:pt x="237490" y="375920"/>
                </a:cubicBezTo>
                <a:cubicBezTo>
                  <a:pt x="240030" y="379730"/>
                  <a:pt x="240030" y="382270"/>
                  <a:pt x="241300" y="384810"/>
                </a:cubicBezTo>
                <a:cubicBezTo>
                  <a:pt x="242570" y="387350"/>
                  <a:pt x="243840" y="391160"/>
                  <a:pt x="243840" y="393700"/>
                </a:cubicBezTo>
                <a:cubicBezTo>
                  <a:pt x="243840" y="396240"/>
                  <a:pt x="242570" y="400050"/>
                  <a:pt x="242570" y="402590"/>
                </a:cubicBezTo>
                <a:cubicBezTo>
                  <a:pt x="241300" y="406400"/>
                  <a:pt x="241300" y="410210"/>
                  <a:pt x="240030" y="412750"/>
                </a:cubicBezTo>
                <a:cubicBezTo>
                  <a:pt x="238760" y="415290"/>
                  <a:pt x="237490" y="417830"/>
                  <a:pt x="234950" y="420370"/>
                </a:cubicBezTo>
                <a:cubicBezTo>
                  <a:pt x="233680" y="422910"/>
                  <a:pt x="231140" y="425450"/>
                  <a:pt x="228600" y="426720"/>
                </a:cubicBezTo>
                <a:cubicBezTo>
                  <a:pt x="226060" y="429260"/>
                  <a:pt x="223520" y="430530"/>
                  <a:pt x="220980" y="431800"/>
                </a:cubicBezTo>
                <a:cubicBezTo>
                  <a:pt x="218440" y="433070"/>
                  <a:pt x="214630" y="434340"/>
                  <a:pt x="212090" y="434340"/>
                </a:cubicBezTo>
                <a:cubicBezTo>
                  <a:pt x="208280" y="435610"/>
                  <a:pt x="205740" y="435610"/>
                  <a:pt x="201930" y="435610"/>
                </a:cubicBezTo>
                <a:cubicBezTo>
                  <a:pt x="199390" y="435610"/>
                  <a:pt x="195580" y="434340"/>
                  <a:pt x="193040" y="433070"/>
                </a:cubicBezTo>
                <a:cubicBezTo>
                  <a:pt x="190500" y="431800"/>
                  <a:pt x="186690" y="430530"/>
                  <a:pt x="184150" y="429260"/>
                </a:cubicBezTo>
                <a:cubicBezTo>
                  <a:pt x="181610" y="427990"/>
                  <a:pt x="179070" y="426720"/>
                  <a:pt x="176530" y="424180"/>
                </a:cubicBezTo>
                <a:cubicBezTo>
                  <a:pt x="173990" y="421640"/>
                  <a:pt x="171450" y="416560"/>
                  <a:pt x="171450" y="4165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557832" y="9579610"/>
            <a:ext cx="70485" cy="327660"/>
          </a:xfrm>
          <a:custGeom>
            <a:avLst/>
            <a:gdLst/>
            <a:ahLst/>
            <a:cxnLst/>
            <a:rect l="l" t="t" r="r" b="b"/>
            <a:pathLst>
              <a:path w="93980" h="436880" extrusionOk="0">
                <a:moveTo>
                  <a:pt x="13970" y="402590"/>
                </a:moveTo>
                <a:cubicBezTo>
                  <a:pt x="2540" y="281940"/>
                  <a:pt x="3810" y="229870"/>
                  <a:pt x="2540" y="194310"/>
                </a:cubicBezTo>
                <a:cubicBezTo>
                  <a:pt x="1270" y="168910"/>
                  <a:pt x="0" y="149860"/>
                  <a:pt x="0" y="129540"/>
                </a:cubicBezTo>
                <a:cubicBezTo>
                  <a:pt x="0" y="111760"/>
                  <a:pt x="1270" y="95250"/>
                  <a:pt x="2540" y="78740"/>
                </a:cubicBezTo>
                <a:cubicBezTo>
                  <a:pt x="2540" y="63500"/>
                  <a:pt x="2540" y="44450"/>
                  <a:pt x="3810" y="34290"/>
                </a:cubicBezTo>
                <a:cubicBezTo>
                  <a:pt x="5080" y="29210"/>
                  <a:pt x="5080" y="27940"/>
                  <a:pt x="6350" y="24130"/>
                </a:cubicBezTo>
                <a:cubicBezTo>
                  <a:pt x="7620" y="20320"/>
                  <a:pt x="8890" y="16510"/>
                  <a:pt x="11430" y="13970"/>
                </a:cubicBezTo>
                <a:cubicBezTo>
                  <a:pt x="13970" y="11430"/>
                  <a:pt x="16510" y="8890"/>
                  <a:pt x="20320" y="6350"/>
                </a:cubicBezTo>
                <a:cubicBezTo>
                  <a:pt x="22860" y="3810"/>
                  <a:pt x="26670" y="2540"/>
                  <a:pt x="30480" y="1270"/>
                </a:cubicBezTo>
                <a:cubicBezTo>
                  <a:pt x="34290" y="0"/>
                  <a:pt x="38100" y="1270"/>
                  <a:pt x="41910" y="1270"/>
                </a:cubicBezTo>
                <a:cubicBezTo>
                  <a:pt x="45720" y="1270"/>
                  <a:pt x="49530" y="2540"/>
                  <a:pt x="53340" y="3810"/>
                </a:cubicBezTo>
                <a:cubicBezTo>
                  <a:pt x="57150" y="5080"/>
                  <a:pt x="59690" y="7620"/>
                  <a:pt x="62230" y="10160"/>
                </a:cubicBezTo>
                <a:cubicBezTo>
                  <a:pt x="64770" y="12700"/>
                  <a:pt x="67310" y="15240"/>
                  <a:pt x="69850" y="19050"/>
                </a:cubicBezTo>
                <a:cubicBezTo>
                  <a:pt x="71120" y="21590"/>
                  <a:pt x="72390" y="25400"/>
                  <a:pt x="73660" y="29210"/>
                </a:cubicBezTo>
                <a:cubicBezTo>
                  <a:pt x="74930" y="33020"/>
                  <a:pt x="73660" y="36830"/>
                  <a:pt x="73660" y="40640"/>
                </a:cubicBezTo>
                <a:cubicBezTo>
                  <a:pt x="73660" y="44450"/>
                  <a:pt x="71120" y="48260"/>
                  <a:pt x="69850" y="52070"/>
                </a:cubicBezTo>
                <a:cubicBezTo>
                  <a:pt x="68580" y="55880"/>
                  <a:pt x="66040" y="58420"/>
                  <a:pt x="63500" y="60960"/>
                </a:cubicBezTo>
                <a:cubicBezTo>
                  <a:pt x="60960" y="63500"/>
                  <a:pt x="58420" y="66040"/>
                  <a:pt x="54610" y="67310"/>
                </a:cubicBezTo>
                <a:cubicBezTo>
                  <a:pt x="50800" y="68580"/>
                  <a:pt x="46990" y="71120"/>
                  <a:pt x="43180" y="71120"/>
                </a:cubicBezTo>
                <a:cubicBezTo>
                  <a:pt x="39370" y="71120"/>
                  <a:pt x="35560" y="71120"/>
                  <a:pt x="31750" y="69850"/>
                </a:cubicBezTo>
                <a:cubicBezTo>
                  <a:pt x="27940" y="68580"/>
                  <a:pt x="24130" y="67310"/>
                  <a:pt x="21590" y="66040"/>
                </a:cubicBezTo>
                <a:cubicBezTo>
                  <a:pt x="17780" y="63500"/>
                  <a:pt x="15240" y="60960"/>
                  <a:pt x="12700" y="58420"/>
                </a:cubicBezTo>
                <a:cubicBezTo>
                  <a:pt x="10160" y="55880"/>
                  <a:pt x="7620" y="53340"/>
                  <a:pt x="6350" y="49530"/>
                </a:cubicBezTo>
                <a:cubicBezTo>
                  <a:pt x="5080" y="45720"/>
                  <a:pt x="3810" y="41910"/>
                  <a:pt x="3810" y="38100"/>
                </a:cubicBezTo>
                <a:cubicBezTo>
                  <a:pt x="3810" y="34290"/>
                  <a:pt x="3810" y="30480"/>
                  <a:pt x="5080" y="26670"/>
                </a:cubicBezTo>
                <a:cubicBezTo>
                  <a:pt x="6350" y="22860"/>
                  <a:pt x="7620" y="19050"/>
                  <a:pt x="10160" y="16510"/>
                </a:cubicBezTo>
                <a:cubicBezTo>
                  <a:pt x="12700" y="13970"/>
                  <a:pt x="15240" y="11430"/>
                  <a:pt x="17780" y="8890"/>
                </a:cubicBezTo>
                <a:cubicBezTo>
                  <a:pt x="20320" y="6350"/>
                  <a:pt x="24130" y="3810"/>
                  <a:pt x="27940" y="2540"/>
                </a:cubicBezTo>
                <a:cubicBezTo>
                  <a:pt x="31750" y="1270"/>
                  <a:pt x="34290" y="1270"/>
                  <a:pt x="38100" y="1270"/>
                </a:cubicBezTo>
                <a:cubicBezTo>
                  <a:pt x="41910" y="1270"/>
                  <a:pt x="45720" y="1270"/>
                  <a:pt x="49530" y="2540"/>
                </a:cubicBezTo>
                <a:cubicBezTo>
                  <a:pt x="53340" y="3810"/>
                  <a:pt x="57150" y="5080"/>
                  <a:pt x="59690" y="7620"/>
                </a:cubicBezTo>
                <a:cubicBezTo>
                  <a:pt x="62230" y="10160"/>
                  <a:pt x="64770" y="12700"/>
                  <a:pt x="67310" y="16510"/>
                </a:cubicBezTo>
                <a:cubicBezTo>
                  <a:pt x="69850" y="19050"/>
                  <a:pt x="71120" y="22860"/>
                  <a:pt x="72390" y="26670"/>
                </a:cubicBezTo>
                <a:cubicBezTo>
                  <a:pt x="73660" y="30480"/>
                  <a:pt x="73660" y="36830"/>
                  <a:pt x="73660" y="36830"/>
                </a:cubicBezTo>
                <a:cubicBezTo>
                  <a:pt x="73660" y="36830"/>
                  <a:pt x="66040" y="99060"/>
                  <a:pt x="66040" y="127000"/>
                </a:cubicBezTo>
                <a:cubicBezTo>
                  <a:pt x="66040" y="149860"/>
                  <a:pt x="67310" y="167640"/>
                  <a:pt x="68580" y="191770"/>
                </a:cubicBezTo>
                <a:cubicBezTo>
                  <a:pt x="71120" y="224790"/>
                  <a:pt x="72390" y="273050"/>
                  <a:pt x="77470" y="308610"/>
                </a:cubicBezTo>
                <a:cubicBezTo>
                  <a:pt x="81280" y="337820"/>
                  <a:pt x="92710" y="375920"/>
                  <a:pt x="93980" y="389890"/>
                </a:cubicBezTo>
                <a:cubicBezTo>
                  <a:pt x="93980" y="393700"/>
                  <a:pt x="93980" y="396240"/>
                  <a:pt x="93980" y="398780"/>
                </a:cubicBezTo>
                <a:cubicBezTo>
                  <a:pt x="93980" y="402590"/>
                  <a:pt x="93980" y="405130"/>
                  <a:pt x="92710" y="408940"/>
                </a:cubicBezTo>
                <a:cubicBezTo>
                  <a:pt x="91440" y="411480"/>
                  <a:pt x="90170" y="415290"/>
                  <a:pt x="88900" y="417830"/>
                </a:cubicBezTo>
                <a:cubicBezTo>
                  <a:pt x="87630" y="420370"/>
                  <a:pt x="85090" y="422910"/>
                  <a:pt x="82550" y="425450"/>
                </a:cubicBezTo>
                <a:cubicBezTo>
                  <a:pt x="80010" y="427990"/>
                  <a:pt x="77470" y="429260"/>
                  <a:pt x="74930" y="430530"/>
                </a:cubicBezTo>
                <a:cubicBezTo>
                  <a:pt x="72390" y="431800"/>
                  <a:pt x="68580" y="433070"/>
                  <a:pt x="66040" y="434340"/>
                </a:cubicBezTo>
                <a:cubicBezTo>
                  <a:pt x="62230" y="435610"/>
                  <a:pt x="59690" y="435610"/>
                  <a:pt x="55880" y="435610"/>
                </a:cubicBezTo>
                <a:cubicBezTo>
                  <a:pt x="52070" y="435610"/>
                  <a:pt x="49530" y="436880"/>
                  <a:pt x="45720" y="435610"/>
                </a:cubicBezTo>
                <a:cubicBezTo>
                  <a:pt x="43180" y="434340"/>
                  <a:pt x="39370" y="433070"/>
                  <a:pt x="36830" y="431800"/>
                </a:cubicBezTo>
                <a:cubicBezTo>
                  <a:pt x="34290" y="430530"/>
                  <a:pt x="31750" y="427990"/>
                  <a:pt x="29210" y="426720"/>
                </a:cubicBezTo>
                <a:cubicBezTo>
                  <a:pt x="26670" y="424180"/>
                  <a:pt x="24130" y="422910"/>
                  <a:pt x="21590" y="420370"/>
                </a:cubicBezTo>
                <a:cubicBezTo>
                  <a:pt x="19050" y="417830"/>
                  <a:pt x="17780" y="414020"/>
                  <a:pt x="16510" y="411480"/>
                </a:cubicBezTo>
                <a:cubicBezTo>
                  <a:pt x="15240" y="408940"/>
                  <a:pt x="13970" y="402590"/>
                  <a:pt x="13970" y="40259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675942" y="9467215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>
            <a:off x="4774334" y="3653109"/>
            <a:ext cx="14722916" cy="4637203"/>
            <a:chOff x="0" y="-57150"/>
            <a:chExt cx="3877640" cy="1221321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3877640" cy="1164171"/>
            </a:xfrm>
            <a:custGeom>
              <a:avLst/>
              <a:gdLst/>
              <a:ahLst/>
              <a:cxnLst/>
              <a:rect l="l" t="t" r="r" b="b"/>
              <a:pathLst>
                <a:path w="3877640" h="1164171" extrusionOk="0">
                  <a:moveTo>
                    <a:pt x="26818" y="0"/>
                  </a:moveTo>
                  <a:lnTo>
                    <a:pt x="3850823" y="0"/>
                  </a:lnTo>
                  <a:cubicBezTo>
                    <a:pt x="3857935" y="0"/>
                    <a:pt x="3864756" y="2825"/>
                    <a:pt x="3869785" y="7855"/>
                  </a:cubicBezTo>
                  <a:cubicBezTo>
                    <a:pt x="3874815" y="12884"/>
                    <a:pt x="3877640" y="19705"/>
                    <a:pt x="3877640" y="26818"/>
                  </a:cubicBezTo>
                  <a:lnTo>
                    <a:pt x="3877640" y="1137353"/>
                  </a:lnTo>
                  <a:cubicBezTo>
                    <a:pt x="3877640" y="1144466"/>
                    <a:pt x="3874815" y="1151287"/>
                    <a:pt x="3869785" y="1156316"/>
                  </a:cubicBezTo>
                  <a:cubicBezTo>
                    <a:pt x="3864756" y="1161346"/>
                    <a:pt x="3857935" y="1164171"/>
                    <a:pt x="3850823" y="1164171"/>
                  </a:cubicBezTo>
                  <a:lnTo>
                    <a:pt x="26818" y="1164171"/>
                  </a:lnTo>
                  <a:cubicBezTo>
                    <a:pt x="19705" y="1164171"/>
                    <a:pt x="12884" y="1161346"/>
                    <a:pt x="7855" y="1156316"/>
                  </a:cubicBezTo>
                  <a:cubicBezTo>
                    <a:pt x="2825" y="1151287"/>
                    <a:pt x="0" y="1144466"/>
                    <a:pt x="0" y="1137353"/>
                  </a:cubicBezTo>
                  <a:lnTo>
                    <a:pt x="0" y="26818"/>
                  </a:lnTo>
                  <a:cubicBezTo>
                    <a:pt x="0" y="19705"/>
                    <a:pt x="2825" y="12884"/>
                    <a:pt x="7855" y="7855"/>
                  </a:cubicBezTo>
                  <a:cubicBezTo>
                    <a:pt x="12884" y="2825"/>
                    <a:pt x="19705" y="0"/>
                    <a:pt x="26818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392977" y="2684644"/>
            <a:ext cx="6705517" cy="6705517"/>
            <a:chOff x="0" y="0"/>
            <a:chExt cx="812800" cy="812800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5"/>
          <p:cNvSpPr/>
          <p:nvPr/>
        </p:nvSpPr>
        <p:spPr>
          <a:xfrm>
            <a:off x="429575" y="2721255"/>
            <a:ext cx="6632321" cy="663229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13640487" y="2721255"/>
            <a:ext cx="3989957" cy="6632295"/>
          </a:xfrm>
          <a:custGeom>
            <a:avLst/>
            <a:gdLst/>
            <a:ahLst/>
            <a:cxnLst/>
            <a:rect l="l" t="t" r="r" b="b"/>
            <a:pathLst>
              <a:path w="3989957" h="6632295" extrusionOk="0">
                <a:moveTo>
                  <a:pt x="0" y="0"/>
                </a:moveTo>
                <a:lnTo>
                  <a:pt x="3989957" y="0"/>
                </a:lnTo>
                <a:lnTo>
                  <a:pt x="3989957" y="6632295"/>
                </a:lnTo>
                <a:lnTo>
                  <a:pt x="0" y="6632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98357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2" name="Google Shape;132;p15"/>
          <p:cNvSpPr/>
          <p:nvPr/>
        </p:nvSpPr>
        <p:spPr>
          <a:xfrm rot="1606623" flipH="1">
            <a:off x="1031422" y="393101"/>
            <a:ext cx="2167660" cy="3187735"/>
          </a:xfrm>
          <a:custGeom>
            <a:avLst/>
            <a:gdLst/>
            <a:ahLst/>
            <a:cxnLst/>
            <a:rect l="l" t="t" r="r" b="b"/>
            <a:pathLst>
              <a:path w="2167660" h="3187735" extrusionOk="0">
                <a:moveTo>
                  <a:pt x="2167659" y="0"/>
                </a:moveTo>
                <a:lnTo>
                  <a:pt x="0" y="0"/>
                </a:lnTo>
                <a:lnTo>
                  <a:pt x="0" y="3187735"/>
                </a:lnTo>
                <a:lnTo>
                  <a:pt x="2167659" y="3187735"/>
                </a:lnTo>
                <a:lnTo>
                  <a:pt x="216765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3" name="Google Shape;133;p15"/>
          <p:cNvSpPr txBox="1"/>
          <p:nvPr/>
        </p:nvSpPr>
        <p:spPr>
          <a:xfrm>
            <a:off x="7270876" y="4068437"/>
            <a:ext cx="6959170" cy="732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800" b="1" dirty="0"/>
              <a:t>EJE: EXPLORANDO MI ENTORNO</a:t>
            </a:r>
            <a:r>
              <a:rPr lang="es-MX" sz="2800" dirty="0"/>
              <a:t>.</a:t>
            </a:r>
          </a:p>
          <a:p>
            <a:r>
              <a:rPr lang="es-MX" sz="3600" dirty="0"/>
              <a:t>Comprendo que los verbos cambian según el tiempo en que suceden las acciones (pasado, presente y futuro), y los aplico correctamente para hablar y escribir sobre mí mismo, lo que fui, lo que soy y lo que quiero ser.</a:t>
            </a:r>
            <a:endParaRPr lang="es-MX" sz="60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3474977" y="1085850"/>
            <a:ext cx="11338045" cy="10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8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PROPÓSITO: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7"/>
          <p:cNvGrpSpPr/>
          <p:nvPr/>
        </p:nvGrpSpPr>
        <p:grpSpPr>
          <a:xfrm>
            <a:off x="0" y="6983909"/>
            <a:ext cx="9144000" cy="3303091"/>
            <a:chOff x="0" y="-57150"/>
            <a:chExt cx="2408296" cy="869950"/>
          </a:xfrm>
        </p:grpSpPr>
        <p:sp>
          <p:nvSpPr>
            <p:cNvPr id="167" name="Google Shape;167;p17"/>
            <p:cNvSpPr/>
            <p:nvPr/>
          </p:nvSpPr>
          <p:spPr>
            <a:xfrm>
              <a:off x="0" y="0"/>
              <a:ext cx="2408296" cy="812800"/>
            </a:xfrm>
            <a:custGeom>
              <a:avLst/>
              <a:gdLst/>
              <a:ahLst/>
              <a:cxnLst/>
              <a:rect l="l" t="t" r="r" b="b"/>
              <a:pathLst>
                <a:path w="2408296" h="812800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AC25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7"/>
          <p:cNvSpPr/>
          <p:nvPr/>
        </p:nvSpPr>
        <p:spPr>
          <a:xfrm>
            <a:off x="-197855" y="1851102"/>
            <a:ext cx="8536940" cy="5024312"/>
          </a:xfrm>
          <a:custGeom>
            <a:avLst/>
            <a:gdLst/>
            <a:ahLst/>
            <a:cxnLst/>
            <a:rect l="l" t="t" r="r" b="b"/>
            <a:pathLst>
              <a:path w="10164178" h="5327137" extrusionOk="0">
                <a:moveTo>
                  <a:pt x="0" y="0"/>
                </a:moveTo>
                <a:lnTo>
                  <a:pt x="10164178" y="0"/>
                </a:lnTo>
                <a:lnTo>
                  <a:pt x="10164178" y="5327138"/>
                </a:lnTo>
                <a:lnTo>
                  <a:pt x="0" y="5327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1" name="Google Shape;171;p17"/>
          <p:cNvSpPr txBox="1"/>
          <p:nvPr/>
        </p:nvSpPr>
        <p:spPr>
          <a:xfrm>
            <a:off x="440969" y="8635454"/>
            <a:ext cx="8262062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dirty="0">
                <a:solidFill>
                  <a:srgbClr val="212D9F"/>
                </a:solidFill>
                <a:latin typeface="Sigmar One"/>
                <a:sym typeface="Sigmar One"/>
              </a:rPr>
              <a:t>ACTIVADOR:</a:t>
            </a:r>
            <a:endParaRPr dirty="0"/>
          </a:p>
        </p:txBody>
      </p:sp>
      <p:sp>
        <p:nvSpPr>
          <p:cNvPr id="172" name="Google Shape;172;p17"/>
          <p:cNvSpPr txBox="1"/>
          <p:nvPr/>
        </p:nvSpPr>
        <p:spPr>
          <a:xfrm>
            <a:off x="9499600" y="465880"/>
            <a:ext cx="8536940" cy="1207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Juego de mímica:</a:t>
            </a:r>
            <a:endParaRPr lang="es-MX" sz="4000" dirty="0">
              <a:solidFill>
                <a:srgbClr val="FF0000"/>
              </a:solidFill>
            </a:endParaRPr>
          </a:p>
          <a:p>
            <a:r>
              <a:rPr lang="es-MX" b="1" dirty="0"/>
              <a:t>Juego “¿Cuándo pasó?”</a:t>
            </a:r>
            <a:endParaRPr lang="es-MX" dirty="0"/>
          </a:p>
          <a:p>
            <a:r>
              <a:rPr lang="es-MX" sz="4000" dirty="0"/>
              <a:t>La docente dice acciones y los niños deben responder en voz alta si son del </a:t>
            </a:r>
            <a:r>
              <a:rPr lang="es-MX" sz="4000" b="1" dirty="0"/>
              <a:t>pasado, presente o futuro</a:t>
            </a:r>
            <a:r>
              <a:rPr lang="es-MX" sz="4000" dirty="0"/>
              <a:t>.</a:t>
            </a:r>
          </a:p>
          <a:p>
            <a:endParaRPr lang="es-MX" sz="4000" dirty="0"/>
          </a:p>
          <a:p>
            <a:r>
              <a:rPr lang="es-MX" sz="4000" dirty="0">
                <a:solidFill>
                  <a:srgbClr val="FF0000"/>
                </a:solidFill>
              </a:rPr>
              <a:t>Ejemplos:</a:t>
            </a:r>
          </a:p>
          <a:p>
            <a:r>
              <a:rPr lang="es-MX" sz="4000" dirty="0"/>
              <a:t>Comí helado</a:t>
            </a:r>
          </a:p>
          <a:p>
            <a:r>
              <a:rPr lang="es-MX" sz="4000" dirty="0"/>
              <a:t>Estoy escribiendo</a:t>
            </a:r>
          </a:p>
          <a:p>
            <a:r>
              <a:rPr lang="es-MX" sz="4000" dirty="0"/>
              <a:t>Viajaré a la playa</a:t>
            </a:r>
          </a:p>
          <a:p>
            <a:endParaRPr lang="es-MX" sz="4000" dirty="0"/>
          </a:p>
          <a:p>
            <a:r>
              <a:rPr lang="es-MX" sz="4000" dirty="0"/>
              <a:t>Los niños hacen un gesto con las manos:</a:t>
            </a:r>
          </a:p>
          <a:p>
            <a:r>
              <a:rPr lang="es-MX" sz="4000" dirty="0"/>
              <a:t>Atrás para </a:t>
            </a:r>
            <a:r>
              <a:rPr lang="es-MX" sz="4000" b="1" dirty="0"/>
              <a:t>pasado</a:t>
            </a:r>
            <a:endParaRPr lang="es-MX" sz="4000" dirty="0"/>
          </a:p>
          <a:p>
            <a:r>
              <a:rPr lang="es-MX" sz="4000" dirty="0"/>
              <a:t>Frente al pecho para </a:t>
            </a:r>
            <a:r>
              <a:rPr lang="es-MX" sz="4000" b="1" dirty="0"/>
              <a:t>presente</a:t>
            </a:r>
            <a:endParaRPr lang="es-MX" sz="4000" dirty="0"/>
          </a:p>
          <a:p>
            <a:r>
              <a:rPr lang="es-MX" sz="4000" dirty="0"/>
              <a:t>Adelante para </a:t>
            </a:r>
            <a:r>
              <a:rPr lang="es-MX" sz="4000" b="1" dirty="0"/>
              <a:t>futuro</a:t>
            </a:r>
            <a:endParaRPr lang="es-MX" sz="4000" dirty="0"/>
          </a:p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/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/>
          <p:cNvSpPr/>
          <p:nvPr/>
        </p:nvSpPr>
        <p:spPr>
          <a:xfrm>
            <a:off x="0" y="3277562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/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/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/>
          <p:cNvSpPr txBox="1"/>
          <p:nvPr/>
        </p:nvSpPr>
        <p:spPr>
          <a:xfrm>
            <a:off x="922452" y="1218351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EXPLICACIÓN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84E097-BBA6-2C58-F96E-5594382D0B8F}"/>
              </a:ext>
            </a:extLst>
          </p:cNvPr>
          <p:cNvSpPr txBox="1"/>
          <p:nvPr/>
        </p:nvSpPr>
        <p:spPr>
          <a:xfrm>
            <a:off x="5553307" y="2929898"/>
            <a:ext cx="11820293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La docente explica que ya sabemos qué es un verbo: es una palabra que nos dice qué hace alguien. Pero los verbos </a:t>
            </a:r>
            <a:r>
              <a:rPr lang="es-MX" sz="2800" b="1" dirty="0"/>
              <a:t>cambian</a:t>
            </a:r>
            <a:r>
              <a:rPr lang="es-MX" sz="2800" dirty="0"/>
              <a:t> según el </a:t>
            </a:r>
            <a:r>
              <a:rPr lang="es-MX" sz="2800" b="1" dirty="0"/>
              <a:t>tiempo</a:t>
            </a:r>
            <a:r>
              <a:rPr lang="es-MX" sz="2800" dirty="0"/>
              <a:t>:</a:t>
            </a:r>
          </a:p>
          <a:p>
            <a:r>
              <a:rPr lang="es-MX" sz="2800" dirty="0"/>
              <a:t>Si ya pasó, está en </a:t>
            </a:r>
            <a:r>
              <a:rPr lang="es-MX" sz="2800" b="1" dirty="0"/>
              <a:t>pasado</a:t>
            </a:r>
            <a:endParaRPr lang="es-MX" sz="2800" dirty="0"/>
          </a:p>
          <a:p>
            <a:r>
              <a:rPr lang="es-MX" sz="2800" dirty="0"/>
              <a:t>Si está pasando ahora, es </a:t>
            </a:r>
            <a:r>
              <a:rPr lang="es-MX" sz="2800" b="1" dirty="0"/>
              <a:t>presente</a:t>
            </a:r>
            <a:endParaRPr lang="es-MX" sz="2800" dirty="0"/>
          </a:p>
          <a:p>
            <a:r>
              <a:rPr lang="es-MX" sz="2800" dirty="0"/>
              <a:t>Si va a pasar después, es </a:t>
            </a:r>
            <a:r>
              <a:rPr lang="es-MX" sz="2800" b="1" dirty="0"/>
              <a:t>futuro</a:t>
            </a:r>
            <a:r>
              <a:rPr lang="es-MX" sz="2800" dirty="0"/>
              <a:t>”</a:t>
            </a:r>
          </a:p>
          <a:p>
            <a:endParaRPr lang="es-MX" sz="2800" dirty="0"/>
          </a:p>
          <a:p>
            <a:r>
              <a:rPr lang="es-MX" sz="2800" b="1" dirty="0">
                <a:solidFill>
                  <a:srgbClr val="FF0000"/>
                </a:solidFill>
              </a:rPr>
              <a:t>Ejemplo con un mismo verbo:</a:t>
            </a:r>
            <a:endParaRPr lang="es-MX" sz="2800" dirty="0">
              <a:solidFill>
                <a:srgbClr val="FF0000"/>
              </a:solidFill>
            </a:endParaRPr>
          </a:p>
          <a:p>
            <a:r>
              <a:rPr lang="es-MX" sz="2800" dirty="0"/>
              <a:t>Ayer </a:t>
            </a:r>
            <a:r>
              <a:rPr lang="es-MX" sz="2800" b="1" dirty="0"/>
              <a:t>corrí</a:t>
            </a:r>
            <a:r>
              <a:rPr lang="es-MX" sz="2800" dirty="0"/>
              <a:t> : pasado</a:t>
            </a:r>
          </a:p>
          <a:p>
            <a:r>
              <a:rPr lang="es-MX" sz="2800" dirty="0"/>
              <a:t>Hoy </a:t>
            </a:r>
            <a:r>
              <a:rPr lang="es-MX" sz="2800" b="1" dirty="0"/>
              <a:t>corro:</a:t>
            </a:r>
            <a:r>
              <a:rPr lang="es-MX" sz="2800" dirty="0"/>
              <a:t> presente</a:t>
            </a:r>
          </a:p>
          <a:p>
            <a:r>
              <a:rPr lang="es-MX" sz="2800" dirty="0"/>
              <a:t>Mañana </a:t>
            </a:r>
            <a:r>
              <a:rPr lang="es-MX" sz="2800" b="1" dirty="0"/>
              <a:t>correré: </a:t>
            </a:r>
            <a:r>
              <a:rPr lang="es-MX" sz="2800" dirty="0"/>
              <a:t>futuro</a:t>
            </a:r>
          </a:p>
          <a:p>
            <a:endParaRPr lang="es-MX" sz="2800" dirty="0"/>
          </a:p>
          <a:p>
            <a:r>
              <a:rPr lang="es-MX" sz="2800" b="1" dirty="0">
                <a:solidFill>
                  <a:srgbClr val="FF0000"/>
                </a:solidFill>
              </a:rPr>
              <a:t>Conversatorio guiado:</a:t>
            </a:r>
            <a:endParaRPr lang="es-MX" sz="2800" dirty="0">
              <a:solidFill>
                <a:srgbClr val="FF0000"/>
              </a:solidFill>
            </a:endParaRPr>
          </a:p>
          <a:p>
            <a:r>
              <a:rPr lang="es-MX" sz="2800" dirty="0"/>
              <a:t>Los niños responden a preguntas como:</a:t>
            </a:r>
          </a:p>
          <a:p>
            <a:r>
              <a:rPr lang="es-MX" sz="2800" dirty="0"/>
              <a:t>¿Qué hiciste ayer?</a:t>
            </a:r>
          </a:p>
          <a:p>
            <a:r>
              <a:rPr lang="es-MX" sz="2800" dirty="0"/>
              <a:t>¿Qué estás haciendo ahora?</a:t>
            </a:r>
          </a:p>
          <a:p>
            <a:r>
              <a:rPr lang="es-MX" sz="2800" dirty="0"/>
              <a:t>¿Qué te gustaría hacer cuando seas grande?</a:t>
            </a:r>
          </a:p>
          <a:p>
            <a:r>
              <a:rPr lang="es-MX" sz="16600" dirty="0"/>
              <a:t> </a:t>
            </a:r>
          </a:p>
          <a:p>
            <a:endParaRPr lang="es-CO" sz="1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66">
          <a:extLst>
            <a:ext uri="{FF2B5EF4-FFF2-40B4-BE49-F238E27FC236}">
              <a16:creationId xmlns:a16="http://schemas.microsoft.com/office/drawing/2014/main" id="{989D3AC0-32C6-E476-D077-1E5E9063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>
            <a:extLst>
              <a:ext uri="{FF2B5EF4-FFF2-40B4-BE49-F238E27FC236}">
                <a16:creationId xmlns:a16="http://schemas.microsoft.com/office/drawing/2014/main" id="{33CC71B2-67D3-58E9-E7D8-A67DDCEF29D4}"/>
              </a:ext>
            </a:extLst>
          </p:cNvPr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>
            <a:extLst>
              <a:ext uri="{FF2B5EF4-FFF2-40B4-BE49-F238E27FC236}">
                <a16:creationId xmlns:a16="http://schemas.microsoft.com/office/drawing/2014/main" id="{5D196B92-F9A2-A300-8AB1-A7BB6EC3762E}"/>
              </a:ext>
            </a:extLst>
          </p:cNvPr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>
            <a:extLst>
              <a:ext uri="{FF2B5EF4-FFF2-40B4-BE49-F238E27FC236}">
                <a16:creationId xmlns:a16="http://schemas.microsoft.com/office/drawing/2014/main" id="{DACE5CC0-ABEB-8AAD-7EB3-E803011815BA}"/>
              </a:ext>
            </a:extLst>
          </p:cNvPr>
          <p:cNvSpPr/>
          <p:nvPr/>
        </p:nvSpPr>
        <p:spPr>
          <a:xfrm>
            <a:off x="981307" y="4686541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>
            <a:extLst>
              <a:ext uri="{FF2B5EF4-FFF2-40B4-BE49-F238E27FC236}">
                <a16:creationId xmlns:a16="http://schemas.microsoft.com/office/drawing/2014/main" id="{C14EA01C-3685-39F0-5BCA-FD51E6C3AD06}"/>
              </a:ext>
            </a:extLst>
          </p:cNvPr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>
              <a:extLst>
                <a:ext uri="{FF2B5EF4-FFF2-40B4-BE49-F238E27FC236}">
                  <a16:creationId xmlns:a16="http://schemas.microsoft.com/office/drawing/2014/main" id="{3C8FA4D9-C4D7-2EB5-1799-EDC5C8AD0918}"/>
                </a:ext>
              </a:extLst>
            </p:cNvPr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>
              <a:extLst>
                <a:ext uri="{FF2B5EF4-FFF2-40B4-BE49-F238E27FC236}">
                  <a16:creationId xmlns:a16="http://schemas.microsoft.com/office/drawing/2014/main" id="{BBF70B60-36BD-95F7-C606-7640BE6C5F44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>
            <a:extLst>
              <a:ext uri="{FF2B5EF4-FFF2-40B4-BE49-F238E27FC236}">
                <a16:creationId xmlns:a16="http://schemas.microsoft.com/office/drawing/2014/main" id="{6FA2086B-38B4-8B27-4E71-62945634FD93}"/>
              </a:ext>
            </a:extLst>
          </p:cNvPr>
          <p:cNvSpPr txBox="1"/>
          <p:nvPr/>
        </p:nvSpPr>
        <p:spPr>
          <a:xfrm>
            <a:off x="1212384" y="1382285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ACTIVIDAD EN CLASE: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0C3584-F0F0-EC48-BA05-2D7B255A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806" y="2906391"/>
            <a:ext cx="10892953" cy="79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“Así soy yo en el tiempo”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niños escribirán un texto teniendo en cuenta lo visto en clase de lectura crítica y enlazándolo con el ciclo de vida visto en ciencias naturales, allí deberán redactar sus experiencias con las siguientes indicaciones: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Pasado: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Ejemplo: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Cuando era más pequeño, jugaba con carritos. También dormía con mi peluche.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(Subrayan los verbos: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jugaba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dormía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Presente: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Ejemplo: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Ahora estudio en segundo grado y aprendo a leer mejor. Juego con mis amigos.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(Subrayan los verbos: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estudio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aprendo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juego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Futuro: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Ejemplo: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Cuando sea grande, seré doctor. Viajaré por todo el mundo.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(Subrayan los verbos: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seré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 </a:t>
            </a:r>
            <a:r>
              <a:rPr kumimoji="0" lang="es-CO" altLang="es-CO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viajaré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3777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808EC8C1-A1CC-E69C-5841-11F5EBDCD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>
            <a:extLst>
              <a:ext uri="{FF2B5EF4-FFF2-40B4-BE49-F238E27FC236}">
                <a16:creationId xmlns:a16="http://schemas.microsoft.com/office/drawing/2014/main" id="{728F1FA1-F383-0970-688C-9EDFA8F89D1E}"/>
              </a:ext>
            </a:extLst>
          </p:cNvPr>
          <p:cNvSpPr/>
          <p:nvPr/>
        </p:nvSpPr>
        <p:spPr>
          <a:xfrm>
            <a:off x="14273561" y="6956258"/>
            <a:ext cx="4371278" cy="3086101"/>
          </a:xfrm>
          <a:custGeom>
            <a:avLst/>
            <a:gdLst/>
            <a:ahLst/>
            <a:cxnLst/>
            <a:rect l="l" t="t" r="r" b="b"/>
            <a:pathLst>
              <a:path w="10164178" h="5327137" extrusionOk="0">
                <a:moveTo>
                  <a:pt x="0" y="0"/>
                </a:moveTo>
                <a:lnTo>
                  <a:pt x="10164178" y="0"/>
                </a:lnTo>
                <a:lnTo>
                  <a:pt x="10164178" y="5327138"/>
                </a:lnTo>
                <a:lnTo>
                  <a:pt x="0" y="5327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2" name="Google Shape;172;p17">
            <a:extLst>
              <a:ext uri="{FF2B5EF4-FFF2-40B4-BE49-F238E27FC236}">
                <a16:creationId xmlns:a16="http://schemas.microsoft.com/office/drawing/2014/main" id="{4D94E32E-E3AF-BF93-122B-636F2A91DDC7}"/>
              </a:ext>
            </a:extLst>
          </p:cNvPr>
          <p:cNvSpPr txBox="1"/>
          <p:nvPr/>
        </p:nvSpPr>
        <p:spPr>
          <a:xfrm>
            <a:off x="1403813" y="809062"/>
            <a:ext cx="14386313" cy="1009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RETROALIMENTACIÓN:</a:t>
            </a:r>
          </a:p>
          <a:p>
            <a:r>
              <a:rPr lang="es-MX" sz="4000" dirty="0"/>
              <a:t>Se eligen voluntarios que quieran leer un párrafo y se analiza con todos:</a:t>
            </a:r>
          </a:p>
          <a:p>
            <a:r>
              <a:rPr lang="es-MX" sz="4000" dirty="0"/>
              <a:t>¿En qué tiempo está?</a:t>
            </a:r>
          </a:p>
          <a:p>
            <a:r>
              <a:rPr lang="es-MX" sz="4000" dirty="0"/>
              <a:t>¿Qué verbos usó?</a:t>
            </a:r>
          </a:p>
          <a:p>
            <a:r>
              <a:rPr lang="es-MX" sz="4000" dirty="0"/>
              <a:t>¿Están bien subrayados?</a:t>
            </a:r>
          </a:p>
          <a:p>
            <a:endParaRPr lang="es-MX" sz="4000" dirty="0"/>
          </a:p>
          <a:p>
            <a:endParaRPr lang="es-MX" sz="4000" dirty="0"/>
          </a:p>
          <a:p>
            <a:r>
              <a:rPr lang="es-MX" sz="4000" b="1" dirty="0">
                <a:solidFill>
                  <a:srgbClr val="FF0000"/>
                </a:solidFill>
              </a:rPr>
              <a:t>CIERRE:</a:t>
            </a:r>
            <a:endParaRPr lang="es-MX" sz="4000" dirty="0">
              <a:solidFill>
                <a:srgbClr val="FF0000"/>
              </a:solidFill>
            </a:endParaRPr>
          </a:p>
          <a:p>
            <a:r>
              <a:rPr lang="es-MX" sz="4000" dirty="0"/>
              <a:t>Se realizan preguntas como: ¿Qué verbo te gustó usar en pasado? ¿Y en futuro, qué verbo te gustaría usar mucho?</a:t>
            </a:r>
          </a:p>
          <a:p>
            <a:br>
              <a:rPr lang="es-MX" sz="4000" dirty="0"/>
            </a:br>
            <a:br>
              <a:rPr lang="es-MX" sz="8800" dirty="0"/>
            </a:br>
            <a:endParaRPr sz="8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4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-5884755" y="2720049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5" y="0"/>
                </a:lnTo>
                <a:lnTo>
                  <a:pt x="10207005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5" name="Google Shape;205;p19"/>
          <p:cNvSpPr/>
          <p:nvPr/>
        </p:nvSpPr>
        <p:spPr>
          <a:xfrm>
            <a:off x="3598025" y="1201518"/>
            <a:ext cx="11091950" cy="7883963"/>
          </a:xfrm>
          <a:custGeom>
            <a:avLst/>
            <a:gdLst/>
            <a:ahLst/>
            <a:cxnLst/>
            <a:rect l="l" t="t" r="r" b="b"/>
            <a:pathLst>
              <a:path w="11091950" h="7883963" extrusionOk="0">
                <a:moveTo>
                  <a:pt x="0" y="0"/>
                </a:moveTo>
                <a:lnTo>
                  <a:pt x="11091950" y="0"/>
                </a:lnTo>
                <a:lnTo>
                  <a:pt x="11091950" y="7883964"/>
                </a:lnTo>
                <a:lnTo>
                  <a:pt x="0" y="7883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898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6" name="Google Shape;206;p19"/>
          <p:cNvSpPr/>
          <p:nvPr/>
        </p:nvSpPr>
        <p:spPr>
          <a:xfrm>
            <a:off x="11365243" y="8010830"/>
            <a:ext cx="3638509" cy="1247470"/>
          </a:xfrm>
          <a:custGeom>
            <a:avLst/>
            <a:gdLst/>
            <a:ahLst/>
            <a:cxnLst/>
            <a:rect l="l" t="t" r="r" b="b"/>
            <a:pathLst>
              <a:path w="3638509" h="1247470" extrusionOk="0">
                <a:moveTo>
                  <a:pt x="0" y="0"/>
                </a:moveTo>
                <a:lnTo>
                  <a:pt x="3638509" y="0"/>
                </a:lnTo>
                <a:lnTo>
                  <a:pt x="3638509" y="1247470"/>
                </a:lnTo>
                <a:lnTo>
                  <a:pt x="0" y="124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38770" r="-204840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7" name="Google Shape;207;p19"/>
          <p:cNvSpPr txBox="1"/>
          <p:nvPr/>
        </p:nvSpPr>
        <p:spPr>
          <a:xfrm>
            <a:off x="3041356" y="3064263"/>
            <a:ext cx="12205288" cy="376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 err="1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Sesión</a:t>
            </a:r>
            <a:r>
              <a:rPr lang="en-US" sz="96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 2 </a:t>
            </a:r>
            <a:r>
              <a:rPr lang="en-US" sz="9600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y 3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Are you</a:t>
            </a:r>
            <a:endParaRPr sz="600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ready?</a:t>
            </a:r>
            <a:endParaRPr sz="600" dirty="0"/>
          </a:p>
        </p:txBody>
      </p:sp>
      <p:sp>
        <p:nvSpPr>
          <p:cNvPr id="208" name="Google Shape;208;p19"/>
          <p:cNvSpPr/>
          <p:nvPr/>
        </p:nvSpPr>
        <p:spPr>
          <a:xfrm>
            <a:off x="13717865" y="4238580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6" y="0"/>
                </a:lnTo>
                <a:lnTo>
                  <a:pt x="10207006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9" name="Google Shape;209;p19"/>
          <p:cNvSpPr/>
          <p:nvPr/>
        </p:nvSpPr>
        <p:spPr>
          <a:xfrm rot="1330834">
            <a:off x="-1945454" y="10947820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1"/>
                </a:lnTo>
                <a:lnTo>
                  <a:pt x="0" y="1926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0" name="Google Shape;210;p19"/>
          <p:cNvSpPr/>
          <p:nvPr/>
        </p:nvSpPr>
        <p:spPr>
          <a:xfrm rot="1330834">
            <a:off x="3533275" y="-1788993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2"/>
                </a:lnTo>
                <a:lnTo>
                  <a:pt x="0" y="1926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5"/>
          <p:cNvGrpSpPr/>
          <p:nvPr/>
        </p:nvGrpSpPr>
        <p:grpSpPr>
          <a:xfrm>
            <a:off x="-6062319" y="-2740202"/>
            <a:ext cx="16108563" cy="16180767"/>
            <a:chOff x="1813" y="0"/>
            <a:chExt cx="809173" cy="812800"/>
          </a:xfrm>
        </p:grpSpPr>
        <p:sp>
          <p:nvSpPr>
            <p:cNvPr id="320" name="Google Shape;320;p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5"/>
          <p:cNvSpPr/>
          <p:nvPr/>
        </p:nvSpPr>
        <p:spPr>
          <a:xfrm>
            <a:off x="1056281" y="3007883"/>
            <a:ext cx="7509128" cy="6542824"/>
          </a:xfrm>
          <a:custGeom>
            <a:avLst/>
            <a:gdLst/>
            <a:ahLst/>
            <a:cxnLst/>
            <a:rect l="l" t="t" r="r" b="b"/>
            <a:pathLst>
              <a:path w="10513288" h="8522007" extrusionOk="0">
                <a:moveTo>
                  <a:pt x="0" y="0"/>
                </a:moveTo>
                <a:lnTo>
                  <a:pt x="10513288" y="0"/>
                </a:lnTo>
                <a:lnTo>
                  <a:pt x="10513288" y="8522007"/>
                </a:lnTo>
                <a:lnTo>
                  <a:pt x="0" y="8522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23" name="Google Shape;323;p25"/>
          <p:cNvSpPr txBox="1"/>
          <p:nvPr/>
        </p:nvSpPr>
        <p:spPr>
          <a:xfrm>
            <a:off x="9926463" y="1346018"/>
            <a:ext cx="8553382" cy="16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9" b="0" i="0" u="none" strike="noStrike" cap="none" dirty="0" err="1">
                <a:solidFill>
                  <a:srgbClr val="FFFF00"/>
                </a:solidFill>
                <a:latin typeface="Sigmar One"/>
                <a:ea typeface="Sigmar One"/>
                <a:cs typeface="Sigmar One"/>
                <a:sym typeface="Sigmar One"/>
              </a:rPr>
              <a:t>propósito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8162693" y="3007883"/>
            <a:ext cx="9775683" cy="579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7000"/>
              </a:lnSpc>
            </a:pPr>
            <a:r>
              <a:rPr lang="es-MX" sz="4000" dirty="0"/>
              <a:t>Comprendo que las palabras se pueden clasificar según el lugar donde llevan el acento: agudas, graves y esdrújulas. Identifico estas palabras al escucharlas o leerlas, y practico su uso para mejorar mi lectura y escritura.</a:t>
            </a:r>
            <a:endParaRPr sz="1777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1173</Words>
  <Application>Microsoft Office PowerPoint</Application>
  <PresentationFormat>Personalizado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Sigmar One</vt:lpstr>
      <vt:lpstr>Arial</vt:lpstr>
      <vt:lpstr>Calibri</vt:lpstr>
      <vt:lpstr>Century Gothic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4</cp:revision>
  <dcterms:modified xsi:type="dcterms:W3CDTF">2025-07-21T12:46:55Z</dcterms:modified>
</cp:coreProperties>
</file>