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8"/>
  </p:notesMasterIdLst>
  <p:sldIdLst>
    <p:sldId id="256" r:id="rId2"/>
    <p:sldId id="258" r:id="rId3"/>
    <p:sldId id="261" r:id="rId4"/>
    <p:sldId id="262" r:id="rId5"/>
    <p:sldId id="263" r:id="rId6"/>
    <p:sldId id="264" r:id="rId7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9"/>
      <p:bold r:id="rId10"/>
      <p:italic r:id="rId11"/>
      <p:boldItalic r:id="rId12"/>
    </p:embeddedFont>
    <p:embeddedFont>
      <p:font typeface="Gantari" panose="020B0604020202020204" charset="0"/>
      <p:regular r:id="rId13"/>
      <p:bold r:id="rId14"/>
      <p:italic r:id="rId15"/>
      <p:boldItalic r:id="rId16"/>
    </p:embeddedFont>
    <p:embeddedFont>
      <p:font typeface="Gantari ExtraBold" panose="020B0604020202020204" charset="0"/>
      <p:bold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AF073B-0E7B-4E2C-A0DF-6AEBCB0C0786}">
  <a:tblStyle styleId="{3DAF073B-0E7B-4E2C-A0DF-6AEBCB0C078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320" autoAdjust="0"/>
  </p:normalViewPr>
  <p:slideViewPr>
    <p:cSldViewPr snapToGrid="0">
      <p:cViewPr varScale="1">
        <p:scale>
          <a:sx n="79" d="100"/>
          <a:sy n="79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2" name="Google Shape;9812;g1450b2fcb6e_0_1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3" name="Google Shape;9813;g1450b2fcb6e_0_1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2" name="Google Shape;9812;g1450b2fcb6e_0_1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3" name="Google Shape;9813;g1450b2fcb6e_0_1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8870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0569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8216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6842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342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0" name="Google Shape;10;p2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0" name="Google Shape;370;p2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2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72" name="Google Shape;372;p2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0" name="Google Shape;390;p2"/>
          <p:cNvSpPr txBox="1">
            <a:spLocks noGrp="1"/>
          </p:cNvSpPr>
          <p:nvPr>
            <p:ph type="ctrTitle"/>
          </p:nvPr>
        </p:nvSpPr>
        <p:spPr>
          <a:xfrm>
            <a:off x="1562700" y="1526150"/>
            <a:ext cx="6018600" cy="14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91" name="Google Shape;391;p2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2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2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2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2"/>
          <p:cNvSpPr/>
          <p:nvPr/>
        </p:nvSpPr>
        <p:spPr>
          <a:xfrm rot="-3990277">
            <a:off x="1794368" y="4095249"/>
            <a:ext cx="585838" cy="623458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2"/>
          <p:cNvSpPr/>
          <p:nvPr/>
        </p:nvSpPr>
        <p:spPr>
          <a:xfrm>
            <a:off x="6258538" y="116583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2"/>
          <p:cNvSpPr/>
          <p:nvPr/>
        </p:nvSpPr>
        <p:spPr>
          <a:xfrm>
            <a:off x="7779875" y="81416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2"/>
          <p:cNvSpPr/>
          <p:nvPr/>
        </p:nvSpPr>
        <p:spPr>
          <a:xfrm>
            <a:off x="5766725" y="3739000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2"/>
          <p:cNvSpPr/>
          <p:nvPr/>
        </p:nvSpPr>
        <p:spPr>
          <a:xfrm>
            <a:off x="1494125" y="941313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2"/>
          <p:cNvSpPr/>
          <p:nvPr/>
        </p:nvSpPr>
        <p:spPr>
          <a:xfrm>
            <a:off x="7906938" y="415091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2"/>
          <p:cNvSpPr/>
          <p:nvPr/>
        </p:nvSpPr>
        <p:spPr>
          <a:xfrm>
            <a:off x="2820000" y="4014063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"/>
          <p:cNvSpPr/>
          <p:nvPr/>
        </p:nvSpPr>
        <p:spPr>
          <a:xfrm>
            <a:off x="3680113" y="121156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2"/>
          <p:cNvSpPr txBox="1">
            <a:spLocks noGrp="1"/>
          </p:cNvSpPr>
          <p:nvPr>
            <p:ph type="body" idx="1"/>
          </p:nvPr>
        </p:nvSpPr>
        <p:spPr>
          <a:xfrm>
            <a:off x="1959450" y="2942150"/>
            <a:ext cx="5225100" cy="610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CUSTOM_2_1_1">
    <p:bg>
      <p:bgPr>
        <a:solidFill>
          <a:schemeClr val="lt1"/>
        </a:solidFill>
        <a:effectLst/>
      </p:bgPr>
    </p:bg>
    <p:spTree>
      <p:nvGrpSpPr>
        <p:cNvPr id="1" name="Shape 4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05" name="Google Shape;4705;p15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4706" name="Google Shape;4706;p15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7" name="Google Shape;4707;p15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8" name="Google Shape;4708;p15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9" name="Google Shape;4709;p15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0" name="Google Shape;4710;p15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1" name="Google Shape;4711;p15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2" name="Google Shape;4712;p15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3" name="Google Shape;4713;p15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4" name="Google Shape;4714;p15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5" name="Google Shape;4715;p15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6" name="Google Shape;4716;p15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7" name="Google Shape;4717;p15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8" name="Google Shape;4718;p15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9" name="Google Shape;4719;p15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0" name="Google Shape;4720;p15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1" name="Google Shape;4721;p15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2" name="Google Shape;4722;p15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3" name="Google Shape;4723;p15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4" name="Google Shape;4724;p15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15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15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15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8" name="Google Shape;4728;p15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9" name="Google Shape;4729;p15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0" name="Google Shape;4730;p15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1" name="Google Shape;4731;p15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2" name="Google Shape;4732;p15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3" name="Google Shape;4733;p15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4" name="Google Shape;4734;p15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5" name="Google Shape;4735;p15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6" name="Google Shape;4736;p15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7" name="Google Shape;4737;p15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8" name="Google Shape;4738;p15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9" name="Google Shape;4739;p15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0" name="Google Shape;4740;p15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1" name="Google Shape;4741;p15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2" name="Google Shape;4742;p15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3" name="Google Shape;4743;p15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4" name="Google Shape;4744;p15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5" name="Google Shape;4745;p15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6" name="Google Shape;4746;p15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7" name="Google Shape;4747;p15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8" name="Google Shape;4748;p15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9" name="Google Shape;4749;p15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0" name="Google Shape;4750;p15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1" name="Google Shape;4751;p15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2" name="Google Shape;4752;p15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3" name="Google Shape;4753;p15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4" name="Google Shape;4754;p15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5" name="Google Shape;4755;p15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6" name="Google Shape;4756;p15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15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8" name="Google Shape;4758;p15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9" name="Google Shape;4759;p15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0" name="Google Shape;4760;p15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1" name="Google Shape;4761;p15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2" name="Google Shape;4762;p15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3" name="Google Shape;4763;p15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15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5" name="Google Shape;4765;p15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6" name="Google Shape;4766;p15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7" name="Google Shape;4767;p15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8" name="Google Shape;4768;p15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9" name="Google Shape;4769;p15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0" name="Google Shape;4770;p15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1" name="Google Shape;4771;p15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2" name="Google Shape;4772;p15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3" name="Google Shape;4773;p15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4" name="Google Shape;4774;p15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5" name="Google Shape;4775;p15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6" name="Google Shape;4776;p15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7" name="Google Shape;4777;p15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8" name="Google Shape;4778;p15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9" name="Google Shape;4779;p15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0" name="Google Shape;4780;p15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1" name="Google Shape;4781;p15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2" name="Google Shape;4782;p15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3" name="Google Shape;4783;p15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4" name="Google Shape;4784;p15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5" name="Google Shape;4785;p15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6" name="Google Shape;4786;p15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7" name="Google Shape;4787;p15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8" name="Google Shape;4788;p15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9" name="Google Shape;4789;p15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0" name="Google Shape;4790;p15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1" name="Google Shape;4791;p15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2" name="Google Shape;4792;p15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3" name="Google Shape;4793;p15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4" name="Google Shape;4794;p15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5" name="Google Shape;4795;p15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6" name="Google Shape;4796;p15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7" name="Google Shape;4797;p15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8" name="Google Shape;4798;p15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9" name="Google Shape;4799;p15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0" name="Google Shape;4800;p15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1" name="Google Shape;4801;p15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2" name="Google Shape;4802;p15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3" name="Google Shape;4803;p15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4" name="Google Shape;4804;p15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5" name="Google Shape;4805;p15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6" name="Google Shape;4806;p15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7" name="Google Shape;4807;p15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8" name="Google Shape;4808;p15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9" name="Google Shape;4809;p15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0" name="Google Shape;4810;p15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1" name="Google Shape;4811;p15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2" name="Google Shape;4812;p15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3" name="Google Shape;4813;p15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4" name="Google Shape;4814;p15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5" name="Google Shape;4815;p15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6" name="Google Shape;4816;p15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7" name="Google Shape;4817;p15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8" name="Google Shape;4818;p15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9" name="Google Shape;4819;p15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0" name="Google Shape;4820;p15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1" name="Google Shape;4821;p15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2" name="Google Shape;4822;p15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3" name="Google Shape;4823;p15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4" name="Google Shape;4824;p15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5" name="Google Shape;4825;p15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6" name="Google Shape;4826;p15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7" name="Google Shape;4827;p15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8" name="Google Shape;4828;p15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9" name="Google Shape;4829;p15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0" name="Google Shape;4830;p15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1" name="Google Shape;4831;p15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2" name="Google Shape;4832;p15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3" name="Google Shape;4833;p15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4" name="Google Shape;4834;p15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5" name="Google Shape;4835;p15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6" name="Google Shape;4836;p15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7" name="Google Shape;4837;p15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8" name="Google Shape;4838;p15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9" name="Google Shape;4839;p15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0" name="Google Shape;4840;p15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1" name="Google Shape;4841;p15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2" name="Google Shape;4842;p15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3" name="Google Shape;4843;p15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4" name="Google Shape;4844;p15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5" name="Google Shape;4845;p15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6" name="Google Shape;4846;p15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7" name="Google Shape;4847;p15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8" name="Google Shape;4848;p15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9" name="Google Shape;4849;p15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0" name="Google Shape;4850;p15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1" name="Google Shape;4851;p15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2" name="Google Shape;4852;p15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3" name="Google Shape;4853;p15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4" name="Google Shape;4854;p15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5" name="Google Shape;4855;p15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6" name="Google Shape;4856;p15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7" name="Google Shape;4857;p15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8" name="Google Shape;4858;p15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9" name="Google Shape;4859;p15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0" name="Google Shape;4860;p15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1" name="Google Shape;4861;p15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2" name="Google Shape;4862;p15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3" name="Google Shape;4863;p15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4" name="Google Shape;4864;p15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5" name="Google Shape;4865;p15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6" name="Google Shape;4866;p15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7" name="Google Shape;4867;p15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8" name="Google Shape;4868;p15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9" name="Google Shape;4869;p15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0" name="Google Shape;4870;p15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1" name="Google Shape;4871;p15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2" name="Google Shape;4872;p15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3" name="Google Shape;4873;p15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4" name="Google Shape;4874;p15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5" name="Google Shape;4875;p15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6" name="Google Shape;4876;p15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7" name="Google Shape;4877;p15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8" name="Google Shape;4878;p15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9" name="Google Shape;4879;p15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0" name="Google Shape;4880;p15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1" name="Google Shape;4881;p15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2" name="Google Shape;4882;p15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3" name="Google Shape;4883;p15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4" name="Google Shape;4884;p15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5" name="Google Shape;4885;p15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6" name="Google Shape;4886;p15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7" name="Google Shape;4887;p15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8" name="Google Shape;4888;p15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9" name="Google Shape;4889;p15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0" name="Google Shape;4890;p15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1" name="Google Shape;4891;p15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2" name="Google Shape;4892;p15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3" name="Google Shape;4893;p15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4" name="Google Shape;4894;p15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5" name="Google Shape;4895;p15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6" name="Google Shape;4896;p15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7" name="Google Shape;4897;p15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8" name="Google Shape;4898;p15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9" name="Google Shape;4899;p15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0" name="Google Shape;4900;p15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1" name="Google Shape;4901;p15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2" name="Google Shape;4902;p15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3" name="Google Shape;4903;p15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4" name="Google Shape;4904;p15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5" name="Google Shape;4905;p15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6" name="Google Shape;4906;p15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7" name="Google Shape;4907;p15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8" name="Google Shape;4908;p15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9" name="Google Shape;4909;p15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0" name="Google Shape;4910;p15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1" name="Google Shape;4911;p15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2" name="Google Shape;4912;p15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3" name="Google Shape;4913;p15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4" name="Google Shape;4914;p15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5" name="Google Shape;4915;p15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6" name="Google Shape;4916;p15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7" name="Google Shape;4917;p15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8" name="Google Shape;4918;p15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9" name="Google Shape;4919;p15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0" name="Google Shape;4920;p15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1" name="Google Shape;4921;p15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2" name="Google Shape;4922;p15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3" name="Google Shape;4923;p15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4" name="Google Shape;4924;p15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5" name="Google Shape;4925;p15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6" name="Google Shape;4926;p15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7" name="Google Shape;4927;p15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8" name="Google Shape;4928;p15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9" name="Google Shape;4929;p15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0" name="Google Shape;4930;p15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1" name="Google Shape;4931;p15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2" name="Google Shape;4932;p15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3" name="Google Shape;4933;p15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4" name="Google Shape;4934;p15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5" name="Google Shape;4935;p15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6" name="Google Shape;4936;p15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7" name="Google Shape;4937;p15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8" name="Google Shape;4938;p15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9" name="Google Shape;4939;p15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0" name="Google Shape;4940;p15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1" name="Google Shape;4941;p15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2" name="Google Shape;4942;p15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3" name="Google Shape;4943;p15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4" name="Google Shape;4944;p15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5" name="Google Shape;4945;p15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6" name="Google Shape;4946;p15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7" name="Google Shape;4947;p15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8" name="Google Shape;4948;p15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9" name="Google Shape;4949;p15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0" name="Google Shape;4950;p15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1" name="Google Shape;4951;p15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2" name="Google Shape;4952;p15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3" name="Google Shape;4953;p15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4" name="Google Shape;4954;p15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5" name="Google Shape;4955;p15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6" name="Google Shape;4956;p15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7" name="Google Shape;4957;p15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8" name="Google Shape;4958;p15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9" name="Google Shape;4959;p15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0" name="Google Shape;4960;p15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1" name="Google Shape;4961;p15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2" name="Google Shape;4962;p15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3" name="Google Shape;4963;p15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4" name="Google Shape;4964;p15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5" name="Google Shape;4965;p15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6" name="Google Shape;4966;p15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7" name="Google Shape;4967;p15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8" name="Google Shape;4968;p15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9" name="Google Shape;4969;p15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0" name="Google Shape;4970;p15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1" name="Google Shape;4971;p15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2" name="Google Shape;4972;p15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3" name="Google Shape;4973;p15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4" name="Google Shape;4974;p15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5" name="Google Shape;4975;p15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6" name="Google Shape;4976;p15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7" name="Google Shape;4977;p15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8" name="Google Shape;4978;p15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9" name="Google Shape;4979;p15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0" name="Google Shape;4980;p15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1" name="Google Shape;4981;p15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2" name="Google Shape;4982;p15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3" name="Google Shape;4983;p15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4" name="Google Shape;4984;p15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5" name="Google Shape;4985;p15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6" name="Google Shape;4986;p15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7" name="Google Shape;4987;p15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8" name="Google Shape;4988;p15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9" name="Google Shape;4989;p15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0" name="Google Shape;4990;p15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1" name="Google Shape;4991;p15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2" name="Google Shape;4992;p15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3" name="Google Shape;4993;p15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4" name="Google Shape;4994;p15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5" name="Google Shape;4995;p15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6" name="Google Shape;4996;p15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7" name="Google Shape;4997;p15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8" name="Google Shape;4998;p15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9" name="Google Shape;4999;p15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0" name="Google Shape;5000;p15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1" name="Google Shape;5001;p15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2" name="Google Shape;5002;p15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3" name="Google Shape;5003;p15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4" name="Google Shape;5004;p15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5" name="Google Shape;5005;p15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6" name="Google Shape;5006;p15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7" name="Google Shape;5007;p15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8" name="Google Shape;5008;p15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9" name="Google Shape;5009;p15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0" name="Google Shape;5010;p15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1" name="Google Shape;5011;p15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2" name="Google Shape;5012;p15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3" name="Google Shape;5013;p15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4" name="Google Shape;5014;p15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5" name="Google Shape;5015;p15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6" name="Google Shape;5016;p15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7" name="Google Shape;5017;p15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8" name="Google Shape;5018;p15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9" name="Google Shape;5019;p15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0" name="Google Shape;5020;p15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1" name="Google Shape;5021;p15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2" name="Google Shape;5022;p15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3" name="Google Shape;5023;p15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4" name="Google Shape;5024;p15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5" name="Google Shape;5025;p15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6" name="Google Shape;5026;p15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7" name="Google Shape;5027;p15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8" name="Google Shape;5028;p15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9" name="Google Shape;5029;p15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0" name="Google Shape;5030;p15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1" name="Google Shape;5031;p15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2" name="Google Shape;5032;p15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3" name="Google Shape;5033;p15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4" name="Google Shape;5034;p15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5" name="Google Shape;5035;p15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6" name="Google Shape;5036;p15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7" name="Google Shape;5037;p15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8" name="Google Shape;5038;p15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9" name="Google Shape;5039;p15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0" name="Google Shape;5040;p15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1" name="Google Shape;5041;p15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2" name="Google Shape;5042;p15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3" name="Google Shape;5043;p15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4" name="Google Shape;5044;p15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5" name="Google Shape;5045;p15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6" name="Google Shape;5046;p15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7" name="Google Shape;5047;p15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8" name="Google Shape;5048;p15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9" name="Google Shape;5049;p15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0" name="Google Shape;5050;p15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1" name="Google Shape;5051;p15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2" name="Google Shape;5052;p15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3" name="Google Shape;5053;p15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4" name="Google Shape;5054;p15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5" name="Google Shape;5055;p15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6" name="Google Shape;5056;p15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7" name="Google Shape;5057;p15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8" name="Google Shape;5058;p15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9" name="Google Shape;5059;p15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0" name="Google Shape;5060;p15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1" name="Google Shape;5061;p15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2" name="Google Shape;5062;p15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3" name="Google Shape;5063;p15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4" name="Google Shape;5064;p15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5" name="Google Shape;5065;p15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66" name="Google Shape;5066;p15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67" name="Google Shape;5067;p15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5068" name="Google Shape;5068;p15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9" name="Google Shape;5069;p15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0" name="Google Shape;5070;p15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1" name="Google Shape;5071;p15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2" name="Google Shape;5072;p15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3" name="Google Shape;5073;p15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4" name="Google Shape;5074;p15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5" name="Google Shape;5075;p15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6" name="Google Shape;5076;p15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7" name="Google Shape;5077;p15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8" name="Google Shape;5078;p15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9" name="Google Shape;5079;p15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0" name="Google Shape;5080;p15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1" name="Google Shape;5081;p15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2" name="Google Shape;5082;p15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3" name="Google Shape;5083;p15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4" name="Google Shape;5084;p15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5" name="Google Shape;5085;p15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86" name="Google Shape;5086;p15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7" name="Google Shape;5087;p15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8" name="Google Shape;5088;p15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9" name="Google Shape;5089;p15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0" name="Google Shape;5090;p15"/>
          <p:cNvSpPr txBox="1">
            <a:spLocks noGrp="1"/>
          </p:cNvSpPr>
          <p:nvPr>
            <p:ph type="title"/>
          </p:nvPr>
        </p:nvSpPr>
        <p:spPr>
          <a:xfrm>
            <a:off x="1474650" y="2280900"/>
            <a:ext cx="6194700" cy="135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091" name="Google Shape;5091;p15"/>
          <p:cNvSpPr txBox="1">
            <a:spLocks noGrp="1"/>
          </p:cNvSpPr>
          <p:nvPr>
            <p:ph type="title" idx="2" hasCustomPrompt="1"/>
          </p:nvPr>
        </p:nvSpPr>
        <p:spPr>
          <a:xfrm>
            <a:off x="3995250" y="1283250"/>
            <a:ext cx="1153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092" name="Google Shape;5092;p15"/>
          <p:cNvSpPr txBox="1">
            <a:spLocks noGrp="1"/>
          </p:cNvSpPr>
          <p:nvPr>
            <p:ph type="subTitle" idx="1"/>
          </p:nvPr>
        </p:nvSpPr>
        <p:spPr>
          <a:xfrm>
            <a:off x="1474650" y="3558000"/>
            <a:ext cx="6194700" cy="3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93" name="Google Shape;5093;p15"/>
          <p:cNvSpPr/>
          <p:nvPr/>
        </p:nvSpPr>
        <p:spPr>
          <a:xfrm>
            <a:off x="3005100" y="1756950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4" name="Google Shape;5094;p15"/>
          <p:cNvSpPr/>
          <p:nvPr/>
        </p:nvSpPr>
        <p:spPr>
          <a:xfrm>
            <a:off x="7887788" y="1202063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5" name="Google Shape;5095;p15"/>
          <p:cNvSpPr/>
          <p:nvPr/>
        </p:nvSpPr>
        <p:spPr>
          <a:xfrm>
            <a:off x="1670575" y="105811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6" name="Google Shape;5096;p15"/>
          <p:cNvSpPr/>
          <p:nvPr/>
        </p:nvSpPr>
        <p:spPr>
          <a:xfrm>
            <a:off x="7972938" y="421036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7" name="Google Shape;5097;p15"/>
          <p:cNvSpPr/>
          <p:nvPr/>
        </p:nvSpPr>
        <p:spPr>
          <a:xfrm>
            <a:off x="7126775" y="99250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rgbClr val="79CDBE"/>
        </a:solidFill>
        <a:effectLst/>
      </p:bgPr>
    </p:bg>
    <p:spTree>
      <p:nvGrpSpPr>
        <p:cNvPr id="1" name="Shape 9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22" name="Google Shape;9022;p26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9023" name="Google Shape;9023;p26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4" name="Google Shape;9024;p26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5" name="Google Shape;9025;p26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6" name="Google Shape;9026;p26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7" name="Google Shape;9027;p26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8" name="Google Shape;9028;p26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9" name="Google Shape;9029;p26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0" name="Google Shape;9030;p26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1" name="Google Shape;9031;p26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2" name="Google Shape;9032;p26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3" name="Google Shape;9033;p26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4" name="Google Shape;9034;p26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5" name="Google Shape;9035;p26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6" name="Google Shape;9036;p26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7" name="Google Shape;9037;p26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8" name="Google Shape;9038;p26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9" name="Google Shape;9039;p26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0" name="Google Shape;9040;p26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1" name="Google Shape;9041;p26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2" name="Google Shape;9042;p26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3" name="Google Shape;9043;p26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4" name="Google Shape;9044;p26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5" name="Google Shape;9045;p26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6" name="Google Shape;9046;p26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7" name="Google Shape;9047;p26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8" name="Google Shape;9048;p26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9" name="Google Shape;9049;p26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0" name="Google Shape;9050;p26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1" name="Google Shape;9051;p26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2" name="Google Shape;9052;p26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3" name="Google Shape;9053;p26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4" name="Google Shape;9054;p26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5" name="Google Shape;9055;p26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6" name="Google Shape;9056;p26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7" name="Google Shape;9057;p26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8" name="Google Shape;9058;p26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9" name="Google Shape;9059;p26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0" name="Google Shape;9060;p26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1" name="Google Shape;9061;p26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2" name="Google Shape;9062;p26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3" name="Google Shape;9063;p26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4" name="Google Shape;9064;p26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5" name="Google Shape;9065;p26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6" name="Google Shape;9066;p26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7" name="Google Shape;9067;p26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8" name="Google Shape;9068;p26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9" name="Google Shape;9069;p26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0" name="Google Shape;9070;p26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1" name="Google Shape;9071;p26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2" name="Google Shape;9072;p26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3" name="Google Shape;9073;p26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4" name="Google Shape;9074;p26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5" name="Google Shape;9075;p26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6" name="Google Shape;9076;p26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7" name="Google Shape;9077;p26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8" name="Google Shape;9078;p26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9" name="Google Shape;9079;p26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0" name="Google Shape;9080;p26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1" name="Google Shape;9081;p26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2" name="Google Shape;9082;p26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3" name="Google Shape;9083;p26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4" name="Google Shape;9084;p26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5" name="Google Shape;9085;p26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6" name="Google Shape;9086;p26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7" name="Google Shape;9087;p26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8" name="Google Shape;9088;p26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9" name="Google Shape;9089;p26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0" name="Google Shape;9090;p26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1" name="Google Shape;9091;p26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2" name="Google Shape;9092;p26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3" name="Google Shape;9093;p26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4" name="Google Shape;9094;p26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5" name="Google Shape;9095;p26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6" name="Google Shape;9096;p26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7" name="Google Shape;9097;p26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8" name="Google Shape;9098;p26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9" name="Google Shape;9099;p26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0" name="Google Shape;9100;p26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1" name="Google Shape;9101;p26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2" name="Google Shape;9102;p26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3" name="Google Shape;9103;p26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4" name="Google Shape;9104;p26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5" name="Google Shape;9105;p26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6" name="Google Shape;9106;p26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7" name="Google Shape;9107;p26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8" name="Google Shape;9108;p26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9" name="Google Shape;9109;p26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0" name="Google Shape;9110;p26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1" name="Google Shape;9111;p26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2" name="Google Shape;9112;p26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3" name="Google Shape;9113;p26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4" name="Google Shape;9114;p26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5" name="Google Shape;9115;p26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6" name="Google Shape;9116;p26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7" name="Google Shape;9117;p26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8" name="Google Shape;9118;p26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9" name="Google Shape;9119;p26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0" name="Google Shape;9120;p26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1" name="Google Shape;9121;p26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2" name="Google Shape;9122;p26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3" name="Google Shape;9123;p26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4" name="Google Shape;9124;p26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5" name="Google Shape;9125;p26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6" name="Google Shape;9126;p26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7" name="Google Shape;9127;p26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8" name="Google Shape;9128;p26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9" name="Google Shape;9129;p26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0" name="Google Shape;9130;p26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1" name="Google Shape;9131;p26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2" name="Google Shape;9132;p26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3" name="Google Shape;9133;p26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4" name="Google Shape;9134;p26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5" name="Google Shape;9135;p26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6" name="Google Shape;9136;p26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7" name="Google Shape;9137;p26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8" name="Google Shape;9138;p26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9" name="Google Shape;9139;p26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0" name="Google Shape;9140;p26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1" name="Google Shape;9141;p26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2" name="Google Shape;9142;p26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3" name="Google Shape;9143;p26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4" name="Google Shape;9144;p26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5" name="Google Shape;9145;p26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6" name="Google Shape;9146;p26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7" name="Google Shape;9147;p26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8" name="Google Shape;9148;p26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9" name="Google Shape;9149;p26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0" name="Google Shape;9150;p26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1" name="Google Shape;9151;p26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2" name="Google Shape;9152;p26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3" name="Google Shape;9153;p26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4" name="Google Shape;9154;p26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5" name="Google Shape;9155;p26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6" name="Google Shape;9156;p26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7" name="Google Shape;9157;p26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8" name="Google Shape;9158;p26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9" name="Google Shape;9159;p26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0" name="Google Shape;9160;p26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1" name="Google Shape;9161;p26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2" name="Google Shape;9162;p26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3" name="Google Shape;9163;p26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4" name="Google Shape;9164;p26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5" name="Google Shape;9165;p26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6" name="Google Shape;9166;p26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7" name="Google Shape;9167;p26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8" name="Google Shape;9168;p26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9" name="Google Shape;9169;p26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0" name="Google Shape;9170;p26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1" name="Google Shape;9171;p26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2" name="Google Shape;9172;p26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3" name="Google Shape;9173;p26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4" name="Google Shape;9174;p26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5" name="Google Shape;9175;p26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6" name="Google Shape;9176;p26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7" name="Google Shape;9177;p26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8" name="Google Shape;9178;p26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9" name="Google Shape;9179;p26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0" name="Google Shape;9180;p26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1" name="Google Shape;9181;p26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2" name="Google Shape;9182;p26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3" name="Google Shape;9183;p26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4" name="Google Shape;9184;p26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5" name="Google Shape;9185;p26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6" name="Google Shape;9186;p26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7" name="Google Shape;9187;p26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8" name="Google Shape;9188;p26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9" name="Google Shape;9189;p26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0" name="Google Shape;9190;p26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1" name="Google Shape;9191;p26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2" name="Google Shape;9192;p26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3" name="Google Shape;9193;p26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4" name="Google Shape;9194;p26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5" name="Google Shape;9195;p26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6" name="Google Shape;9196;p26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7" name="Google Shape;9197;p26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8" name="Google Shape;9198;p26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9" name="Google Shape;9199;p26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0" name="Google Shape;9200;p26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1" name="Google Shape;9201;p26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2" name="Google Shape;9202;p26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3" name="Google Shape;9203;p26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4" name="Google Shape;9204;p26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5" name="Google Shape;9205;p26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6" name="Google Shape;9206;p26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7" name="Google Shape;9207;p26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8" name="Google Shape;9208;p26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9" name="Google Shape;9209;p26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0" name="Google Shape;9210;p26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1" name="Google Shape;9211;p26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2" name="Google Shape;9212;p26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3" name="Google Shape;9213;p26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4" name="Google Shape;9214;p26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5" name="Google Shape;9215;p26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6" name="Google Shape;9216;p26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7" name="Google Shape;9217;p26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8" name="Google Shape;9218;p26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9" name="Google Shape;9219;p26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0" name="Google Shape;9220;p26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1" name="Google Shape;9221;p26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2" name="Google Shape;9222;p26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3" name="Google Shape;9223;p26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4" name="Google Shape;9224;p26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5" name="Google Shape;9225;p26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6" name="Google Shape;9226;p26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7" name="Google Shape;9227;p26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8" name="Google Shape;9228;p26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9" name="Google Shape;9229;p26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0" name="Google Shape;9230;p26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1" name="Google Shape;9231;p26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2" name="Google Shape;9232;p26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3" name="Google Shape;9233;p26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4" name="Google Shape;9234;p26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5" name="Google Shape;9235;p26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6" name="Google Shape;9236;p26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7" name="Google Shape;9237;p26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8" name="Google Shape;9238;p26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9" name="Google Shape;9239;p26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0" name="Google Shape;9240;p26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1" name="Google Shape;9241;p26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2" name="Google Shape;9242;p26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3" name="Google Shape;9243;p26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4" name="Google Shape;9244;p26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5" name="Google Shape;9245;p26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6" name="Google Shape;9246;p26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7" name="Google Shape;9247;p26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8" name="Google Shape;9248;p26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9" name="Google Shape;9249;p26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0" name="Google Shape;9250;p26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1" name="Google Shape;9251;p26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2" name="Google Shape;9252;p26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3" name="Google Shape;9253;p26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4" name="Google Shape;9254;p26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5" name="Google Shape;9255;p26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6" name="Google Shape;9256;p26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7" name="Google Shape;9257;p26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8" name="Google Shape;9258;p26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9" name="Google Shape;9259;p26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0" name="Google Shape;9260;p26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1" name="Google Shape;9261;p26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2" name="Google Shape;9262;p26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3" name="Google Shape;9263;p26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4" name="Google Shape;9264;p26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5" name="Google Shape;9265;p26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6" name="Google Shape;9266;p26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7" name="Google Shape;9267;p26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8" name="Google Shape;9268;p26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9" name="Google Shape;9269;p26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0" name="Google Shape;9270;p26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1" name="Google Shape;9271;p26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2" name="Google Shape;9272;p26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3" name="Google Shape;9273;p26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4" name="Google Shape;9274;p26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5" name="Google Shape;9275;p26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6" name="Google Shape;9276;p26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7" name="Google Shape;9277;p26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8" name="Google Shape;9278;p26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9" name="Google Shape;9279;p26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0" name="Google Shape;9280;p26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1" name="Google Shape;9281;p26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2" name="Google Shape;9282;p26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3" name="Google Shape;9283;p26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4" name="Google Shape;9284;p26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5" name="Google Shape;9285;p26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6" name="Google Shape;9286;p26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7" name="Google Shape;9287;p26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8" name="Google Shape;9288;p26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9" name="Google Shape;9289;p26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0" name="Google Shape;9290;p26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1" name="Google Shape;9291;p26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2" name="Google Shape;9292;p26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3" name="Google Shape;9293;p26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4" name="Google Shape;9294;p26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5" name="Google Shape;9295;p26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6" name="Google Shape;9296;p26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7" name="Google Shape;9297;p26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8" name="Google Shape;9298;p26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9" name="Google Shape;9299;p26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0" name="Google Shape;9300;p26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1" name="Google Shape;9301;p26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2" name="Google Shape;9302;p26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3" name="Google Shape;9303;p26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4" name="Google Shape;9304;p26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5" name="Google Shape;9305;p26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6" name="Google Shape;9306;p26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7" name="Google Shape;9307;p26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8" name="Google Shape;9308;p26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9" name="Google Shape;9309;p26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0" name="Google Shape;9310;p26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1" name="Google Shape;9311;p26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2" name="Google Shape;9312;p26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3" name="Google Shape;9313;p26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4" name="Google Shape;9314;p26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5" name="Google Shape;9315;p26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6" name="Google Shape;9316;p26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7" name="Google Shape;9317;p26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8" name="Google Shape;9318;p26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9" name="Google Shape;9319;p26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0" name="Google Shape;9320;p26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1" name="Google Shape;9321;p26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2" name="Google Shape;9322;p26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3" name="Google Shape;9323;p26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4" name="Google Shape;9324;p26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5" name="Google Shape;9325;p26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6" name="Google Shape;9326;p26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7" name="Google Shape;9327;p26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8" name="Google Shape;9328;p26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9" name="Google Shape;9329;p26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0" name="Google Shape;9330;p26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1" name="Google Shape;9331;p26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2" name="Google Shape;9332;p26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3" name="Google Shape;9333;p26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4" name="Google Shape;9334;p26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5" name="Google Shape;9335;p26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6" name="Google Shape;9336;p26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7" name="Google Shape;9337;p26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8" name="Google Shape;9338;p26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9" name="Google Shape;9339;p26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0" name="Google Shape;9340;p26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1" name="Google Shape;9341;p26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2" name="Google Shape;9342;p26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3" name="Google Shape;9343;p26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4" name="Google Shape;9344;p26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5" name="Google Shape;9345;p26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6" name="Google Shape;9346;p26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7" name="Google Shape;9347;p26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8" name="Google Shape;9348;p26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9" name="Google Shape;9349;p26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0" name="Google Shape;9350;p26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1" name="Google Shape;9351;p26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2" name="Google Shape;9352;p26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3" name="Google Shape;9353;p26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4" name="Google Shape;9354;p26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5" name="Google Shape;9355;p26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6" name="Google Shape;9356;p26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7" name="Google Shape;9357;p26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8" name="Google Shape;9358;p26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9" name="Google Shape;9359;p26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0" name="Google Shape;9360;p26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1" name="Google Shape;9361;p26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2" name="Google Shape;9362;p26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3" name="Google Shape;9363;p26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4" name="Google Shape;9364;p26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5" name="Google Shape;9365;p26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6" name="Google Shape;9366;p26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7" name="Google Shape;9367;p26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8" name="Google Shape;9368;p26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9" name="Google Shape;9369;p26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0" name="Google Shape;9370;p26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1" name="Google Shape;9371;p26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2" name="Google Shape;9372;p26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3" name="Google Shape;9373;p26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4" name="Google Shape;9374;p26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5" name="Google Shape;9375;p26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6" name="Google Shape;9376;p26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7" name="Google Shape;9377;p26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8" name="Google Shape;9378;p26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9" name="Google Shape;9379;p26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0" name="Google Shape;9380;p26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1" name="Google Shape;9381;p26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2" name="Google Shape;9382;p26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83" name="Google Shape;9383;p26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84" name="Google Shape;9384;p26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9385" name="Google Shape;9385;p26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6" name="Google Shape;9386;p26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7" name="Google Shape;9387;p26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8" name="Google Shape;9388;p26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9" name="Google Shape;9389;p26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0" name="Google Shape;9390;p26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1" name="Google Shape;9391;p26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2" name="Google Shape;9392;p26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3" name="Google Shape;9393;p26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4" name="Google Shape;9394;p26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5" name="Google Shape;9395;p26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6" name="Google Shape;9396;p26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7" name="Google Shape;9397;p26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8" name="Google Shape;9398;p26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9" name="Google Shape;9399;p26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0" name="Google Shape;9400;p26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1" name="Google Shape;9401;p26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2" name="Google Shape;9402;p26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03" name="Google Shape;9403;p26"/>
          <p:cNvSpPr/>
          <p:nvPr/>
        </p:nvSpPr>
        <p:spPr>
          <a:xfrm>
            <a:off x="1509950" y="3913325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4" name="Google Shape;9404;p26"/>
          <p:cNvSpPr/>
          <p:nvPr/>
        </p:nvSpPr>
        <p:spPr>
          <a:xfrm>
            <a:off x="1509950" y="3427363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5" name="Google Shape;9405;p26"/>
          <p:cNvSpPr/>
          <p:nvPr/>
        </p:nvSpPr>
        <p:spPr>
          <a:xfrm>
            <a:off x="2416525" y="410843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06" name="Google Shape;9406;p26"/>
          <p:cNvGrpSpPr/>
          <p:nvPr/>
        </p:nvGrpSpPr>
        <p:grpSpPr>
          <a:xfrm>
            <a:off x="6538223" y="163649"/>
            <a:ext cx="1356637" cy="1528669"/>
            <a:chOff x="6638425" y="262025"/>
            <a:chExt cx="1356637" cy="1528669"/>
          </a:xfrm>
        </p:grpSpPr>
        <p:sp>
          <p:nvSpPr>
            <p:cNvPr id="9407" name="Google Shape;9407;p26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8" name="Google Shape;9408;p26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9" name="Google Shape;9409;p26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0" name="Google Shape;9410;p26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11" name="Google Shape;9411;p26"/>
          <p:cNvSpPr/>
          <p:nvPr/>
        </p:nvSpPr>
        <p:spPr>
          <a:xfrm>
            <a:off x="5865550" y="1010525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2" name="Google Shape;9412;p26"/>
          <p:cNvSpPr/>
          <p:nvPr/>
        </p:nvSpPr>
        <p:spPr>
          <a:xfrm>
            <a:off x="7934475" y="805838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3" name="Google Shape;9413;p26"/>
          <p:cNvSpPr/>
          <p:nvPr/>
        </p:nvSpPr>
        <p:spPr>
          <a:xfrm>
            <a:off x="6876475" y="1997425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rgbClr val="79CDBE"/>
        </a:solidFill>
        <a:effectLst/>
      </p:bgPr>
    </p:bg>
    <p:spTree>
      <p:nvGrpSpPr>
        <p:cNvPr id="1" name="Shape 9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15" name="Google Shape;9415;p27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9416" name="Google Shape;9416;p27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7" name="Google Shape;9417;p27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8" name="Google Shape;9418;p27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9" name="Google Shape;9419;p27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0" name="Google Shape;9420;p27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1" name="Google Shape;9421;p27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2" name="Google Shape;9422;p27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3" name="Google Shape;9423;p27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4" name="Google Shape;9424;p27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5" name="Google Shape;9425;p27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6" name="Google Shape;9426;p27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7" name="Google Shape;9427;p27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8" name="Google Shape;9428;p27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9" name="Google Shape;9429;p27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0" name="Google Shape;9430;p27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1" name="Google Shape;9431;p27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2" name="Google Shape;9432;p27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3" name="Google Shape;9433;p27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4" name="Google Shape;9434;p27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5" name="Google Shape;9435;p27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6" name="Google Shape;9436;p27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7" name="Google Shape;9437;p27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8" name="Google Shape;9438;p27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9" name="Google Shape;9439;p27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0" name="Google Shape;9440;p27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1" name="Google Shape;9441;p27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2" name="Google Shape;9442;p27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3" name="Google Shape;9443;p27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4" name="Google Shape;9444;p27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5" name="Google Shape;9445;p27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6" name="Google Shape;9446;p27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7" name="Google Shape;9447;p27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8" name="Google Shape;9448;p27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9" name="Google Shape;9449;p27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0" name="Google Shape;9450;p27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1" name="Google Shape;9451;p27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2" name="Google Shape;9452;p27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3" name="Google Shape;9453;p27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4" name="Google Shape;9454;p27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5" name="Google Shape;9455;p27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6" name="Google Shape;9456;p27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7" name="Google Shape;9457;p27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8" name="Google Shape;9458;p27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9" name="Google Shape;9459;p27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0" name="Google Shape;9460;p27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1" name="Google Shape;9461;p27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2" name="Google Shape;9462;p27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3" name="Google Shape;9463;p27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4" name="Google Shape;9464;p27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5" name="Google Shape;9465;p27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6" name="Google Shape;9466;p27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7" name="Google Shape;9467;p27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8" name="Google Shape;9468;p27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9" name="Google Shape;9469;p27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0" name="Google Shape;9470;p27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1" name="Google Shape;9471;p27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2" name="Google Shape;9472;p27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3" name="Google Shape;9473;p27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4" name="Google Shape;9474;p27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5" name="Google Shape;9475;p27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6" name="Google Shape;9476;p27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7" name="Google Shape;9477;p27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8" name="Google Shape;9478;p27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9" name="Google Shape;9479;p27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0" name="Google Shape;9480;p27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1" name="Google Shape;9481;p27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2" name="Google Shape;9482;p27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3" name="Google Shape;9483;p27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4" name="Google Shape;9484;p27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5" name="Google Shape;9485;p27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6" name="Google Shape;9486;p27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7" name="Google Shape;9487;p27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8" name="Google Shape;9488;p27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9" name="Google Shape;9489;p27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0" name="Google Shape;9490;p27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1" name="Google Shape;9491;p27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2" name="Google Shape;9492;p27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3" name="Google Shape;9493;p27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4" name="Google Shape;9494;p27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5" name="Google Shape;9495;p27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6" name="Google Shape;9496;p27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7" name="Google Shape;9497;p27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8" name="Google Shape;9498;p27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9" name="Google Shape;9499;p27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0" name="Google Shape;9500;p27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1" name="Google Shape;9501;p27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2" name="Google Shape;9502;p27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3" name="Google Shape;9503;p27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4" name="Google Shape;9504;p27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5" name="Google Shape;9505;p27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6" name="Google Shape;9506;p27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7" name="Google Shape;9507;p27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8" name="Google Shape;9508;p27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9" name="Google Shape;9509;p27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0" name="Google Shape;9510;p27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1" name="Google Shape;9511;p27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2" name="Google Shape;9512;p27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3" name="Google Shape;9513;p27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4" name="Google Shape;9514;p27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5" name="Google Shape;9515;p27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6" name="Google Shape;9516;p27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7" name="Google Shape;9517;p27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8" name="Google Shape;9518;p27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9" name="Google Shape;9519;p27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0" name="Google Shape;9520;p27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1" name="Google Shape;9521;p27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2" name="Google Shape;9522;p27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3" name="Google Shape;9523;p27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4" name="Google Shape;9524;p27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5" name="Google Shape;9525;p27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6" name="Google Shape;9526;p27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7" name="Google Shape;9527;p27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8" name="Google Shape;9528;p27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9" name="Google Shape;9529;p27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0" name="Google Shape;9530;p27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1" name="Google Shape;9531;p27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2" name="Google Shape;9532;p27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3" name="Google Shape;9533;p27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4" name="Google Shape;9534;p27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5" name="Google Shape;9535;p27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6" name="Google Shape;9536;p27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7" name="Google Shape;9537;p27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8" name="Google Shape;9538;p27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9" name="Google Shape;9539;p27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0" name="Google Shape;9540;p27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1" name="Google Shape;9541;p27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2" name="Google Shape;9542;p27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3" name="Google Shape;9543;p27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4" name="Google Shape;9544;p27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5" name="Google Shape;9545;p27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6" name="Google Shape;9546;p27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7" name="Google Shape;9547;p27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8" name="Google Shape;9548;p27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9" name="Google Shape;9549;p27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0" name="Google Shape;9550;p27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1" name="Google Shape;9551;p27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2" name="Google Shape;9552;p27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3" name="Google Shape;9553;p27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4" name="Google Shape;9554;p27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5" name="Google Shape;9555;p27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6" name="Google Shape;9556;p27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7" name="Google Shape;9557;p27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8" name="Google Shape;9558;p27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9" name="Google Shape;9559;p27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0" name="Google Shape;9560;p27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1" name="Google Shape;9561;p27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2" name="Google Shape;9562;p27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3" name="Google Shape;9563;p27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4" name="Google Shape;9564;p27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5" name="Google Shape;9565;p27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6" name="Google Shape;9566;p27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7" name="Google Shape;9567;p27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8" name="Google Shape;9568;p27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9" name="Google Shape;9569;p27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0" name="Google Shape;9570;p27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1" name="Google Shape;9571;p27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2" name="Google Shape;9572;p27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3" name="Google Shape;9573;p27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4" name="Google Shape;9574;p27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5" name="Google Shape;9575;p27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6" name="Google Shape;9576;p27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7" name="Google Shape;9577;p27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8" name="Google Shape;9578;p27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9" name="Google Shape;9579;p27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0" name="Google Shape;9580;p27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1" name="Google Shape;9581;p27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2" name="Google Shape;9582;p27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3" name="Google Shape;9583;p27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4" name="Google Shape;9584;p27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5" name="Google Shape;9585;p27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6" name="Google Shape;9586;p27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7" name="Google Shape;9587;p27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8" name="Google Shape;9588;p27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9" name="Google Shape;9589;p27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0" name="Google Shape;9590;p27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1" name="Google Shape;9591;p27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2" name="Google Shape;9592;p27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3" name="Google Shape;9593;p27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4" name="Google Shape;9594;p27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5" name="Google Shape;9595;p27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6" name="Google Shape;9596;p27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7" name="Google Shape;9597;p27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8" name="Google Shape;9598;p27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9" name="Google Shape;9599;p27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0" name="Google Shape;9600;p27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1" name="Google Shape;9601;p27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2" name="Google Shape;9602;p27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3" name="Google Shape;9603;p27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4" name="Google Shape;9604;p27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5" name="Google Shape;9605;p27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6" name="Google Shape;9606;p27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7" name="Google Shape;9607;p27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8" name="Google Shape;9608;p27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9" name="Google Shape;9609;p27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0" name="Google Shape;9610;p27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1" name="Google Shape;9611;p27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2" name="Google Shape;9612;p27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3" name="Google Shape;9613;p27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4" name="Google Shape;9614;p27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5" name="Google Shape;9615;p27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6" name="Google Shape;9616;p27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7" name="Google Shape;9617;p27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8" name="Google Shape;9618;p27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9" name="Google Shape;9619;p27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0" name="Google Shape;9620;p27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1" name="Google Shape;9621;p27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2" name="Google Shape;9622;p27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3" name="Google Shape;9623;p27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4" name="Google Shape;9624;p27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5" name="Google Shape;9625;p27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6" name="Google Shape;9626;p27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7" name="Google Shape;9627;p27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8" name="Google Shape;9628;p27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9" name="Google Shape;9629;p27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0" name="Google Shape;9630;p27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1" name="Google Shape;9631;p27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2" name="Google Shape;9632;p27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3" name="Google Shape;9633;p27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4" name="Google Shape;9634;p27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5" name="Google Shape;9635;p27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6" name="Google Shape;9636;p27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7" name="Google Shape;9637;p27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8" name="Google Shape;9638;p27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9" name="Google Shape;9639;p27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0" name="Google Shape;9640;p27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1" name="Google Shape;9641;p27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2" name="Google Shape;9642;p27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3" name="Google Shape;9643;p27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4" name="Google Shape;9644;p27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5" name="Google Shape;9645;p27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6" name="Google Shape;9646;p27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7" name="Google Shape;9647;p27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8" name="Google Shape;9648;p27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9" name="Google Shape;9649;p27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0" name="Google Shape;9650;p27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1" name="Google Shape;9651;p27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2" name="Google Shape;9652;p27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3" name="Google Shape;9653;p27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4" name="Google Shape;9654;p27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5" name="Google Shape;9655;p27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6" name="Google Shape;9656;p27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7" name="Google Shape;9657;p27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8" name="Google Shape;9658;p27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9" name="Google Shape;9659;p27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0" name="Google Shape;9660;p27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1" name="Google Shape;9661;p27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2" name="Google Shape;9662;p27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3" name="Google Shape;9663;p27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4" name="Google Shape;9664;p27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5" name="Google Shape;9665;p27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6" name="Google Shape;9666;p27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7" name="Google Shape;9667;p27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8" name="Google Shape;9668;p27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9" name="Google Shape;9669;p27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0" name="Google Shape;9670;p27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1" name="Google Shape;9671;p27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2" name="Google Shape;9672;p27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3" name="Google Shape;9673;p27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4" name="Google Shape;9674;p27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5" name="Google Shape;9675;p27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6" name="Google Shape;9676;p27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7" name="Google Shape;9677;p27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8" name="Google Shape;9678;p27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9" name="Google Shape;9679;p27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0" name="Google Shape;9680;p27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1" name="Google Shape;9681;p27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2" name="Google Shape;9682;p27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3" name="Google Shape;9683;p27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4" name="Google Shape;9684;p27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5" name="Google Shape;9685;p27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6" name="Google Shape;9686;p27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7" name="Google Shape;9687;p27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8" name="Google Shape;9688;p27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9" name="Google Shape;9689;p27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0" name="Google Shape;9690;p27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1" name="Google Shape;9691;p27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2" name="Google Shape;9692;p27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3" name="Google Shape;9693;p27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4" name="Google Shape;9694;p27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5" name="Google Shape;9695;p27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6" name="Google Shape;9696;p27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7" name="Google Shape;9697;p27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8" name="Google Shape;9698;p27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9" name="Google Shape;9699;p27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0" name="Google Shape;9700;p27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1" name="Google Shape;9701;p27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2" name="Google Shape;9702;p27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3" name="Google Shape;9703;p27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4" name="Google Shape;9704;p27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5" name="Google Shape;9705;p27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6" name="Google Shape;9706;p27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7" name="Google Shape;9707;p27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8" name="Google Shape;9708;p27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9" name="Google Shape;9709;p27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0" name="Google Shape;9710;p27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1" name="Google Shape;9711;p27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2" name="Google Shape;9712;p27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3" name="Google Shape;9713;p27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4" name="Google Shape;9714;p27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5" name="Google Shape;9715;p27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6" name="Google Shape;9716;p27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7" name="Google Shape;9717;p27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8" name="Google Shape;9718;p27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9" name="Google Shape;9719;p27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0" name="Google Shape;9720;p27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1" name="Google Shape;9721;p27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2" name="Google Shape;9722;p27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3" name="Google Shape;9723;p27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4" name="Google Shape;9724;p27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5" name="Google Shape;9725;p27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6" name="Google Shape;9726;p27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7" name="Google Shape;9727;p27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8" name="Google Shape;9728;p27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9" name="Google Shape;9729;p27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0" name="Google Shape;9730;p27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1" name="Google Shape;9731;p27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2" name="Google Shape;9732;p27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3" name="Google Shape;9733;p27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4" name="Google Shape;9734;p27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5" name="Google Shape;9735;p27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6" name="Google Shape;9736;p27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7" name="Google Shape;9737;p27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8" name="Google Shape;9738;p27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9" name="Google Shape;9739;p27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0" name="Google Shape;9740;p27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1" name="Google Shape;9741;p27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2" name="Google Shape;9742;p27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3" name="Google Shape;9743;p27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4" name="Google Shape;9744;p27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5" name="Google Shape;9745;p27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6" name="Google Shape;9746;p27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7" name="Google Shape;9747;p27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8" name="Google Shape;9748;p27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9" name="Google Shape;9749;p27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0" name="Google Shape;9750;p27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1" name="Google Shape;9751;p27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2" name="Google Shape;9752;p27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3" name="Google Shape;9753;p27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4" name="Google Shape;9754;p27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5" name="Google Shape;9755;p27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6" name="Google Shape;9756;p27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7" name="Google Shape;9757;p27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8" name="Google Shape;9758;p27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9" name="Google Shape;9759;p27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0" name="Google Shape;9760;p27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1" name="Google Shape;9761;p27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2" name="Google Shape;9762;p27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3" name="Google Shape;9763;p27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4" name="Google Shape;9764;p27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5" name="Google Shape;9765;p27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6" name="Google Shape;9766;p27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7" name="Google Shape;9767;p27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8" name="Google Shape;9768;p27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9" name="Google Shape;9769;p27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0" name="Google Shape;9770;p27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1" name="Google Shape;9771;p27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2" name="Google Shape;9772;p27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3" name="Google Shape;9773;p27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4" name="Google Shape;9774;p27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5" name="Google Shape;9775;p27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76" name="Google Shape;9776;p27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777" name="Google Shape;9777;p27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9778" name="Google Shape;9778;p27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9" name="Google Shape;9779;p27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0" name="Google Shape;9780;p27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1" name="Google Shape;9781;p27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2" name="Google Shape;9782;p27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3" name="Google Shape;9783;p27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4" name="Google Shape;9784;p27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5" name="Google Shape;9785;p27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6" name="Google Shape;9786;p27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7" name="Google Shape;9787;p27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8" name="Google Shape;9788;p27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9" name="Google Shape;9789;p27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0" name="Google Shape;9790;p27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1" name="Google Shape;9791;p27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2" name="Google Shape;9792;p27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3" name="Google Shape;9793;p27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4" name="Google Shape;9794;p27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5" name="Google Shape;9795;p27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96" name="Google Shape;9796;p27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7" name="Google Shape;9797;p27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8" name="Google Shape;9798;p27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9" name="Google Shape;9799;p27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00" name="Google Shape;9800;p27"/>
          <p:cNvGrpSpPr/>
          <p:nvPr/>
        </p:nvGrpSpPr>
        <p:grpSpPr>
          <a:xfrm>
            <a:off x="2061088" y="4050081"/>
            <a:ext cx="1055760" cy="753780"/>
            <a:chOff x="3308425" y="649500"/>
            <a:chExt cx="947975" cy="676825"/>
          </a:xfrm>
        </p:grpSpPr>
        <p:sp>
          <p:nvSpPr>
            <p:cNvPr id="9801" name="Google Shape;9801;p27"/>
            <p:cNvSpPr/>
            <p:nvPr/>
          </p:nvSpPr>
          <p:spPr>
            <a:xfrm>
              <a:off x="3308425" y="649500"/>
              <a:ext cx="947975" cy="676275"/>
            </a:xfrm>
            <a:custGeom>
              <a:avLst/>
              <a:gdLst/>
              <a:ahLst/>
              <a:cxnLst/>
              <a:rect l="l" t="t" r="r" b="b"/>
              <a:pathLst>
                <a:path w="37919" h="27051" extrusionOk="0">
                  <a:moveTo>
                    <a:pt x="12816" y="19976"/>
                  </a:moveTo>
                  <a:cubicBezTo>
                    <a:pt x="12818" y="19976"/>
                    <a:pt x="12821" y="19976"/>
                    <a:pt x="12824" y="19976"/>
                  </a:cubicBezTo>
                  <a:lnTo>
                    <a:pt x="12824" y="19976"/>
                  </a:lnTo>
                  <a:cubicBezTo>
                    <a:pt x="12815" y="19979"/>
                    <a:pt x="12808" y="19979"/>
                    <a:pt x="12804" y="19979"/>
                  </a:cubicBezTo>
                  <a:cubicBezTo>
                    <a:pt x="12796" y="19979"/>
                    <a:pt x="12800" y="19976"/>
                    <a:pt x="12816" y="19976"/>
                  </a:cubicBezTo>
                  <a:close/>
                  <a:moveTo>
                    <a:pt x="23205" y="24113"/>
                  </a:moveTo>
                  <a:cubicBezTo>
                    <a:pt x="23209" y="24113"/>
                    <a:pt x="23211" y="24115"/>
                    <a:pt x="23210" y="24120"/>
                  </a:cubicBezTo>
                  <a:cubicBezTo>
                    <a:pt x="23210" y="24121"/>
                    <a:pt x="23207" y="24122"/>
                    <a:pt x="23199" y="24122"/>
                  </a:cubicBezTo>
                  <a:cubicBezTo>
                    <a:pt x="23195" y="24122"/>
                    <a:pt x="23190" y="24121"/>
                    <a:pt x="23183" y="24121"/>
                  </a:cubicBezTo>
                  <a:lnTo>
                    <a:pt x="23183" y="24121"/>
                  </a:lnTo>
                  <a:cubicBezTo>
                    <a:pt x="23192" y="24116"/>
                    <a:pt x="23200" y="24113"/>
                    <a:pt x="23205" y="24113"/>
                  </a:cubicBezTo>
                  <a:close/>
                  <a:moveTo>
                    <a:pt x="36242" y="1377"/>
                  </a:moveTo>
                  <a:cubicBezTo>
                    <a:pt x="35424" y="2822"/>
                    <a:pt x="34606" y="4266"/>
                    <a:pt x="33786" y="5709"/>
                  </a:cubicBezTo>
                  <a:cubicBezTo>
                    <a:pt x="31759" y="9274"/>
                    <a:pt x="29728" y="12836"/>
                    <a:pt x="27681" y="16390"/>
                  </a:cubicBezTo>
                  <a:cubicBezTo>
                    <a:pt x="26227" y="18914"/>
                    <a:pt x="24824" y="21495"/>
                    <a:pt x="23229" y="23934"/>
                  </a:cubicBezTo>
                  <a:cubicBezTo>
                    <a:pt x="23191" y="23992"/>
                    <a:pt x="23148" y="24050"/>
                    <a:pt x="23106" y="24108"/>
                  </a:cubicBezTo>
                  <a:lnTo>
                    <a:pt x="23106" y="24108"/>
                  </a:lnTo>
                  <a:cubicBezTo>
                    <a:pt x="23088" y="24104"/>
                    <a:pt x="23067" y="24099"/>
                    <a:pt x="23044" y="24092"/>
                  </a:cubicBezTo>
                  <a:cubicBezTo>
                    <a:pt x="22905" y="24054"/>
                    <a:pt x="22768" y="24012"/>
                    <a:pt x="22633" y="23962"/>
                  </a:cubicBezTo>
                  <a:cubicBezTo>
                    <a:pt x="22302" y="23842"/>
                    <a:pt x="21982" y="23692"/>
                    <a:pt x="21664" y="23540"/>
                  </a:cubicBezTo>
                  <a:cubicBezTo>
                    <a:pt x="19793" y="22645"/>
                    <a:pt x="18001" y="21587"/>
                    <a:pt x="16189" y="20578"/>
                  </a:cubicBezTo>
                  <a:cubicBezTo>
                    <a:pt x="15443" y="20163"/>
                    <a:pt x="14697" y="19740"/>
                    <a:pt x="13928" y="19365"/>
                  </a:cubicBezTo>
                  <a:cubicBezTo>
                    <a:pt x="13607" y="19207"/>
                    <a:pt x="13229" y="18985"/>
                    <a:pt x="12857" y="18985"/>
                  </a:cubicBezTo>
                  <a:cubicBezTo>
                    <a:pt x="12737" y="18985"/>
                    <a:pt x="12617" y="19009"/>
                    <a:pt x="12500" y="19066"/>
                  </a:cubicBezTo>
                  <a:cubicBezTo>
                    <a:pt x="12209" y="19207"/>
                    <a:pt x="11959" y="19472"/>
                    <a:pt x="11729" y="19693"/>
                  </a:cubicBezTo>
                  <a:cubicBezTo>
                    <a:pt x="11318" y="20094"/>
                    <a:pt x="10928" y="20513"/>
                    <a:pt x="10534" y="20928"/>
                  </a:cubicBezTo>
                  <a:cubicBezTo>
                    <a:pt x="9428" y="22101"/>
                    <a:pt x="8325" y="23277"/>
                    <a:pt x="7166" y="24400"/>
                  </a:cubicBezTo>
                  <a:cubicBezTo>
                    <a:pt x="6929" y="24629"/>
                    <a:pt x="6690" y="24856"/>
                    <a:pt x="6448" y="25080"/>
                  </a:cubicBezTo>
                  <a:lnTo>
                    <a:pt x="6448" y="25080"/>
                  </a:lnTo>
                  <a:cubicBezTo>
                    <a:pt x="7055" y="22855"/>
                    <a:pt x="7613" y="20617"/>
                    <a:pt x="8177" y="18381"/>
                  </a:cubicBezTo>
                  <a:cubicBezTo>
                    <a:pt x="8331" y="17766"/>
                    <a:pt x="8727" y="16974"/>
                    <a:pt x="8278" y="16415"/>
                  </a:cubicBezTo>
                  <a:cubicBezTo>
                    <a:pt x="7575" y="15537"/>
                    <a:pt x="6292" y="15010"/>
                    <a:pt x="5320" y="14501"/>
                  </a:cubicBezTo>
                  <a:cubicBezTo>
                    <a:pt x="4122" y="13870"/>
                    <a:pt x="2890" y="13287"/>
                    <a:pt x="1708" y="12620"/>
                  </a:cubicBezTo>
                  <a:lnTo>
                    <a:pt x="1708" y="12620"/>
                  </a:lnTo>
                  <a:cubicBezTo>
                    <a:pt x="6998" y="10932"/>
                    <a:pt x="12278" y="9210"/>
                    <a:pt x="17556" y="7490"/>
                  </a:cubicBezTo>
                  <a:cubicBezTo>
                    <a:pt x="23048" y="5699"/>
                    <a:pt x="28536" y="3904"/>
                    <a:pt x="34026" y="2105"/>
                  </a:cubicBezTo>
                  <a:cubicBezTo>
                    <a:pt x="34765" y="1863"/>
                    <a:pt x="35503" y="1620"/>
                    <a:pt x="36242" y="1377"/>
                  </a:cubicBezTo>
                  <a:close/>
                  <a:moveTo>
                    <a:pt x="37319" y="0"/>
                  </a:moveTo>
                  <a:cubicBezTo>
                    <a:pt x="37273" y="0"/>
                    <a:pt x="37225" y="7"/>
                    <a:pt x="37176" y="23"/>
                  </a:cubicBezTo>
                  <a:cubicBezTo>
                    <a:pt x="33967" y="1077"/>
                    <a:pt x="30757" y="2128"/>
                    <a:pt x="27546" y="3179"/>
                  </a:cubicBezTo>
                  <a:cubicBezTo>
                    <a:pt x="21382" y="5195"/>
                    <a:pt x="15218" y="7209"/>
                    <a:pt x="9047" y="9209"/>
                  </a:cubicBezTo>
                  <a:cubicBezTo>
                    <a:pt x="6184" y="10137"/>
                    <a:pt x="3319" y="11064"/>
                    <a:pt x="452" y="11976"/>
                  </a:cubicBezTo>
                  <a:lnTo>
                    <a:pt x="452" y="11976"/>
                  </a:lnTo>
                  <a:cubicBezTo>
                    <a:pt x="371" y="11985"/>
                    <a:pt x="297" y="12018"/>
                    <a:pt x="233" y="12067"/>
                  </a:cubicBezTo>
                  <a:lnTo>
                    <a:pt x="233" y="12067"/>
                  </a:lnTo>
                  <a:cubicBezTo>
                    <a:pt x="111" y="12148"/>
                    <a:pt x="46" y="12272"/>
                    <a:pt x="28" y="12402"/>
                  </a:cubicBezTo>
                  <a:lnTo>
                    <a:pt x="28" y="12402"/>
                  </a:lnTo>
                  <a:cubicBezTo>
                    <a:pt x="0" y="12540"/>
                    <a:pt x="26" y="12688"/>
                    <a:pt x="128" y="12807"/>
                  </a:cubicBezTo>
                  <a:lnTo>
                    <a:pt x="128" y="12807"/>
                  </a:lnTo>
                  <a:cubicBezTo>
                    <a:pt x="180" y="12878"/>
                    <a:pt x="249" y="12934"/>
                    <a:pt x="332" y="12964"/>
                  </a:cubicBezTo>
                  <a:lnTo>
                    <a:pt x="332" y="12964"/>
                  </a:lnTo>
                  <a:cubicBezTo>
                    <a:pt x="1532" y="13711"/>
                    <a:pt x="2813" y="14326"/>
                    <a:pt x="4069" y="14970"/>
                  </a:cubicBezTo>
                  <a:cubicBezTo>
                    <a:pt x="5152" y="15529"/>
                    <a:pt x="6416" y="16055"/>
                    <a:pt x="7339" y="16873"/>
                  </a:cubicBezTo>
                  <a:cubicBezTo>
                    <a:pt x="7383" y="16913"/>
                    <a:pt x="7435" y="16989"/>
                    <a:pt x="7487" y="17027"/>
                  </a:cubicBezTo>
                  <a:lnTo>
                    <a:pt x="7487" y="17027"/>
                  </a:lnTo>
                  <a:cubicBezTo>
                    <a:pt x="7393" y="17359"/>
                    <a:pt x="7319" y="17699"/>
                    <a:pt x="7235" y="18033"/>
                  </a:cubicBezTo>
                  <a:cubicBezTo>
                    <a:pt x="6913" y="19321"/>
                    <a:pt x="6584" y="20606"/>
                    <a:pt x="6254" y="21891"/>
                  </a:cubicBezTo>
                  <a:cubicBezTo>
                    <a:pt x="5860" y="23410"/>
                    <a:pt x="5464" y="24931"/>
                    <a:pt x="5034" y="26439"/>
                  </a:cubicBezTo>
                  <a:cubicBezTo>
                    <a:pt x="4930" y="26803"/>
                    <a:pt x="5214" y="27050"/>
                    <a:pt x="5517" y="27050"/>
                  </a:cubicBezTo>
                  <a:cubicBezTo>
                    <a:pt x="5639" y="27050"/>
                    <a:pt x="5763" y="27011"/>
                    <a:pt x="5866" y="26924"/>
                  </a:cubicBezTo>
                  <a:cubicBezTo>
                    <a:pt x="8247" y="24910"/>
                    <a:pt x="10227" y="22525"/>
                    <a:pt x="12464" y="20370"/>
                  </a:cubicBezTo>
                  <a:cubicBezTo>
                    <a:pt x="12589" y="20250"/>
                    <a:pt x="12713" y="20123"/>
                    <a:pt x="12852" y="20018"/>
                  </a:cubicBezTo>
                  <a:cubicBezTo>
                    <a:pt x="12863" y="20009"/>
                    <a:pt x="12877" y="19999"/>
                    <a:pt x="12890" y="19990"/>
                  </a:cubicBezTo>
                  <a:lnTo>
                    <a:pt x="12890" y="19990"/>
                  </a:lnTo>
                  <a:cubicBezTo>
                    <a:pt x="12900" y="19993"/>
                    <a:pt x="12910" y="19997"/>
                    <a:pt x="12921" y="20001"/>
                  </a:cubicBezTo>
                  <a:cubicBezTo>
                    <a:pt x="13088" y="20068"/>
                    <a:pt x="13031" y="20039"/>
                    <a:pt x="13176" y="20106"/>
                  </a:cubicBezTo>
                  <a:cubicBezTo>
                    <a:pt x="13893" y="20437"/>
                    <a:pt x="14584" y="20827"/>
                    <a:pt x="15275" y="21210"/>
                  </a:cubicBezTo>
                  <a:cubicBezTo>
                    <a:pt x="17105" y="22224"/>
                    <a:pt x="18913" y="23285"/>
                    <a:pt x="20786" y="24217"/>
                  </a:cubicBezTo>
                  <a:cubicBezTo>
                    <a:pt x="21424" y="24535"/>
                    <a:pt x="22098" y="24897"/>
                    <a:pt x="22800" y="25057"/>
                  </a:cubicBezTo>
                  <a:cubicBezTo>
                    <a:pt x="22930" y="25087"/>
                    <a:pt x="23053" y="25105"/>
                    <a:pt x="23169" y="25105"/>
                  </a:cubicBezTo>
                  <a:cubicBezTo>
                    <a:pt x="23448" y="25105"/>
                    <a:pt x="23685" y="25004"/>
                    <a:pt x="23880" y="24741"/>
                  </a:cubicBezTo>
                  <a:cubicBezTo>
                    <a:pt x="24388" y="24059"/>
                    <a:pt x="24801" y="23292"/>
                    <a:pt x="25237" y="22563"/>
                  </a:cubicBezTo>
                  <a:cubicBezTo>
                    <a:pt x="26092" y="21124"/>
                    <a:pt x="26933" y="19677"/>
                    <a:pt x="27771" y="18227"/>
                  </a:cubicBezTo>
                  <a:cubicBezTo>
                    <a:pt x="29844" y="14642"/>
                    <a:pt x="31898" y="11043"/>
                    <a:pt x="33946" y="7443"/>
                  </a:cubicBezTo>
                  <a:cubicBezTo>
                    <a:pt x="35191" y="5254"/>
                    <a:pt x="36493" y="3084"/>
                    <a:pt x="37679" y="860"/>
                  </a:cubicBezTo>
                  <a:cubicBezTo>
                    <a:pt x="37698" y="826"/>
                    <a:pt x="37717" y="790"/>
                    <a:pt x="37738" y="754"/>
                  </a:cubicBezTo>
                  <a:cubicBezTo>
                    <a:pt x="37919" y="436"/>
                    <a:pt x="37673" y="0"/>
                    <a:pt x="373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2" name="Google Shape;9802;p27"/>
            <p:cNvSpPr/>
            <p:nvPr/>
          </p:nvSpPr>
          <p:spPr>
            <a:xfrm>
              <a:off x="3492300" y="863350"/>
              <a:ext cx="474450" cy="278325"/>
            </a:xfrm>
            <a:custGeom>
              <a:avLst/>
              <a:gdLst/>
              <a:ahLst/>
              <a:cxnLst/>
              <a:rect l="l" t="t" r="r" b="b"/>
              <a:pathLst>
                <a:path w="18978" h="11133" extrusionOk="0">
                  <a:moveTo>
                    <a:pt x="18335" y="1"/>
                  </a:moveTo>
                  <a:cubicBezTo>
                    <a:pt x="18285" y="1"/>
                    <a:pt x="18233" y="10"/>
                    <a:pt x="18179" y="31"/>
                  </a:cubicBezTo>
                  <a:cubicBezTo>
                    <a:pt x="15036" y="1249"/>
                    <a:pt x="11985" y="2675"/>
                    <a:pt x="8954" y="4143"/>
                  </a:cubicBezTo>
                  <a:cubicBezTo>
                    <a:pt x="6184" y="5485"/>
                    <a:pt x="3415" y="6829"/>
                    <a:pt x="534" y="7916"/>
                  </a:cubicBezTo>
                  <a:cubicBezTo>
                    <a:pt x="1" y="8116"/>
                    <a:pt x="152" y="8911"/>
                    <a:pt x="623" y="8911"/>
                  </a:cubicBezTo>
                  <a:cubicBezTo>
                    <a:pt x="678" y="8911"/>
                    <a:pt x="737" y="8900"/>
                    <a:pt x="799" y="8877"/>
                  </a:cubicBezTo>
                  <a:cubicBezTo>
                    <a:pt x="5885" y="6960"/>
                    <a:pt x="10658" y="4331"/>
                    <a:pt x="15633" y="2155"/>
                  </a:cubicBezTo>
                  <a:lnTo>
                    <a:pt x="15633" y="2155"/>
                  </a:lnTo>
                  <a:cubicBezTo>
                    <a:pt x="12206" y="4952"/>
                    <a:pt x="8533" y="7433"/>
                    <a:pt x="5160" y="10303"/>
                  </a:cubicBezTo>
                  <a:cubicBezTo>
                    <a:pt x="4776" y="10629"/>
                    <a:pt x="5131" y="11132"/>
                    <a:pt x="5535" y="11132"/>
                  </a:cubicBezTo>
                  <a:cubicBezTo>
                    <a:pt x="5646" y="11132"/>
                    <a:pt x="5760" y="11095"/>
                    <a:pt x="5863" y="11007"/>
                  </a:cubicBezTo>
                  <a:cubicBezTo>
                    <a:pt x="10016" y="7474"/>
                    <a:pt x="14621" y="4533"/>
                    <a:pt x="18664" y="863"/>
                  </a:cubicBezTo>
                  <a:cubicBezTo>
                    <a:pt x="18977" y="577"/>
                    <a:pt x="18723" y="1"/>
                    <a:pt x="18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3" name="Google Shape;9803;p27"/>
            <p:cNvSpPr/>
            <p:nvPr/>
          </p:nvSpPr>
          <p:spPr>
            <a:xfrm>
              <a:off x="3428775" y="1197550"/>
              <a:ext cx="352850" cy="128775"/>
            </a:xfrm>
            <a:custGeom>
              <a:avLst/>
              <a:gdLst/>
              <a:ahLst/>
              <a:cxnLst/>
              <a:rect l="l" t="t" r="r" b="b"/>
              <a:pathLst>
                <a:path w="14114" h="5151" extrusionOk="0">
                  <a:moveTo>
                    <a:pt x="13430" y="0"/>
                  </a:moveTo>
                  <a:cubicBezTo>
                    <a:pt x="13384" y="0"/>
                    <a:pt x="13335" y="7"/>
                    <a:pt x="13283" y="21"/>
                  </a:cubicBezTo>
                  <a:cubicBezTo>
                    <a:pt x="8994" y="1241"/>
                    <a:pt x="4865" y="2969"/>
                    <a:pt x="568" y="4169"/>
                  </a:cubicBezTo>
                  <a:cubicBezTo>
                    <a:pt x="1" y="4328"/>
                    <a:pt x="175" y="5151"/>
                    <a:pt x="688" y="5151"/>
                  </a:cubicBezTo>
                  <a:cubicBezTo>
                    <a:pt x="734" y="5151"/>
                    <a:pt x="782" y="5144"/>
                    <a:pt x="833" y="5130"/>
                  </a:cubicBezTo>
                  <a:cubicBezTo>
                    <a:pt x="5131" y="3929"/>
                    <a:pt x="9260" y="2202"/>
                    <a:pt x="13549" y="982"/>
                  </a:cubicBezTo>
                  <a:cubicBezTo>
                    <a:pt x="14113" y="822"/>
                    <a:pt x="13940" y="0"/>
                    <a:pt x="134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04" name="Google Shape;9804;p27"/>
          <p:cNvSpPr/>
          <p:nvPr/>
        </p:nvSpPr>
        <p:spPr>
          <a:xfrm rot="-900008">
            <a:off x="7239138" y="46774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9" name="Google Shape;809;p4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810" name="Google Shape;810;p4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4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4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4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4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4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4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4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4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4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4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4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4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4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4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4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4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4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4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4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4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4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4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4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4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4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4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4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4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4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4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4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4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4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4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4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4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4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4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4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4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4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4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4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4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4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4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4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4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4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4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4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4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0" name="Google Shape;1170;p4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1" name="Google Shape;1171;p4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1172" name="Google Shape;1172;p4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4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4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4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4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4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4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0" name="Google Shape;1190;p4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191" name="Google Shape;1191;p4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7020000" cy="340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3" name="Google Shape;1193;p5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194" name="Google Shape;1194;p5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5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5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5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5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5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5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5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5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5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5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5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5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5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5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5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5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5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5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5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5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5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5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5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5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5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5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5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5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5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5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5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5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5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5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5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5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5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5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5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5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5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5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5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5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5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5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5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5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5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5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5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5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5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5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5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5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5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5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5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5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5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5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5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5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5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5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5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5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5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5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5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5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5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5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5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5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5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5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5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5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5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5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5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5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5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5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5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5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5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5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5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5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5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5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5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5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5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5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5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5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5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5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5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5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5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5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5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5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5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5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5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5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5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5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5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5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5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5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5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5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5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5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5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5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5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5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5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5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5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5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5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5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5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5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5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5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5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5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5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5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5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5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5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5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5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5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5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5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5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5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5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5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5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5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5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5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5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5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5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5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5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5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5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5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5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5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5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5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5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5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5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5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5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5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5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5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5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5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5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5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5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5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5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5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5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5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5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5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5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5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5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5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5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5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5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5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5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5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5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5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5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5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5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5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5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5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5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5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5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5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5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5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5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5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5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5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5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5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5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5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5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5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5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5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5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5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5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5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5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5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5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5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5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5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5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5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5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5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5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5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5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5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5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5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5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5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5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5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5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5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5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5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5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5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5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5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5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5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5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5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5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5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5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5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5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5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5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5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5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5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5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5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5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5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5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5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5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5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5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5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5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5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5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5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5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5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5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4" name="Google Shape;1554;p5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55" name="Google Shape;1555;p5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1556" name="Google Shape;1556;p5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5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5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5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5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5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5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5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5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4" name="Google Shape;1574;p5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3500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575" name="Google Shape;1575;p5"/>
          <p:cNvSpPr txBox="1">
            <a:spLocks noGrp="1"/>
          </p:cNvSpPr>
          <p:nvPr>
            <p:ph type="subTitle" idx="1"/>
          </p:nvPr>
        </p:nvSpPr>
        <p:spPr>
          <a:xfrm>
            <a:off x="1270650" y="1202075"/>
            <a:ext cx="35004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9pPr>
          </a:lstStyle>
          <a:p>
            <a:endParaRPr/>
          </a:p>
        </p:txBody>
      </p:sp>
      <p:sp>
        <p:nvSpPr>
          <p:cNvPr id="1576" name="Google Shape;1576;p5"/>
          <p:cNvSpPr txBox="1">
            <a:spLocks noGrp="1"/>
          </p:cNvSpPr>
          <p:nvPr>
            <p:ph type="subTitle" idx="2"/>
          </p:nvPr>
        </p:nvSpPr>
        <p:spPr>
          <a:xfrm>
            <a:off x="1270650" y="1514375"/>
            <a:ext cx="3500400" cy="29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7" name="Google Shape;1577;p5"/>
          <p:cNvSpPr txBox="1">
            <a:spLocks noGrp="1"/>
          </p:cNvSpPr>
          <p:nvPr>
            <p:ph type="title" idx="3"/>
          </p:nvPr>
        </p:nvSpPr>
        <p:spPr>
          <a:xfrm>
            <a:off x="4771050" y="629375"/>
            <a:ext cx="3500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578" name="Google Shape;1578;p5"/>
          <p:cNvSpPr txBox="1">
            <a:spLocks noGrp="1"/>
          </p:cNvSpPr>
          <p:nvPr>
            <p:ph type="subTitle" idx="4"/>
          </p:nvPr>
        </p:nvSpPr>
        <p:spPr>
          <a:xfrm>
            <a:off x="4771050" y="1202075"/>
            <a:ext cx="35004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9pPr>
          </a:lstStyle>
          <a:p>
            <a:endParaRPr/>
          </a:p>
        </p:txBody>
      </p:sp>
      <p:sp>
        <p:nvSpPr>
          <p:cNvPr id="1579" name="Google Shape;1579;p5"/>
          <p:cNvSpPr txBox="1">
            <a:spLocks noGrp="1"/>
          </p:cNvSpPr>
          <p:nvPr>
            <p:ph type="subTitle" idx="5"/>
          </p:nvPr>
        </p:nvSpPr>
        <p:spPr>
          <a:xfrm>
            <a:off x="4771050" y="1514375"/>
            <a:ext cx="3500400" cy="29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1"/>
        </a:solidFill>
        <a:effectLst/>
      </p:bgPr>
    </p:bg>
    <p:spTree>
      <p:nvGrpSpPr>
        <p:cNvPr id="1" name="Shape 1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8" name="Google Shape;1968;p7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969" name="Google Shape;1969;p7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7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7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7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7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7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7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7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7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7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7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7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7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7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7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7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7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7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7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7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7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7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7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7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7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7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7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7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7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7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7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7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7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7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7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7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7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7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7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7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7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7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7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7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7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7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7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7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7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7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7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7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7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7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7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7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7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7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7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7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7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7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7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7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7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7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7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7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7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7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7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7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7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7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7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7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7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7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7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7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7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7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7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7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7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7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7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7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7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7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7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7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7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7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7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7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7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7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7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7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7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7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7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7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7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7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7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7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7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078;p7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079;p7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7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7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7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7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7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7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7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7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7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7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7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7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7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7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7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7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7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7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7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7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7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7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7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7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7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7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7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7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7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7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7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7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7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7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7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7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7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7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7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7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7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7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7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7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7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7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7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7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7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7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7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7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7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7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7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7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7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7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7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7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7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7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7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7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7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7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7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7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7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7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7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7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7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7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7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7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7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7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7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7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7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7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7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7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7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7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7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7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7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7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7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7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7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7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7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7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7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7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7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7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7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7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7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7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7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7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7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7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7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7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7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7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7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7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7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7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7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7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7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7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7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7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7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7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7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7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7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7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7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7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7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7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7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7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7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7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7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7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7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7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7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7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7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7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7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7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7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7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7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7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7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7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7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7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7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7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7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7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7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7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7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7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7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7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7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7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7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7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7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7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7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7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7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7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7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7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7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7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7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7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7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7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7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7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7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7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7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7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7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7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7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7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7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7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7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7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7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7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7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7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7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7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7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7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7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7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7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7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7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7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7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7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7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7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7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7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7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7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7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7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7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7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7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7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7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7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7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7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7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7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7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7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7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7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7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7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7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7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7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7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7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7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7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7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7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7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7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7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7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29" name="Google Shape;2329;p7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30" name="Google Shape;2330;p7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2331" name="Google Shape;2331;p7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7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7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7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7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7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7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7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7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7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7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7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7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7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7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7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7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7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49" name="Google Shape;2349;p7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2350" name="Google Shape;2350;p7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3301500" cy="340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1"/>
        </a:solidFill>
        <a:effectLst/>
      </p:bgPr>
    </p:bg>
    <p:spTree>
      <p:nvGrpSpPr>
        <p:cNvPr id="1" name="Shape 2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2" name="Google Shape;2352;p8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2353" name="Google Shape;2353;p8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8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8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8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8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8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8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8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8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8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8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8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8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8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8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8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8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8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8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8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8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8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8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8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8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8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8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8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8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8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8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8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8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8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8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8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8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8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8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8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8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8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8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8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8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8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8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8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8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8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8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8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8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8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8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8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8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8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8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8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8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8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8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8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8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8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8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8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8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8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8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8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8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8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8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8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8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8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8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8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8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8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8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8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8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8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8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8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8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8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8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8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8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8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8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8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8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8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8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8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8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8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8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8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8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8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8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8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8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8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8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8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8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8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8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8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8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8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8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8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8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8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8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8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8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8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8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8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8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8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8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8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8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8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8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8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8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8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8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8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8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8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8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8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8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8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8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8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8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8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8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8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8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8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8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8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8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8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8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8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8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8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8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8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8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8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8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8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8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8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8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8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8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8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8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8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8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8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8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8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8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8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8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8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8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8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8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8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8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8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8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8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8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8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8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8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8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8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8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8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8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8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8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8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8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8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8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8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8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8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8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8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8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8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8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8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8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8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8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8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8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8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8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8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8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8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8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8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8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8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8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8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8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8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8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8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8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8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8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8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8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8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8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8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8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8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8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8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8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8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8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8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8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8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8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8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8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8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8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8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8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8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8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8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8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8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8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8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8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8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8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8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8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8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8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8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8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8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8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8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8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8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8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8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8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8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8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8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8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8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8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8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8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8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8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8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8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8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8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8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8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8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8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8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8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8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8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8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8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8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8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8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8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8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8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8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8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8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8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8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8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8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8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8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8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8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8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8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8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8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8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8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8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8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8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8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8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8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8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8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8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8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8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8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8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8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8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8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8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8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8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8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8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8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8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8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8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8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8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8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13" name="Google Shape;2713;p8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14" name="Google Shape;2714;p8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2715" name="Google Shape;2715;p8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8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8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8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8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8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8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8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8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8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8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8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8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8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8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8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8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8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33" name="Google Shape;2733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2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35" name="Google Shape;2735;p9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2736" name="Google Shape;2736;p9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9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9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9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9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9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9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9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9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9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9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9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9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9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9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9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9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9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9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9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9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9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9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9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9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9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9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9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9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9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9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9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9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9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9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9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9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9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9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9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9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9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9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9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9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9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9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9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9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9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9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9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9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9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9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9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9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9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9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9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9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9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9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9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9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9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9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9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9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9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9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9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9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9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9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9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9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9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9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9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9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9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9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9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9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9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9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9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9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9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9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9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9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9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9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9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9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9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9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9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9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9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9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9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9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9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9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9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9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9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9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9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9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9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9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9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9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9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9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9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9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9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9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9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9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9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9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9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9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9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9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9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9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9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9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9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9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9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9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9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Google Shape;2876;p9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Google Shape;2877;p9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9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9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9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9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9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9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9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9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9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9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9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9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9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9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9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9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9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9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9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9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9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9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9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9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9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9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9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9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9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9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9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9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9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9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9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9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9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9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9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9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9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9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9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9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9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9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9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9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9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9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9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9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9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9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9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9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9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9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9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9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9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9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9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9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9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9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9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9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9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9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9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9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9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9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9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9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9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9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9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9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9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9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9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9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9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9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9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9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9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9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9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9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9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9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9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9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9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9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9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9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9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9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9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9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9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9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9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9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9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9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9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9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9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9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9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9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9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9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9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9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9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9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9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9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9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9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9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9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9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9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9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9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9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9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9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9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9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9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9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9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9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9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9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9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9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9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9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9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9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9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9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9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9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9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9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9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9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9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9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9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9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9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9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9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9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9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9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9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9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9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9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9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9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9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9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9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9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9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9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9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9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9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9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9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9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9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9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9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9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9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9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9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9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9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9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9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9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9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9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9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9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9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9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9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9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9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9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9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9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9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9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9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9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9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9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9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9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9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6" name="Google Shape;3096;p9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97" name="Google Shape;3097;p9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098" name="Google Shape;3098;p9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9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9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9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9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9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9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9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9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9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9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9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9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9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9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9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9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9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16" name="Google Shape;3116;p9"/>
          <p:cNvSpPr txBox="1">
            <a:spLocks noGrp="1"/>
          </p:cNvSpPr>
          <p:nvPr>
            <p:ph type="title"/>
          </p:nvPr>
        </p:nvSpPr>
        <p:spPr>
          <a:xfrm>
            <a:off x="1747800" y="1924800"/>
            <a:ext cx="5648400" cy="12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117" name="Google Shape;3117;p9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8" name="Google Shape;3118;p9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9" name="Google Shape;3119;p9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0" name="Google Shape;3120;p9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1" name="Google Shape;3121;p9"/>
          <p:cNvSpPr/>
          <p:nvPr/>
        </p:nvSpPr>
        <p:spPr>
          <a:xfrm rot="-900008">
            <a:off x="1818499" y="4153738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22" name="Google Shape;3122;p9"/>
          <p:cNvGrpSpPr/>
          <p:nvPr/>
        </p:nvGrpSpPr>
        <p:grpSpPr>
          <a:xfrm>
            <a:off x="6340450" y="4088531"/>
            <a:ext cx="1055760" cy="753780"/>
            <a:chOff x="3308425" y="649500"/>
            <a:chExt cx="947975" cy="676825"/>
          </a:xfrm>
        </p:grpSpPr>
        <p:sp>
          <p:nvSpPr>
            <p:cNvPr id="3123" name="Google Shape;3123;p9"/>
            <p:cNvSpPr/>
            <p:nvPr/>
          </p:nvSpPr>
          <p:spPr>
            <a:xfrm>
              <a:off x="3308425" y="649500"/>
              <a:ext cx="947975" cy="676275"/>
            </a:xfrm>
            <a:custGeom>
              <a:avLst/>
              <a:gdLst/>
              <a:ahLst/>
              <a:cxnLst/>
              <a:rect l="l" t="t" r="r" b="b"/>
              <a:pathLst>
                <a:path w="37919" h="27051" extrusionOk="0">
                  <a:moveTo>
                    <a:pt x="12816" y="19976"/>
                  </a:moveTo>
                  <a:cubicBezTo>
                    <a:pt x="12818" y="19976"/>
                    <a:pt x="12821" y="19976"/>
                    <a:pt x="12824" y="19976"/>
                  </a:cubicBezTo>
                  <a:lnTo>
                    <a:pt x="12824" y="19976"/>
                  </a:lnTo>
                  <a:cubicBezTo>
                    <a:pt x="12815" y="19979"/>
                    <a:pt x="12808" y="19979"/>
                    <a:pt x="12804" y="19979"/>
                  </a:cubicBezTo>
                  <a:cubicBezTo>
                    <a:pt x="12796" y="19979"/>
                    <a:pt x="12800" y="19976"/>
                    <a:pt x="12816" y="19976"/>
                  </a:cubicBezTo>
                  <a:close/>
                  <a:moveTo>
                    <a:pt x="23205" y="24113"/>
                  </a:moveTo>
                  <a:cubicBezTo>
                    <a:pt x="23209" y="24113"/>
                    <a:pt x="23211" y="24115"/>
                    <a:pt x="23210" y="24120"/>
                  </a:cubicBezTo>
                  <a:cubicBezTo>
                    <a:pt x="23210" y="24121"/>
                    <a:pt x="23207" y="24122"/>
                    <a:pt x="23199" y="24122"/>
                  </a:cubicBezTo>
                  <a:cubicBezTo>
                    <a:pt x="23195" y="24122"/>
                    <a:pt x="23190" y="24121"/>
                    <a:pt x="23183" y="24121"/>
                  </a:cubicBezTo>
                  <a:lnTo>
                    <a:pt x="23183" y="24121"/>
                  </a:lnTo>
                  <a:cubicBezTo>
                    <a:pt x="23192" y="24116"/>
                    <a:pt x="23200" y="24113"/>
                    <a:pt x="23205" y="24113"/>
                  </a:cubicBezTo>
                  <a:close/>
                  <a:moveTo>
                    <a:pt x="36242" y="1377"/>
                  </a:moveTo>
                  <a:cubicBezTo>
                    <a:pt x="35424" y="2822"/>
                    <a:pt x="34606" y="4266"/>
                    <a:pt x="33786" y="5709"/>
                  </a:cubicBezTo>
                  <a:cubicBezTo>
                    <a:pt x="31759" y="9274"/>
                    <a:pt x="29728" y="12836"/>
                    <a:pt x="27681" y="16390"/>
                  </a:cubicBezTo>
                  <a:cubicBezTo>
                    <a:pt x="26227" y="18914"/>
                    <a:pt x="24824" y="21495"/>
                    <a:pt x="23229" y="23934"/>
                  </a:cubicBezTo>
                  <a:cubicBezTo>
                    <a:pt x="23191" y="23992"/>
                    <a:pt x="23148" y="24050"/>
                    <a:pt x="23106" y="24108"/>
                  </a:cubicBezTo>
                  <a:lnTo>
                    <a:pt x="23106" y="24108"/>
                  </a:lnTo>
                  <a:cubicBezTo>
                    <a:pt x="23088" y="24104"/>
                    <a:pt x="23067" y="24099"/>
                    <a:pt x="23044" y="24092"/>
                  </a:cubicBezTo>
                  <a:cubicBezTo>
                    <a:pt x="22905" y="24054"/>
                    <a:pt x="22768" y="24012"/>
                    <a:pt x="22633" y="23962"/>
                  </a:cubicBezTo>
                  <a:cubicBezTo>
                    <a:pt x="22302" y="23842"/>
                    <a:pt x="21982" y="23692"/>
                    <a:pt x="21664" y="23540"/>
                  </a:cubicBezTo>
                  <a:cubicBezTo>
                    <a:pt x="19793" y="22645"/>
                    <a:pt x="18001" y="21587"/>
                    <a:pt x="16189" y="20578"/>
                  </a:cubicBezTo>
                  <a:cubicBezTo>
                    <a:pt x="15443" y="20163"/>
                    <a:pt x="14697" y="19740"/>
                    <a:pt x="13928" y="19365"/>
                  </a:cubicBezTo>
                  <a:cubicBezTo>
                    <a:pt x="13607" y="19207"/>
                    <a:pt x="13229" y="18985"/>
                    <a:pt x="12857" y="18985"/>
                  </a:cubicBezTo>
                  <a:cubicBezTo>
                    <a:pt x="12737" y="18985"/>
                    <a:pt x="12617" y="19009"/>
                    <a:pt x="12500" y="19066"/>
                  </a:cubicBezTo>
                  <a:cubicBezTo>
                    <a:pt x="12209" y="19207"/>
                    <a:pt x="11959" y="19472"/>
                    <a:pt x="11729" y="19693"/>
                  </a:cubicBezTo>
                  <a:cubicBezTo>
                    <a:pt x="11318" y="20094"/>
                    <a:pt x="10928" y="20513"/>
                    <a:pt x="10534" y="20928"/>
                  </a:cubicBezTo>
                  <a:cubicBezTo>
                    <a:pt x="9428" y="22101"/>
                    <a:pt x="8325" y="23277"/>
                    <a:pt x="7166" y="24400"/>
                  </a:cubicBezTo>
                  <a:cubicBezTo>
                    <a:pt x="6929" y="24629"/>
                    <a:pt x="6690" y="24856"/>
                    <a:pt x="6448" y="25080"/>
                  </a:cubicBezTo>
                  <a:lnTo>
                    <a:pt x="6448" y="25080"/>
                  </a:lnTo>
                  <a:cubicBezTo>
                    <a:pt x="7055" y="22855"/>
                    <a:pt x="7613" y="20617"/>
                    <a:pt x="8177" y="18381"/>
                  </a:cubicBezTo>
                  <a:cubicBezTo>
                    <a:pt x="8331" y="17766"/>
                    <a:pt x="8727" y="16974"/>
                    <a:pt x="8278" y="16415"/>
                  </a:cubicBezTo>
                  <a:cubicBezTo>
                    <a:pt x="7575" y="15537"/>
                    <a:pt x="6292" y="15010"/>
                    <a:pt x="5320" y="14501"/>
                  </a:cubicBezTo>
                  <a:cubicBezTo>
                    <a:pt x="4122" y="13870"/>
                    <a:pt x="2890" y="13287"/>
                    <a:pt x="1708" y="12620"/>
                  </a:cubicBezTo>
                  <a:lnTo>
                    <a:pt x="1708" y="12620"/>
                  </a:lnTo>
                  <a:cubicBezTo>
                    <a:pt x="6998" y="10932"/>
                    <a:pt x="12278" y="9210"/>
                    <a:pt x="17556" y="7490"/>
                  </a:cubicBezTo>
                  <a:cubicBezTo>
                    <a:pt x="23048" y="5699"/>
                    <a:pt x="28536" y="3904"/>
                    <a:pt x="34026" y="2105"/>
                  </a:cubicBezTo>
                  <a:cubicBezTo>
                    <a:pt x="34765" y="1863"/>
                    <a:pt x="35503" y="1620"/>
                    <a:pt x="36242" y="1377"/>
                  </a:cubicBezTo>
                  <a:close/>
                  <a:moveTo>
                    <a:pt x="37319" y="0"/>
                  </a:moveTo>
                  <a:cubicBezTo>
                    <a:pt x="37273" y="0"/>
                    <a:pt x="37225" y="7"/>
                    <a:pt x="37176" y="23"/>
                  </a:cubicBezTo>
                  <a:cubicBezTo>
                    <a:pt x="33967" y="1077"/>
                    <a:pt x="30757" y="2128"/>
                    <a:pt x="27546" y="3179"/>
                  </a:cubicBezTo>
                  <a:cubicBezTo>
                    <a:pt x="21382" y="5195"/>
                    <a:pt x="15218" y="7209"/>
                    <a:pt x="9047" y="9209"/>
                  </a:cubicBezTo>
                  <a:cubicBezTo>
                    <a:pt x="6184" y="10137"/>
                    <a:pt x="3319" y="11064"/>
                    <a:pt x="452" y="11976"/>
                  </a:cubicBezTo>
                  <a:lnTo>
                    <a:pt x="452" y="11976"/>
                  </a:lnTo>
                  <a:cubicBezTo>
                    <a:pt x="371" y="11985"/>
                    <a:pt x="297" y="12018"/>
                    <a:pt x="233" y="12067"/>
                  </a:cubicBezTo>
                  <a:lnTo>
                    <a:pt x="233" y="12067"/>
                  </a:lnTo>
                  <a:cubicBezTo>
                    <a:pt x="111" y="12148"/>
                    <a:pt x="46" y="12272"/>
                    <a:pt x="28" y="12402"/>
                  </a:cubicBezTo>
                  <a:lnTo>
                    <a:pt x="28" y="12402"/>
                  </a:lnTo>
                  <a:cubicBezTo>
                    <a:pt x="0" y="12540"/>
                    <a:pt x="26" y="12688"/>
                    <a:pt x="128" y="12807"/>
                  </a:cubicBezTo>
                  <a:lnTo>
                    <a:pt x="128" y="12807"/>
                  </a:lnTo>
                  <a:cubicBezTo>
                    <a:pt x="180" y="12878"/>
                    <a:pt x="249" y="12934"/>
                    <a:pt x="332" y="12964"/>
                  </a:cubicBezTo>
                  <a:lnTo>
                    <a:pt x="332" y="12964"/>
                  </a:lnTo>
                  <a:cubicBezTo>
                    <a:pt x="1532" y="13711"/>
                    <a:pt x="2813" y="14326"/>
                    <a:pt x="4069" y="14970"/>
                  </a:cubicBezTo>
                  <a:cubicBezTo>
                    <a:pt x="5152" y="15529"/>
                    <a:pt x="6416" y="16055"/>
                    <a:pt x="7339" y="16873"/>
                  </a:cubicBezTo>
                  <a:cubicBezTo>
                    <a:pt x="7383" y="16913"/>
                    <a:pt x="7435" y="16989"/>
                    <a:pt x="7487" y="17027"/>
                  </a:cubicBezTo>
                  <a:lnTo>
                    <a:pt x="7487" y="17027"/>
                  </a:lnTo>
                  <a:cubicBezTo>
                    <a:pt x="7393" y="17359"/>
                    <a:pt x="7319" y="17699"/>
                    <a:pt x="7235" y="18033"/>
                  </a:cubicBezTo>
                  <a:cubicBezTo>
                    <a:pt x="6913" y="19321"/>
                    <a:pt x="6584" y="20606"/>
                    <a:pt x="6254" y="21891"/>
                  </a:cubicBezTo>
                  <a:cubicBezTo>
                    <a:pt x="5860" y="23410"/>
                    <a:pt x="5464" y="24931"/>
                    <a:pt x="5034" y="26439"/>
                  </a:cubicBezTo>
                  <a:cubicBezTo>
                    <a:pt x="4930" y="26803"/>
                    <a:pt x="5214" y="27050"/>
                    <a:pt x="5517" y="27050"/>
                  </a:cubicBezTo>
                  <a:cubicBezTo>
                    <a:pt x="5639" y="27050"/>
                    <a:pt x="5763" y="27011"/>
                    <a:pt x="5866" y="26924"/>
                  </a:cubicBezTo>
                  <a:cubicBezTo>
                    <a:pt x="8247" y="24910"/>
                    <a:pt x="10227" y="22525"/>
                    <a:pt x="12464" y="20370"/>
                  </a:cubicBezTo>
                  <a:cubicBezTo>
                    <a:pt x="12589" y="20250"/>
                    <a:pt x="12713" y="20123"/>
                    <a:pt x="12852" y="20018"/>
                  </a:cubicBezTo>
                  <a:cubicBezTo>
                    <a:pt x="12863" y="20009"/>
                    <a:pt x="12877" y="19999"/>
                    <a:pt x="12890" y="19990"/>
                  </a:cubicBezTo>
                  <a:lnTo>
                    <a:pt x="12890" y="19990"/>
                  </a:lnTo>
                  <a:cubicBezTo>
                    <a:pt x="12900" y="19993"/>
                    <a:pt x="12910" y="19997"/>
                    <a:pt x="12921" y="20001"/>
                  </a:cubicBezTo>
                  <a:cubicBezTo>
                    <a:pt x="13088" y="20068"/>
                    <a:pt x="13031" y="20039"/>
                    <a:pt x="13176" y="20106"/>
                  </a:cubicBezTo>
                  <a:cubicBezTo>
                    <a:pt x="13893" y="20437"/>
                    <a:pt x="14584" y="20827"/>
                    <a:pt x="15275" y="21210"/>
                  </a:cubicBezTo>
                  <a:cubicBezTo>
                    <a:pt x="17105" y="22224"/>
                    <a:pt x="18913" y="23285"/>
                    <a:pt x="20786" y="24217"/>
                  </a:cubicBezTo>
                  <a:cubicBezTo>
                    <a:pt x="21424" y="24535"/>
                    <a:pt x="22098" y="24897"/>
                    <a:pt x="22800" y="25057"/>
                  </a:cubicBezTo>
                  <a:cubicBezTo>
                    <a:pt x="22930" y="25087"/>
                    <a:pt x="23053" y="25105"/>
                    <a:pt x="23169" y="25105"/>
                  </a:cubicBezTo>
                  <a:cubicBezTo>
                    <a:pt x="23448" y="25105"/>
                    <a:pt x="23685" y="25004"/>
                    <a:pt x="23880" y="24741"/>
                  </a:cubicBezTo>
                  <a:cubicBezTo>
                    <a:pt x="24388" y="24059"/>
                    <a:pt x="24801" y="23292"/>
                    <a:pt x="25237" y="22563"/>
                  </a:cubicBezTo>
                  <a:cubicBezTo>
                    <a:pt x="26092" y="21124"/>
                    <a:pt x="26933" y="19677"/>
                    <a:pt x="27771" y="18227"/>
                  </a:cubicBezTo>
                  <a:cubicBezTo>
                    <a:pt x="29844" y="14642"/>
                    <a:pt x="31898" y="11043"/>
                    <a:pt x="33946" y="7443"/>
                  </a:cubicBezTo>
                  <a:cubicBezTo>
                    <a:pt x="35191" y="5254"/>
                    <a:pt x="36493" y="3084"/>
                    <a:pt x="37679" y="860"/>
                  </a:cubicBezTo>
                  <a:cubicBezTo>
                    <a:pt x="37698" y="826"/>
                    <a:pt x="37717" y="790"/>
                    <a:pt x="37738" y="754"/>
                  </a:cubicBezTo>
                  <a:cubicBezTo>
                    <a:pt x="37919" y="436"/>
                    <a:pt x="37673" y="0"/>
                    <a:pt x="373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9"/>
            <p:cNvSpPr/>
            <p:nvPr/>
          </p:nvSpPr>
          <p:spPr>
            <a:xfrm>
              <a:off x="3492300" y="863350"/>
              <a:ext cx="474450" cy="278325"/>
            </a:xfrm>
            <a:custGeom>
              <a:avLst/>
              <a:gdLst/>
              <a:ahLst/>
              <a:cxnLst/>
              <a:rect l="l" t="t" r="r" b="b"/>
              <a:pathLst>
                <a:path w="18978" h="11133" extrusionOk="0">
                  <a:moveTo>
                    <a:pt x="18335" y="1"/>
                  </a:moveTo>
                  <a:cubicBezTo>
                    <a:pt x="18285" y="1"/>
                    <a:pt x="18233" y="10"/>
                    <a:pt x="18179" y="31"/>
                  </a:cubicBezTo>
                  <a:cubicBezTo>
                    <a:pt x="15036" y="1249"/>
                    <a:pt x="11985" y="2675"/>
                    <a:pt x="8954" y="4143"/>
                  </a:cubicBezTo>
                  <a:cubicBezTo>
                    <a:pt x="6184" y="5485"/>
                    <a:pt x="3415" y="6829"/>
                    <a:pt x="534" y="7916"/>
                  </a:cubicBezTo>
                  <a:cubicBezTo>
                    <a:pt x="1" y="8116"/>
                    <a:pt x="152" y="8911"/>
                    <a:pt x="623" y="8911"/>
                  </a:cubicBezTo>
                  <a:cubicBezTo>
                    <a:pt x="678" y="8911"/>
                    <a:pt x="737" y="8900"/>
                    <a:pt x="799" y="8877"/>
                  </a:cubicBezTo>
                  <a:cubicBezTo>
                    <a:pt x="5885" y="6960"/>
                    <a:pt x="10658" y="4331"/>
                    <a:pt x="15633" y="2155"/>
                  </a:cubicBezTo>
                  <a:lnTo>
                    <a:pt x="15633" y="2155"/>
                  </a:lnTo>
                  <a:cubicBezTo>
                    <a:pt x="12206" y="4952"/>
                    <a:pt x="8533" y="7433"/>
                    <a:pt x="5160" y="10303"/>
                  </a:cubicBezTo>
                  <a:cubicBezTo>
                    <a:pt x="4776" y="10629"/>
                    <a:pt x="5131" y="11132"/>
                    <a:pt x="5535" y="11132"/>
                  </a:cubicBezTo>
                  <a:cubicBezTo>
                    <a:pt x="5646" y="11132"/>
                    <a:pt x="5760" y="11095"/>
                    <a:pt x="5863" y="11007"/>
                  </a:cubicBezTo>
                  <a:cubicBezTo>
                    <a:pt x="10016" y="7474"/>
                    <a:pt x="14621" y="4533"/>
                    <a:pt x="18664" y="863"/>
                  </a:cubicBezTo>
                  <a:cubicBezTo>
                    <a:pt x="18977" y="577"/>
                    <a:pt x="18723" y="1"/>
                    <a:pt x="18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9"/>
            <p:cNvSpPr/>
            <p:nvPr/>
          </p:nvSpPr>
          <p:spPr>
            <a:xfrm>
              <a:off x="3428775" y="1197550"/>
              <a:ext cx="352850" cy="128775"/>
            </a:xfrm>
            <a:custGeom>
              <a:avLst/>
              <a:gdLst/>
              <a:ahLst/>
              <a:cxnLst/>
              <a:rect l="l" t="t" r="r" b="b"/>
              <a:pathLst>
                <a:path w="14114" h="5151" extrusionOk="0">
                  <a:moveTo>
                    <a:pt x="13430" y="0"/>
                  </a:moveTo>
                  <a:cubicBezTo>
                    <a:pt x="13384" y="0"/>
                    <a:pt x="13335" y="7"/>
                    <a:pt x="13283" y="21"/>
                  </a:cubicBezTo>
                  <a:cubicBezTo>
                    <a:pt x="8994" y="1241"/>
                    <a:pt x="4865" y="2969"/>
                    <a:pt x="568" y="4169"/>
                  </a:cubicBezTo>
                  <a:cubicBezTo>
                    <a:pt x="1" y="4328"/>
                    <a:pt x="175" y="5151"/>
                    <a:pt x="688" y="5151"/>
                  </a:cubicBezTo>
                  <a:cubicBezTo>
                    <a:pt x="734" y="5151"/>
                    <a:pt x="782" y="5144"/>
                    <a:pt x="833" y="5130"/>
                  </a:cubicBezTo>
                  <a:cubicBezTo>
                    <a:pt x="5131" y="3929"/>
                    <a:pt x="9260" y="2202"/>
                    <a:pt x="13549" y="982"/>
                  </a:cubicBezTo>
                  <a:cubicBezTo>
                    <a:pt x="14113" y="822"/>
                    <a:pt x="13940" y="0"/>
                    <a:pt x="134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26" name="Google Shape;3126;p9"/>
          <p:cNvSpPr/>
          <p:nvPr/>
        </p:nvSpPr>
        <p:spPr>
          <a:xfrm>
            <a:off x="7725050" y="845325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7" name="Google Shape;3127;p9"/>
          <p:cNvSpPr/>
          <p:nvPr/>
        </p:nvSpPr>
        <p:spPr>
          <a:xfrm>
            <a:off x="7962600" y="39784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8" name="Google Shape;3128;p9"/>
          <p:cNvSpPr/>
          <p:nvPr/>
        </p:nvSpPr>
        <p:spPr>
          <a:xfrm>
            <a:off x="7578925" y="3242625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29" name="Google Shape;3129;p9"/>
          <p:cNvGrpSpPr/>
          <p:nvPr/>
        </p:nvGrpSpPr>
        <p:grpSpPr>
          <a:xfrm rot="-6299880" flipH="1">
            <a:off x="1406840" y="476245"/>
            <a:ext cx="708049" cy="444266"/>
            <a:chOff x="1445125" y="3867675"/>
            <a:chExt cx="803300" cy="502950"/>
          </a:xfrm>
        </p:grpSpPr>
        <p:sp>
          <p:nvSpPr>
            <p:cNvPr id="3130" name="Google Shape;3130;p9"/>
            <p:cNvSpPr/>
            <p:nvPr/>
          </p:nvSpPr>
          <p:spPr>
            <a:xfrm>
              <a:off x="1445125" y="3867675"/>
              <a:ext cx="535450" cy="502950"/>
            </a:xfrm>
            <a:custGeom>
              <a:avLst/>
              <a:gdLst/>
              <a:ahLst/>
              <a:cxnLst/>
              <a:rect l="l" t="t" r="r" b="b"/>
              <a:pathLst>
                <a:path w="21418" h="20118" extrusionOk="0">
                  <a:moveTo>
                    <a:pt x="5846" y="993"/>
                  </a:moveTo>
                  <a:cubicBezTo>
                    <a:pt x="6726" y="993"/>
                    <a:pt x="7300" y="1814"/>
                    <a:pt x="7545" y="2688"/>
                  </a:cubicBezTo>
                  <a:cubicBezTo>
                    <a:pt x="7686" y="3200"/>
                    <a:pt x="7749" y="3726"/>
                    <a:pt x="7770" y="4255"/>
                  </a:cubicBezTo>
                  <a:cubicBezTo>
                    <a:pt x="7787" y="4700"/>
                    <a:pt x="7676" y="5216"/>
                    <a:pt x="7812" y="5641"/>
                  </a:cubicBezTo>
                  <a:cubicBezTo>
                    <a:pt x="8017" y="6280"/>
                    <a:pt x="8790" y="6621"/>
                    <a:pt x="9352" y="6861"/>
                  </a:cubicBezTo>
                  <a:cubicBezTo>
                    <a:pt x="10899" y="7523"/>
                    <a:pt x="12588" y="7895"/>
                    <a:pt x="14238" y="8195"/>
                  </a:cubicBezTo>
                  <a:cubicBezTo>
                    <a:pt x="14279" y="8202"/>
                    <a:pt x="14320" y="8206"/>
                    <a:pt x="14360" y="8206"/>
                  </a:cubicBezTo>
                  <a:cubicBezTo>
                    <a:pt x="14538" y="8206"/>
                    <a:pt x="14697" y="8128"/>
                    <a:pt x="14800" y="7965"/>
                  </a:cubicBezTo>
                  <a:cubicBezTo>
                    <a:pt x="15658" y="6602"/>
                    <a:pt x="16673" y="5266"/>
                    <a:pt x="17868" y="4181"/>
                  </a:cubicBezTo>
                  <a:cubicBezTo>
                    <a:pt x="18246" y="3837"/>
                    <a:pt x="19055" y="3130"/>
                    <a:pt x="19662" y="3130"/>
                  </a:cubicBezTo>
                  <a:cubicBezTo>
                    <a:pt x="19761" y="3130"/>
                    <a:pt x="19855" y="3149"/>
                    <a:pt x="19941" y="3191"/>
                  </a:cubicBezTo>
                  <a:cubicBezTo>
                    <a:pt x="19972" y="3206"/>
                    <a:pt x="20042" y="3282"/>
                    <a:pt x="20078" y="3334"/>
                  </a:cubicBezTo>
                  <a:cubicBezTo>
                    <a:pt x="20170" y="3474"/>
                    <a:pt x="20200" y="3554"/>
                    <a:pt x="20244" y="3703"/>
                  </a:cubicBezTo>
                  <a:cubicBezTo>
                    <a:pt x="20356" y="4074"/>
                    <a:pt x="20385" y="4459"/>
                    <a:pt x="20391" y="4845"/>
                  </a:cubicBezTo>
                  <a:cubicBezTo>
                    <a:pt x="20434" y="7253"/>
                    <a:pt x="19715" y="9724"/>
                    <a:pt x="18959" y="11987"/>
                  </a:cubicBezTo>
                  <a:cubicBezTo>
                    <a:pt x="18546" y="13223"/>
                    <a:pt x="18074" y="14443"/>
                    <a:pt x="17505" y="15619"/>
                  </a:cubicBezTo>
                  <a:cubicBezTo>
                    <a:pt x="16974" y="16720"/>
                    <a:pt x="16385" y="17795"/>
                    <a:pt x="15472" y="18631"/>
                  </a:cubicBezTo>
                  <a:cubicBezTo>
                    <a:pt x="15279" y="18808"/>
                    <a:pt x="15055" y="19008"/>
                    <a:pt x="14800" y="19090"/>
                  </a:cubicBezTo>
                  <a:cubicBezTo>
                    <a:pt x="14731" y="19114"/>
                    <a:pt x="14679" y="19127"/>
                    <a:pt x="14633" y="19127"/>
                  </a:cubicBezTo>
                  <a:cubicBezTo>
                    <a:pt x="14584" y="19127"/>
                    <a:pt x="14541" y="19112"/>
                    <a:pt x="14491" y="19078"/>
                  </a:cubicBezTo>
                  <a:cubicBezTo>
                    <a:pt x="14179" y="18859"/>
                    <a:pt x="14040" y="18279"/>
                    <a:pt x="13943" y="17913"/>
                  </a:cubicBezTo>
                  <a:cubicBezTo>
                    <a:pt x="13496" y="16204"/>
                    <a:pt x="13420" y="14392"/>
                    <a:pt x="13231" y="12644"/>
                  </a:cubicBezTo>
                  <a:cubicBezTo>
                    <a:pt x="13231" y="12642"/>
                    <a:pt x="13231" y="12641"/>
                    <a:pt x="13230" y="12640"/>
                  </a:cubicBezTo>
                  <a:lnTo>
                    <a:pt x="13230" y="12640"/>
                  </a:lnTo>
                  <a:cubicBezTo>
                    <a:pt x="13241" y="12479"/>
                    <a:pt x="13172" y="12316"/>
                    <a:pt x="12984" y="12214"/>
                  </a:cubicBezTo>
                  <a:cubicBezTo>
                    <a:pt x="12340" y="11860"/>
                    <a:pt x="11598" y="11675"/>
                    <a:pt x="10890" y="11496"/>
                  </a:cubicBezTo>
                  <a:cubicBezTo>
                    <a:pt x="10069" y="11291"/>
                    <a:pt x="9239" y="11119"/>
                    <a:pt x="8404" y="10971"/>
                  </a:cubicBezTo>
                  <a:cubicBezTo>
                    <a:pt x="7943" y="10890"/>
                    <a:pt x="7439" y="10757"/>
                    <a:pt x="6964" y="10757"/>
                  </a:cubicBezTo>
                  <a:cubicBezTo>
                    <a:pt x="6933" y="10757"/>
                    <a:pt x="6903" y="10757"/>
                    <a:pt x="6873" y="10758"/>
                  </a:cubicBezTo>
                  <a:cubicBezTo>
                    <a:pt x="6281" y="10782"/>
                    <a:pt x="5857" y="11237"/>
                    <a:pt x="5518" y="11671"/>
                  </a:cubicBezTo>
                  <a:cubicBezTo>
                    <a:pt x="4848" y="12532"/>
                    <a:pt x="4110" y="13945"/>
                    <a:pt x="2900" y="13945"/>
                  </a:cubicBezTo>
                  <a:cubicBezTo>
                    <a:pt x="2748" y="13945"/>
                    <a:pt x="2589" y="13923"/>
                    <a:pt x="2421" y="13874"/>
                  </a:cubicBezTo>
                  <a:cubicBezTo>
                    <a:pt x="1265" y="13539"/>
                    <a:pt x="1147" y="12161"/>
                    <a:pt x="1191" y="11150"/>
                  </a:cubicBezTo>
                  <a:cubicBezTo>
                    <a:pt x="1259" y="9547"/>
                    <a:pt x="1735" y="7959"/>
                    <a:pt x="2242" y="6446"/>
                  </a:cubicBezTo>
                  <a:cubicBezTo>
                    <a:pt x="2666" y="5186"/>
                    <a:pt x="3155" y="3943"/>
                    <a:pt x="3669" y="2717"/>
                  </a:cubicBezTo>
                  <a:cubicBezTo>
                    <a:pt x="4014" y="1894"/>
                    <a:pt x="4701" y="1150"/>
                    <a:pt x="5619" y="1011"/>
                  </a:cubicBezTo>
                  <a:cubicBezTo>
                    <a:pt x="5697" y="999"/>
                    <a:pt x="5772" y="993"/>
                    <a:pt x="5846" y="993"/>
                  </a:cubicBezTo>
                  <a:close/>
                  <a:moveTo>
                    <a:pt x="5851" y="1"/>
                  </a:moveTo>
                  <a:cubicBezTo>
                    <a:pt x="4753" y="1"/>
                    <a:pt x="3750" y="699"/>
                    <a:pt x="3144" y="1580"/>
                  </a:cubicBezTo>
                  <a:cubicBezTo>
                    <a:pt x="2849" y="2009"/>
                    <a:pt x="2683" y="2515"/>
                    <a:pt x="2487" y="2993"/>
                  </a:cubicBezTo>
                  <a:cubicBezTo>
                    <a:pt x="2217" y="3653"/>
                    <a:pt x="1954" y="4314"/>
                    <a:pt x="1705" y="4982"/>
                  </a:cubicBezTo>
                  <a:cubicBezTo>
                    <a:pt x="1113" y="6581"/>
                    <a:pt x="576" y="8224"/>
                    <a:pt x="323" y="9914"/>
                  </a:cubicBezTo>
                  <a:cubicBezTo>
                    <a:pt x="121" y="11253"/>
                    <a:pt x="1" y="12901"/>
                    <a:pt x="913" y="14026"/>
                  </a:cubicBezTo>
                  <a:cubicBezTo>
                    <a:pt x="1411" y="14639"/>
                    <a:pt x="2111" y="14918"/>
                    <a:pt x="2824" y="14918"/>
                  </a:cubicBezTo>
                  <a:cubicBezTo>
                    <a:pt x="3509" y="14918"/>
                    <a:pt x="4207" y="14660"/>
                    <a:pt x="4751" y="14192"/>
                  </a:cubicBezTo>
                  <a:cubicBezTo>
                    <a:pt x="5371" y="13659"/>
                    <a:pt x="5777" y="12949"/>
                    <a:pt x="6272" y="12311"/>
                  </a:cubicBezTo>
                  <a:cubicBezTo>
                    <a:pt x="6566" y="11931"/>
                    <a:pt x="6732" y="11776"/>
                    <a:pt x="7065" y="11776"/>
                  </a:cubicBezTo>
                  <a:cubicBezTo>
                    <a:pt x="7129" y="11776"/>
                    <a:pt x="7199" y="11782"/>
                    <a:pt x="7277" y="11793"/>
                  </a:cubicBezTo>
                  <a:cubicBezTo>
                    <a:pt x="8166" y="11915"/>
                    <a:pt x="9053" y="12094"/>
                    <a:pt x="9930" y="12292"/>
                  </a:cubicBezTo>
                  <a:cubicBezTo>
                    <a:pt x="10726" y="12472"/>
                    <a:pt x="11550" y="12626"/>
                    <a:pt x="12268" y="12966"/>
                  </a:cubicBezTo>
                  <a:lnTo>
                    <a:pt x="12268" y="12966"/>
                  </a:lnTo>
                  <a:cubicBezTo>
                    <a:pt x="12439" y="14633"/>
                    <a:pt x="12548" y="16332"/>
                    <a:pt x="12930" y="17963"/>
                  </a:cubicBezTo>
                  <a:cubicBezTo>
                    <a:pt x="13136" y="18845"/>
                    <a:pt x="13555" y="20118"/>
                    <a:pt x="14640" y="20118"/>
                  </a:cubicBezTo>
                  <a:cubicBezTo>
                    <a:pt x="14672" y="20118"/>
                    <a:pt x="14706" y="20116"/>
                    <a:pt x="14739" y="20114"/>
                  </a:cubicBezTo>
                  <a:cubicBezTo>
                    <a:pt x="15314" y="20074"/>
                    <a:pt x="15818" y="19674"/>
                    <a:pt x="16220" y="19295"/>
                  </a:cubicBezTo>
                  <a:cubicBezTo>
                    <a:pt x="16778" y="18770"/>
                    <a:pt x="17242" y="18165"/>
                    <a:pt x="17630" y="17506"/>
                  </a:cubicBezTo>
                  <a:cubicBezTo>
                    <a:pt x="18329" y="16326"/>
                    <a:pt x="18879" y="15058"/>
                    <a:pt x="19372" y="13779"/>
                  </a:cubicBezTo>
                  <a:cubicBezTo>
                    <a:pt x="20387" y="11140"/>
                    <a:pt x="21255" y="8266"/>
                    <a:pt x="21379" y="5422"/>
                  </a:cubicBezTo>
                  <a:cubicBezTo>
                    <a:pt x="21417" y="4558"/>
                    <a:pt x="21409" y="3509"/>
                    <a:pt x="20893" y="2768"/>
                  </a:cubicBezTo>
                  <a:cubicBezTo>
                    <a:pt x="20591" y="2334"/>
                    <a:pt x="20167" y="2169"/>
                    <a:pt x="19717" y="2169"/>
                  </a:cubicBezTo>
                  <a:cubicBezTo>
                    <a:pt x="19269" y="2169"/>
                    <a:pt x="18796" y="2332"/>
                    <a:pt x="18392" y="2557"/>
                  </a:cubicBezTo>
                  <a:cubicBezTo>
                    <a:pt x="17206" y="3219"/>
                    <a:pt x="16258" y="4331"/>
                    <a:pt x="15430" y="5382"/>
                  </a:cubicBezTo>
                  <a:cubicBezTo>
                    <a:pt x="14975" y="5959"/>
                    <a:pt x="14535" y="6551"/>
                    <a:pt x="14131" y="7165"/>
                  </a:cubicBezTo>
                  <a:lnTo>
                    <a:pt x="14131" y="7165"/>
                  </a:lnTo>
                  <a:cubicBezTo>
                    <a:pt x="12741" y="6903"/>
                    <a:pt x="11340" y="6572"/>
                    <a:pt x="10022" y="6067"/>
                  </a:cubicBezTo>
                  <a:cubicBezTo>
                    <a:pt x="9692" y="5938"/>
                    <a:pt x="9355" y="5795"/>
                    <a:pt x="9057" y="5599"/>
                  </a:cubicBezTo>
                  <a:cubicBezTo>
                    <a:pt x="8975" y="5544"/>
                    <a:pt x="8902" y="5490"/>
                    <a:pt x="8830" y="5420"/>
                  </a:cubicBezTo>
                  <a:cubicBezTo>
                    <a:pt x="8801" y="5393"/>
                    <a:pt x="8791" y="5386"/>
                    <a:pt x="8788" y="5385"/>
                  </a:cubicBezTo>
                  <a:lnTo>
                    <a:pt x="8788" y="5385"/>
                  </a:lnTo>
                  <a:cubicBezTo>
                    <a:pt x="8787" y="5381"/>
                    <a:pt x="8781" y="5370"/>
                    <a:pt x="8767" y="5346"/>
                  </a:cubicBezTo>
                  <a:cubicBezTo>
                    <a:pt x="8764" y="5342"/>
                    <a:pt x="8761" y="5338"/>
                    <a:pt x="8759" y="5334"/>
                  </a:cubicBezTo>
                  <a:lnTo>
                    <a:pt x="8759" y="5334"/>
                  </a:lnTo>
                  <a:cubicBezTo>
                    <a:pt x="8759" y="5333"/>
                    <a:pt x="8759" y="5331"/>
                    <a:pt x="8758" y="5329"/>
                  </a:cubicBezTo>
                  <a:cubicBezTo>
                    <a:pt x="8680" y="4813"/>
                    <a:pt x="8779" y="4238"/>
                    <a:pt x="8729" y="3712"/>
                  </a:cubicBezTo>
                  <a:cubicBezTo>
                    <a:pt x="8683" y="3244"/>
                    <a:pt x="8611" y="2774"/>
                    <a:pt x="8476" y="2325"/>
                  </a:cubicBezTo>
                  <a:cubicBezTo>
                    <a:pt x="8116" y="1129"/>
                    <a:pt x="7256" y="33"/>
                    <a:pt x="5914" y="2"/>
                  </a:cubicBezTo>
                  <a:cubicBezTo>
                    <a:pt x="5893" y="1"/>
                    <a:pt x="5872" y="1"/>
                    <a:pt x="58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9"/>
            <p:cNvSpPr/>
            <p:nvPr/>
          </p:nvSpPr>
          <p:spPr>
            <a:xfrm>
              <a:off x="1903525" y="4088100"/>
              <a:ext cx="344900" cy="185850"/>
            </a:xfrm>
            <a:custGeom>
              <a:avLst/>
              <a:gdLst/>
              <a:ahLst/>
              <a:cxnLst/>
              <a:rect l="l" t="t" r="r" b="b"/>
              <a:pathLst>
                <a:path w="13796" h="7434" extrusionOk="0">
                  <a:moveTo>
                    <a:pt x="2035" y="1"/>
                  </a:moveTo>
                  <a:cubicBezTo>
                    <a:pt x="1593" y="1"/>
                    <a:pt x="1301" y="661"/>
                    <a:pt x="1777" y="928"/>
                  </a:cubicBezTo>
                  <a:cubicBezTo>
                    <a:pt x="5023" y="2748"/>
                    <a:pt x="8420" y="4238"/>
                    <a:pt x="11476" y="6352"/>
                  </a:cubicBezTo>
                  <a:lnTo>
                    <a:pt x="11476" y="6352"/>
                  </a:lnTo>
                  <a:cubicBezTo>
                    <a:pt x="7847" y="6103"/>
                    <a:pt x="4252" y="5482"/>
                    <a:pt x="636" y="5110"/>
                  </a:cubicBezTo>
                  <a:cubicBezTo>
                    <a:pt x="615" y="5108"/>
                    <a:pt x="596" y="5107"/>
                    <a:pt x="577" y="5107"/>
                  </a:cubicBezTo>
                  <a:cubicBezTo>
                    <a:pt x="0" y="5107"/>
                    <a:pt x="24" y="6045"/>
                    <a:pt x="636" y="6106"/>
                  </a:cubicBezTo>
                  <a:cubicBezTo>
                    <a:pt x="4792" y="6534"/>
                    <a:pt x="8919" y="7290"/>
                    <a:pt x="13101" y="7434"/>
                  </a:cubicBezTo>
                  <a:cubicBezTo>
                    <a:pt x="13106" y="7434"/>
                    <a:pt x="13111" y="7434"/>
                    <a:pt x="13115" y="7434"/>
                  </a:cubicBezTo>
                  <a:cubicBezTo>
                    <a:pt x="13508" y="7434"/>
                    <a:pt x="13796" y="6851"/>
                    <a:pt x="13455" y="6582"/>
                  </a:cubicBezTo>
                  <a:cubicBezTo>
                    <a:pt x="11767" y="5262"/>
                    <a:pt x="9981" y="4109"/>
                    <a:pt x="8087" y="3106"/>
                  </a:cubicBezTo>
                  <a:cubicBezTo>
                    <a:pt x="6157" y="2083"/>
                    <a:pt x="4187" y="1139"/>
                    <a:pt x="2281" y="69"/>
                  </a:cubicBezTo>
                  <a:cubicBezTo>
                    <a:pt x="2197" y="21"/>
                    <a:pt x="2114" y="1"/>
                    <a:pt x="20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9"/>
            <p:cNvSpPr/>
            <p:nvPr/>
          </p:nvSpPr>
          <p:spPr>
            <a:xfrm>
              <a:off x="1462675" y="3884050"/>
              <a:ext cx="125100" cy="332450"/>
            </a:xfrm>
            <a:custGeom>
              <a:avLst/>
              <a:gdLst/>
              <a:ahLst/>
              <a:cxnLst/>
              <a:rect l="l" t="t" r="r" b="b"/>
              <a:pathLst>
                <a:path w="5004" h="13298" extrusionOk="0">
                  <a:moveTo>
                    <a:pt x="4226" y="0"/>
                  </a:moveTo>
                  <a:cubicBezTo>
                    <a:pt x="3978" y="0"/>
                    <a:pt x="3745" y="159"/>
                    <a:pt x="3776" y="478"/>
                  </a:cubicBezTo>
                  <a:cubicBezTo>
                    <a:pt x="3995" y="2762"/>
                    <a:pt x="3470" y="4910"/>
                    <a:pt x="2764" y="7066"/>
                  </a:cubicBezTo>
                  <a:cubicBezTo>
                    <a:pt x="2160" y="8913"/>
                    <a:pt x="1574" y="10906"/>
                    <a:pt x="310" y="12425"/>
                  </a:cubicBezTo>
                  <a:cubicBezTo>
                    <a:pt x="1" y="12799"/>
                    <a:pt x="333" y="13298"/>
                    <a:pt x="690" y="13298"/>
                  </a:cubicBezTo>
                  <a:cubicBezTo>
                    <a:pt x="802" y="13298"/>
                    <a:pt x="916" y="13249"/>
                    <a:pt x="1014" y="13131"/>
                  </a:cubicBezTo>
                  <a:cubicBezTo>
                    <a:pt x="2366" y="11506"/>
                    <a:pt x="3030" y="9452"/>
                    <a:pt x="3679" y="7474"/>
                  </a:cubicBezTo>
                  <a:cubicBezTo>
                    <a:pt x="4424" y="5193"/>
                    <a:pt x="5004" y="2899"/>
                    <a:pt x="4772" y="478"/>
                  </a:cubicBezTo>
                  <a:cubicBezTo>
                    <a:pt x="4741" y="160"/>
                    <a:pt x="4476" y="0"/>
                    <a:pt x="42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33" name="Google Shape;3133;p9"/>
          <p:cNvSpPr/>
          <p:nvPr/>
        </p:nvSpPr>
        <p:spPr>
          <a:xfrm>
            <a:off x="2859550" y="831275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5" name="Google Shape;3135;p10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3136" name="Google Shape;3136;p10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10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10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10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10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10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10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10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10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10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10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10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10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10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10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10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10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10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10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10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10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10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10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10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10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10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10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10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10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10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10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10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10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10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10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10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10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10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10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10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10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10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10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10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10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10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10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10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10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10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10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10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10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10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10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10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10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10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10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10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10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10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10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10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10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10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10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10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10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10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10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10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10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10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10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10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10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10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10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10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10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10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10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10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10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10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10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10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10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10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10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10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10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10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10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10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10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10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10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10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10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10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10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10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10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10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10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10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10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10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10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10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10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10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10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10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10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10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10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10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10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10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10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10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10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10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10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10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10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10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10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10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10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10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10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10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10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10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10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10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10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10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10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10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10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10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10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10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10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10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10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10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10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10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10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10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10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10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10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10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10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10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10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10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10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10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10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10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10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10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10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10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10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10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10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10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10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10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10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10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10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10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10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10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10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10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10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10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10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10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10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10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10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10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10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10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10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10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10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10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10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10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10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10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10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10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10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10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10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10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10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10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10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10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10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10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10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10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10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10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10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10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10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10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10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10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10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10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10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10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10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10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10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10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10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10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10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10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10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10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10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10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10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10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10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10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10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10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10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10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10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10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10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10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10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10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10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10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10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10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10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10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10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10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10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10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10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10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10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10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10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10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10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10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10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10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10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10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10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10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10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10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10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10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10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10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10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10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10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10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10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10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10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10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10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10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10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10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10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10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10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10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10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10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10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10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10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10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10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10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10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10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10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10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10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10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10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10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10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10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10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10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10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10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10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10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10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10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10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10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10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10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10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10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10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10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10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10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10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10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10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10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10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10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10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10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10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10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10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10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10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10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10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10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10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10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10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10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10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10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96" name="Google Shape;3496;p10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97" name="Google Shape;3497;p10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498" name="Google Shape;3498;p10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10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10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10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10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10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10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10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10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10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10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10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10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1" name="Google Shape;3511;p10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2" name="Google Shape;3512;p10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10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4" name="Google Shape;3514;p10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5" name="Google Shape;3515;p10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16" name="Google Shape;3516;p10"/>
          <p:cNvSpPr txBox="1">
            <a:spLocks noGrp="1"/>
          </p:cNvSpPr>
          <p:nvPr>
            <p:ph type="title"/>
          </p:nvPr>
        </p:nvSpPr>
        <p:spPr>
          <a:xfrm>
            <a:off x="1270650" y="2317450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lt1"/>
        </a:solidFill>
        <a:effectLst/>
      </p:bgPr>
    </p:bg>
    <p:spTree>
      <p:nvGrpSpPr>
        <p:cNvPr id="1" name="Shape 3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8" name="Google Shape;3518;p11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3519" name="Google Shape;3519;p11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0" name="Google Shape;3520;p11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1" name="Google Shape;3521;p11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2" name="Google Shape;3522;p11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3" name="Google Shape;3523;p11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4" name="Google Shape;3524;p11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5" name="Google Shape;3525;p11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6" name="Google Shape;3526;p11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7" name="Google Shape;3527;p11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8" name="Google Shape;3528;p11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9" name="Google Shape;3529;p11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0" name="Google Shape;3530;p11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1" name="Google Shape;3531;p11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2" name="Google Shape;3532;p11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3" name="Google Shape;3533;p11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11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5" name="Google Shape;3535;p11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6" name="Google Shape;3536;p11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7" name="Google Shape;3537;p11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8" name="Google Shape;3538;p11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11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11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1" name="Google Shape;3541;p11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2" name="Google Shape;3542;p11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11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11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11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6" name="Google Shape;3546;p11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11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8" name="Google Shape;3548;p11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9" name="Google Shape;3549;p11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0" name="Google Shape;3550;p11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1" name="Google Shape;3551;p11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2" name="Google Shape;3552;p11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3" name="Google Shape;3553;p11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4" name="Google Shape;3554;p11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5" name="Google Shape;3555;p11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6" name="Google Shape;3556;p11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7" name="Google Shape;3557;p11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8" name="Google Shape;3558;p11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9" name="Google Shape;3559;p11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0" name="Google Shape;3560;p11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1" name="Google Shape;3561;p11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2" name="Google Shape;3562;p11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3" name="Google Shape;3563;p11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4" name="Google Shape;3564;p11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5" name="Google Shape;3565;p11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6" name="Google Shape;3566;p11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7" name="Google Shape;3567;p11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8" name="Google Shape;3568;p11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9" name="Google Shape;3569;p11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0" name="Google Shape;3570;p11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1" name="Google Shape;3571;p11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2" name="Google Shape;3572;p11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3" name="Google Shape;3573;p11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4" name="Google Shape;3574;p11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5" name="Google Shape;3575;p11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6" name="Google Shape;3576;p11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7" name="Google Shape;3577;p11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8" name="Google Shape;3578;p11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9" name="Google Shape;3579;p11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0" name="Google Shape;3580;p11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1" name="Google Shape;3581;p11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2" name="Google Shape;3582;p11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3" name="Google Shape;3583;p11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4" name="Google Shape;3584;p11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5" name="Google Shape;3585;p11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6" name="Google Shape;3586;p11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7" name="Google Shape;3587;p11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8" name="Google Shape;3588;p11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9" name="Google Shape;3589;p11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0" name="Google Shape;3590;p11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1" name="Google Shape;3591;p11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2" name="Google Shape;3592;p11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3" name="Google Shape;3593;p11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4" name="Google Shape;3594;p11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5" name="Google Shape;3595;p11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6" name="Google Shape;3596;p11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7" name="Google Shape;3597;p11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11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9" name="Google Shape;3599;p11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0" name="Google Shape;3600;p11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1" name="Google Shape;3601;p11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2" name="Google Shape;3602;p11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11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11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5" name="Google Shape;3605;p11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6" name="Google Shape;3606;p11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11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8" name="Google Shape;3608;p11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9" name="Google Shape;3609;p11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11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11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11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11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11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11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11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11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11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11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11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11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11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11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11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11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11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11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11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11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11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11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11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11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11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11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6" name="Google Shape;3636;p11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7" name="Google Shape;3637;p11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8" name="Google Shape;3638;p11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9" name="Google Shape;3639;p11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0" name="Google Shape;3640;p11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1" name="Google Shape;3641;p11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2" name="Google Shape;3642;p11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3" name="Google Shape;3643;p11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4" name="Google Shape;3644;p11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5" name="Google Shape;3645;p11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6" name="Google Shape;3646;p11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7" name="Google Shape;3647;p11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8" name="Google Shape;3648;p11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9" name="Google Shape;3649;p11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0" name="Google Shape;3650;p11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1" name="Google Shape;3651;p11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2" name="Google Shape;3652;p11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3" name="Google Shape;3653;p11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4" name="Google Shape;3654;p11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5" name="Google Shape;3655;p11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6" name="Google Shape;3656;p11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7" name="Google Shape;3657;p11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11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9" name="Google Shape;3659;p11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0" name="Google Shape;3660;p11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11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2" name="Google Shape;3662;p11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3" name="Google Shape;3663;p11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11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5" name="Google Shape;3665;p11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6" name="Google Shape;3666;p11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7" name="Google Shape;3667;p11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8" name="Google Shape;3668;p11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9" name="Google Shape;3669;p11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0" name="Google Shape;3670;p11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1" name="Google Shape;3671;p11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2" name="Google Shape;3672;p11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3" name="Google Shape;3673;p11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4" name="Google Shape;3674;p11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5" name="Google Shape;3675;p11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6" name="Google Shape;3676;p11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7" name="Google Shape;3677;p11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8" name="Google Shape;3678;p11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9" name="Google Shape;3679;p11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11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11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11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11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11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11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11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11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11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11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11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1" name="Google Shape;3691;p11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2" name="Google Shape;3692;p11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3" name="Google Shape;3693;p11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4" name="Google Shape;3694;p11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5" name="Google Shape;3695;p11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6" name="Google Shape;3696;p11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7" name="Google Shape;3697;p11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8" name="Google Shape;3698;p11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9" name="Google Shape;3699;p11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0" name="Google Shape;3700;p11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1" name="Google Shape;3701;p11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11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11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11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11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11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7" name="Google Shape;3707;p11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8" name="Google Shape;3708;p11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11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11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1" name="Google Shape;3711;p11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2" name="Google Shape;3712;p11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11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11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5" name="Google Shape;3715;p11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6" name="Google Shape;3716;p11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11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11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9" name="Google Shape;3719;p11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0" name="Google Shape;3720;p11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1" name="Google Shape;3721;p11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2" name="Google Shape;3722;p11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3" name="Google Shape;3723;p11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4" name="Google Shape;3724;p11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5" name="Google Shape;3725;p11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6" name="Google Shape;3726;p11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7" name="Google Shape;3727;p11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8" name="Google Shape;3728;p11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9" name="Google Shape;3729;p11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0" name="Google Shape;3730;p11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1" name="Google Shape;3731;p11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11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11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11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11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11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11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8" name="Google Shape;3738;p11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9" name="Google Shape;3739;p11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11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11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11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11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11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5" name="Google Shape;3745;p11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6" name="Google Shape;3746;p11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7" name="Google Shape;3747;p11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8" name="Google Shape;3748;p11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9" name="Google Shape;3749;p11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0" name="Google Shape;3750;p11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1" name="Google Shape;3751;p11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2" name="Google Shape;3752;p11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3" name="Google Shape;3753;p11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4" name="Google Shape;3754;p11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5" name="Google Shape;3755;p11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6" name="Google Shape;3756;p11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7" name="Google Shape;3757;p11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8" name="Google Shape;3758;p11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9" name="Google Shape;3759;p11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0" name="Google Shape;3760;p11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1" name="Google Shape;3761;p11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2" name="Google Shape;3762;p11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3" name="Google Shape;3763;p11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4" name="Google Shape;3764;p11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5" name="Google Shape;3765;p11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6" name="Google Shape;3766;p11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7" name="Google Shape;3767;p11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8" name="Google Shape;3768;p11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9" name="Google Shape;3769;p11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0" name="Google Shape;3770;p11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1" name="Google Shape;3771;p11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2" name="Google Shape;3772;p11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3" name="Google Shape;3773;p11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4" name="Google Shape;3774;p11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5" name="Google Shape;3775;p11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6" name="Google Shape;3776;p11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7" name="Google Shape;3777;p11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8" name="Google Shape;3778;p11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9" name="Google Shape;3779;p11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0" name="Google Shape;3780;p11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1" name="Google Shape;3781;p11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2" name="Google Shape;3782;p11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3" name="Google Shape;3783;p11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4" name="Google Shape;3784;p11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5" name="Google Shape;3785;p11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6" name="Google Shape;3786;p11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7" name="Google Shape;3787;p11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8" name="Google Shape;3788;p11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9" name="Google Shape;3789;p11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0" name="Google Shape;3790;p11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1" name="Google Shape;3791;p11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2" name="Google Shape;3792;p11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3" name="Google Shape;3793;p11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4" name="Google Shape;3794;p11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5" name="Google Shape;3795;p11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6" name="Google Shape;3796;p11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7" name="Google Shape;3797;p11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8" name="Google Shape;3798;p11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9" name="Google Shape;3799;p11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0" name="Google Shape;3800;p11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1" name="Google Shape;3801;p11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2" name="Google Shape;3802;p11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3" name="Google Shape;3803;p11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4" name="Google Shape;3804;p11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5" name="Google Shape;3805;p11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6" name="Google Shape;3806;p11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7" name="Google Shape;3807;p11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8" name="Google Shape;3808;p11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9" name="Google Shape;3809;p11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0" name="Google Shape;3810;p11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1" name="Google Shape;3811;p11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2" name="Google Shape;3812;p11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3" name="Google Shape;3813;p11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4" name="Google Shape;3814;p11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5" name="Google Shape;3815;p11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6" name="Google Shape;3816;p11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7" name="Google Shape;3817;p11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8" name="Google Shape;3818;p11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9" name="Google Shape;3819;p11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0" name="Google Shape;3820;p11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1" name="Google Shape;3821;p11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2" name="Google Shape;3822;p11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3" name="Google Shape;3823;p11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4" name="Google Shape;3824;p11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5" name="Google Shape;3825;p11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6" name="Google Shape;3826;p11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7" name="Google Shape;3827;p11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8" name="Google Shape;3828;p11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9" name="Google Shape;3829;p11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0" name="Google Shape;3830;p11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1" name="Google Shape;3831;p11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2" name="Google Shape;3832;p11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3" name="Google Shape;3833;p11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4" name="Google Shape;3834;p11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5" name="Google Shape;3835;p11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6" name="Google Shape;3836;p11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7" name="Google Shape;3837;p11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8" name="Google Shape;3838;p11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9" name="Google Shape;3839;p11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0" name="Google Shape;3840;p11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1" name="Google Shape;3841;p11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2" name="Google Shape;3842;p11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3" name="Google Shape;3843;p11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4" name="Google Shape;3844;p11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5" name="Google Shape;3845;p11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6" name="Google Shape;3846;p11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7" name="Google Shape;3847;p11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8" name="Google Shape;3848;p11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9" name="Google Shape;3849;p11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0" name="Google Shape;3850;p11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1" name="Google Shape;3851;p11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2" name="Google Shape;3852;p11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3" name="Google Shape;3853;p11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4" name="Google Shape;3854;p11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5" name="Google Shape;3855;p11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6" name="Google Shape;3856;p11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7" name="Google Shape;3857;p11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8" name="Google Shape;3858;p11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9" name="Google Shape;3859;p11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0" name="Google Shape;3860;p11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1" name="Google Shape;3861;p11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2" name="Google Shape;3862;p11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3" name="Google Shape;3863;p11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4" name="Google Shape;3864;p11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5" name="Google Shape;3865;p11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6" name="Google Shape;3866;p11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7" name="Google Shape;3867;p11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8" name="Google Shape;3868;p11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9" name="Google Shape;3869;p11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0" name="Google Shape;3870;p11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1" name="Google Shape;3871;p11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2" name="Google Shape;3872;p11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3" name="Google Shape;3873;p11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4" name="Google Shape;3874;p11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5" name="Google Shape;3875;p11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6" name="Google Shape;3876;p11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7" name="Google Shape;3877;p11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8" name="Google Shape;3878;p11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79" name="Google Shape;3879;p11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80" name="Google Shape;3880;p11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881" name="Google Shape;3881;p11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2" name="Google Shape;3882;p11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3" name="Google Shape;3883;p11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4" name="Google Shape;3884;p11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5" name="Google Shape;3885;p11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6" name="Google Shape;3886;p11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7" name="Google Shape;3887;p11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8" name="Google Shape;3888;p11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9" name="Google Shape;3889;p11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0" name="Google Shape;3890;p11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1" name="Google Shape;3891;p11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2" name="Google Shape;3892;p11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3" name="Google Shape;3893;p11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4" name="Google Shape;3894;p11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5" name="Google Shape;3895;p11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6" name="Google Shape;3896;p11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7" name="Google Shape;3897;p11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8" name="Google Shape;3898;p11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99" name="Google Shape;3899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558475"/>
            <a:ext cx="65760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900" name="Google Shape;3900;p11"/>
          <p:cNvSpPr txBox="1">
            <a:spLocks noGrp="1"/>
          </p:cNvSpPr>
          <p:nvPr>
            <p:ph type="subTitle" idx="1"/>
          </p:nvPr>
        </p:nvSpPr>
        <p:spPr>
          <a:xfrm>
            <a:off x="1284000" y="3069625"/>
            <a:ext cx="6576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7020000" cy="3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1" r:id="rId10"/>
    <p:sldLayoutId id="2147483672" r:id="rId11"/>
    <p:sldLayoutId id="2147483673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800">
          <p15:clr>
            <a:srgbClr val="EA4335"/>
          </p15:clr>
        </p15:guide>
        <p15:guide id="2" pos="5222">
          <p15:clr>
            <a:srgbClr val="EA4335"/>
          </p15:clr>
        </p15:guide>
        <p15:guide id="3" orient="horz" pos="2903">
          <p15:clr>
            <a:srgbClr val="EA4335"/>
          </p15:clr>
        </p15:guide>
        <p15:guide id="4" orient="horz" pos="396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lPFq0Hs0e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hermanosmaristas-my.sharepoint.com/:w:/g/personal/dsarmiento_fmsnor_org/EenaR2KSfXZAuZ7L0Z3gCH4B04H6XK_1txQC0WV1seklRQ?e=SuEkst" TargetMode="External"/><Relationship Id="rId5" Type="http://schemas.openxmlformats.org/officeDocument/2006/relationships/hyperlink" Target="https://hermanosmaristas-my.sharepoint.com/:w:/g/personal/dsarmiento_fmsnor_org/ET4xMLrGOrJIhSKkpdh9CvIBB6qXF169cTk_QQXejUjqqg?e=PTTV8p" TargetMode="External"/><Relationship Id="rId4" Type="http://schemas.openxmlformats.org/officeDocument/2006/relationships/hyperlink" Target="https://www.youtube.com/watch?v=97PkSaWPeKo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GmfuNRwL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YwAetudh1xEth7WcPjkf-4Blrzp42l8jqMDoYAHv5TcTA?e=RTXSy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CDBE"/>
        </a:solidFill>
        <a:effectLst/>
      </p:bgPr>
    </p:bg>
    <p:spTree>
      <p:nvGrpSpPr>
        <p:cNvPr id="1" name="Shape 9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16" name="Google Shape;9816;p31"/>
          <p:cNvGrpSpPr/>
          <p:nvPr/>
        </p:nvGrpSpPr>
        <p:grpSpPr>
          <a:xfrm rot="-8670542">
            <a:off x="7057461" y="3011986"/>
            <a:ext cx="398109" cy="2141153"/>
            <a:chOff x="5686500" y="2272225"/>
            <a:chExt cx="481425" cy="2589250"/>
          </a:xfrm>
        </p:grpSpPr>
        <p:sp>
          <p:nvSpPr>
            <p:cNvPr id="9817" name="Google Shape;9817;p31"/>
            <p:cNvSpPr/>
            <p:nvPr/>
          </p:nvSpPr>
          <p:spPr>
            <a:xfrm>
              <a:off x="5686500" y="3674725"/>
              <a:ext cx="260950" cy="1082650"/>
            </a:xfrm>
            <a:custGeom>
              <a:avLst/>
              <a:gdLst/>
              <a:ahLst/>
              <a:cxnLst/>
              <a:rect l="l" t="t" r="r" b="b"/>
              <a:pathLst>
                <a:path w="10438" h="43306" extrusionOk="0">
                  <a:moveTo>
                    <a:pt x="7833" y="1"/>
                  </a:moveTo>
                  <a:cubicBezTo>
                    <a:pt x="7371" y="1"/>
                    <a:pt x="6972" y="354"/>
                    <a:pt x="6919" y="826"/>
                  </a:cubicBezTo>
                  <a:lnTo>
                    <a:pt x="6917" y="856"/>
                  </a:lnTo>
                  <a:cubicBezTo>
                    <a:pt x="6721" y="2624"/>
                    <a:pt x="6364" y="4312"/>
                    <a:pt x="5698" y="5866"/>
                  </a:cubicBezTo>
                  <a:cubicBezTo>
                    <a:pt x="5050" y="7434"/>
                    <a:pt x="4084" y="8863"/>
                    <a:pt x="3088" y="10468"/>
                  </a:cubicBezTo>
                  <a:cubicBezTo>
                    <a:pt x="2589" y="11280"/>
                    <a:pt x="2092" y="12124"/>
                    <a:pt x="1654" y="13039"/>
                  </a:cubicBezTo>
                  <a:cubicBezTo>
                    <a:pt x="1226" y="13954"/>
                    <a:pt x="864" y="14928"/>
                    <a:pt x="605" y="15926"/>
                  </a:cubicBezTo>
                  <a:cubicBezTo>
                    <a:pt x="331" y="16927"/>
                    <a:pt x="189" y="17942"/>
                    <a:pt x="83" y="18960"/>
                  </a:cubicBezTo>
                  <a:cubicBezTo>
                    <a:pt x="49" y="19968"/>
                    <a:pt x="0" y="20983"/>
                    <a:pt x="91" y="21967"/>
                  </a:cubicBezTo>
                  <a:cubicBezTo>
                    <a:pt x="306" y="25901"/>
                    <a:pt x="1297" y="29668"/>
                    <a:pt x="2718" y="33243"/>
                  </a:cubicBezTo>
                  <a:cubicBezTo>
                    <a:pt x="3455" y="35019"/>
                    <a:pt x="4316" y="36736"/>
                    <a:pt x="5302" y="38373"/>
                  </a:cubicBezTo>
                  <a:cubicBezTo>
                    <a:pt x="6303" y="40015"/>
                    <a:pt x="7369" y="41561"/>
                    <a:pt x="8712" y="43012"/>
                  </a:cubicBezTo>
                  <a:lnTo>
                    <a:pt x="8710" y="43012"/>
                  </a:lnTo>
                  <a:cubicBezTo>
                    <a:pt x="8886" y="43202"/>
                    <a:pt x="9133" y="43306"/>
                    <a:pt x="9386" y="43306"/>
                  </a:cubicBezTo>
                  <a:cubicBezTo>
                    <a:pt x="9540" y="43306"/>
                    <a:pt x="9697" y="43267"/>
                    <a:pt x="9840" y="43185"/>
                  </a:cubicBezTo>
                  <a:cubicBezTo>
                    <a:pt x="10281" y="42933"/>
                    <a:pt x="10437" y="42368"/>
                    <a:pt x="10185" y="41923"/>
                  </a:cubicBezTo>
                  <a:lnTo>
                    <a:pt x="10158" y="41872"/>
                  </a:lnTo>
                  <a:cubicBezTo>
                    <a:pt x="8416" y="38782"/>
                    <a:pt x="6936" y="35440"/>
                    <a:pt x="5813" y="32078"/>
                  </a:cubicBezTo>
                  <a:cubicBezTo>
                    <a:pt x="4693" y="28709"/>
                    <a:pt x="3905" y="25206"/>
                    <a:pt x="3643" y="21742"/>
                  </a:cubicBezTo>
                  <a:cubicBezTo>
                    <a:pt x="3499" y="20024"/>
                    <a:pt x="3580" y="18346"/>
                    <a:pt x="3929" y="16751"/>
                  </a:cubicBezTo>
                  <a:cubicBezTo>
                    <a:pt x="4282" y="15151"/>
                    <a:pt x="4942" y="13636"/>
                    <a:pt x="5789" y="12041"/>
                  </a:cubicBezTo>
                  <a:cubicBezTo>
                    <a:pt x="6645" y="10453"/>
                    <a:pt x="7602" y="8689"/>
                    <a:pt x="8169" y="6752"/>
                  </a:cubicBezTo>
                  <a:cubicBezTo>
                    <a:pt x="8749" y="4816"/>
                    <a:pt x="8903" y="2791"/>
                    <a:pt x="8752" y="856"/>
                  </a:cubicBezTo>
                  <a:cubicBezTo>
                    <a:pt x="8720" y="420"/>
                    <a:pt x="8382" y="58"/>
                    <a:pt x="7934" y="7"/>
                  </a:cubicBezTo>
                  <a:cubicBezTo>
                    <a:pt x="7900" y="3"/>
                    <a:pt x="7866" y="1"/>
                    <a:pt x="7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8" name="Google Shape;9818;p31"/>
            <p:cNvSpPr/>
            <p:nvPr/>
          </p:nvSpPr>
          <p:spPr>
            <a:xfrm>
              <a:off x="5880875" y="2440175"/>
              <a:ext cx="287050" cy="2421300"/>
            </a:xfrm>
            <a:custGeom>
              <a:avLst/>
              <a:gdLst/>
              <a:ahLst/>
              <a:cxnLst/>
              <a:rect l="l" t="t" r="r" b="b"/>
              <a:pathLst>
                <a:path w="11482" h="96852" extrusionOk="0">
                  <a:moveTo>
                    <a:pt x="1659" y="1"/>
                  </a:moveTo>
                  <a:cubicBezTo>
                    <a:pt x="668" y="15235"/>
                    <a:pt x="123" y="30274"/>
                    <a:pt x="66" y="45102"/>
                  </a:cubicBezTo>
                  <a:cubicBezTo>
                    <a:pt x="0" y="61213"/>
                    <a:pt x="514" y="77076"/>
                    <a:pt x="1659" y="92663"/>
                  </a:cubicBezTo>
                  <a:cubicBezTo>
                    <a:pt x="1659" y="93820"/>
                    <a:pt x="2124" y="94870"/>
                    <a:pt x="2877" y="95626"/>
                  </a:cubicBezTo>
                  <a:cubicBezTo>
                    <a:pt x="3631" y="96384"/>
                    <a:pt x="4673" y="96851"/>
                    <a:pt x="5823" y="96851"/>
                  </a:cubicBezTo>
                  <a:cubicBezTo>
                    <a:pt x="8128" y="96851"/>
                    <a:pt x="9990" y="94972"/>
                    <a:pt x="9990" y="92663"/>
                  </a:cubicBezTo>
                  <a:cubicBezTo>
                    <a:pt x="10968" y="77015"/>
                    <a:pt x="11470" y="61472"/>
                    <a:pt x="11477" y="46007"/>
                  </a:cubicBezTo>
                  <a:cubicBezTo>
                    <a:pt x="11482" y="30575"/>
                    <a:pt x="10993" y="15242"/>
                    <a:pt x="9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9" name="Google Shape;9819;p31"/>
            <p:cNvSpPr/>
            <p:nvPr/>
          </p:nvSpPr>
          <p:spPr>
            <a:xfrm>
              <a:off x="5922350" y="2272225"/>
              <a:ext cx="208275" cy="167975"/>
            </a:xfrm>
            <a:custGeom>
              <a:avLst/>
              <a:gdLst/>
              <a:ahLst/>
              <a:cxnLst/>
              <a:rect l="l" t="t" r="r" b="b"/>
              <a:pathLst>
                <a:path w="8331" h="6719" extrusionOk="0">
                  <a:moveTo>
                    <a:pt x="4165" y="0"/>
                  </a:moveTo>
                  <a:cubicBezTo>
                    <a:pt x="3993" y="0"/>
                    <a:pt x="3820" y="86"/>
                    <a:pt x="3721" y="257"/>
                  </a:cubicBezTo>
                  <a:lnTo>
                    <a:pt x="0" y="6719"/>
                  </a:lnTo>
                  <a:lnTo>
                    <a:pt x="8331" y="6719"/>
                  </a:lnTo>
                  <a:lnTo>
                    <a:pt x="4607" y="257"/>
                  </a:lnTo>
                  <a:cubicBezTo>
                    <a:pt x="4509" y="86"/>
                    <a:pt x="4337" y="0"/>
                    <a:pt x="4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0" name="Google Shape;9820;p31"/>
            <p:cNvSpPr/>
            <p:nvPr/>
          </p:nvSpPr>
          <p:spPr>
            <a:xfrm>
              <a:off x="5880875" y="3567725"/>
              <a:ext cx="286925" cy="1293750"/>
            </a:xfrm>
            <a:custGeom>
              <a:avLst/>
              <a:gdLst/>
              <a:ahLst/>
              <a:cxnLst/>
              <a:rect l="l" t="t" r="r" b="b"/>
              <a:pathLst>
                <a:path w="11477" h="51750" extrusionOk="0">
                  <a:moveTo>
                    <a:pt x="66" y="0"/>
                  </a:moveTo>
                  <a:lnTo>
                    <a:pt x="66" y="0"/>
                  </a:lnTo>
                  <a:cubicBezTo>
                    <a:pt x="0" y="16111"/>
                    <a:pt x="514" y="31974"/>
                    <a:pt x="1659" y="47561"/>
                  </a:cubicBezTo>
                  <a:cubicBezTo>
                    <a:pt x="1659" y="48718"/>
                    <a:pt x="2124" y="49768"/>
                    <a:pt x="2877" y="50524"/>
                  </a:cubicBezTo>
                  <a:cubicBezTo>
                    <a:pt x="3631" y="51282"/>
                    <a:pt x="4673" y="51749"/>
                    <a:pt x="5823" y="51749"/>
                  </a:cubicBezTo>
                  <a:cubicBezTo>
                    <a:pt x="8128" y="51749"/>
                    <a:pt x="9990" y="49870"/>
                    <a:pt x="9990" y="47561"/>
                  </a:cubicBezTo>
                  <a:cubicBezTo>
                    <a:pt x="10968" y="31913"/>
                    <a:pt x="11470" y="16370"/>
                    <a:pt x="11477" y="905"/>
                  </a:cubicBezTo>
                  <a:lnTo>
                    <a:pt x="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1" name="Google Shape;9821;p31"/>
            <p:cNvSpPr/>
            <p:nvPr/>
          </p:nvSpPr>
          <p:spPr>
            <a:xfrm>
              <a:off x="5954500" y="3306675"/>
              <a:ext cx="150975" cy="825125"/>
            </a:xfrm>
            <a:custGeom>
              <a:avLst/>
              <a:gdLst/>
              <a:ahLst/>
              <a:cxnLst/>
              <a:rect l="l" t="t" r="r" b="b"/>
              <a:pathLst>
                <a:path w="6039" h="33005" extrusionOk="0">
                  <a:moveTo>
                    <a:pt x="3020" y="0"/>
                  </a:moveTo>
                  <a:cubicBezTo>
                    <a:pt x="2220" y="0"/>
                    <a:pt x="1452" y="1740"/>
                    <a:pt x="887" y="4835"/>
                  </a:cubicBezTo>
                  <a:cubicBezTo>
                    <a:pt x="319" y="7930"/>
                    <a:pt x="1" y="12125"/>
                    <a:pt x="1" y="16502"/>
                  </a:cubicBezTo>
                  <a:cubicBezTo>
                    <a:pt x="1" y="20879"/>
                    <a:pt x="319" y="25077"/>
                    <a:pt x="887" y="28172"/>
                  </a:cubicBezTo>
                  <a:cubicBezTo>
                    <a:pt x="1452" y="31267"/>
                    <a:pt x="2220" y="33004"/>
                    <a:pt x="3020" y="33004"/>
                  </a:cubicBezTo>
                  <a:cubicBezTo>
                    <a:pt x="3820" y="33004"/>
                    <a:pt x="4588" y="31267"/>
                    <a:pt x="5153" y="28172"/>
                  </a:cubicBezTo>
                  <a:cubicBezTo>
                    <a:pt x="5721" y="25077"/>
                    <a:pt x="6039" y="20879"/>
                    <a:pt x="6039" y="16502"/>
                  </a:cubicBezTo>
                  <a:cubicBezTo>
                    <a:pt x="6039" y="12125"/>
                    <a:pt x="5721" y="7930"/>
                    <a:pt x="5153" y="4835"/>
                  </a:cubicBezTo>
                  <a:cubicBezTo>
                    <a:pt x="4588" y="1740"/>
                    <a:pt x="3820" y="0"/>
                    <a:pt x="3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2" name="Google Shape;9822;p31"/>
          <p:cNvSpPr/>
          <p:nvPr/>
        </p:nvSpPr>
        <p:spPr>
          <a:xfrm rot="-4499992">
            <a:off x="6964849" y="103111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23" name="Google Shape;9823;p31"/>
          <p:cNvGrpSpPr/>
          <p:nvPr/>
        </p:nvGrpSpPr>
        <p:grpSpPr>
          <a:xfrm flipH="1">
            <a:off x="1753230" y="283224"/>
            <a:ext cx="1356637" cy="1528669"/>
            <a:chOff x="6638425" y="262025"/>
            <a:chExt cx="1356637" cy="1528669"/>
          </a:xfrm>
        </p:grpSpPr>
        <p:sp>
          <p:nvSpPr>
            <p:cNvPr id="9824" name="Google Shape;9824;p31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5" name="Google Shape;9825;p31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6" name="Google Shape;9826;p31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7" name="Google Shape;9827;p31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8" name="Google Shape;9828;p31"/>
          <p:cNvSpPr/>
          <p:nvPr/>
        </p:nvSpPr>
        <p:spPr>
          <a:xfrm>
            <a:off x="1508413" y="349588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B838F3B-1023-4B35-AD43-CEFE7203A1FE}"/>
              </a:ext>
            </a:extLst>
          </p:cNvPr>
          <p:cNvSpPr/>
          <p:nvPr/>
        </p:nvSpPr>
        <p:spPr>
          <a:xfrm>
            <a:off x="1144067" y="588493"/>
            <a:ext cx="72377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>
                <a:latin typeface="Century Gothic" panose="020B0502020202020204" pitchFamily="34" charset="0"/>
              </a:rPr>
              <a:t>SEMANA 7 PERIODO 2 </a:t>
            </a:r>
          </a:p>
          <a:p>
            <a:pPr algn="just"/>
            <a:r>
              <a:rPr lang="es-CO" sz="2400" dirty="0">
                <a:latin typeface="Century Gothic" panose="020B0502020202020204" pitchFamily="34" charset="0"/>
              </a:rPr>
              <a:t>MAYO 26 AL 30</a:t>
            </a:r>
          </a:p>
          <a:p>
            <a:pPr algn="just"/>
            <a:endParaRPr lang="es-CO" sz="2400" b="1" dirty="0">
              <a:latin typeface="Century Gothic" panose="020B0502020202020204" pitchFamily="34" charset="0"/>
            </a:endParaRPr>
          </a:p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LECTURA CRÍTICA</a:t>
            </a: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r>
              <a:rPr lang="es-ES" sz="2400" b="1" dirty="0"/>
              <a:t>EJE: Ciudadano ambiental activo</a:t>
            </a:r>
            <a:r>
              <a:rPr lang="es-ES" sz="2400" dirty="0"/>
              <a:t> </a:t>
            </a:r>
          </a:p>
          <a:p>
            <a:r>
              <a:rPr lang="es-ES" sz="2400" dirty="0"/>
              <a:t>Desarrollo habilidades </a:t>
            </a:r>
            <a:r>
              <a:rPr lang="es-ES" sz="2400" dirty="0" err="1"/>
              <a:t>lecto</a:t>
            </a:r>
            <a:r>
              <a:rPr lang="es-ES" sz="2400" dirty="0"/>
              <a:t> escriturales y de comprensión a través de la lectura de textos breves que incluyen palabras con las consonantes n y d, para identificar información y ampliar mi vocabulario.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16" name="Google Shape;9816;p31"/>
          <p:cNvGrpSpPr/>
          <p:nvPr/>
        </p:nvGrpSpPr>
        <p:grpSpPr>
          <a:xfrm rot="-8670542">
            <a:off x="7057461" y="3011986"/>
            <a:ext cx="398109" cy="2141153"/>
            <a:chOff x="5686500" y="2272225"/>
            <a:chExt cx="481425" cy="2589250"/>
          </a:xfrm>
        </p:grpSpPr>
        <p:sp>
          <p:nvSpPr>
            <p:cNvPr id="9817" name="Google Shape;9817;p31"/>
            <p:cNvSpPr/>
            <p:nvPr/>
          </p:nvSpPr>
          <p:spPr>
            <a:xfrm>
              <a:off x="5686500" y="3674725"/>
              <a:ext cx="260950" cy="1082650"/>
            </a:xfrm>
            <a:custGeom>
              <a:avLst/>
              <a:gdLst/>
              <a:ahLst/>
              <a:cxnLst/>
              <a:rect l="l" t="t" r="r" b="b"/>
              <a:pathLst>
                <a:path w="10438" h="43306" extrusionOk="0">
                  <a:moveTo>
                    <a:pt x="7833" y="1"/>
                  </a:moveTo>
                  <a:cubicBezTo>
                    <a:pt x="7371" y="1"/>
                    <a:pt x="6972" y="354"/>
                    <a:pt x="6919" y="826"/>
                  </a:cubicBezTo>
                  <a:lnTo>
                    <a:pt x="6917" y="856"/>
                  </a:lnTo>
                  <a:cubicBezTo>
                    <a:pt x="6721" y="2624"/>
                    <a:pt x="6364" y="4312"/>
                    <a:pt x="5698" y="5866"/>
                  </a:cubicBezTo>
                  <a:cubicBezTo>
                    <a:pt x="5050" y="7434"/>
                    <a:pt x="4084" y="8863"/>
                    <a:pt x="3088" y="10468"/>
                  </a:cubicBezTo>
                  <a:cubicBezTo>
                    <a:pt x="2589" y="11280"/>
                    <a:pt x="2092" y="12124"/>
                    <a:pt x="1654" y="13039"/>
                  </a:cubicBezTo>
                  <a:cubicBezTo>
                    <a:pt x="1226" y="13954"/>
                    <a:pt x="864" y="14928"/>
                    <a:pt x="605" y="15926"/>
                  </a:cubicBezTo>
                  <a:cubicBezTo>
                    <a:pt x="331" y="16927"/>
                    <a:pt x="189" y="17942"/>
                    <a:pt x="83" y="18960"/>
                  </a:cubicBezTo>
                  <a:cubicBezTo>
                    <a:pt x="49" y="19968"/>
                    <a:pt x="0" y="20983"/>
                    <a:pt x="91" y="21967"/>
                  </a:cubicBezTo>
                  <a:cubicBezTo>
                    <a:pt x="306" y="25901"/>
                    <a:pt x="1297" y="29668"/>
                    <a:pt x="2718" y="33243"/>
                  </a:cubicBezTo>
                  <a:cubicBezTo>
                    <a:pt x="3455" y="35019"/>
                    <a:pt x="4316" y="36736"/>
                    <a:pt x="5302" y="38373"/>
                  </a:cubicBezTo>
                  <a:cubicBezTo>
                    <a:pt x="6303" y="40015"/>
                    <a:pt x="7369" y="41561"/>
                    <a:pt x="8712" y="43012"/>
                  </a:cubicBezTo>
                  <a:lnTo>
                    <a:pt x="8710" y="43012"/>
                  </a:lnTo>
                  <a:cubicBezTo>
                    <a:pt x="8886" y="43202"/>
                    <a:pt x="9133" y="43306"/>
                    <a:pt x="9386" y="43306"/>
                  </a:cubicBezTo>
                  <a:cubicBezTo>
                    <a:pt x="9540" y="43306"/>
                    <a:pt x="9697" y="43267"/>
                    <a:pt x="9840" y="43185"/>
                  </a:cubicBezTo>
                  <a:cubicBezTo>
                    <a:pt x="10281" y="42933"/>
                    <a:pt x="10437" y="42368"/>
                    <a:pt x="10185" y="41923"/>
                  </a:cubicBezTo>
                  <a:lnTo>
                    <a:pt x="10158" y="41872"/>
                  </a:lnTo>
                  <a:cubicBezTo>
                    <a:pt x="8416" y="38782"/>
                    <a:pt x="6936" y="35440"/>
                    <a:pt x="5813" y="32078"/>
                  </a:cubicBezTo>
                  <a:cubicBezTo>
                    <a:pt x="4693" y="28709"/>
                    <a:pt x="3905" y="25206"/>
                    <a:pt x="3643" y="21742"/>
                  </a:cubicBezTo>
                  <a:cubicBezTo>
                    <a:pt x="3499" y="20024"/>
                    <a:pt x="3580" y="18346"/>
                    <a:pt x="3929" y="16751"/>
                  </a:cubicBezTo>
                  <a:cubicBezTo>
                    <a:pt x="4282" y="15151"/>
                    <a:pt x="4942" y="13636"/>
                    <a:pt x="5789" y="12041"/>
                  </a:cubicBezTo>
                  <a:cubicBezTo>
                    <a:pt x="6645" y="10453"/>
                    <a:pt x="7602" y="8689"/>
                    <a:pt x="8169" y="6752"/>
                  </a:cubicBezTo>
                  <a:cubicBezTo>
                    <a:pt x="8749" y="4816"/>
                    <a:pt x="8903" y="2791"/>
                    <a:pt x="8752" y="856"/>
                  </a:cubicBezTo>
                  <a:cubicBezTo>
                    <a:pt x="8720" y="420"/>
                    <a:pt x="8382" y="58"/>
                    <a:pt x="7934" y="7"/>
                  </a:cubicBezTo>
                  <a:cubicBezTo>
                    <a:pt x="7900" y="3"/>
                    <a:pt x="7866" y="1"/>
                    <a:pt x="7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8" name="Google Shape;9818;p31"/>
            <p:cNvSpPr/>
            <p:nvPr/>
          </p:nvSpPr>
          <p:spPr>
            <a:xfrm>
              <a:off x="5880875" y="2440175"/>
              <a:ext cx="287050" cy="2421300"/>
            </a:xfrm>
            <a:custGeom>
              <a:avLst/>
              <a:gdLst/>
              <a:ahLst/>
              <a:cxnLst/>
              <a:rect l="l" t="t" r="r" b="b"/>
              <a:pathLst>
                <a:path w="11482" h="96852" extrusionOk="0">
                  <a:moveTo>
                    <a:pt x="1659" y="1"/>
                  </a:moveTo>
                  <a:cubicBezTo>
                    <a:pt x="668" y="15235"/>
                    <a:pt x="123" y="30274"/>
                    <a:pt x="66" y="45102"/>
                  </a:cubicBezTo>
                  <a:cubicBezTo>
                    <a:pt x="0" y="61213"/>
                    <a:pt x="514" y="77076"/>
                    <a:pt x="1659" y="92663"/>
                  </a:cubicBezTo>
                  <a:cubicBezTo>
                    <a:pt x="1659" y="93820"/>
                    <a:pt x="2124" y="94870"/>
                    <a:pt x="2877" y="95626"/>
                  </a:cubicBezTo>
                  <a:cubicBezTo>
                    <a:pt x="3631" y="96384"/>
                    <a:pt x="4673" y="96851"/>
                    <a:pt x="5823" y="96851"/>
                  </a:cubicBezTo>
                  <a:cubicBezTo>
                    <a:pt x="8128" y="96851"/>
                    <a:pt x="9990" y="94972"/>
                    <a:pt x="9990" y="92663"/>
                  </a:cubicBezTo>
                  <a:cubicBezTo>
                    <a:pt x="10968" y="77015"/>
                    <a:pt x="11470" y="61472"/>
                    <a:pt x="11477" y="46007"/>
                  </a:cubicBezTo>
                  <a:cubicBezTo>
                    <a:pt x="11482" y="30575"/>
                    <a:pt x="10993" y="15242"/>
                    <a:pt x="9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9" name="Google Shape;9819;p31"/>
            <p:cNvSpPr/>
            <p:nvPr/>
          </p:nvSpPr>
          <p:spPr>
            <a:xfrm>
              <a:off x="5922350" y="2272225"/>
              <a:ext cx="208275" cy="167975"/>
            </a:xfrm>
            <a:custGeom>
              <a:avLst/>
              <a:gdLst/>
              <a:ahLst/>
              <a:cxnLst/>
              <a:rect l="l" t="t" r="r" b="b"/>
              <a:pathLst>
                <a:path w="8331" h="6719" extrusionOk="0">
                  <a:moveTo>
                    <a:pt x="4165" y="0"/>
                  </a:moveTo>
                  <a:cubicBezTo>
                    <a:pt x="3993" y="0"/>
                    <a:pt x="3820" y="86"/>
                    <a:pt x="3721" y="257"/>
                  </a:cubicBezTo>
                  <a:lnTo>
                    <a:pt x="0" y="6719"/>
                  </a:lnTo>
                  <a:lnTo>
                    <a:pt x="8331" y="6719"/>
                  </a:lnTo>
                  <a:lnTo>
                    <a:pt x="4607" y="257"/>
                  </a:lnTo>
                  <a:cubicBezTo>
                    <a:pt x="4509" y="86"/>
                    <a:pt x="4337" y="0"/>
                    <a:pt x="4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0" name="Google Shape;9820;p31"/>
            <p:cNvSpPr/>
            <p:nvPr/>
          </p:nvSpPr>
          <p:spPr>
            <a:xfrm>
              <a:off x="5880875" y="3567725"/>
              <a:ext cx="286925" cy="1293750"/>
            </a:xfrm>
            <a:custGeom>
              <a:avLst/>
              <a:gdLst/>
              <a:ahLst/>
              <a:cxnLst/>
              <a:rect l="l" t="t" r="r" b="b"/>
              <a:pathLst>
                <a:path w="11477" h="51750" extrusionOk="0">
                  <a:moveTo>
                    <a:pt x="66" y="0"/>
                  </a:moveTo>
                  <a:lnTo>
                    <a:pt x="66" y="0"/>
                  </a:lnTo>
                  <a:cubicBezTo>
                    <a:pt x="0" y="16111"/>
                    <a:pt x="514" y="31974"/>
                    <a:pt x="1659" y="47561"/>
                  </a:cubicBezTo>
                  <a:cubicBezTo>
                    <a:pt x="1659" y="48718"/>
                    <a:pt x="2124" y="49768"/>
                    <a:pt x="2877" y="50524"/>
                  </a:cubicBezTo>
                  <a:cubicBezTo>
                    <a:pt x="3631" y="51282"/>
                    <a:pt x="4673" y="51749"/>
                    <a:pt x="5823" y="51749"/>
                  </a:cubicBezTo>
                  <a:cubicBezTo>
                    <a:pt x="8128" y="51749"/>
                    <a:pt x="9990" y="49870"/>
                    <a:pt x="9990" y="47561"/>
                  </a:cubicBezTo>
                  <a:cubicBezTo>
                    <a:pt x="10968" y="31913"/>
                    <a:pt x="11470" y="16370"/>
                    <a:pt x="11477" y="905"/>
                  </a:cubicBezTo>
                  <a:lnTo>
                    <a:pt x="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1" name="Google Shape;9821;p31"/>
            <p:cNvSpPr/>
            <p:nvPr/>
          </p:nvSpPr>
          <p:spPr>
            <a:xfrm>
              <a:off x="5954500" y="3306675"/>
              <a:ext cx="150975" cy="825125"/>
            </a:xfrm>
            <a:custGeom>
              <a:avLst/>
              <a:gdLst/>
              <a:ahLst/>
              <a:cxnLst/>
              <a:rect l="l" t="t" r="r" b="b"/>
              <a:pathLst>
                <a:path w="6039" h="33005" extrusionOk="0">
                  <a:moveTo>
                    <a:pt x="3020" y="0"/>
                  </a:moveTo>
                  <a:cubicBezTo>
                    <a:pt x="2220" y="0"/>
                    <a:pt x="1452" y="1740"/>
                    <a:pt x="887" y="4835"/>
                  </a:cubicBezTo>
                  <a:cubicBezTo>
                    <a:pt x="319" y="7930"/>
                    <a:pt x="1" y="12125"/>
                    <a:pt x="1" y="16502"/>
                  </a:cubicBezTo>
                  <a:cubicBezTo>
                    <a:pt x="1" y="20879"/>
                    <a:pt x="319" y="25077"/>
                    <a:pt x="887" y="28172"/>
                  </a:cubicBezTo>
                  <a:cubicBezTo>
                    <a:pt x="1452" y="31267"/>
                    <a:pt x="2220" y="33004"/>
                    <a:pt x="3020" y="33004"/>
                  </a:cubicBezTo>
                  <a:cubicBezTo>
                    <a:pt x="3820" y="33004"/>
                    <a:pt x="4588" y="31267"/>
                    <a:pt x="5153" y="28172"/>
                  </a:cubicBezTo>
                  <a:cubicBezTo>
                    <a:pt x="5721" y="25077"/>
                    <a:pt x="6039" y="20879"/>
                    <a:pt x="6039" y="16502"/>
                  </a:cubicBezTo>
                  <a:cubicBezTo>
                    <a:pt x="6039" y="12125"/>
                    <a:pt x="5721" y="7930"/>
                    <a:pt x="5153" y="4835"/>
                  </a:cubicBezTo>
                  <a:cubicBezTo>
                    <a:pt x="4588" y="1740"/>
                    <a:pt x="3820" y="0"/>
                    <a:pt x="3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2" name="Google Shape;9822;p31"/>
          <p:cNvSpPr/>
          <p:nvPr/>
        </p:nvSpPr>
        <p:spPr>
          <a:xfrm rot="-4499992">
            <a:off x="6964849" y="103111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23" name="Google Shape;9823;p31"/>
          <p:cNvGrpSpPr/>
          <p:nvPr/>
        </p:nvGrpSpPr>
        <p:grpSpPr>
          <a:xfrm flipH="1">
            <a:off x="1753230" y="283224"/>
            <a:ext cx="1356637" cy="1528669"/>
            <a:chOff x="6638425" y="262025"/>
            <a:chExt cx="1356637" cy="1528669"/>
          </a:xfrm>
        </p:grpSpPr>
        <p:sp>
          <p:nvSpPr>
            <p:cNvPr id="9824" name="Google Shape;9824;p31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5" name="Google Shape;9825;p31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6" name="Google Shape;9826;p31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7" name="Google Shape;9827;p31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8" name="Google Shape;9828;p31"/>
          <p:cNvSpPr/>
          <p:nvPr/>
        </p:nvSpPr>
        <p:spPr>
          <a:xfrm>
            <a:off x="1508413" y="349588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A2C827A3-748B-4A87-8625-A8D8624D5391}"/>
              </a:ext>
            </a:extLst>
          </p:cNvPr>
          <p:cNvSpPr/>
          <p:nvPr/>
        </p:nvSpPr>
        <p:spPr>
          <a:xfrm>
            <a:off x="1153841" y="603324"/>
            <a:ext cx="763030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b="1" dirty="0"/>
              <a:t>Activador cognitivo: Tiempo 5 minutos </a:t>
            </a:r>
            <a:r>
              <a:rPr lang="es-ES" sz="1200" dirty="0"/>
              <a:t> </a:t>
            </a:r>
          </a:p>
          <a:p>
            <a:r>
              <a:rPr lang="es-ES" sz="1200" b="1" dirty="0">
                <a:hlinkClick r:id="rId3"/>
              </a:rPr>
              <a:t>https://www.youtube.com/watch?v=jlPFq0Hs0eY</a:t>
            </a:r>
            <a:r>
              <a:rPr lang="es-ES" sz="1200" b="1" dirty="0"/>
              <a:t>  </a:t>
            </a:r>
            <a:endParaRPr lang="es-ES" sz="1200" dirty="0"/>
          </a:p>
          <a:p>
            <a:r>
              <a:rPr lang="es-ES" sz="1200" b="1" dirty="0">
                <a:hlinkClick r:id="rId4"/>
              </a:rPr>
              <a:t>https://www.youtube.com/watch?v=97PkSaWPeKo</a:t>
            </a:r>
            <a:r>
              <a:rPr lang="es-ES" sz="1200" b="1" dirty="0"/>
              <a:t>  </a:t>
            </a:r>
            <a:endParaRPr lang="es-ES" sz="1200" dirty="0"/>
          </a:p>
          <a:p>
            <a:r>
              <a:rPr lang="es-ES" sz="1200" b="1" dirty="0"/>
              <a:t>Desarrollo: Tiempo 45 minutos</a:t>
            </a:r>
            <a:r>
              <a:rPr lang="es-ES" sz="1200" dirty="0"/>
              <a:t> </a:t>
            </a:r>
          </a:p>
          <a:p>
            <a:r>
              <a:rPr lang="es-ES" sz="1200" b="1" dirty="0"/>
              <a:t>Técnica cooperativa – todos para uno</a:t>
            </a:r>
            <a:r>
              <a:rPr lang="es-ES" sz="1200" dirty="0"/>
              <a:t> </a:t>
            </a:r>
          </a:p>
          <a:p>
            <a:r>
              <a:rPr lang="es-ES" sz="1200" dirty="0"/>
              <a:t>Se propone un trabajo de preparación para las pruebas bimestrales y de reconocimiento de las consonantes N-n y D-d, lectura y escritura de oraciones. </a:t>
            </a:r>
          </a:p>
          <a:p>
            <a:r>
              <a:rPr lang="es-ES" sz="1200" dirty="0"/>
              <a:t>Actividad conjunta y grupal de comprensión lectora. </a:t>
            </a:r>
          </a:p>
          <a:p>
            <a:r>
              <a:rPr lang="es-ES" sz="1200" dirty="0">
                <a:hlinkClick r:id="rId5"/>
              </a:rPr>
              <a:t>ACTIVIDAD SEMANA 7.docx</a:t>
            </a:r>
            <a:r>
              <a:rPr lang="es-ES" sz="1200" dirty="0"/>
              <a:t> </a:t>
            </a:r>
          </a:p>
          <a:p>
            <a:r>
              <a:rPr lang="es-ES" sz="1200" b="1" dirty="0"/>
              <a:t>Orientación de la atención: </a:t>
            </a:r>
            <a:r>
              <a:rPr lang="es-ES" sz="1200" dirty="0"/>
              <a:t>Los niños realizan</a:t>
            </a:r>
            <a:r>
              <a:rPr lang="es-ES" sz="1200" b="1" dirty="0"/>
              <a:t> </a:t>
            </a:r>
            <a:r>
              <a:rPr lang="es-ES" sz="1200" dirty="0"/>
              <a:t>la lectura de palabras y los ejercicios propuestos. En la mesa cooperativa de manera individual, pero con apoyo grupal en la escritura y comprensión de la lectura.  </a:t>
            </a:r>
          </a:p>
          <a:p>
            <a:r>
              <a:rPr lang="es-ES" sz="1200" dirty="0">
                <a:hlinkClick r:id="rId6"/>
              </a:rPr>
              <a:t>D - d INSTRUCTIONS INTEGRATING GUIDE 2025.docx</a:t>
            </a:r>
            <a:r>
              <a:rPr lang="es-ES" sz="1200" dirty="0"/>
              <a:t> </a:t>
            </a:r>
          </a:p>
          <a:p>
            <a:r>
              <a:rPr lang="es-ES" sz="1200" dirty="0"/>
              <a:t>Se desarrolla la siguiente actividad con guía de la docente en cada grupo.  </a:t>
            </a:r>
          </a:p>
          <a:p>
            <a:r>
              <a:rPr lang="es-ES" sz="1200" b="1" dirty="0"/>
              <a:t>Procesamiento de la información: </a:t>
            </a:r>
            <a:r>
              <a:rPr lang="es-ES" sz="1200" dirty="0"/>
              <a:t>Se realiza la actividad de manera grupal para afianzar los procesos lectores y preparación del </a:t>
            </a:r>
            <a:r>
              <a:rPr lang="es-ES" sz="1200" dirty="0" err="1"/>
              <a:t>quiz</a:t>
            </a:r>
            <a:r>
              <a:rPr lang="es-ES" sz="1200" dirty="0"/>
              <a:t> y bimestrales. </a:t>
            </a:r>
          </a:p>
          <a:p>
            <a:r>
              <a:rPr lang="es-ES" sz="1200" b="1" dirty="0"/>
              <a:t>Cierre: S</a:t>
            </a:r>
            <a:r>
              <a:rPr lang="es-ES" sz="1200" dirty="0"/>
              <a:t>e realizará lectura de palabras de la consonante D-d consonante con el material empleado previo a esta planeación.  </a:t>
            </a:r>
          </a:p>
          <a:p>
            <a:r>
              <a:rPr lang="es-ES" sz="1200" dirty="0"/>
              <a:t>-Cada estudiante deberá indicar a través de la rutina de pensamiento el boleto de salida, que consiste en la lectura de 2 palabras del vocabulario propuesto.  </a:t>
            </a:r>
          </a:p>
          <a:p>
            <a:endParaRPr lang="es-ES" b="0" i="0" dirty="0">
              <a:solidFill>
                <a:srgbClr val="000000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076483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90EF177-5463-44FD-A11E-D88CA23EE972}"/>
              </a:ext>
            </a:extLst>
          </p:cNvPr>
          <p:cNvSpPr/>
          <p:nvPr/>
        </p:nvSpPr>
        <p:spPr>
          <a:xfrm>
            <a:off x="1235686" y="506522"/>
            <a:ext cx="72377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>
                <a:latin typeface="Century Gothic" panose="020B0502020202020204" pitchFamily="34" charset="0"/>
              </a:rPr>
              <a:t>SEMANA 7 PERIODO 2 </a:t>
            </a:r>
          </a:p>
          <a:p>
            <a:pPr algn="just"/>
            <a:r>
              <a:rPr lang="es-CO" sz="2000" dirty="0">
                <a:latin typeface="Century Gothic" panose="020B0502020202020204" pitchFamily="34" charset="0"/>
              </a:rPr>
              <a:t>MAYO 26 AL 30</a:t>
            </a:r>
          </a:p>
          <a:p>
            <a:pPr algn="just"/>
            <a:endParaRPr lang="es-CO" sz="2000" b="1" dirty="0">
              <a:latin typeface="Century Gothic" panose="020B0502020202020204" pitchFamily="34" charset="0"/>
            </a:endParaRPr>
          </a:p>
          <a:p>
            <a:pPr algn="just"/>
            <a:r>
              <a:rPr lang="es-CO" sz="2000" b="1" dirty="0">
                <a:latin typeface="Century Gothic" panose="020B0502020202020204" pitchFamily="34" charset="0"/>
              </a:rPr>
              <a:t>LECTURA CRÍTICA</a:t>
            </a:r>
          </a:p>
          <a:p>
            <a:pPr algn="just"/>
            <a:r>
              <a:rPr lang="es-ES" sz="2000" b="1" dirty="0">
                <a:latin typeface="Century Gothic" panose="020B0502020202020204" pitchFamily="34" charset="0"/>
              </a:rPr>
              <a:t>Segunda Sesión</a:t>
            </a:r>
            <a:endParaRPr lang="es-CO" sz="2000" b="1" dirty="0">
              <a:latin typeface="Century Gothic" panose="020B0502020202020204" pitchFamily="34" charset="0"/>
            </a:endParaRPr>
          </a:p>
          <a:p>
            <a:pPr algn="just"/>
            <a:endParaRPr lang="es-CO" sz="2000" dirty="0">
              <a:latin typeface="Century Gothic" panose="020B0502020202020204" pitchFamily="34" charset="0"/>
            </a:endParaRPr>
          </a:p>
          <a:p>
            <a:r>
              <a:rPr lang="es-ES" sz="2000" b="1" dirty="0"/>
              <a:t>EJE: Ciudadano ambiental activo</a:t>
            </a:r>
          </a:p>
          <a:p>
            <a:r>
              <a:rPr lang="es-ES" sz="2000" dirty="0"/>
              <a:t>Reconozco vocabulario de palabras y lectura de oraciones con las consonantes vistas y trabajadas a través del desarrollo y presentación de un </a:t>
            </a:r>
            <a:r>
              <a:rPr lang="es-ES" sz="2000" dirty="0" err="1"/>
              <a:t>quiz</a:t>
            </a:r>
            <a:r>
              <a:rPr lang="es-ES" sz="2000" dirty="0"/>
              <a:t>, para dar solución a procesos </a:t>
            </a:r>
            <a:r>
              <a:rPr lang="es-ES" sz="2000" dirty="0" err="1"/>
              <a:t>lecto</a:t>
            </a:r>
            <a:r>
              <a:rPr lang="es-ES" sz="2000" dirty="0"/>
              <a:t> escriturales y niveles de competencias de la lectura crítica. </a:t>
            </a:r>
          </a:p>
          <a:p>
            <a:br>
              <a:rPr lang="es-ES" sz="2000" dirty="0"/>
            </a:br>
            <a:r>
              <a:rPr lang="es-E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7299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CD0ECFA-4703-47FC-9390-0262B53CAB49}"/>
              </a:ext>
            </a:extLst>
          </p:cNvPr>
          <p:cNvSpPr/>
          <p:nvPr/>
        </p:nvSpPr>
        <p:spPr>
          <a:xfrm>
            <a:off x="1128918" y="543232"/>
            <a:ext cx="771564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b="1" dirty="0"/>
              <a:t>Activador cognitivo: </a:t>
            </a:r>
            <a:r>
              <a:rPr lang="es-ES" sz="1800" b="1" dirty="0">
                <a:hlinkClick r:id="rId3"/>
              </a:rPr>
              <a:t>https://www.youtube.com/watch?v=aGmfuNRwLng</a:t>
            </a:r>
            <a:r>
              <a:rPr lang="es-ES" sz="1800" b="1" dirty="0"/>
              <a:t> </a:t>
            </a:r>
            <a:r>
              <a:rPr lang="es-ES" sz="1800" dirty="0"/>
              <a:t> </a:t>
            </a:r>
          </a:p>
          <a:p>
            <a:r>
              <a:rPr lang="es-ES" sz="1800" b="1" dirty="0"/>
              <a:t>Metodología: </a:t>
            </a:r>
            <a:r>
              <a:rPr lang="es-ES" sz="1800" dirty="0"/>
              <a:t>Aplicación de </a:t>
            </a:r>
            <a:r>
              <a:rPr lang="es-ES" sz="1800" dirty="0" err="1"/>
              <a:t>quiz</a:t>
            </a:r>
            <a:r>
              <a:rPr lang="es-ES" sz="1800" dirty="0"/>
              <a:t> evaluativo previo y de entrenamiento para la prueba bimestral. </a:t>
            </a:r>
          </a:p>
          <a:p>
            <a:r>
              <a:rPr lang="es-ES" sz="1800" b="1" dirty="0"/>
              <a:t>Desarrollo:</a:t>
            </a:r>
            <a:r>
              <a:rPr lang="es-ES" sz="1800" dirty="0"/>
              <a:t> Se proyecta el </a:t>
            </a:r>
            <a:r>
              <a:rPr lang="es-ES" sz="1800" dirty="0" err="1"/>
              <a:t>quiz</a:t>
            </a:r>
            <a:r>
              <a:rPr lang="es-ES" sz="1800" dirty="0"/>
              <a:t> a través del video </a:t>
            </a:r>
            <a:r>
              <a:rPr lang="es-ES" sz="1800" dirty="0" err="1"/>
              <a:t>beam</a:t>
            </a:r>
            <a:r>
              <a:rPr lang="es-ES" sz="1800" dirty="0"/>
              <a:t>, el cual se explica punto por punto y se entrega de manera física. Se empleará aproximadamente 2 sesiones de clase para su realización. Teniendo en cuenta el grado de escolaridad y las habilidades de los niños para alcanzar el propósito </a:t>
            </a:r>
          </a:p>
          <a:p>
            <a:r>
              <a:rPr lang="es-ES" sz="1800" b="1" dirty="0"/>
              <a:t>Orientación de la atención: </a:t>
            </a:r>
            <a:r>
              <a:rPr lang="es-ES" sz="1800" dirty="0"/>
              <a:t>Antes de iniciar el </a:t>
            </a:r>
            <a:r>
              <a:rPr lang="es-ES" sz="1800" dirty="0" err="1"/>
              <a:t>quiz</a:t>
            </a:r>
            <a:r>
              <a:rPr lang="es-ES" sz="1800" dirty="0"/>
              <a:t>, se enfatiza en el vídeo visto, así mismo, se indica la importancia de la aplicación del </a:t>
            </a:r>
            <a:r>
              <a:rPr lang="es-ES" sz="1800" dirty="0" err="1"/>
              <a:t>quiz</a:t>
            </a:r>
            <a:r>
              <a:rPr lang="es-ES" sz="1800" dirty="0"/>
              <a:t>. </a:t>
            </a:r>
          </a:p>
          <a:p>
            <a:r>
              <a:rPr lang="es-ES" sz="1800" dirty="0" err="1"/>
              <a:t>Quiz</a:t>
            </a:r>
            <a:r>
              <a:rPr lang="es-ES" sz="1800" dirty="0"/>
              <a:t>….  </a:t>
            </a:r>
          </a:p>
          <a:p>
            <a:r>
              <a:rPr lang="es-ES" sz="1800" b="1" dirty="0"/>
              <a:t>Cierre:</a:t>
            </a:r>
            <a:r>
              <a:rPr lang="es-ES" sz="1800" dirty="0"/>
              <a:t> se verifica, se corrige de manera breve, monitorea en el momento de clase, se enfatiza en la conciencia fonológica, se evalúa las letras trabajadas y para los estudiantes con un mayor dominio de lectura se propone la segunda parte del </a:t>
            </a:r>
            <a:r>
              <a:rPr lang="es-ES" sz="1800" dirty="0" err="1"/>
              <a:t>quiz</a:t>
            </a:r>
            <a:r>
              <a:rPr lang="es-ES" sz="1800" dirty="0"/>
              <a:t> comprensión de un texto escrito. </a:t>
            </a:r>
          </a:p>
        </p:txBody>
      </p:sp>
    </p:spTree>
    <p:extLst>
      <p:ext uri="{BB962C8B-B14F-4D97-AF65-F5344CB8AC3E}">
        <p14:creationId xmlns:p14="http://schemas.microsoft.com/office/powerpoint/2010/main" val="218963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3E7E283-4C7B-46FD-995A-4FE726CED2DA}"/>
              </a:ext>
            </a:extLst>
          </p:cNvPr>
          <p:cNvSpPr/>
          <p:nvPr/>
        </p:nvSpPr>
        <p:spPr>
          <a:xfrm>
            <a:off x="1128918" y="598654"/>
            <a:ext cx="718898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SEMANA 7 PERIODO 2 </a:t>
            </a:r>
          </a:p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MAYO 26 AL 30</a:t>
            </a:r>
          </a:p>
          <a:p>
            <a:pPr algn="just"/>
            <a:endParaRPr lang="es-CO" sz="2400" b="1" dirty="0">
              <a:latin typeface="Century Gothic" panose="020B0502020202020204" pitchFamily="34" charset="0"/>
            </a:endParaRPr>
          </a:p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LECTURA CRÍTICA – FILOSOFÍA </a:t>
            </a: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r>
              <a:rPr lang="es-ES" sz="2400" b="1" dirty="0"/>
              <a:t>EJE: Ciudadano ambiental activo</a:t>
            </a:r>
            <a:r>
              <a:rPr lang="es-ES" sz="2400" dirty="0"/>
              <a:t> </a:t>
            </a:r>
          </a:p>
          <a:p>
            <a:pPr algn="just"/>
            <a:r>
              <a:rPr lang="es-ES" sz="2400" dirty="0"/>
              <a:t>Manifiesto el valor del respeto a través de la escucha activa, y del intercambio de experiencias lectoras para compartir con los compañeros y conocer un poco más sus gustos en la lectura. </a:t>
            </a:r>
          </a:p>
          <a:p>
            <a:r>
              <a:rPr lang="es-ES" sz="2400" dirty="0"/>
              <a:t> </a:t>
            </a:r>
          </a:p>
          <a:p>
            <a:br>
              <a:rPr lang="es-ES" sz="2400" dirty="0"/>
            </a:br>
            <a:r>
              <a:rPr lang="es-E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43071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D8349AD-1E89-4059-84CB-86BD97F7B26D}"/>
              </a:ext>
            </a:extLst>
          </p:cNvPr>
          <p:cNvSpPr/>
          <p:nvPr/>
        </p:nvSpPr>
        <p:spPr>
          <a:xfrm>
            <a:off x="1128918" y="250226"/>
            <a:ext cx="760385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000" b="1" dirty="0"/>
          </a:p>
          <a:p>
            <a:pPr algn="just"/>
            <a:r>
              <a:rPr lang="es-ES" b="1" dirty="0"/>
              <a:t>Activador cognitivo: Tiempo 5 minutos</a:t>
            </a:r>
            <a:r>
              <a:rPr lang="es-ES" dirty="0"/>
              <a:t> </a:t>
            </a:r>
          </a:p>
          <a:p>
            <a:pPr algn="just"/>
            <a:r>
              <a:rPr lang="es-ES" dirty="0"/>
              <a:t>Se da inicio con anticipaciones y compartiendo desde la comunidad de indagación los gustos y la lectura que traen los niños y que desarrollaron en casa.</a:t>
            </a:r>
          </a:p>
          <a:p>
            <a:pPr algn="just"/>
            <a:r>
              <a:rPr lang="es-ES" b="1" dirty="0"/>
              <a:t>Desarrollo: Tiempo 30 minutos</a:t>
            </a:r>
            <a:r>
              <a:rPr lang="es-ES" dirty="0"/>
              <a:t> </a:t>
            </a:r>
          </a:p>
          <a:p>
            <a:pPr algn="just"/>
            <a:r>
              <a:rPr lang="es-ES" dirty="0"/>
              <a:t>Los niños estarán sentados en sus cojines, en el tapete durante el momento de escucha y participación. Los anfitriones de la semana, mostrará su libro y contará con sus palabras lo leído.  </a:t>
            </a:r>
          </a:p>
          <a:p>
            <a:pPr algn="just"/>
            <a:r>
              <a:rPr lang="es-ES" b="1" dirty="0"/>
              <a:t>Orientación de la atención: </a:t>
            </a:r>
            <a:r>
              <a:rPr lang="es-ES" dirty="0"/>
              <a:t>los niños participantes,</a:t>
            </a:r>
            <a:r>
              <a:rPr lang="es-ES" b="1" dirty="0"/>
              <a:t> </a:t>
            </a:r>
            <a:r>
              <a:rPr lang="es-ES" dirty="0"/>
              <a:t>comentarán a sus compañeros el mensaje del libro, lo que más les gustó, Por qué lo eligieron, que enseña el contenido, quiénes son los personajes, y por qué recomendaría el texto.</a:t>
            </a:r>
          </a:p>
          <a:p>
            <a:pPr algn="just"/>
            <a:r>
              <a:rPr lang="es-ES" dirty="0">
                <a:hlinkClick r:id="rId3"/>
              </a:rPr>
              <a:t>FICHA DE LECTURA - FESTIVAL.docx</a:t>
            </a:r>
            <a:r>
              <a:rPr lang="es-ES" dirty="0"/>
              <a:t> </a:t>
            </a:r>
          </a:p>
          <a:p>
            <a:pPr algn="just"/>
            <a:r>
              <a:rPr lang="es-ES" b="1" dirty="0"/>
              <a:t>Procesamiento de la información: </a:t>
            </a:r>
            <a:r>
              <a:rPr lang="es-ES" dirty="0"/>
              <a:t>Luego haremos un conversatorio entre todos y al final compartiremos algún comestible, o dulce, para motivar, este será un espacio de dialogo y de respeto. Sobre todo en atención a los compañeros, el respeto por la palabra.</a:t>
            </a:r>
          </a:p>
          <a:p>
            <a:pPr algn="just"/>
            <a:r>
              <a:rPr lang="es-ES" b="1" dirty="0"/>
              <a:t>Cierre: 5 minutos (reflexión)</a:t>
            </a:r>
            <a:r>
              <a:rPr lang="es-ES" dirty="0"/>
              <a:t> </a:t>
            </a:r>
          </a:p>
          <a:p>
            <a:pPr algn="just"/>
            <a:r>
              <a:rPr lang="es-ES" dirty="0"/>
              <a:t>Se felicita a todos por su participación. </a:t>
            </a:r>
          </a:p>
          <a:p>
            <a:pPr algn="just"/>
            <a:r>
              <a:rPr lang="es-ES" dirty="0"/>
              <a:t>Se realiza el “compartir” (puede ser un dulce, aplausos, o una galleta, un dulce o abrazo literario). </a:t>
            </a:r>
          </a:p>
          <a:p>
            <a:pPr algn="just"/>
            <a:r>
              <a:rPr lang="es-ES" dirty="0"/>
              <a:t>Reflexión final: Cada una de las enseñanzas que dejaron los textos leídos en esta semana.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15972902"/>
      </p:ext>
    </p:extLst>
  </p:cSld>
  <p:clrMapOvr>
    <a:masterClrMapping/>
  </p:clrMapOvr>
</p:sld>
</file>

<file path=ppt/theme/theme1.xml><?xml version="1.0" encoding="utf-8"?>
<a:theme xmlns:a="http://schemas.openxmlformats.org/drawingml/2006/main" name="Pasos para estudiar un texto by Slidesgo">
  <a:themeElements>
    <a:clrScheme name="Simple Light">
      <a:dk1>
        <a:srgbClr val="222828"/>
      </a:dk1>
      <a:lt1>
        <a:srgbClr val="71C9B9"/>
      </a:lt1>
      <a:dk2>
        <a:srgbClr val="68B3A5"/>
      </a:dk2>
      <a:lt2>
        <a:srgbClr val="005051"/>
      </a:lt2>
      <a:accent1>
        <a:srgbClr val="FCC94C"/>
      </a:accent1>
      <a:accent2>
        <a:srgbClr val="FBFEE9"/>
      </a:accent2>
      <a:accent3>
        <a:srgbClr val="F1E4D1"/>
      </a:accent3>
      <a:accent4>
        <a:srgbClr val="E4DEC8"/>
      </a:accent4>
      <a:accent5>
        <a:srgbClr val="FFFFFF"/>
      </a:accent5>
      <a:accent6>
        <a:srgbClr val="C7404E"/>
      </a:accent6>
      <a:hlink>
        <a:srgbClr val="22282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104</Words>
  <Application>Microsoft Office PowerPoint</Application>
  <PresentationFormat>Presentación en pantalla (16:9)</PresentationFormat>
  <Paragraphs>57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Gantari ExtraBold</vt:lpstr>
      <vt:lpstr>Arial</vt:lpstr>
      <vt:lpstr>Gantari</vt:lpstr>
      <vt:lpstr>Century Gothic</vt:lpstr>
      <vt:lpstr>Roboto</vt:lpstr>
      <vt:lpstr>Pasos para estudiar un texto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</cp:revision>
  <dcterms:modified xsi:type="dcterms:W3CDTF">2025-05-27T14:57:06Z</dcterms:modified>
</cp:coreProperties>
</file>