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6" r:id="rId1"/>
  </p:sldMasterIdLst>
  <p:notesMasterIdLst>
    <p:notesMasterId r:id="rId8"/>
  </p:notesMasterIdLst>
  <p:sldIdLst>
    <p:sldId id="256" r:id="rId2"/>
    <p:sldId id="258" r:id="rId3"/>
    <p:sldId id="261" r:id="rId4"/>
    <p:sldId id="257" r:id="rId5"/>
    <p:sldId id="259" r:id="rId6"/>
    <p:sldId id="260" r:id="rId7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9"/>
      <p:bold r:id="rId10"/>
      <p:italic r:id="rId11"/>
      <p:boldItalic r:id="rId12"/>
    </p:embeddedFont>
    <p:embeddedFont>
      <p:font typeface="Gantari" panose="020B0604020202020204" charset="0"/>
      <p:regular r:id="rId13"/>
      <p:bold r:id="rId14"/>
      <p:italic r:id="rId15"/>
      <p:boldItalic r:id="rId16"/>
    </p:embeddedFont>
    <p:embeddedFont>
      <p:font typeface="Gantari ExtraBold" panose="020B0604020202020204" charset="0"/>
      <p:bold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DAF073B-0E7B-4E2C-A0DF-6AEBCB0C0786}">
  <a:tblStyle styleId="{3DAF073B-0E7B-4E2C-A0DF-6AEBCB0C078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320" autoAdjust="0"/>
  </p:normalViewPr>
  <p:slideViewPr>
    <p:cSldViewPr snapToGrid="0">
      <p:cViewPr varScale="1">
        <p:scale>
          <a:sx n="79" d="100"/>
          <a:sy n="79" d="100"/>
        </p:scale>
        <p:origin x="1146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2" name="Google Shape;9812;g1450b2fcb6e_0_19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13" name="Google Shape;9813;g1450b2fcb6e_0_19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2" name="Google Shape;9812;g1450b2fcb6e_0_19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13" name="Google Shape;9813;g1450b2fcb6e_0_19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78870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" name="Google Shape;9831;g1450b2fcb6e_0_2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32" name="Google Shape;9832;g1450b2fcb6e_0_2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70569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" name="Google Shape;9831;g1450b2fcb6e_0_2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32" name="Google Shape;9832;g1450b2fcb6e_0_2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" name="Google Shape;9831;g1450b2fcb6e_0_2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32" name="Google Shape;9832;g1450b2fcb6e_0_2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203158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" name="Google Shape;9831;g1450b2fcb6e_0_2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32" name="Google Shape;9832;g1450b2fcb6e_0_2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95979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10" name="Google Shape;10;p2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2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2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2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2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2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2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2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2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2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2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2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2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2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2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2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2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2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2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2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2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2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2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2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2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2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2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2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2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2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2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2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2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2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2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2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2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2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2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2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2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2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2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2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2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2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2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2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2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2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2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2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2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2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2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2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2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2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2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2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2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2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2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2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2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2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2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2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2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2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2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2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2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2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2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2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2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2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2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2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2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2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2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2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2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2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2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2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2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2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2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2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2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2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2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2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2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2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2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2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2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2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2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2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2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2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2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2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2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2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2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2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2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2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2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2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2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2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2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2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2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2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2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2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2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2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2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2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2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2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2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2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2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2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2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2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2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2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2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2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2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2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2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2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2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2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2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2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2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2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2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2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2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2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2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2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2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2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2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2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2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2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2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2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2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2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2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2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0" name="Google Shape;370;p2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1" name="Google Shape;371;p2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372" name="Google Shape;372;p2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2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2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2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2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2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2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2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0" name="Google Shape;390;p2"/>
          <p:cNvSpPr txBox="1">
            <a:spLocks noGrp="1"/>
          </p:cNvSpPr>
          <p:nvPr>
            <p:ph type="ctrTitle"/>
          </p:nvPr>
        </p:nvSpPr>
        <p:spPr>
          <a:xfrm>
            <a:off x="1562700" y="1526150"/>
            <a:ext cx="6018600" cy="14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91" name="Google Shape;391;p2"/>
          <p:cNvSpPr/>
          <p:nvPr/>
        </p:nvSpPr>
        <p:spPr>
          <a:xfrm>
            <a:off x="8428900" y="1041975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7"/>
                </a:cubicBezTo>
                <a:lnTo>
                  <a:pt x="5749" y="5752"/>
                </a:lnTo>
                <a:cubicBezTo>
                  <a:pt x="5749" y="2576"/>
                  <a:pt x="3176" y="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2" name="Google Shape;392;p2"/>
          <p:cNvSpPr/>
          <p:nvPr/>
        </p:nvSpPr>
        <p:spPr>
          <a:xfrm>
            <a:off x="8428900" y="2620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0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3" name="Google Shape;393;p2"/>
          <p:cNvSpPr/>
          <p:nvPr/>
        </p:nvSpPr>
        <p:spPr>
          <a:xfrm>
            <a:off x="8428900" y="1811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0"/>
                  <a:pt x="5749" y="20147"/>
                </a:cubicBezTo>
                <a:lnTo>
                  <a:pt x="5749" y="5749"/>
                </a:lnTo>
                <a:cubicBezTo>
                  <a:pt x="5749" y="2574"/>
                  <a:pt x="3176" y="0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Google Shape;394;p2"/>
          <p:cNvSpPr/>
          <p:nvPr/>
        </p:nvSpPr>
        <p:spPr>
          <a:xfrm>
            <a:off x="8428900" y="34540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1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1"/>
                  <a:pt x="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5" name="Google Shape;395;p2"/>
          <p:cNvSpPr/>
          <p:nvPr/>
        </p:nvSpPr>
        <p:spPr>
          <a:xfrm rot="-3990277">
            <a:off x="1794368" y="4095249"/>
            <a:ext cx="585838" cy="623458"/>
          </a:xfrm>
          <a:custGeom>
            <a:avLst/>
            <a:gdLst/>
            <a:ahLst/>
            <a:cxnLst/>
            <a:rect l="l" t="t" r="r" b="b"/>
            <a:pathLst>
              <a:path w="27269" h="29017" extrusionOk="0">
                <a:moveTo>
                  <a:pt x="22507" y="0"/>
                </a:moveTo>
                <a:cubicBezTo>
                  <a:pt x="21719" y="0"/>
                  <a:pt x="20932" y="201"/>
                  <a:pt x="20248" y="603"/>
                </a:cubicBezTo>
                <a:cubicBezTo>
                  <a:pt x="20101" y="684"/>
                  <a:pt x="19960" y="774"/>
                  <a:pt x="19827" y="877"/>
                </a:cubicBezTo>
                <a:cubicBezTo>
                  <a:pt x="19689" y="973"/>
                  <a:pt x="19562" y="1080"/>
                  <a:pt x="19439" y="1195"/>
                </a:cubicBezTo>
                <a:cubicBezTo>
                  <a:pt x="19306" y="1313"/>
                  <a:pt x="19214" y="1408"/>
                  <a:pt x="19117" y="1505"/>
                </a:cubicBezTo>
                <a:lnTo>
                  <a:pt x="18821" y="1800"/>
                </a:lnTo>
                <a:lnTo>
                  <a:pt x="17642" y="2975"/>
                </a:lnTo>
                <a:lnTo>
                  <a:pt x="8210" y="12373"/>
                </a:lnTo>
                <a:lnTo>
                  <a:pt x="3494" y="17071"/>
                </a:lnTo>
                <a:lnTo>
                  <a:pt x="2315" y="18246"/>
                </a:lnTo>
                <a:lnTo>
                  <a:pt x="1721" y="18842"/>
                </a:lnTo>
                <a:cubicBezTo>
                  <a:pt x="1504" y="19073"/>
                  <a:pt x="1291" y="19311"/>
                  <a:pt x="1110" y="19576"/>
                </a:cubicBezTo>
                <a:cubicBezTo>
                  <a:pt x="744" y="20099"/>
                  <a:pt x="454" y="20675"/>
                  <a:pt x="267" y="21287"/>
                </a:cubicBezTo>
                <a:cubicBezTo>
                  <a:pt x="86" y="21900"/>
                  <a:pt x="1" y="22538"/>
                  <a:pt x="13" y="23174"/>
                </a:cubicBezTo>
                <a:cubicBezTo>
                  <a:pt x="35" y="24451"/>
                  <a:pt x="496" y="25713"/>
                  <a:pt x="1281" y="26719"/>
                </a:cubicBezTo>
                <a:cubicBezTo>
                  <a:pt x="1679" y="27216"/>
                  <a:pt x="2146" y="27657"/>
                  <a:pt x="2675" y="28015"/>
                </a:cubicBezTo>
                <a:cubicBezTo>
                  <a:pt x="3210" y="28365"/>
                  <a:pt x="3798" y="28634"/>
                  <a:pt x="4413" y="28805"/>
                </a:cubicBezTo>
                <a:cubicBezTo>
                  <a:pt x="4924" y="28947"/>
                  <a:pt x="5453" y="29016"/>
                  <a:pt x="5983" y="29016"/>
                </a:cubicBezTo>
                <a:cubicBezTo>
                  <a:pt x="6728" y="29016"/>
                  <a:pt x="7474" y="28878"/>
                  <a:pt x="8170" y="28610"/>
                </a:cubicBezTo>
                <a:cubicBezTo>
                  <a:pt x="8765" y="28375"/>
                  <a:pt x="9319" y="28045"/>
                  <a:pt x="9814" y="27642"/>
                </a:cubicBezTo>
                <a:lnTo>
                  <a:pt x="10170" y="27323"/>
                </a:lnTo>
                <a:cubicBezTo>
                  <a:pt x="10285" y="27216"/>
                  <a:pt x="10371" y="27125"/>
                  <a:pt x="10472" y="27025"/>
                </a:cubicBezTo>
                <a:lnTo>
                  <a:pt x="11063" y="26437"/>
                </a:lnTo>
                <a:lnTo>
                  <a:pt x="20495" y="17039"/>
                </a:lnTo>
                <a:cubicBezTo>
                  <a:pt x="21385" y="16152"/>
                  <a:pt x="21860" y="15184"/>
                  <a:pt x="21554" y="14878"/>
                </a:cubicBezTo>
                <a:cubicBezTo>
                  <a:pt x="21491" y="14814"/>
                  <a:pt x="21400" y="14784"/>
                  <a:pt x="21287" y="14784"/>
                </a:cubicBezTo>
                <a:cubicBezTo>
                  <a:pt x="20852" y="14784"/>
                  <a:pt x="20096" y="15227"/>
                  <a:pt x="19389" y="15931"/>
                </a:cubicBezTo>
                <a:lnTo>
                  <a:pt x="9957" y="25329"/>
                </a:lnTo>
                <a:lnTo>
                  <a:pt x="9369" y="25916"/>
                </a:lnTo>
                <a:cubicBezTo>
                  <a:pt x="9272" y="26009"/>
                  <a:pt x="9166" y="26121"/>
                  <a:pt x="9079" y="26200"/>
                </a:cubicBezTo>
                <a:lnTo>
                  <a:pt x="8814" y="26439"/>
                </a:lnTo>
                <a:cubicBezTo>
                  <a:pt x="8448" y="26735"/>
                  <a:pt x="8041" y="26978"/>
                  <a:pt x="7603" y="27152"/>
                </a:cubicBezTo>
                <a:cubicBezTo>
                  <a:pt x="7090" y="27349"/>
                  <a:pt x="6538" y="27451"/>
                  <a:pt x="5987" y="27451"/>
                </a:cubicBezTo>
                <a:cubicBezTo>
                  <a:pt x="5595" y="27451"/>
                  <a:pt x="5204" y="27399"/>
                  <a:pt x="4826" y="27294"/>
                </a:cubicBezTo>
                <a:cubicBezTo>
                  <a:pt x="4373" y="27166"/>
                  <a:pt x="3939" y="26970"/>
                  <a:pt x="3544" y="26715"/>
                </a:cubicBezTo>
                <a:cubicBezTo>
                  <a:pt x="3154" y="26449"/>
                  <a:pt x="2808" y="26121"/>
                  <a:pt x="2512" y="25753"/>
                </a:cubicBezTo>
                <a:cubicBezTo>
                  <a:pt x="1935" y="25011"/>
                  <a:pt x="1591" y="24083"/>
                  <a:pt x="1577" y="23138"/>
                </a:cubicBezTo>
                <a:cubicBezTo>
                  <a:pt x="1570" y="22667"/>
                  <a:pt x="1633" y="22194"/>
                  <a:pt x="1764" y="21743"/>
                </a:cubicBezTo>
                <a:cubicBezTo>
                  <a:pt x="1902" y="21291"/>
                  <a:pt x="2118" y="20866"/>
                  <a:pt x="2387" y="20480"/>
                </a:cubicBezTo>
                <a:cubicBezTo>
                  <a:pt x="2520" y="20285"/>
                  <a:pt x="2677" y="20110"/>
                  <a:pt x="2838" y="19937"/>
                </a:cubicBezTo>
                <a:lnTo>
                  <a:pt x="3418" y="19355"/>
                </a:lnTo>
                <a:lnTo>
                  <a:pt x="4597" y="18180"/>
                </a:lnTo>
                <a:lnTo>
                  <a:pt x="9313" y="13480"/>
                </a:lnTo>
                <a:lnTo>
                  <a:pt x="18747" y="4082"/>
                </a:lnTo>
                <a:lnTo>
                  <a:pt x="19926" y="2907"/>
                </a:lnTo>
                <a:lnTo>
                  <a:pt x="20220" y="2615"/>
                </a:lnTo>
                <a:cubicBezTo>
                  <a:pt x="20318" y="2515"/>
                  <a:pt x="20421" y="2412"/>
                  <a:pt x="20497" y="2348"/>
                </a:cubicBezTo>
                <a:cubicBezTo>
                  <a:pt x="20576" y="2273"/>
                  <a:pt x="20660" y="2201"/>
                  <a:pt x="20751" y="2140"/>
                </a:cubicBezTo>
                <a:cubicBezTo>
                  <a:pt x="20836" y="2070"/>
                  <a:pt x="20930" y="2014"/>
                  <a:pt x="21027" y="1961"/>
                </a:cubicBezTo>
                <a:cubicBezTo>
                  <a:pt x="21473" y="1696"/>
                  <a:pt x="21990" y="1565"/>
                  <a:pt x="22507" y="1565"/>
                </a:cubicBezTo>
                <a:cubicBezTo>
                  <a:pt x="22870" y="1565"/>
                  <a:pt x="23232" y="1629"/>
                  <a:pt x="23570" y="1758"/>
                </a:cubicBezTo>
                <a:cubicBezTo>
                  <a:pt x="24397" y="2056"/>
                  <a:pt x="25065" y="2764"/>
                  <a:pt x="25342" y="3593"/>
                </a:cubicBezTo>
                <a:cubicBezTo>
                  <a:pt x="25634" y="4424"/>
                  <a:pt x="25517" y="5384"/>
                  <a:pt x="25051" y="6128"/>
                </a:cubicBezTo>
                <a:cubicBezTo>
                  <a:pt x="24938" y="6315"/>
                  <a:pt x="24797" y="6486"/>
                  <a:pt x="24646" y="6647"/>
                </a:cubicBezTo>
                <a:lnTo>
                  <a:pt x="24063" y="7229"/>
                </a:lnTo>
                <a:lnTo>
                  <a:pt x="22884" y="8404"/>
                </a:lnTo>
                <a:lnTo>
                  <a:pt x="20526" y="10752"/>
                </a:lnTo>
                <a:lnTo>
                  <a:pt x="15811" y="15452"/>
                </a:lnTo>
                <a:lnTo>
                  <a:pt x="11095" y="20150"/>
                </a:lnTo>
                <a:lnTo>
                  <a:pt x="10506" y="20739"/>
                </a:lnTo>
                <a:cubicBezTo>
                  <a:pt x="10283" y="20961"/>
                  <a:pt x="10170" y="21073"/>
                  <a:pt x="10011" y="21174"/>
                </a:cubicBezTo>
                <a:cubicBezTo>
                  <a:pt x="9754" y="21340"/>
                  <a:pt x="9447" y="21423"/>
                  <a:pt x="9141" y="21423"/>
                </a:cubicBezTo>
                <a:cubicBezTo>
                  <a:pt x="9072" y="21423"/>
                  <a:pt x="9004" y="21419"/>
                  <a:pt x="8936" y="21411"/>
                </a:cubicBezTo>
                <a:cubicBezTo>
                  <a:pt x="8184" y="21331"/>
                  <a:pt x="7552" y="20653"/>
                  <a:pt x="7524" y="19898"/>
                </a:cubicBezTo>
                <a:cubicBezTo>
                  <a:pt x="7500" y="19524"/>
                  <a:pt x="7607" y="19142"/>
                  <a:pt x="7834" y="18846"/>
                </a:cubicBezTo>
                <a:cubicBezTo>
                  <a:pt x="7858" y="18806"/>
                  <a:pt x="7890" y="18770"/>
                  <a:pt x="7922" y="18737"/>
                </a:cubicBezTo>
                <a:cubicBezTo>
                  <a:pt x="7951" y="18701"/>
                  <a:pt x="7979" y="18667"/>
                  <a:pt x="8035" y="18611"/>
                </a:cubicBezTo>
                <a:lnTo>
                  <a:pt x="8325" y="18313"/>
                </a:lnTo>
                <a:lnTo>
                  <a:pt x="8906" y="17717"/>
                </a:lnTo>
                <a:lnTo>
                  <a:pt x="11224" y="15333"/>
                </a:lnTo>
                <a:lnTo>
                  <a:pt x="15864" y="10561"/>
                </a:lnTo>
                <a:cubicBezTo>
                  <a:pt x="16739" y="9661"/>
                  <a:pt x="17200" y="8685"/>
                  <a:pt x="16894" y="8380"/>
                </a:cubicBezTo>
                <a:cubicBezTo>
                  <a:pt x="16832" y="8319"/>
                  <a:pt x="16743" y="8290"/>
                  <a:pt x="16633" y="8290"/>
                </a:cubicBezTo>
                <a:cubicBezTo>
                  <a:pt x="16201" y="8290"/>
                  <a:pt x="15448" y="8744"/>
                  <a:pt x="14749" y="9464"/>
                </a:cubicBezTo>
                <a:lnTo>
                  <a:pt x="10105" y="14239"/>
                </a:lnTo>
                <a:lnTo>
                  <a:pt x="7784" y="16627"/>
                </a:lnTo>
                <a:lnTo>
                  <a:pt x="7204" y="17224"/>
                </a:lnTo>
                <a:lnTo>
                  <a:pt x="6914" y="17522"/>
                </a:lnTo>
                <a:cubicBezTo>
                  <a:pt x="6870" y="17566"/>
                  <a:pt x="6806" y="17635"/>
                  <a:pt x="6745" y="17705"/>
                </a:cubicBezTo>
                <a:cubicBezTo>
                  <a:pt x="6685" y="17774"/>
                  <a:pt x="6625" y="17844"/>
                  <a:pt x="6574" y="17920"/>
                </a:cubicBezTo>
                <a:cubicBezTo>
                  <a:pt x="6130" y="18510"/>
                  <a:pt x="5916" y="19262"/>
                  <a:pt x="5963" y="19993"/>
                </a:cubicBezTo>
                <a:cubicBezTo>
                  <a:pt x="6005" y="20725"/>
                  <a:pt x="6307" y="21448"/>
                  <a:pt x="6816" y="21979"/>
                </a:cubicBezTo>
                <a:cubicBezTo>
                  <a:pt x="7313" y="22514"/>
                  <a:pt x="8009" y="22878"/>
                  <a:pt x="8739" y="22963"/>
                </a:cubicBezTo>
                <a:cubicBezTo>
                  <a:pt x="8873" y="22981"/>
                  <a:pt x="9009" y="22989"/>
                  <a:pt x="9144" y="22989"/>
                </a:cubicBezTo>
                <a:cubicBezTo>
                  <a:pt x="9743" y="22989"/>
                  <a:pt x="10342" y="22822"/>
                  <a:pt x="10848" y="22496"/>
                </a:cubicBezTo>
                <a:cubicBezTo>
                  <a:pt x="11003" y="22395"/>
                  <a:pt x="11152" y="22287"/>
                  <a:pt x="11286" y="22162"/>
                </a:cubicBezTo>
                <a:cubicBezTo>
                  <a:pt x="11439" y="22025"/>
                  <a:pt x="11502" y="21951"/>
                  <a:pt x="11612" y="21848"/>
                </a:cubicBezTo>
                <a:lnTo>
                  <a:pt x="12200" y="21260"/>
                </a:lnTo>
                <a:lnTo>
                  <a:pt x="16916" y="16562"/>
                </a:lnTo>
                <a:lnTo>
                  <a:pt x="21632" y="11862"/>
                </a:lnTo>
                <a:lnTo>
                  <a:pt x="23990" y="9514"/>
                </a:lnTo>
                <a:lnTo>
                  <a:pt x="25169" y="8339"/>
                </a:lnTo>
                <a:lnTo>
                  <a:pt x="25763" y="7742"/>
                </a:lnTo>
                <a:cubicBezTo>
                  <a:pt x="25994" y="7502"/>
                  <a:pt x="26206" y="7241"/>
                  <a:pt x="26381" y="6955"/>
                </a:cubicBezTo>
                <a:cubicBezTo>
                  <a:pt x="27093" y="5816"/>
                  <a:pt x="27268" y="4360"/>
                  <a:pt x="26825" y="3092"/>
                </a:cubicBezTo>
                <a:cubicBezTo>
                  <a:pt x="26397" y="1820"/>
                  <a:pt x="25389" y="758"/>
                  <a:pt x="24125" y="295"/>
                </a:cubicBezTo>
                <a:cubicBezTo>
                  <a:pt x="23609" y="98"/>
                  <a:pt x="23058" y="0"/>
                  <a:pt x="2250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6" name="Google Shape;396;p2"/>
          <p:cNvSpPr/>
          <p:nvPr/>
        </p:nvSpPr>
        <p:spPr>
          <a:xfrm>
            <a:off x="6258538" y="1165838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2"/>
          <p:cNvSpPr/>
          <p:nvPr/>
        </p:nvSpPr>
        <p:spPr>
          <a:xfrm>
            <a:off x="7779875" y="814163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8" name="Google Shape;398;p2"/>
          <p:cNvSpPr/>
          <p:nvPr/>
        </p:nvSpPr>
        <p:spPr>
          <a:xfrm>
            <a:off x="5766725" y="3739000"/>
            <a:ext cx="388400" cy="411925"/>
          </a:xfrm>
          <a:custGeom>
            <a:avLst/>
            <a:gdLst/>
            <a:ahLst/>
            <a:cxnLst/>
            <a:rect l="l" t="t" r="r" b="b"/>
            <a:pathLst>
              <a:path w="15536" h="16477" extrusionOk="0">
                <a:moveTo>
                  <a:pt x="6847" y="1663"/>
                </a:moveTo>
                <a:cubicBezTo>
                  <a:pt x="7694" y="2699"/>
                  <a:pt x="8474" y="3796"/>
                  <a:pt x="9217" y="4915"/>
                </a:cubicBezTo>
                <a:lnTo>
                  <a:pt x="9217" y="4915"/>
                </a:lnTo>
                <a:cubicBezTo>
                  <a:pt x="8312" y="5132"/>
                  <a:pt x="7406" y="5345"/>
                  <a:pt x="6499" y="5555"/>
                </a:cubicBezTo>
                <a:lnTo>
                  <a:pt x="6499" y="5555"/>
                </a:lnTo>
                <a:cubicBezTo>
                  <a:pt x="6577" y="4254"/>
                  <a:pt x="6686" y="2956"/>
                  <a:pt x="6847" y="1663"/>
                </a:cubicBezTo>
                <a:close/>
                <a:moveTo>
                  <a:pt x="13631" y="4832"/>
                </a:moveTo>
                <a:cubicBezTo>
                  <a:pt x="13054" y="5635"/>
                  <a:pt x="12464" y="6428"/>
                  <a:pt x="11865" y="7213"/>
                </a:cubicBezTo>
                <a:lnTo>
                  <a:pt x="11865" y="7213"/>
                </a:lnTo>
                <a:cubicBezTo>
                  <a:pt x="11783" y="7081"/>
                  <a:pt x="11700" y="6949"/>
                  <a:pt x="11617" y="6817"/>
                </a:cubicBezTo>
                <a:cubicBezTo>
                  <a:pt x="11353" y="6396"/>
                  <a:pt x="11086" y="5973"/>
                  <a:pt x="10816" y="5552"/>
                </a:cubicBezTo>
                <a:lnTo>
                  <a:pt x="10816" y="5552"/>
                </a:lnTo>
                <a:cubicBezTo>
                  <a:pt x="11756" y="5320"/>
                  <a:pt x="12695" y="5082"/>
                  <a:pt x="13631" y="4832"/>
                </a:cubicBezTo>
                <a:close/>
                <a:moveTo>
                  <a:pt x="5447" y="6821"/>
                </a:moveTo>
                <a:lnTo>
                  <a:pt x="5447" y="6821"/>
                </a:lnTo>
                <a:cubicBezTo>
                  <a:pt x="5412" y="7578"/>
                  <a:pt x="5383" y="8337"/>
                  <a:pt x="5358" y="9095"/>
                </a:cubicBezTo>
                <a:lnTo>
                  <a:pt x="5358" y="9095"/>
                </a:lnTo>
                <a:cubicBezTo>
                  <a:pt x="4278" y="8603"/>
                  <a:pt x="3200" y="8103"/>
                  <a:pt x="2127" y="7595"/>
                </a:cubicBezTo>
                <a:lnTo>
                  <a:pt x="2127" y="7595"/>
                </a:lnTo>
                <a:cubicBezTo>
                  <a:pt x="3233" y="7333"/>
                  <a:pt x="4340" y="7077"/>
                  <a:pt x="5447" y="6821"/>
                </a:cubicBezTo>
                <a:close/>
                <a:moveTo>
                  <a:pt x="9795" y="5801"/>
                </a:moveTo>
                <a:cubicBezTo>
                  <a:pt x="10147" y="6347"/>
                  <a:pt x="10492" y="6896"/>
                  <a:pt x="10833" y="7443"/>
                </a:cubicBezTo>
                <a:cubicBezTo>
                  <a:pt x="10961" y="7647"/>
                  <a:pt x="11089" y="7852"/>
                  <a:pt x="11216" y="8057"/>
                </a:cubicBezTo>
                <a:lnTo>
                  <a:pt x="11216" y="8057"/>
                </a:lnTo>
                <a:cubicBezTo>
                  <a:pt x="10515" y="8963"/>
                  <a:pt x="9804" y="9861"/>
                  <a:pt x="9090" y="10757"/>
                </a:cubicBezTo>
                <a:lnTo>
                  <a:pt x="9090" y="10757"/>
                </a:lnTo>
                <a:cubicBezTo>
                  <a:pt x="8168" y="10356"/>
                  <a:pt x="7249" y="9949"/>
                  <a:pt x="6332" y="9536"/>
                </a:cubicBezTo>
                <a:lnTo>
                  <a:pt x="6332" y="9536"/>
                </a:lnTo>
                <a:cubicBezTo>
                  <a:pt x="6362" y="8553"/>
                  <a:pt x="6396" y="7571"/>
                  <a:pt x="6443" y="6590"/>
                </a:cubicBezTo>
                <a:lnTo>
                  <a:pt x="6443" y="6590"/>
                </a:lnTo>
                <a:cubicBezTo>
                  <a:pt x="7562" y="6331"/>
                  <a:pt x="8679" y="6070"/>
                  <a:pt x="9795" y="5801"/>
                </a:cubicBezTo>
                <a:close/>
                <a:moveTo>
                  <a:pt x="11771" y="8958"/>
                </a:moveTo>
                <a:cubicBezTo>
                  <a:pt x="12536" y="10214"/>
                  <a:pt x="13278" y="11491"/>
                  <a:pt x="13947" y="12799"/>
                </a:cubicBezTo>
                <a:lnTo>
                  <a:pt x="13947" y="12799"/>
                </a:lnTo>
                <a:cubicBezTo>
                  <a:pt x="12637" y="12267"/>
                  <a:pt x="11332" y="11721"/>
                  <a:pt x="10032" y="11163"/>
                </a:cubicBezTo>
                <a:lnTo>
                  <a:pt x="10032" y="11163"/>
                </a:lnTo>
                <a:cubicBezTo>
                  <a:pt x="10616" y="10431"/>
                  <a:pt x="11196" y="9697"/>
                  <a:pt x="11771" y="8958"/>
                </a:cubicBezTo>
                <a:close/>
                <a:moveTo>
                  <a:pt x="6300" y="10607"/>
                </a:moveTo>
                <a:cubicBezTo>
                  <a:pt x="7016" y="10927"/>
                  <a:pt x="7732" y="11244"/>
                  <a:pt x="8451" y="11557"/>
                </a:cubicBezTo>
                <a:lnTo>
                  <a:pt x="8451" y="11557"/>
                </a:lnTo>
                <a:cubicBezTo>
                  <a:pt x="7691" y="12508"/>
                  <a:pt x="6929" y="13457"/>
                  <a:pt x="6174" y="14413"/>
                </a:cubicBezTo>
                <a:lnTo>
                  <a:pt x="6174" y="14413"/>
                </a:lnTo>
                <a:cubicBezTo>
                  <a:pt x="6229" y="13146"/>
                  <a:pt x="6264" y="11877"/>
                  <a:pt x="6300" y="10607"/>
                </a:cubicBezTo>
                <a:close/>
                <a:moveTo>
                  <a:pt x="6513" y="1"/>
                </a:moveTo>
                <a:cubicBezTo>
                  <a:pt x="6290" y="1"/>
                  <a:pt x="6060" y="131"/>
                  <a:pt x="6026" y="362"/>
                </a:cubicBezTo>
                <a:cubicBezTo>
                  <a:pt x="5760" y="2163"/>
                  <a:pt x="5604" y="3972"/>
                  <a:pt x="5501" y="5786"/>
                </a:cubicBezTo>
                <a:lnTo>
                  <a:pt x="5501" y="5786"/>
                </a:lnTo>
                <a:cubicBezTo>
                  <a:pt x="3837" y="6171"/>
                  <a:pt x="2172" y="6555"/>
                  <a:pt x="511" y="6958"/>
                </a:cubicBezTo>
                <a:cubicBezTo>
                  <a:pt x="115" y="7055"/>
                  <a:pt x="1" y="7681"/>
                  <a:pt x="393" y="7868"/>
                </a:cubicBezTo>
                <a:cubicBezTo>
                  <a:pt x="2028" y="8652"/>
                  <a:pt x="3672" y="9419"/>
                  <a:pt x="5324" y="10167"/>
                </a:cubicBezTo>
                <a:lnTo>
                  <a:pt x="5324" y="10167"/>
                </a:lnTo>
                <a:cubicBezTo>
                  <a:pt x="5265" y="12097"/>
                  <a:pt x="5213" y="14027"/>
                  <a:pt x="5099" y="15951"/>
                </a:cubicBezTo>
                <a:cubicBezTo>
                  <a:pt x="5085" y="16196"/>
                  <a:pt x="5221" y="16347"/>
                  <a:pt x="5397" y="16404"/>
                </a:cubicBezTo>
                <a:lnTo>
                  <a:pt x="5397" y="16404"/>
                </a:lnTo>
                <a:cubicBezTo>
                  <a:pt x="5468" y="16450"/>
                  <a:pt x="5548" y="16477"/>
                  <a:pt x="5628" y="16477"/>
                </a:cubicBezTo>
                <a:cubicBezTo>
                  <a:pt x="5740" y="16477"/>
                  <a:pt x="5853" y="16426"/>
                  <a:pt x="5948" y="16303"/>
                </a:cubicBezTo>
                <a:cubicBezTo>
                  <a:pt x="7084" y="14845"/>
                  <a:pt x="8241" y="13406"/>
                  <a:pt x="9393" y="11965"/>
                </a:cubicBezTo>
                <a:lnTo>
                  <a:pt x="9393" y="11965"/>
                </a:lnTo>
                <a:cubicBezTo>
                  <a:pt x="11196" y="12741"/>
                  <a:pt x="13009" y="13494"/>
                  <a:pt x="14832" y="14222"/>
                </a:cubicBezTo>
                <a:cubicBezTo>
                  <a:pt x="14891" y="14245"/>
                  <a:pt x="14947" y="14256"/>
                  <a:pt x="14999" y="14256"/>
                </a:cubicBezTo>
                <a:cubicBezTo>
                  <a:pt x="15344" y="14256"/>
                  <a:pt x="15535" y="13791"/>
                  <a:pt x="15394" y="13491"/>
                </a:cubicBezTo>
                <a:cubicBezTo>
                  <a:pt x="14529" y="11640"/>
                  <a:pt x="13496" y="9859"/>
                  <a:pt x="12424" y="8114"/>
                </a:cubicBezTo>
                <a:lnTo>
                  <a:pt x="12424" y="8114"/>
                </a:lnTo>
                <a:cubicBezTo>
                  <a:pt x="13397" y="6844"/>
                  <a:pt x="14350" y="5557"/>
                  <a:pt x="15264" y="4238"/>
                </a:cubicBezTo>
                <a:cubicBezTo>
                  <a:pt x="15493" y="3909"/>
                  <a:pt x="15177" y="3491"/>
                  <a:pt x="14822" y="3491"/>
                </a:cubicBezTo>
                <a:cubicBezTo>
                  <a:pt x="14782" y="3491"/>
                  <a:pt x="14741" y="3496"/>
                  <a:pt x="14701" y="3507"/>
                </a:cubicBezTo>
                <a:cubicBezTo>
                  <a:pt x="13221" y="3921"/>
                  <a:pt x="11733" y="4302"/>
                  <a:pt x="10242" y="4667"/>
                </a:cubicBezTo>
                <a:lnTo>
                  <a:pt x="10242" y="4667"/>
                </a:lnTo>
                <a:cubicBezTo>
                  <a:pt x="9206" y="3091"/>
                  <a:pt x="8105" y="1549"/>
                  <a:pt x="6860" y="143"/>
                </a:cubicBezTo>
                <a:cubicBezTo>
                  <a:pt x="6774" y="46"/>
                  <a:pt x="6645" y="1"/>
                  <a:pt x="651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9" name="Google Shape;399;p2"/>
          <p:cNvSpPr/>
          <p:nvPr/>
        </p:nvSpPr>
        <p:spPr>
          <a:xfrm>
            <a:off x="1494125" y="941313"/>
            <a:ext cx="146125" cy="136975"/>
          </a:xfrm>
          <a:custGeom>
            <a:avLst/>
            <a:gdLst/>
            <a:ahLst/>
            <a:cxnLst/>
            <a:rect l="l" t="t" r="r" b="b"/>
            <a:pathLst>
              <a:path w="5845" h="5479" extrusionOk="0">
                <a:moveTo>
                  <a:pt x="3075" y="4462"/>
                </a:moveTo>
                <a:cubicBezTo>
                  <a:pt x="3073" y="4462"/>
                  <a:pt x="3072" y="4463"/>
                  <a:pt x="3071" y="4463"/>
                </a:cubicBezTo>
                <a:lnTo>
                  <a:pt x="3071" y="4463"/>
                </a:lnTo>
                <a:cubicBezTo>
                  <a:pt x="3072" y="4463"/>
                  <a:pt x="3073" y="4462"/>
                  <a:pt x="3075" y="4462"/>
                </a:cubicBezTo>
                <a:close/>
                <a:moveTo>
                  <a:pt x="3051" y="4466"/>
                </a:moveTo>
                <a:cubicBezTo>
                  <a:pt x="3036" y="4468"/>
                  <a:pt x="3030" y="4469"/>
                  <a:pt x="3030" y="4469"/>
                </a:cubicBezTo>
                <a:cubicBezTo>
                  <a:pt x="3030" y="4469"/>
                  <a:pt x="3040" y="4467"/>
                  <a:pt x="3051" y="4466"/>
                </a:cubicBezTo>
                <a:close/>
                <a:moveTo>
                  <a:pt x="3032" y="988"/>
                </a:moveTo>
                <a:cubicBezTo>
                  <a:pt x="3081" y="988"/>
                  <a:pt x="3130" y="990"/>
                  <a:pt x="3180" y="993"/>
                </a:cubicBezTo>
                <a:cubicBezTo>
                  <a:pt x="3209" y="995"/>
                  <a:pt x="3237" y="997"/>
                  <a:pt x="3266" y="999"/>
                </a:cubicBezTo>
                <a:cubicBezTo>
                  <a:pt x="3274" y="999"/>
                  <a:pt x="3280" y="999"/>
                  <a:pt x="3284" y="1000"/>
                </a:cubicBezTo>
                <a:lnTo>
                  <a:pt x="3284" y="1000"/>
                </a:lnTo>
                <a:cubicBezTo>
                  <a:pt x="3395" y="1021"/>
                  <a:pt x="3505" y="1046"/>
                  <a:pt x="3612" y="1081"/>
                </a:cubicBezTo>
                <a:cubicBezTo>
                  <a:pt x="3641" y="1090"/>
                  <a:pt x="3709" y="1119"/>
                  <a:pt x="3711" y="1119"/>
                </a:cubicBezTo>
                <a:cubicBezTo>
                  <a:pt x="3712" y="1119"/>
                  <a:pt x="3702" y="1114"/>
                  <a:pt x="3673" y="1100"/>
                </a:cubicBezTo>
                <a:lnTo>
                  <a:pt x="3673" y="1100"/>
                </a:lnTo>
                <a:cubicBezTo>
                  <a:pt x="3730" y="1125"/>
                  <a:pt x="3787" y="1153"/>
                  <a:pt x="3841" y="1184"/>
                </a:cubicBezTo>
                <a:cubicBezTo>
                  <a:pt x="3883" y="1208"/>
                  <a:pt x="3923" y="1235"/>
                  <a:pt x="3966" y="1262"/>
                </a:cubicBezTo>
                <a:cubicBezTo>
                  <a:pt x="3985" y="1274"/>
                  <a:pt x="3997" y="1281"/>
                  <a:pt x="4005" y="1285"/>
                </a:cubicBezTo>
                <a:lnTo>
                  <a:pt x="4005" y="1285"/>
                </a:lnTo>
                <a:cubicBezTo>
                  <a:pt x="4007" y="1287"/>
                  <a:pt x="4009" y="1289"/>
                  <a:pt x="4012" y="1292"/>
                </a:cubicBezTo>
                <a:cubicBezTo>
                  <a:pt x="4096" y="1368"/>
                  <a:pt x="4181" y="1443"/>
                  <a:pt x="4254" y="1530"/>
                </a:cubicBezTo>
                <a:cubicBezTo>
                  <a:pt x="4264" y="1542"/>
                  <a:pt x="4273" y="1553"/>
                  <a:pt x="4283" y="1565"/>
                </a:cubicBezTo>
                <a:lnTo>
                  <a:pt x="4283" y="1565"/>
                </a:lnTo>
                <a:cubicBezTo>
                  <a:pt x="4284" y="1566"/>
                  <a:pt x="4285" y="1568"/>
                  <a:pt x="4286" y="1570"/>
                </a:cubicBezTo>
                <a:cubicBezTo>
                  <a:pt x="4315" y="1614"/>
                  <a:pt x="4347" y="1656"/>
                  <a:pt x="4374" y="1703"/>
                </a:cubicBezTo>
                <a:cubicBezTo>
                  <a:pt x="4400" y="1743"/>
                  <a:pt x="4423" y="1785"/>
                  <a:pt x="4444" y="1827"/>
                </a:cubicBezTo>
                <a:cubicBezTo>
                  <a:pt x="4458" y="1852"/>
                  <a:pt x="4499" y="1948"/>
                  <a:pt x="4501" y="1948"/>
                </a:cubicBezTo>
                <a:cubicBezTo>
                  <a:pt x="4501" y="1948"/>
                  <a:pt x="4497" y="1936"/>
                  <a:pt x="4484" y="1903"/>
                </a:cubicBezTo>
                <a:lnTo>
                  <a:pt x="4484" y="1903"/>
                </a:lnTo>
                <a:cubicBezTo>
                  <a:pt x="4520" y="1991"/>
                  <a:pt x="4551" y="2082"/>
                  <a:pt x="4577" y="2174"/>
                </a:cubicBezTo>
                <a:cubicBezTo>
                  <a:pt x="4589" y="2221"/>
                  <a:pt x="4600" y="2267"/>
                  <a:pt x="4610" y="2314"/>
                </a:cubicBezTo>
                <a:cubicBezTo>
                  <a:pt x="4616" y="2344"/>
                  <a:pt x="4628" y="2444"/>
                  <a:pt x="4630" y="2444"/>
                </a:cubicBezTo>
                <a:cubicBezTo>
                  <a:pt x="4631" y="2444"/>
                  <a:pt x="4630" y="2431"/>
                  <a:pt x="4627" y="2396"/>
                </a:cubicBezTo>
                <a:lnTo>
                  <a:pt x="4627" y="2396"/>
                </a:lnTo>
                <a:cubicBezTo>
                  <a:pt x="4636" y="2497"/>
                  <a:pt x="4644" y="2600"/>
                  <a:pt x="4644" y="2703"/>
                </a:cubicBezTo>
                <a:cubicBezTo>
                  <a:pt x="4642" y="2756"/>
                  <a:pt x="4642" y="2811"/>
                  <a:pt x="4638" y="2865"/>
                </a:cubicBezTo>
                <a:cubicBezTo>
                  <a:pt x="4636" y="2887"/>
                  <a:pt x="4632" y="2911"/>
                  <a:pt x="4631" y="2933"/>
                </a:cubicBezTo>
                <a:lnTo>
                  <a:pt x="4631" y="2933"/>
                </a:lnTo>
                <a:cubicBezTo>
                  <a:pt x="4631" y="2933"/>
                  <a:pt x="4631" y="2933"/>
                  <a:pt x="4631" y="2933"/>
                </a:cubicBezTo>
                <a:cubicBezTo>
                  <a:pt x="4614" y="3034"/>
                  <a:pt x="4596" y="3135"/>
                  <a:pt x="4566" y="3234"/>
                </a:cubicBezTo>
                <a:cubicBezTo>
                  <a:pt x="4553" y="3280"/>
                  <a:pt x="4537" y="3327"/>
                  <a:pt x="4522" y="3373"/>
                </a:cubicBezTo>
                <a:cubicBezTo>
                  <a:pt x="4513" y="3396"/>
                  <a:pt x="4503" y="3417"/>
                  <a:pt x="4497" y="3441"/>
                </a:cubicBezTo>
                <a:cubicBezTo>
                  <a:pt x="4496" y="3441"/>
                  <a:pt x="4496" y="3441"/>
                  <a:pt x="4496" y="3441"/>
                </a:cubicBezTo>
                <a:lnTo>
                  <a:pt x="4496" y="3441"/>
                </a:lnTo>
                <a:cubicBezTo>
                  <a:pt x="4494" y="3445"/>
                  <a:pt x="4491" y="3450"/>
                  <a:pt x="4488" y="3455"/>
                </a:cubicBezTo>
                <a:cubicBezTo>
                  <a:pt x="4440" y="3542"/>
                  <a:pt x="4400" y="3630"/>
                  <a:pt x="4347" y="3712"/>
                </a:cubicBezTo>
                <a:cubicBezTo>
                  <a:pt x="4337" y="3727"/>
                  <a:pt x="4283" y="3802"/>
                  <a:pt x="4272" y="3820"/>
                </a:cubicBezTo>
                <a:lnTo>
                  <a:pt x="4272" y="3820"/>
                </a:lnTo>
                <a:cubicBezTo>
                  <a:pt x="4267" y="3826"/>
                  <a:pt x="4263" y="3832"/>
                  <a:pt x="4261" y="3835"/>
                </a:cubicBezTo>
                <a:cubicBezTo>
                  <a:pt x="4235" y="3862"/>
                  <a:pt x="4210" y="3891"/>
                  <a:pt x="4185" y="3919"/>
                </a:cubicBezTo>
                <a:cubicBezTo>
                  <a:pt x="4151" y="3955"/>
                  <a:pt x="4115" y="3990"/>
                  <a:pt x="4077" y="4024"/>
                </a:cubicBezTo>
                <a:cubicBezTo>
                  <a:pt x="4063" y="4037"/>
                  <a:pt x="3977" y="4106"/>
                  <a:pt x="3981" y="4106"/>
                </a:cubicBezTo>
                <a:cubicBezTo>
                  <a:pt x="3982" y="4106"/>
                  <a:pt x="3992" y="4099"/>
                  <a:pt x="4016" y="4081"/>
                </a:cubicBezTo>
                <a:lnTo>
                  <a:pt x="4016" y="4081"/>
                </a:lnTo>
                <a:cubicBezTo>
                  <a:pt x="3919" y="4153"/>
                  <a:pt x="3818" y="4216"/>
                  <a:pt x="3713" y="4271"/>
                </a:cubicBezTo>
                <a:cubicBezTo>
                  <a:pt x="3692" y="4282"/>
                  <a:pt x="3605" y="4320"/>
                  <a:pt x="3609" y="4320"/>
                </a:cubicBezTo>
                <a:cubicBezTo>
                  <a:pt x="3609" y="4320"/>
                  <a:pt x="3609" y="4320"/>
                  <a:pt x="3611" y="4319"/>
                </a:cubicBezTo>
                <a:lnTo>
                  <a:pt x="3611" y="4319"/>
                </a:lnTo>
                <a:cubicBezTo>
                  <a:pt x="3569" y="4335"/>
                  <a:pt x="3527" y="4350"/>
                  <a:pt x="3483" y="4365"/>
                </a:cubicBezTo>
                <a:cubicBezTo>
                  <a:pt x="3353" y="4408"/>
                  <a:pt x="3218" y="4437"/>
                  <a:pt x="3083" y="4460"/>
                </a:cubicBezTo>
                <a:cubicBezTo>
                  <a:pt x="3075" y="4462"/>
                  <a:pt x="3068" y="4463"/>
                  <a:pt x="3062" y="4464"/>
                </a:cubicBezTo>
                <a:lnTo>
                  <a:pt x="3062" y="4464"/>
                </a:lnTo>
                <a:cubicBezTo>
                  <a:pt x="3028" y="4467"/>
                  <a:pt x="2994" y="4471"/>
                  <a:pt x="2959" y="4473"/>
                </a:cubicBezTo>
                <a:cubicBezTo>
                  <a:pt x="2900" y="4477"/>
                  <a:pt x="2841" y="4481"/>
                  <a:pt x="2782" y="4481"/>
                </a:cubicBezTo>
                <a:cubicBezTo>
                  <a:pt x="2718" y="4481"/>
                  <a:pt x="2653" y="4479"/>
                  <a:pt x="2590" y="4475"/>
                </a:cubicBezTo>
                <a:cubicBezTo>
                  <a:pt x="2563" y="4473"/>
                  <a:pt x="2536" y="4471"/>
                  <a:pt x="2509" y="4469"/>
                </a:cubicBezTo>
                <a:lnTo>
                  <a:pt x="2509" y="4469"/>
                </a:lnTo>
                <a:cubicBezTo>
                  <a:pt x="2506" y="4468"/>
                  <a:pt x="2503" y="4467"/>
                  <a:pt x="2499" y="4467"/>
                </a:cubicBezTo>
                <a:cubicBezTo>
                  <a:pt x="2392" y="4445"/>
                  <a:pt x="2287" y="4422"/>
                  <a:pt x="2181" y="4389"/>
                </a:cubicBezTo>
                <a:cubicBezTo>
                  <a:pt x="2154" y="4379"/>
                  <a:pt x="2102" y="4357"/>
                  <a:pt x="2090" y="4352"/>
                </a:cubicBezTo>
                <a:lnTo>
                  <a:pt x="2090" y="4352"/>
                </a:lnTo>
                <a:cubicBezTo>
                  <a:pt x="2048" y="4332"/>
                  <a:pt x="2007" y="4312"/>
                  <a:pt x="1966" y="4290"/>
                </a:cubicBezTo>
                <a:cubicBezTo>
                  <a:pt x="1924" y="4266"/>
                  <a:pt x="1884" y="4241"/>
                  <a:pt x="1844" y="4214"/>
                </a:cubicBezTo>
                <a:cubicBezTo>
                  <a:pt x="1820" y="4198"/>
                  <a:pt x="1770" y="4158"/>
                  <a:pt x="1769" y="4158"/>
                </a:cubicBezTo>
                <a:lnTo>
                  <a:pt x="1769" y="4158"/>
                </a:lnTo>
                <a:cubicBezTo>
                  <a:pt x="1769" y="4158"/>
                  <a:pt x="1769" y="4158"/>
                  <a:pt x="1770" y="4159"/>
                </a:cubicBezTo>
                <a:lnTo>
                  <a:pt x="1770" y="4159"/>
                </a:lnTo>
                <a:cubicBezTo>
                  <a:pt x="1698" y="4097"/>
                  <a:pt x="1630" y="4032"/>
                  <a:pt x="1566" y="3961"/>
                </a:cubicBezTo>
                <a:cubicBezTo>
                  <a:pt x="1559" y="3952"/>
                  <a:pt x="1523" y="3908"/>
                  <a:pt x="1505" y="3886"/>
                </a:cubicBezTo>
                <a:lnTo>
                  <a:pt x="1505" y="3886"/>
                </a:lnTo>
                <a:cubicBezTo>
                  <a:pt x="1487" y="3859"/>
                  <a:pt x="1452" y="3809"/>
                  <a:pt x="1446" y="3799"/>
                </a:cubicBezTo>
                <a:cubicBezTo>
                  <a:pt x="1389" y="3710"/>
                  <a:pt x="1347" y="3618"/>
                  <a:pt x="1296" y="3525"/>
                </a:cubicBezTo>
                <a:cubicBezTo>
                  <a:pt x="1293" y="3520"/>
                  <a:pt x="1291" y="3516"/>
                  <a:pt x="1289" y="3513"/>
                </a:cubicBezTo>
                <a:lnTo>
                  <a:pt x="1289" y="3513"/>
                </a:lnTo>
                <a:cubicBezTo>
                  <a:pt x="1287" y="3505"/>
                  <a:pt x="1284" y="3496"/>
                  <a:pt x="1280" y="3485"/>
                </a:cubicBezTo>
                <a:cubicBezTo>
                  <a:pt x="1263" y="3441"/>
                  <a:pt x="1248" y="3396"/>
                  <a:pt x="1233" y="3352"/>
                </a:cubicBezTo>
                <a:cubicBezTo>
                  <a:pt x="1202" y="3251"/>
                  <a:pt x="1176" y="3150"/>
                  <a:pt x="1157" y="3047"/>
                </a:cubicBezTo>
                <a:cubicBezTo>
                  <a:pt x="1153" y="3023"/>
                  <a:pt x="1148" y="2988"/>
                  <a:pt x="1146" y="2969"/>
                </a:cubicBezTo>
                <a:lnTo>
                  <a:pt x="1146" y="2969"/>
                </a:lnTo>
                <a:cubicBezTo>
                  <a:pt x="1142" y="2928"/>
                  <a:pt x="1138" y="2887"/>
                  <a:pt x="1134" y="2847"/>
                </a:cubicBezTo>
                <a:cubicBezTo>
                  <a:pt x="1128" y="2743"/>
                  <a:pt x="1130" y="2638"/>
                  <a:pt x="1136" y="2533"/>
                </a:cubicBezTo>
                <a:cubicBezTo>
                  <a:pt x="1138" y="2513"/>
                  <a:pt x="1146" y="2433"/>
                  <a:pt x="1149" y="2401"/>
                </a:cubicBezTo>
                <a:lnTo>
                  <a:pt x="1149" y="2401"/>
                </a:lnTo>
                <a:cubicBezTo>
                  <a:pt x="1155" y="2369"/>
                  <a:pt x="1164" y="2316"/>
                  <a:pt x="1166" y="2301"/>
                </a:cubicBezTo>
                <a:cubicBezTo>
                  <a:pt x="1191" y="2189"/>
                  <a:pt x="1225" y="2080"/>
                  <a:pt x="1261" y="1970"/>
                </a:cubicBezTo>
                <a:cubicBezTo>
                  <a:pt x="1267" y="1952"/>
                  <a:pt x="1270" y="1940"/>
                  <a:pt x="1272" y="1933"/>
                </a:cubicBezTo>
                <a:lnTo>
                  <a:pt x="1272" y="1933"/>
                </a:lnTo>
                <a:cubicBezTo>
                  <a:pt x="1276" y="1925"/>
                  <a:pt x="1282" y="1914"/>
                  <a:pt x="1290" y="1898"/>
                </a:cubicBezTo>
                <a:cubicBezTo>
                  <a:pt x="1315" y="1848"/>
                  <a:pt x="1341" y="1797"/>
                  <a:pt x="1370" y="1747"/>
                </a:cubicBezTo>
                <a:cubicBezTo>
                  <a:pt x="1398" y="1698"/>
                  <a:pt x="1429" y="1652"/>
                  <a:pt x="1461" y="1604"/>
                </a:cubicBezTo>
                <a:cubicBezTo>
                  <a:pt x="1470" y="1590"/>
                  <a:pt x="1476" y="1580"/>
                  <a:pt x="1480" y="1574"/>
                </a:cubicBezTo>
                <a:lnTo>
                  <a:pt x="1480" y="1574"/>
                </a:lnTo>
                <a:cubicBezTo>
                  <a:pt x="1484" y="1570"/>
                  <a:pt x="1489" y="1565"/>
                  <a:pt x="1497" y="1557"/>
                </a:cubicBezTo>
                <a:cubicBezTo>
                  <a:pt x="1572" y="1477"/>
                  <a:pt x="1648" y="1401"/>
                  <a:pt x="1728" y="1328"/>
                </a:cubicBezTo>
                <a:cubicBezTo>
                  <a:pt x="1729" y="1327"/>
                  <a:pt x="1729" y="1327"/>
                  <a:pt x="1730" y="1326"/>
                </a:cubicBezTo>
                <a:lnTo>
                  <a:pt x="1730" y="1326"/>
                </a:lnTo>
                <a:cubicBezTo>
                  <a:pt x="1753" y="1312"/>
                  <a:pt x="1774" y="1295"/>
                  <a:pt x="1796" y="1281"/>
                </a:cubicBezTo>
                <a:cubicBezTo>
                  <a:pt x="1846" y="1248"/>
                  <a:pt x="1899" y="1218"/>
                  <a:pt x="1952" y="1191"/>
                </a:cubicBezTo>
                <a:cubicBezTo>
                  <a:pt x="1973" y="1180"/>
                  <a:pt x="1996" y="1170"/>
                  <a:pt x="2015" y="1159"/>
                </a:cubicBezTo>
                <a:cubicBezTo>
                  <a:pt x="2019" y="1157"/>
                  <a:pt x="2023" y="1154"/>
                  <a:pt x="2026" y="1152"/>
                </a:cubicBezTo>
                <a:lnTo>
                  <a:pt x="2026" y="1152"/>
                </a:lnTo>
                <a:cubicBezTo>
                  <a:pt x="2028" y="1152"/>
                  <a:pt x="2030" y="1151"/>
                  <a:pt x="2032" y="1151"/>
                </a:cubicBezTo>
                <a:cubicBezTo>
                  <a:pt x="2093" y="1132"/>
                  <a:pt x="2152" y="1108"/>
                  <a:pt x="2213" y="1092"/>
                </a:cubicBezTo>
                <a:cubicBezTo>
                  <a:pt x="2272" y="1075"/>
                  <a:pt x="2329" y="1064"/>
                  <a:pt x="2388" y="1052"/>
                </a:cubicBezTo>
                <a:cubicBezTo>
                  <a:pt x="2406" y="1047"/>
                  <a:pt x="2452" y="1041"/>
                  <a:pt x="2450" y="1041"/>
                </a:cubicBezTo>
                <a:lnTo>
                  <a:pt x="2450" y="1041"/>
                </a:lnTo>
                <a:cubicBezTo>
                  <a:pt x="2449" y="1041"/>
                  <a:pt x="2434" y="1042"/>
                  <a:pt x="2396" y="1047"/>
                </a:cubicBezTo>
                <a:cubicBezTo>
                  <a:pt x="2438" y="1041"/>
                  <a:pt x="2480" y="1037"/>
                  <a:pt x="2523" y="1035"/>
                </a:cubicBezTo>
                <a:cubicBezTo>
                  <a:pt x="2551" y="1033"/>
                  <a:pt x="2579" y="1028"/>
                  <a:pt x="2607" y="1022"/>
                </a:cubicBezTo>
                <a:lnTo>
                  <a:pt x="2607" y="1022"/>
                </a:lnTo>
                <a:cubicBezTo>
                  <a:pt x="2623" y="1021"/>
                  <a:pt x="2639" y="1018"/>
                  <a:pt x="2655" y="1016"/>
                </a:cubicBezTo>
                <a:cubicBezTo>
                  <a:pt x="2677" y="1012"/>
                  <a:pt x="2699" y="1009"/>
                  <a:pt x="2720" y="1006"/>
                </a:cubicBezTo>
                <a:lnTo>
                  <a:pt x="2720" y="1006"/>
                </a:lnTo>
                <a:cubicBezTo>
                  <a:pt x="2727" y="1005"/>
                  <a:pt x="2777" y="1000"/>
                  <a:pt x="2792" y="999"/>
                </a:cubicBezTo>
                <a:cubicBezTo>
                  <a:pt x="2853" y="995"/>
                  <a:pt x="2917" y="991"/>
                  <a:pt x="2978" y="988"/>
                </a:cubicBezTo>
                <a:cubicBezTo>
                  <a:pt x="2996" y="988"/>
                  <a:pt x="3014" y="988"/>
                  <a:pt x="3032" y="988"/>
                </a:cubicBezTo>
                <a:close/>
                <a:moveTo>
                  <a:pt x="3031" y="0"/>
                </a:moveTo>
                <a:cubicBezTo>
                  <a:pt x="2841" y="0"/>
                  <a:pt x="2651" y="16"/>
                  <a:pt x="2463" y="44"/>
                </a:cubicBezTo>
                <a:lnTo>
                  <a:pt x="2463" y="44"/>
                </a:lnTo>
                <a:cubicBezTo>
                  <a:pt x="1887" y="101"/>
                  <a:pt x="1345" y="305"/>
                  <a:pt x="921" y="715"/>
                </a:cubicBezTo>
                <a:cubicBezTo>
                  <a:pt x="551" y="1073"/>
                  <a:pt x="298" y="1566"/>
                  <a:pt x="199" y="2071"/>
                </a:cubicBezTo>
                <a:cubicBezTo>
                  <a:pt x="1" y="3089"/>
                  <a:pt x="296" y="4250"/>
                  <a:pt x="1128" y="4915"/>
                </a:cubicBezTo>
                <a:cubicBezTo>
                  <a:pt x="1602" y="5295"/>
                  <a:pt x="2207" y="5479"/>
                  <a:pt x="2815" y="5479"/>
                </a:cubicBezTo>
                <a:cubicBezTo>
                  <a:pt x="3435" y="5479"/>
                  <a:pt x="4059" y="5288"/>
                  <a:pt x="4551" y="4917"/>
                </a:cubicBezTo>
                <a:cubicBezTo>
                  <a:pt x="5478" y="4222"/>
                  <a:pt x="5845" y="2981"/>
                  <a:pt x="5529" y="1873"/>
                </a:cubicBezTo>
                <a:cubicBezTo>
                  <a:pt x="5356" y="1275"/>
                  <a:pt x="4989" y="750"/>
                  <a:pt x="4469" y="401"/>
                </a:cubicBezTo>
                <a:cubicBezTo>
                  <a:pt x="4037" y="112"/>
                  <a:pt x="3537" y="0"/>
                  <a:pt x="30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0" name="Google Shape;400;p2"/>
          <p:cNvSpPr/>
          <p:nvPr/>
        </p:nvSpPr>
        <p:spPr>
          <a:xfrm>
            <a:off x="7906938" y="4150913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2"/>
          <p:cNvSpPr/>
          <p:nvPr/>
        </p:nvSpPr>
        <p:spPr>
          <a:xfrm>
            <a:off x="2820000" y="4014063"/>
            <a:ext cx="146125" cy="136975"/>
          </a:xfrm>
          <a:custGeom>
            <a:avLst/>
            <a:gdLst/>
            <a:ahLst/>
            <a:cxnLst/>
            <a:rect l="l" t="t" r="r" b="b"/>
            <a:pathLst>
              <a:path w="5845" h="5479" extrusionOk="0">
                <a:moveTo>
                  <a:pt x="3075" y="4462"/>
                </a:moveTo>
                <a:cubicBezTo>
                  <a:pt x="3073" y="4462"/>
                  <a:pt x="3072" y="4463"/>
                  <a:pt x="3071" y="4463"/>
                </a:cubicBezTo>
                <a:lnTo>
                  <a:pt x="3071" y="4463"/>
                </a:lnTo>
                <a:cubicBezTo>
                  <a:pt x="3072" y="4463"/>
                  <a:pt x="3073" y="4462"/>
                  <a:pt x="3075" y="4462"/>
                </a:cubicBezTo>
                <a:close/>
                <a:moveTo>
                  <a:pt x="3051" y="4466"/>
                </a:moveTo>
                <a:cubicBezTo>
                  <a:pt x="3036" y="4468"/>
                  <a:pt x="3030" y="4469"/>
                  <a:pt x="3030" y="4469"/>
                </a:cubicBezTo>
                <a:cubicBezTo>
                  <a:pt x="3030" y="4469"/>
                  <a:pt x="3040" y="4467"/>
                  <a:pt x="3051" y="4466"/>
                </a:cubicBezTo>
                <a:close/>
                <a:moveTo>
                  <a:pt x="3032" y="988"/>
                </a:moveTo>
                <a:cubicBezTo>
                  <a:pt x="3081" y="988"/>
                  <a:pt x="3130" y="990"/>
                  <a:pt x="3180" y="993"/>
                </a:cubicBezTo>
                <a:cubicBezTo>
                  <a:pt x="3209" y="995"/>
                  <a:pt x="3237" y="997"/>
                  <a:pt x="3266" y="999"/>
                </a:cubicBezTo>
                <a:cubicBezTo>
                  <a:pt x="3274" y="999"/>
                  <a:pt x="3280" y="999"/>
                  <a:pt x="3284" y="1000"/>
                </a:cubicBezTo>
                <a:lnTo>
                  <a:pt x="3284" y="1000"/>
                </a:lnTo>
                <a:cubicBezTo>
                  <a:pt x="3395" y="1021"/>
                  <a:pt x="3505" y="1046"/>
                  <a:pt x="3612" y="1081"/>
                </a:cubicBezTo>
                <a:cubicBezTo>
                  <a:pt x="3641" y="1090"/>
                  <a:pt x="3709" y="1119"/>
                  <a:pt x="3711" y="1119"/>
                </a:cubicBezTo>
                <a:cubicBezTo>
                  <a:pt x="3712" y="1119"/>
                  <a:pt x="3702" y="1114"/>
                  <a:pt x="3673" y="1100"/>
                </a:cubicBezTo>
                <a:lnTo>
                  <a:pt x="3673" y="1100"/>
                </a:lnTo>
                <a:cubicBezTo>
                  <a:pt x="3730" y="1125"/>
                  <a:pt x="3787" y="1153"/>
                  <a:pt x="3841" y="1184"/>
                </a:cubicBezTo>
                <a:cubicBezTo>
                  <a:pt x="3883" y="1208"/>
                  <a:pt x="3923" y="1235"/>
                  <a:pt x="3966" y="1262"/>
                </a:cubicBezTo>
                <a:cubicBezTo>
                  <a:pt x="3985" y="1274"/>
                  <a:pt x="3997" y="1281"/>
                  <a:pt x="4005" y="1285"/>
                </a:cubicBezTo>
                <a:lnTo>
                  <a:pt x="4005" y="1285"/>
                </a:lnTo>
                <a:cubicBezTo>
                  <a:pt x="4007" y="1287"/>
                  <a:pt x="4009" y="1289"/>
                  <a:pt x="4012" y="1292"/>
                </a:cubicBezTo>
                <a:cubicBezTo>
                  <a:pt x="4096" y="1368"/>
                  <a:pt x="4181" y="1443"/>
                  <a:pt x="4254" y="1530"/>
                </a:cubicBezTo>
                <a:cubicBezTo>
                  <a:pt x="4264" y="1542"/>
                  <a:pt x="4273" y="1553"/>
                  <a:pt x="4283" y="1565"/>
                </a:cubicBezTo>
                <a:lnTo>
                  <a:pt x="4283" y="1565"/>
                </a:lnTo>
                <a:cubicBezTo>
                  <a:pt x="4284" y="1566"/>
                  <a:pt x="4285" y="1568"/>
                  <a:pt x="4286" y="1570"/>
                </a:cubicBezTo>
                <a:cubicBezTo>
                  <a:pt x="4315" y="1614"/>
                  <a:pt x="4347" y="1656"/>
                  <a:pt x="4374" y="1703"/>
                </a:cubicBezTo>
                <a:cubicBezTo>
                  <a:pt x="4400" y="1743"/>
                  <a:pt x="4423" y="1785"/>
                  <a:pt x="4444" y="1827"/>
                </a:cubicBezTo>
                <a:cubicBezTo>
                  <a:pt x="4458" y="1852"/>
                  <a:pt x="4499" y="1948"/>
                  <a:pt x="4501" y="1948"/>
                </a:cubicBezTo>
                <a:cubicBezTo>
                  <a:pt x="4501" y="1948"/>
                  <a:pt x="4497" y="1936"/>
                  <a:pt x="4484" y="1903"/>
                </a:cubicBezTo>
                <a:lnTo>
                  <a:pt x="4484" y="1903"/>
                </a:lnTo>
                <a:cubicBezTo>
                  <a:pt x="4520" y="1991"/>
                  <a:pt x="4551" y="2082"/>
                  <a:pt x="4577" y="2174"/>
                </a:cubicBezTo>
                <a:cubicBezTo>
                  <a:pt x="4589" y="2221"/>
                  <a:pt x="4600" y="2267"/>
                  <a:pt x="4610" y="2314"/>
                </a:cubicBezTo>
                <a:cubicBezTo>
                  <a:pt x="4616" y="2344"/>
                  <a:pt x="4628" y="2444"/>
                  <a:pt x="4630" y="2444"/>
                </a:cubicBezTo>
                <a:cubicBezTo>
                  <a:pt x="4631" y="2444"/>
                  <a:pt x="4630" y="2431"/>
                  <a:pt x="4627" y="2396"/>
                </a:cubicBezTo>
                <a:lnTo>
                  <a:pt x="4627" y="2396"/>
                </a:lnTo>
                <a:cubicBezTo>
                  <a:pt x="4636" y="2497"/>
                  <a:pt x="4644" y="2600"/>
                  <a:pt x="4644" y="2703"/>
                </a:cubicBezTo>
                <a:cubicBezTo>
                  <a:pt x="4642" y="2756"/>
                  <a:pt x="4642" y="2811"/>
                  <a:pt x="4638" y="2865"/>
                </a:cubicBezTo>
                <a:cubicBezTo>
                  <a:pt x="4636" y="2887"/>
                  <a:pt x="4632" y="2911"/>
                  <a:pt x="4631" y="2933"/>
                </a:cubicBezTo>
                <a:lnTo>
                  <a:pt x="4631" y="2933"/>
                </a:lnTo>
                <a:cubicBezTo>
                  <a:pt x="4631" y="2933"/>
                  <a:pt x="4631" y="2933"/>
                  <a:pt x="4631" y="2933"/>
                </a:cubicBezTo>
                <a:cubicBezTo>
                  <a:pt x="4614" y="3034"/>
                  <a:pt x="4596" y="3135"/>
                  <a:pt x="4566" y="3234"/>
                </a:cubicBezTo>
                <a:cubicBezTo>
                  <a:pt x="4553" y="3280"/>
                  <a:pt x="4537" y="3327"/>
                  <a:pt x="4522" y="3373"/>
                </a:cubicBezTo>
                <a:cubicBezTo>
                  <a:pt x="4513" y="3396"/>
                  <a:pt x="4503" y="3417"/>
                  <a:pt x="4497" y="3441"/>
                </a:cubicBezTo>
                <a:cubicBezTo>
                  <a:pt x="4496" y="3441"/>
                  <a:pt x="4496" y="3441"/>
                  <a:pt x="4496" y="3441"/>
                </a:cubicBezTo>
                <a:lnTo>
                  <a:pt x="4496" y="3441"/>
                </a:lnTo>
                <a:cubicBezTo>
                  <a:pt x="4494" y="3445"/>
                  <a:pt x="4491" y="3450"/>
                  <a:pt x="4488" y="3455"/>
                </a:cubicBezTo>
                <a:cubicBezTo>
                  <a:pt x="4440" y="3542"/>
                  <a:pt x="4400" y="3630"/>
                  <a:pt x="4347" y="3712"/>
                </a:cubicBezTo>
                <a:cubicBezTo>
                  <a:pt x="4337" y="3727"/>
                  <a:pt x="4283" y="3802"/>
                  <a:pt x="4272" y="3820"/>
                </a:cubicBezTo>
                <a:lnTo>
                  <a:pt x="4272" y="3820"/>
                </a:lnTo>
                <a:cubicBezTo>
                  <a:pt x="4267" y="3826"/>
                  <a:pt x="4263" y="3832"/>
                  <a:pt x="4261" y="3835"/>
                </a:cubicBezTo>
                <a:cubicBezTo>
                  <a:pt x="4235" y="3862"/>
                  <a:pt x="4210" y="3891"/>
                  <a:pt x="4185" y="3919"/>
                </a:cubicBezTo>
                <a:cubicBezTo>
                  <a:pt x="4151" y="3955"/>
                  <a:pt x="4115" y="3990"/>
                  <a:pt x="4077" y="4024"/>
                </a:cubicBezTo>
                <a:cubicBezTo>
                  <a:pt x="4063" y="4037"/>
                  <a:pt x="3977" y="4106"/>
                  <a:pt x="3981" y="4106"/>
                </a:cubicBezTo>
                <a:cubicBezTo>
                  <a:pt x="3982" y="4106"/>
                  <a:pt x="3992" y="4099"/>
                  <a:pt x="4016" y="4081"/>
                </a:cubicBezTo>
                <a:lnTo>
                  <a:pt x="4016" y="4081"/>
                </a:lnTo>
                <a:cubicBezTo>
                  <a:pt x="3919" y="4153"/>
                  <a:pt x="3818" y="4216"/>
                  <a:pt x="3713" y="4271"/>
                </a:cubicBezTo>
                <a:cubicBezTo>
                  <a:pt x="3692" y="4282"/>
                  <a:pt x="3605" y="4320"/>
                  <a:pt x="3609" y="4320"/>
                </a:cubicBezTo>
                <a:cubicBezTo>
                  <a:pt x="3609" y="4320"/>
                  <a:pt x="3609" y="4320"/>
                  <a:pt x="3611" y="4319"/>
                </a:cubicBezTo>
                <a:lnTo>
                  <a:pt x="3611" y="4319"/>
                </a:lnTo>
                <a:cubicBezTo>
                  <a:pt x="3569" y="4335"/>
                  <a:pt x="3527" y="4350"/>
                  <a:pt x="3483" y="4365"/>
                </a:cubicBezTo>
                <a:cubicBezTo>
                  <a:pt x="3353" y="4408"/>
                  <a:pt x="3218" y="4437"/>
                  <a:pt x="3083" y="4460"/>
                </a:cubicBezTo>
                <a:cubicBezTo>
                  <a:pt x="3075" y="4462"/>
                  <a:pt x="3068" y="4463"/>
                  <a:pt x="3062" y="4464"/>
                </a:cubicBezTo>
                <a:lnTo>
                  <a:pt x="3062" y="4464"/>
                </a:lnTo>
                <a:cubicBezTo>
                  <a:pt x="3028" y="4467"/>
                  <a:pt x="2994" y="4471"/>
                  <a:pt x="2959" y="4473"/>
                </a:cubicBezTo>
                <a:cubicBezTo>
                  <a:pt x="2900" y="4477"/>
                  <a:pt x="2841" y="4481"/>
                  <a:pt x="2782" y="4481"/>
                </a:cubicBezTo>
                <a:cubicBezTo>
                  <a:pt x="2718" y="4481"/>
                  <a:pt x="2653" y="4479"/>
                  <a:pt x="2590" y="4475"/>
                </a:cubicBezTo>
                <a:cubicBezTo>
                  <a:pt x="2563" y="4473"/>
                  <a:pt x="2536" y="4471"/>
                  <a:pt x="2509" y="4469"/>
                </a:cubicBezTo>
                <a:lnTo>
                  <a:pt x="2509" y="4469"/>
                </a:lnTo>
                <a:cubicBezTo>
                  <a:pt x="2506" y="4468"/>
                  <a:pt x="2503" y="4467"/>
                  <a:pt x="2499" y="4467"/>
                </a:cubicBezTo>
                <a:cubicBezTo>
                  <a:pt x="2392" y="4445"/>
                  <a:pt x="2287" y="4422"/>
                  <a:pt x="2181" y="4389"/>
                </a:cubicBezTo>
                <a:cubicBezTo>
                  <a:pt x="2154" y="4379"/>
                  <a:pt x="2102" y="4357"/>
                  <a:pt x="2090" y="4352"/>
                </a:cubicBezTo>
                <a:lnTo>
                  <a:pt x="2090" y="4352"/>
                </a:lnTo>
                <a:cubicBezTo>
                  <a:pt x="2048" y="4332"/>
                  <a:pt x="2007" y="4312"/>
                  <a:pt x="1966" y="4290"/>
                </a:cubicBezTo>
                <a:cubicBezTo>
                  <a:pt x="1924" y="4266"/>
                  <a:pt x="1884" y="4241"/>
                  <a:pt x="1844" y="4214"/>
                </a:cubicBezTo>
                <a:cubicBezTo>
                  <a:pt x="1820" y="4198"/>
                  <a:pt x="1770" y="4158"/>
                  <a:pt x="1769" y="4158"/>
                </a:cubicBezTo>
                <a:lnTo>
                  <a:pt x="1769" y="4158"/>
                </a:lnTo>
                <a:cubicBezTo>
                  <a:pt x="1769" y="4158"/>
                  <a:pt x="1769" y="4158"/>
                  <a:pt x="1770" y="4159"/>
                </a:cubicBezTo>
                <a:lnTo>
                  <a:pt x="1770" y="4159"/>
                </a:lnTo>
                <a:cubicBezTo>
                  <a:pt x="1698" y="4097"/>
                  <a:pt x="1630" y="4032"/>
                  <a:pt x="1566" y="3961"/>
                </a:cubicBezTo>
                <a:cubicBezTo>
                  <a:pt x="1559" y="3952"/>
                  <a:pt x="1523" y="3908"/>
                  <a:pt x="1505" y="3886"/>
                </a:cubicBezTo>
                <a:lnTo>
                  <a:pt x="1505" y="3886"/>
                </a:lnTo>
                <a:cubicBezTo>
                  <a:pt x="1487" y="3859"/>
                  <a:pt x="1452" y="3809"/>
                  <a:pt x="1446" y="3799"/>
                </a:cubicBezTo>
                <a:cubicBezTo>
                  <a:pt x="1389" y="3710"/>
                  <a:pt x="1347" y="3618"/>
                  <a:pt x="1296" y="3525"/>
                </a:cubicBezTo>
                <a:cubicBezTo>
                  <a:pt x="1293" y="3520"/>
                  <a:pt x="1291" y="3516"/>
                  <a:pt x="1289" y="3513"/>
                </a:cubicBezTo>
                <a:lnTo>
                  <a:pt x="1289" y="3513"/>
                </a:lnTo>
                <a:cubicBezTo>
                  <a:pt x="1287" y="3505"/>
                  <a:pt x="1284" y="3496"/>
                  <a:pt x="1280" y="3485"/>
                </a:cubicBezTo>
                <a:cubicBezTo>
                  <a:pt x="1263" y="3441"/>
                  <a:pt x="1248" y="3396"/>
                  <a:pt x="1233" y="3352"/>
                </a:cubicBezTo>
                <a:cubicBezTo>
                  <a:pt x="1202" y="3251"/>
                  <a:pt x="1176" y="3150"/>
                  <a:pt x="1157" y="3047"/>
                </a:cubicBezTo>
                <a:cubicBezTo>
                  <a:pt x="1153" y="3023"/>
                  <a:pt x="1148" y="2988"/>
                  <a:pt x="1146" y="2969"/>
                </a:cubicBezTo>
                <a:lnTo>
                  <a:pt x="1146" y="2969"/>
                </a:lnTo>
                <a:cubicBezTo>
                  <a:pt x="1142" y="2928"/>
                  <a:pt x="1138" y="2887"/>
                  <a:pt x="1134" y="2847"/>
                </a:cubicBezTo>
                <a:cubicBezTo>
                  <a:pt x="1128" y="2743"/>
                  <a:pt x="1130" y="2638"/>
                  <a:pt x="1136" y="2533"/>
                </a:cubicBezTo>
                <a:cubicBezTo>
                  <a:pt x="1138" y="2513"/>
                  <a:pt x="1146" y="2433"/>
                  <a:pt x="1149" y="2401"/>
                </a:cubicBezTo>
                <a:lnTo>
                  <a:pt x="1149" y="2401"/>
                </a:lnTo>
                <a:cubicBezTo>
                  <a:pt x="1155" y="2369"/>
                  <a:pt x="1164" y="2316"/>
                  <a:pt x="1166" y="2301"/>
                </a:cubicBezTo>
                <a:cubicBezTo>
                  <a:pt x="1191" y="2189"/>
                  <a:pt x="1225" y="2080"/>
                  <a:pt x="1261" y="1970"/>
                </a:cubicBezTo>
                <a:cubicBezTo>
                  <a:pt x="1267" y="1952"/>
                  <a:pt x="1270" y="1940"/>
                  <a:pt x="1272" y="1933"/>
                </a:cubicBezTo>
                <a:lnTo>
                  <a:pt x="1272" y="1933"/>
                </a:lnTo>
                <a:cubicBezTo>
                  <a:pt x="1276" y="1925"/>
                  <a:pt x="1282" y="1914"/>
                  <a:pt x="1290" y="1898"/>
                </a:cubicBezTo>
                <a:cubicBezTo>
                  <a:pt x="1315" y="1848"/>
                  <a:pt x="1341" y="1797"/>
                  <a:pt x="1370" y="1747"/>
                </a:cubicBezTo>
                <a:cubicBezTo>
                  <a:pt x="1398" y="1698"/>
                  <a:pt x="1429" y="1652"/>
                  <a:pt x="1461" y="1604"/>
                </a:cubicBezTo>
                <a:cubicBezTo>
                  <a:pt x="1470" y="1590"/>
                  <a:pt x="1476" y="1580"/>
                  <a:pt x="1480" y="1574"/>
                </a:cubicBezTo>
                <a:lnTo>
                  <a:pt x="1480" y="1574"/>
                </a:lnTo>
                <a:cubicBezTo>
                  <a:pt x="1484" y="1570"/>
                  <a:pt x="1489" y="1565"/>
                  <a:pt x="1497" y="1557"/>
                </a:cubicBezTo>
                <a:cubicBezTo>
                  <a:pt x="1572" y="1477"/>
                  <a:pt x="1648" y="1401"/>
                  <a:pt x="1728" y="1328"/>
                </a:cubicBezTo>
                <a:cubicBezTo>
                  <a:pt x="1729" y="1327"/>
                  <a:pt x="1729" y="1327"/>
                  <a:pt x="1730" y="1326"/>
                </a:cubicBezTo>
                <a:lnTo>
                  <a:pt x="1730" y="1326"/>
                </a:lnTo>
                <a:cubicBezTo>
                  <a:pt x="1753" y="1312"/>
                  <a:pt x="1774" y="1295"/>
                  <a:pt x="1796" y="1281"/>
                </a:cubicBezTo>
                <a:cubicBezTo>
                  <a:pt x="1846" y="1248"/>
                  <a:pt x="1899" y="1218"/>
                  <a:pt x="1952" y="1191"/>
                </a:cubicBezTo>
                <a:cubicBezTo>
                  <a:pt x="1973" y="1180"/>
                  <a:pt x="1996" y="1170"/>
                  <a:pt x="2015" y="1159"/>
                </a:cubicBezTo>
                <a:cubicBezTo>
                  <a:pt x="2019" y="1157"/>
                  <a:pt x="2023" y="1154"/>
                  <a:pt x="2026" y="1152"/>
                </a:cubicBezTo>
                <a:lnTo>
                  <a:pt x="2026" y="1152"/>
                </a:lnTo>
                <a:cubicBezTo>
                  <a:pt x="2028" y="1152"/>
                  <a:pt x="2030" y="1151"/>
                  <a:pt x="2032" y="1151"/>
                </a:cubicBezTo>
                <a:cubicBezTo>
                  <a:pt x="2093" y="1132"/>
                  <a:pt x="2152" y="1108"/>
                  <a:pt x="2213" y="1092"/>
                </a:cubicBezTo>
                <a:cubicBezTo>
                  <a:pt x="2272" y="1075"/>
                  <a:pt x="2329" y="1064"/>
                  <a:pt x="2388" y="1052"/>
                </a:cubicBezTo>
                <a:cubicBezTo>
                  <a:pt x="2406" y="1047"/>
                  <a:pt x="2452" y="1041"/>
                  <a:pt x="2450" y="1041"/>
                </a:cubicBezTo>
                <a:lnTo>
                  <a:pt x="2450" y="1041"/>
                </a:lnTo>
                <a:cubicBezTo>
                  <a:pt x="2449" y="1041"/>
                  <a:pt x="2434" y="1042"/>
                  <a:pt x="2396" y="1047"/>
                </a:cubicBezTo>
                <a:cubicBezTo>
                  <a:pt x="2438" y="1041"/>
                  <a:pt x="2480" y="1037"/>
                  <a:pt x="2523" y="1035"/>
                </a:cubicBezTo>
                <a:cubicBezTo>
                  <a:pt x="2551" y="1033"/>
                  <a:pt x="2579" y="1028"/>
                  <a:pt x="2607" y="1022"/>
                </a:cubicBezTo>
                <a:lnTo>
                  <a:pt x="2607" y="1022"/>
                </a:lnTo>
                <a:cubicBezTo>
                  <a:pt x="2623" y="1021"/>
                  <a:pt x="2639" y="1018"/>
                  <a:pt x="2655" y="1016"/>
                </a:cubicBezTo>
                <a:cubicBezTo>
                  <a:pt x="2677" y="1012"/>
                  <a:pt x="2699" y="1009"/>
                  <a:pt x="2720" y="1006"/>
                </a:cubicBezTo>
                <a:lnTo>
                  <a:pt x="2720" y="1006"/>
                </a:lnTo>
                <a:cubicBezTo>
                  <a:pt x="2727" y="1005"/>
                  <a:pt x="2777" y="1000"/>
                  <a:pt x="2792" y="999"/>
                </a:cubicBezTo>
                <a:cubicBezTo>
                  <a:pt x="2853" y="995"/>
                  <a:pt x="2917" y="991"/>
                  <a:pt x="2978" y="988"/>
                </a:cubicBezTo>
                <a:cubicBezTo>
                  <a:pt x="2996" y="988"/>
                  <a:pt x="3014" y="988"/>
                  <a:pt x="3032" y="988"/>
                </a:cubicBezTo>
                <a:close/>
                <a:moveTo>
                  <a:pt x="3031" y="0"/>
                </a:moveTo>
                <a:cubicBezTo>
                  <a:pt x="2841" y="0"/>
                  <a:pt x="2651" y="16"/>
                  <a:pt x="2463" y="44"/>
                </a:cubicBezTo>
                <a:lnTo>
                  <a:pt x="2463" y="44"/>
                </a:lnTo>
                <a:cubicBezTo>
                  <a:pt x="1887" y="101"/>
                  <a:pt x="1345" y="305"/>
                  <a:pt x="921" y="715"/>
                </a:cubicBezTo>
                <a:cubicBezTo>
                  <a:pt x="551" y="1073"/>
                  <a:pt x="298" y="1566"/>
                  <a:pt x="199" y="2071"/>
                </a:cubicBezTo>
                <a:cubicBezTo>
                  <a:pt x="1" y="3089"/>
                  <a:pt x="296" y="4250"/>
                  <a:pt x="1128" y="4915"/>
                </a:cubicBezTo>
                <a:cubicBezTo>
                  <a:pt x="1602" y="5295"/>
                  <a:pt x="2207" y="5479"/>
                  <a:pt x="2815" y="5479"/>
                </a:cubicBezTo>
                <a:cubicBezTo>
                  <a:pt x="3435" y="5479"/>
                  <a:pt x="4059" y="5288"/>
                  <a:pt x="4551" y="4917"/>
                </a:cubicBezTo>
                <a:cubicBezTo>
                  <a:pt x="5478" y="4222"/>
                  <a:pt x="5845" y="2981"/>
                  <a:pt x="5529" y="1873"/>
                </a:cubicBezTo>
                <a:cubicBezTo>
                  <a:pt x="5356" y="1275"/>
                  <a:pt x="4989" y="750"/>
                  <a:pt x="4469" y="401"/>
                </a:cubicBezTo>
                <a:cubicBezTo>
                  <a:pt x="4037" y="112"/>
                  <a:pt x="3537" y="0"/>
                  <a:pt x="30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2"/>
          <p:cNvSpPr/>
          <p:nvPr/>
        </p:nvSpPr>
        <p:spPr>
          <a:xfrm>
            <a:off x="3680113" y="1211563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2"/>
          <p:cNvSpPr txBox="1">
            <a:spLocks noGrp="1"/>
          </p:cNvSpPr>
          <p:nvPr>
            <p:ph type="body" idx="1"/>
          </p:nvPr>
        </p:nvSpPr>
        <p:spPr>
          <a:xfrm>
            <a:off x="1959450" y="2942150"/>
            <a:ext cx="5225100" cy="610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3">
  <p:cSld name="CUSTOM_2_1_1">
    <p:bg>
      <p:bgPr>
        <a:solidFill>
          <a:schemeClr val="lt1"/>
        </a:solidFill>
        <a:effectLst/>
      </p:bgPr>
    </p:bg>
    <p:spTree>
      <p:nvGrpSpPr>
        <p:cNvPr id="1" name="Shape 4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05" name="Google Shape;4705;p15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4706" name="Google Shape;4706;p15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7" name="Google Shape;4707;p15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8" name="Google Shape;4708;p15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9" name="Google Shape;4709;p15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0" name="Google Shape;4710;p15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1" name="Google Shape;4711;p15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2" name="Google Shape;4712;p15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3" name="Google Shape;4713;p15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4" name="Google Shape;4714;p15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5" name="Google Shape;4715;p15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6" name="Google Shape;4716;p15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7" name="Google Shape;4717;p15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8" name="Google Shape;4718;p15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9" name="Google Shape;4719;p15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0" name="Google Shape;4720;p15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1" name="Google Shape;4721;p15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2" name="Google Shape;4722;p15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3" name="Google Shape;4723;p15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4" name="Google Shape;4724;p15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5" name="Google Shape;4725;p15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6" name="Google Shape;4726;p15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7" name="Google Shape;4727;p15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8" name="Google Shape;4728;p15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9" name="Google Shape;4729;p15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0" name="Google Shape;4730;p15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1" name="Google Shape;4731;p15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2" name="Google Shape;4732;p15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3" name="Google Shape;4733;p15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4" name="Google Shape;4734;p15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5" name="Google Shape;4735;p15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6" name="Google Shape;4736;p15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7" name="Google Shape;4737;p15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8" name="Google Shape;4738;p15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9" name="Google Shape;4739;p15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0" name="Google Shape;4740;p15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1" name="Google Shape;4741;p15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2" name="Google Shape;4742;p15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3" name="Google Shape;4743;p15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4" name="Google Shape;4744;p15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5" name="Google Shape;4745;p15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6" name="Google Shape;4746;p15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7" name="Google Shape;4747;p15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8" name="Google Shape;4748;p15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9" name="Google Shape;4749;p15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0" name="Google Shape;4750;p15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1" name="Google Shape;4751;p15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2" name="Google Shape;4752;p15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3" name="Google Shape;4753;p15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4" name="Google Shape;4754;p15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5" name="Google Shape;4755;p15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6" name="Google Shape;4756;p15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7" name="Google Shape;4757;p15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8" name="Google Shape;4758;p15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9" name="Google Shape;4759;p15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0" name="Google Shape;4760;p15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1" name="Google Shape;4761;p15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2" name="Google Shape;4762;p15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3" name="Google Shape;4763;p15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4" name="Google Shape;4764;p15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5" name="Google Shape;4765;p15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6" name="Google Shape;4766;p15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7" name="Google Shape;4767;p15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8" name="Google Shape;4768;p15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9" name="Google Shape;4769;p15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0" name="Google Shape;4770;p15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1" name="Google Shape;4771;p15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2" name="Google Shape;4772;p15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3" name="Google Shape;4773;p15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4" name="Google Shape;4774;p15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5" name="Google Shape;4775;p15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6" name="Google Shape;4776;p15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7" name="Google Shape;4777;p15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8" name="Google Shape;4778;p15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9" name="Google Shape;4779;p15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0" name="Google Shape;4780;p15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1" name="Google Shape;4781;p15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2" name="Google Shape;4782;p15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3" name="Google Shape;4783;p15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4" name="Google Shape;4784;p15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5" name="Google Shape;4785;p15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6" name="Google Shape;4786;p15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7" name="Google Shape;4787;p15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8" name="Google Shape;4788;p15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9" name="Google Shape;4789;p15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0" name="Google Shape;4790;p15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1" name="Google Shape;4791;p15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2" name="Google Shape;4792;p15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3" name="Google Shape;4793;p15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4" name="Google Shape;4794;p15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5" name="Google Shape;4795;p15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6" name="Google Shape;4796;p15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7" name="Google Shape;4797;p15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8" name="Google Shape;4798;p15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9" name="Google Shape;4799;p15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0" name="Google Shape;4800;p15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1" name="Google Shape;4801;p15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2" name="Google Shape;4802;p15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3" name="Google Shape;4803;p15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4" name="Google Shape;4804;p15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5" name="Google Shape;4805;p15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6" name="Google Shape;4806;p15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7" name="Google Shape;4807;p15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8" name="Google Shape;4808;p15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9" name="Google Shape;4809;p15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0" name="Google Shape;4810;p15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1" name="Google Shape;4811;p15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2" name="Google Shape;4812;p15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3" name="Google Shape;4813;p15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4" name="Google Shape;4814;p15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5" name="Google Shape;4815;p15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6" name="Google Shape;4816;p15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7" name="Google Shape;4817;p15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8" name="Google Shape;4818;p15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9" name="Google Shape;4819;p15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0" name="Google Shape;4820;p15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1" name="Google Shape;4821;p15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2" name="Google Shape;4822;p15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3" name="Google Shape;4823;p15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4" name="Google Shape;4824;p15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5" name="Google Shape;4825;p15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6" name="Google Shape;4826;p15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7" name="Google Shape;4827;p15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8" name="Google Shape;4828;p15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9" name="Google Shape;4829;p15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0" name="Google Shape;4830;p15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1" name="Google Shape;4831;p15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2" name="Google Shape;4832;p15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3" name="Google Shape;4833;p15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4" name="Google Shape;4834;p15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5" name="Google Shape;4835;p15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6" name="Google Shape;4836;p15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7" name="Google Shape;4837;p15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8" name="Google Shape;4838;p15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9" name="Google Shape;4839;p15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0" name="Google Shape;4840;p15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1" name="Google Shape;4841;p15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2" name="Google Shape;4842;p15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3" name="Google Shape;4843;p15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4" name="Google Shape;4844;p15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5" name="Google Shape;4845;p15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6" name="Google Shape;4846;p15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7" name="Google Shape;4847;p15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8" name="Google Shape;4848;p15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9" name="Google Shape;4849;p15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0" name="Google Shape;4850;p15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1" name="Google Shape;4851;p15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2" name="Google Shape;4852;p15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3" name="Google Shape;4853;p15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4" name="Google Shape;4854;p15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5" name="Google Shape;4855;p15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6" name="Google Shape;4856;p15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7" name="Google Shape;4857;p15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8" name="Google Shape;4858;p15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9" name="Google Shape;4859;p15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0" name="Google Shape;4860;p15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1" name="Google Shape;4861;p15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2" name="Google Shape;4862;p15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3" name="Google Shape;4863;p15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4" name="Google Shape;4864;p15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5" name="Google Shape;4865;p15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6" name="Google Shape;4866;p15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7" name="Google Shape;4867;p15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8" name="Google Shape;4868;p15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9" name="Google Shape;4869;p15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0" name="Google Shape;4870;p15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1" name="Google Shape;4871;p15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2" name="Google Shape;4872;p15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3" name="Google Shape;4873;p15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4" name="Google Shape;4874;p15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5" name="Google Shape;4875;p15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6" name="Google Shape;4876;p15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7" name="Google Shape;4877;p15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8" name="Google Shape;4878;p15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9" name="Google Shape;4879;p15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0" name="Google Shape;4880;p15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1" name="Google Shape;4881;p15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2" name="Google Shape;4882;p15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3" name="Google Shape;4883;p15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4" name="Google Shape;4884;p15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5" name="Google Shape;4885;p15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6" name="Google Shape;4886;p15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7" name="Google Shape;4887;p15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8" name="Google Shape;4888;p15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9" name="Google Shape;4889;p15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0" name="Google Shape;4890;p15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1" name="Google Shape;4891;p15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2" name="Google Shape;4892;p15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3" name="Google Shape;4893;p15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4" name="Google Shape;4894;p15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5" name="Google Shape;4895;p15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6" name="Google Shape;4896;p15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7" name="Google Shape;4897;p15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8" name="Google Shape;4898;p15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9" name="Google Shape;4899;p15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0" name="Google Shape;4900;p15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1" name="Google Shape;4901;p15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2" name="Google Shape;4902;p15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3" name="Google Shape;4903;p15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4" name="Google Shape;4904;p15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5" name="Google Shape;4905;p15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6" name="Google Shape;4906;p15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7" name="Google Shape;4907;p15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8" name="Google Shape;4908;p15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9" name="Google Shape;4909;p15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0" name="Google Shape;4910;p15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1" name="Google Shape;4911;p15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2" name="Google Shape;4912;p15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3" name="Google Shape;4913;p15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4" name="Google Shape;4914;p15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5" name="Google Shape;4915;p15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6" name="Google Shape;4916;p15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7" name="Google Shape;4917;p15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8" name="Google Shape;4918;p15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9" name="Google Shape;4919;p15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0" name="Google Shape;4920;p15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1" name="Google Shape;4921;p15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2" name="Google Shape;4922;p15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3" name="Google Shape;4923;p15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4" name="Google Shape;4924;p15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5" name="Google Shape;4925;p15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6" name="Google Shape;4926;p15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7" name="Google Shape;4927;p15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8" name="Google Shape;4928;p15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9" name="Google Shape;4929;p15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0" name="Google Shape;4930;p15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1" name="Google Shape;4931;p15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2" name="Google Shape;4932;p15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3" name="Google Shape;4933;p15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4" name="Google Shape;4934;p15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5" name="Google Shape;4935;p15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6" name="Google Shape;4936;p15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7" name="Google Shape;4937;p15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8" name="Google Shape;4938;p15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9" name="Google Shape;4939;p15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0" name="Google Shape;4940;p15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1" name="Google Shape;4941;p15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2" name="Google Shape;4942;p15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3" name="Google Shape;4943;p15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4" name="Google Shape;4944;p15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5" name="Google Shape;4945;p15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6" name="Google Shape;4946;p15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7" name="Google Shape;4947;p15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8" name="Google Shape;4948;p15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9" name="Google Shape;4949;p15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0" name="Google Shape;4950;p15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1" name="Google Shape;4951;p15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2" name="Google Shape;4952;p15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3" name="Google Shape;4953;p15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4" name="Google Shape;4954;p15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5" name="Google Shape;4955;p15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6" name="Google Shape;4956;p15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7" name="Google Shape;4957;p15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8" name="Google Shape;4958;p15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9" name="Google Shape;4959;p15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0" name="Google Shape;4960;p15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1" name="Google Shape;4961;p15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2" name="Google Shape;4962;p15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3" name="Google Shape;4963;p15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4" name="Google Shape;4964;p15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5" name="Google Shape;4965;p15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6" name="Google Shape;4966;p15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7" name="Google Shape;4967;p15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8" name="Google Shape;4968;p15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9" name="Google Shape;4969;p15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0" name="Google Shape;4970;p15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1" name="Google Shape;4971;p15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2" name="Google Shape;4972;p15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3" name="Google Shape;4973;p15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4" name="Google Shape;4974;p15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5" name="Google Shape;4975;p15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6" name="Google Shape;4976;p15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7" name="Google Shape;4977;p15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8" name="Google Shape;4978;p15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9" name="Google Shape;4979;p15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0" name="Google Shape;4980;p15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1" name="Google Shape;4981;p15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2" name="Google Shape;4982;p15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3" name="Google Shape;4983;p15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4" name="Google Shape;4984;p15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5" name="Google Shape;4985;p15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6" name="Google Shape;4986;p15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7" name="Google Shape;4987;p15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8" name="Google Shape;4988;p15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9" name="Google Shape;4989;p15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0" name="Google Shape;4990;p15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1" name="Google Shape;4991;p15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2" name="Google Shape;4992;p15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3" name="Google Shape;4993;p15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4" name="Google Shape;4994;p15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5" name="Google Shape;4995;p15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6" name="Google Shape;4996;p15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7" name="Google Shape;4997;p15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8" name="Google Shape;4998;p15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9" name="Google Shape;4999;p15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0" name="Google Shape;5000;p15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1" name="Google Shape;5001;p15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2" name="Google Shape;5002;p15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3" name="Google Shape;5003;p15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4" name="Google Shape;5004;p15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5" name="Google Shape;5005;p15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6" name="Google Shape;5006;p15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7" name="Google Shape;5007;p15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8" name="Google Shape;5008;p15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9" name="Google Shape;5009;p15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0" name="Google Shape;5010;p15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1" name="Google Shape;5011;p15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2" name="Google Shape;5012;p15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3" name="Google Shape;5013;p15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4" name="Google Shape;5014;p15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5" name="Google Shape;5015;p15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6" name="Google Shape;5016;p15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7" name="Google Shape;5017;p15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8" name="Google Shape;5018;p15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9" name="Google Shape;5019;p15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0" name="Google Shape;5020;p15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1" name="Google Shape;5021;p15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2" name="Google Shape;5022;p15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3" name="Google Shape;5023;p15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4" name="Google Shape;5024;p15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5" name="Google Shape;5025;p15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6" name="Google Shape;5026;p15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7" name="Google Shape;5027;p15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8" name="Google Shape;5028;p15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9" name="Google Shape;5029;p15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0" name="Google Shape;5030;p15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1" name="Google Shape;5031;p15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2" name="Google Shape;5032;p15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3" name="Google Shape;5033;p15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4" name="Google Shape;5034;p15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5" name="Google Shape;5035;p15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6" name="Google Shape;5036;p15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7" name="Google Shape;5037;p15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8" name="Google Shape;5038;p15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9" name="Google Shape;5039;p15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0" name="Google Shape;5040;p15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1" name="Google Shape;5041;p15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2" name="Google Shape;5042;p15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3" name="Google Shape;5043;p15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4" name="Google Shape;5044;p15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5" name="Google Shape;5045;p15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6" name="Google Shape;5046;p15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7" name="Google Shape;5047;p15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8" name="Google Shape;5048;p15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9" name="Google Shape;5049;p15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0" name="Google Shape;5050;p15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1" name="Google Shape;5051;p15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2" name="Google Shape;5052;p15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3" name="Google Shape;5053;p15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4" name="Google Shape;5054;p15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5" name="Google Shape;5055;p15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6" name="Google Shape;5056;p15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7" name="Google Shape;5057;p15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8" name="Google Shape;5058;p15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9" name="Google Shape;5059;p15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0" name="Google Shape;5060;p15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1" name="Google Shape;5061;p15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2" name="Google Shape;5062;p15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3" name="Google Shape;5063;p15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4" name="Google Shape;5064;p15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5" name="Google Shape;5065;p15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66" name="Google Shape;5066;p15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67" name="Google Shape;5067;p15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5068" name="Google Shape;5068;p15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9" name="Google Shape;5069;p15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0" name="Google Shape;5070;p15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1" name="Google Shape;5071;p15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2" name="Google Shape;5072;p15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3" name="Google Shape;5073;p15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4" name="Google Shape;5074;p15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5" name="Google Shape;5075;p15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6" name="Google Shape;5076;p15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7" name="Google Shape;5077;p15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8" name="Google Shape;5078;p15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9" name="Google Shape;5079;p15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0" name="Google Shape;5080;p15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1" name="Google Shape;5081;p15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2" name="Google Shape;5082;p15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3" name="Google Shape;5083;p15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4" name="Google Shape;5084;p15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5" name="Google Shape;5085;p15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86" name="Google Shape;5086;p15"/>
          <p:cNvSpPr/>
          <p:nvPr/>
        </p:nvSpPr>
        <p:spPr>
          <a:xfrm>
            <a:off x="8428900" y="1041975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7"/>
                </a:cubicBezTo>
                <a:lnTo>
                  <a:pt x="5749" y="5752"/>
                </a:lnTo>
                <a:cubicBezTo>
                  <a:pt x="5749" y="2576"/>
                  <a:pt x="3176" y="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87" name="Google Shape;5087;p15"/>
          <p:cNvSpPr/>
          <p:nvPr/>
        </p:nvSpPr>
        <p:spPr>
          <a:xfrm>
            <a:off x="8428900" y="2620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0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88" name="Google Shape;5088;p15"/>
          <p:cNvSpPr/>
          <p:nvPr/>
        </p:nvSpPr>
        <p:spPr>
          <a:xfrm>
            <a:off x="8428900" y="1811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0"/>
                  <a:pt x="5749" y="20147"/>
                </a:cubicBezTo>
                <a:lnTo>
                  <a:pt x="5749" y="5749"/>
                </a:lnTo>
                <a:cubicBezTo>
                  <a:pt x="5749" y="2574"/>
                  <a:pt x="3176" y="0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89" name="Google Shape;5089;p15"/>
          <p:cNvSpPr/>
          <p:nvPr/>
        </p:nvSpPr>
        <p:spPr>
          <a:xfrm>
            <a:off x="8428900" y="34540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1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1"/>
                  <a:pt x="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0" name="Google Shape;5090;p15"/>
          <p:cNvSpPr txBox="1">
            <a:spLocks noGrp="1"/>
          </p:cNvSpPr>
          <p:nvPr>
            <p:ph type="title"/>
          </p:nvPr>
        </p:nvSpPr>
        <p:spPr>
          <a:xfrm>
            <a:off x="1474650" y="2280900"/>
            <a:ext cx="6194700" cy="1353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091" name="Google Shape;5091;p15"/>
          <p:cNvSpPr txBox="1">
            <a:spLocks noGrp="1"/>
          </p:cNvSpPr>
          <p:nvPr>
            <p:ph type="title" idx="2" hasCustomPrompt="1"/>
          </p:nvPr>
        </p:nvSpPr>
        <p:spPr>
          <a:xfrm>
            <a:off x="3995250" y="1283250"/>
            <a:ext cx="11535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5092" name="Google Shape;5092;p15"/>
          <p:cNvSpPr txBox="1">
            <a:spLocks noGrp="1"/>
          </p:cNvSpPr>
          <p:nvPr>
            <p:ph type="subTitle" idx="1"/>
          </p:nvPr>
        </p:nvSpPr>
        <p:spPr>
          <a:xfrm>
            <a:off x="1474650" y="3558000"/>
            <a:ext cx="6194700" cy="39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highlight>
                  <a:schemeClr val="accent1"/>
                </a:highlight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93" name="Google Shape;5093;p15"/>
          <p:cNvSpPr/>
          <p:nvPr/>
        </p:nvSpPr>
        <p:spPr>
          <a:xfrm>
            <a:off x="3005100" y="1756950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4" name="Google Shape;5094;p15"/>
          <p:cNvSpPr/>
          <p:nvPr/>
        </p:nvSpPr>
        <p:spPr>
          <a:xfrm>
            <a:off x="7887788" y="1202063"/>
            <a:ext cx="146125" cy="137000"/>
          </a:xfrm>
          <a:custGeom>
            <a:avLst/>
            <a:gdLst/>
            <a:ahLst/>
            <a:cxnLst/>
            <a:rect l="l" t="t" r="r" b="b"/>
            <a:pathLst>
              <a:path w="5845" h="5480" extrusionOk="0">
                <a:moveTo>
                  <a:pt x="3672" y="1101"/>
                </a:moveTo>
                <a:cubicBezTo>
                  <a:pt x="3677" y="1103"/>
                  <a:pt x="3681" y="1105"/>
                  <a:pt x="3685" y="1107"/>
                </a:cubicBezTo>
                <a:lnTo>
                  <a:pt x="3685" y="1107"/>
                </a:lnTo>
                <a:cubicBezTo>
                  <a:pt x="3681" y="1105"/>
                  <a:pt x="3677" y="1103"/>
                  <a:pt x="3672" y="1101"/>
                </a:cubicBezTo>
                <a:close/>
                <a:moveTo>
                  <a:pt x="3072" y="4464"/>
                </a:moveTo>
                <a:lnTo>
                  <a:pt x="3072" y="4464"/>
                </a:lnTo>
                <a:cubicBezTo>
                  <a:pt x="3071" y="4464"/>
                  <a:pt x="3070" y="4464"/>
                  <a:pt x="3069" y="4464"/>
                </a:cubicBezTo>
                <a:lnTo>
                  <a:pt x="3069" y="4464"/>
                </a:lnTo>
                <a:cubicBezTo>
                  <a:pt x="3070" y="4464"/>
                  <a:pt x="3071" y="4464"/>
                  <a:pt x="3072" y="4464"/>
                </a:cubicBezTo>
                <a:close/>
                <a:moveTo>
                  <a:pt x="3052" y="4466"/>
                </a:moveTo>
                <a:lnTo>
                  <a:pt x="3052" y="4466"/>
                </a:lnTo>
                <a:cubicBezTo>
                  <a:pt x="3035" y="4469"/>
                  <a:pt x="3029" y="4470"/>
                  <a:pt x="3029" y="4470"/>
                </a:cubicBezTo>
                <a:cubicBezTo>
                  <a:pt x="3028" y="4470"/>
                  <a:pt x="3040" y="4468"/>
                  <a:pt x="3052" y="4466"/>
                </a:cubicBezTo>
                <a:close/>
                <a:moveTo>
                  <a:pt x="3036" y="989"/>
                </a:moveTo>
                <a:cubicBezTo>
                  <a:pt x="3084" y="989"/>
                  <a:pt x="3131" y="990"/>
                  <a:pt x="3177" y="992"/>
                </a:cubicBezTo>
                <a:cubicBezTo>
                  <a:pt x="3207" y="994"/>
                  <a:pt x="3236" y="998"/>
                  <a:pt x="3264" y="1000"/>
                </a:cubicBezTo>
                <a:cubicBezTo>
                  <a:pt x="3270" y="1000"/>
                  <a:pt x="3275" y="1000"/>
                  <a:pt x="3280" y="1000"/>
                </a:cubicBezTo>
                <a:lnTo>
                  <a:pt x="3280" y="1000"/>
                </a:lnTo>
                <a:cubicBezTo>
                  <a:pt x="3393" y="1021"/>
                  <a:pt x="3502" y="1045"/>
                  <a:pt x="3611" y="1080"/>
                </a:cubicBezTo>
                <a:cubicBezTo>
                  <a:pt x="3640" y="1091"/>
                  <a:pt x="3708" y="1119"/>
                  <a:pt x="3711" y="1119"/>
                </a:cubicBezTo>
                <a:cubicBezTo>
                  <a:pt x="3711" y="1119"/>
                  <a:pt x="3710" y="1118"/>
                  <a:pt x="3707" y="1117"/>
                </a:cubicBezTo>
                <a:lnTo>
                  <a:pt x="3707" y="1117"/>
                </a:lnTo>
                <a:cubicBezTo>
                  <a:pt x="3752" y="1138"/>
                  <a:pt x="3795" y="1160"/>
                  <a:pt x="3839" y="1186"/>
                </a:cubicBezTo>
                <a:cubicBezTo>
                  <a:pt x="3883" y="1209"/>
                  <a:pt x="3923" y="1236"/>
                  <a:pt x="3965" y="1261"/>
                </a:cubicBezTo>
                <a:cubicBezTo>
                  <a:pt x="3979" y="1270"/>
                  <a:pt x="3990" y="1277"/>
                  <a:pt x="3997" y="1281"/>
                </a:cubicBezTo>
                <a:lnTo>
                  <a:pt x="3997" y="1281"/>
                </a:lnTo>
                <a:cubicBezTo>
                  <a:pt x="4000" y="1284"/>
                  <a:pt x="4004" y="1288"/>
                  <a:pt x="4010" y="1293"/>
                </a:cubicBezTo>
                <a:cubicBezTo>
                  <a:pt x="4096" y="1369"/>
                  <a:pt x="4178" y="1443"/>
                  <a:pt x="4252" y="1531"/>
                </a:cubicBezTo>
                <a:cubicBezTo>
                  <a:pt x="4265" y="1544"/>
                  <a:pt x="4276" y="1558"/>
                  <a:pt x="4288" y="1572"/>
                </a:cubicBezTo>
                <a:lnTo>
                  <a:pt x="4288" y="1572"/>
                </a:lnTo>
                <a:cubicBezTo>
                  <a:pt x="4314" y="1615"/>
                  <a:pt x="4345" y="1659"/>
                  <a:pt x="4374" y="1704"/>
                </a:cubicBezTo>
                <a:cubicBezTo>
                  <a:pt x="4397" y="1744"/>
                  <a:pt x="4422" y="1784"/>
                  <a:pt x="4444" y="1826"/>
                </a:cubicBezTo>
                <a:cubicBezTo>
                  <a:pt x="4456" y="1852"/>
                  <a:pt x="4498" y="1948"/>
                  <a:pt x="4500" y="1948"/>
                </a:cubicBezTo>
                <a:cubicBezTo>
                  <a:pt x="4500" y="1948"/>
                  <a:pt x="4500" y="1947"/>
                  <a:pt x="4500" y="1946"/>
                </a:cubicBezTo>
                <a:lnTo>
                  <a:pt x="4500" y="1946"/>
                </a:lnTo>
                <a:cubicBezTo>
                  <a:pt x="4527" y="2021"/>
                  <a:pt x="4553" y="2096"/>
                  <a:pt x="4574" y="2174"/>
                </a:cubicBezTo>
                <a:cubicBezTo>
                  <a:pt x="4587" y="2220"/>
                  <a:pt x="4597" y="2266"/>
                  <a:pt x="4608" y="2315"/>
                </a:cubicBezTo>
                <a:cubicBezTo>
                  <a:pt x="4614" y="2346"/>
                  <a:pt x="4627" y="2444"/>
                  <a:pt x="4628" y="2444"/>
                </a:cubicBezTo>
                <a:cubicBezTo>
                  <a:pt x="4629" y="2444"/>
                  <a:pt x="4628" y="2430"/>
                  <a:pt x="4625" y="2395"/>
                </a:cubicBezTo>
                <a:lnTo>
                  <a:pt x="4625" y="2395"/>
                </a:lnTo>
                <a:cubicBezTo>
                  <a:pt x="4635" y="2498"/>
                  <a:pt x="4644" y="2599"/>
                  <a:pt x="4642" y="2702"/>
                </a:cubicBezTo>
                <a:cubicBezTo>
                  <a:pt x="4642" y="2757"/>
                  <a:pt x="4639" y="2812"/>
                  <a:pt x="4635" y="2867"/>
                </a:cubicBezTo>
                <a:cubicBezTo>
                  <a:pt x="4633" y="2890"/>
                  <a:pt x="4631" y="2915"/>
                  <a:pt x="4629" y="2938"/>
                </a:cubicBezTo>
                <a:cubicBezTo>
                  <a:pt x="4629" y="2941"/>
                  <a:pt x="4629" y="2943"/>
                  <a:pt x="4629" y="2945"/>
                </a:cubicBezTo>
                <a:lnTo>
                  <a:pt x="4629" y="2945"/>
                </a:lnTo>
                <a:cubicBezTo>
                  <a:pt x="4610" y="3044"/>
                  <a:pt x="4592" y="3139"/>
                  <a:pt x="4564" y="3235"/>
                </a:cubicBezTo>
                <a:cubicBezTo>
                  <a:pt x="4551" y="3282"/>
                  <a:pt x="4536" y="3328"/>
                  <a:pt x="4519" y="3372"/>
                </a:cubicBezTo>
                <a:cubicBezTo>
                  <a:pt x="4511" y="3396"/>
                  <a:pt x="4503" y="3419"/>
                  <a:pt x="4494" y="3442"/>
                </a:cubicBezTo>
                <a:cubicBezTo>
                  <a:pt x="4493" y="3445"/>
                  <a:pt x="4492" y="3448"/>
                  <a:pt x="4491" y="3451"/>
                </a:cubicBezTo>
                <a:lnTo>
                  <a:pt x="4491" y="3451"/>
                </a:lnTo>
                <a:cubicBezTo>
                  <a:pt x="4490" y="3453"/>
                  <a:pt x="4489" y="3455"/>
                  <a:pt x="4488" y="3457"/>
                </a:cubicBezTo>
                <a:cubicBezTo>
                  <a:pt x="4439" y="3543"/>
                  <a:pt x="4399" y="3629"/>
                  <a:pt x="4345" y="3714"/>
                </a:cubicBezTo>
                <a:cubicBezTo>
                  <a:pt x="4335" y="3728"/>
                  <a:pt x="4281" y="3805"/>
                  <a:pt x="4270" y="3821"/>
                </a:cubicBezTo>
                <a:lnTo>
                  <a:pt x="4270" y="3821"/>
                </a:lnTo>
                <a:cubicBezTo>
                  <a:pt x="4265" y="3827"/>
                  <a:pt x="4261" y="3833"/>
                  <a:pt x="4258" y="3836"/>
                </a:cubicBezTo>
                <a:cubicBezTo>
                  <a:pt x="4233" y="3863"/>
                  <a:pt x="4210" y="3891"/>
                  <a:pt x="4184" y="3918"/>
                </a:cubicBezTo>
                <a:cubicBezTo>
                  <a:pt x="4149" y="3956"/>
                  <a:pt x="4113" y="3990"/>
                  <a:pt x="4077" y="4025"/>
                </a:cubicBezTo>
                <a:cubicBezTo>
                  <a:pt x="4063" y="4038"/>
                  <a:pt x="3976" y="4107"/>
                  <a:pt x="3979" y="4107"/>
                </a:cubicBezTo>
                <a:cubicBezTo>
                  <a:pt x="3979" y="4107"/>
                  <a:pt x="3980" y="4107"/>
                  <a:pt x="3980" y="4107"/>
                </a:cubicBezTo>
                <a:lnTo>
                  <a:pt x="3980" y="4107"/>
                </a:lnTo>
                <a:cubicBezTo>
                  <a:pt x="3895" y="4167"/>
                  <a:pt x="3805" y="4221"/>
                  <a:pt x="3713" y="4270"/>
                </a:cubicBezTo>
                <a:cubicBezTo>
                  <a:pt x="3690" y="4281"/>
                  <a:pt x="3603" y="4321"/>
                  <a:pt x="3608" y="4321"/>
                </a:cubicBezTo>
                <a:cubicBezTo>
                  <a:pt x="3609" y="4321"/>
                  <a:pt x="3610" y="4320"/>
                  <a:pt x="3614" y="4319"/>
                </a:cubicBezTo>
                <a:lnTo>
                  <a:pt x="3614" y="4319"/>
                </a:lnTo>
                <a:cubicBezTo>
                  <a:pt x="3570" y="4336"/>
                  <a:pt x="3525" y="4351"/>
                  <a:pt x="3481" y="4365"/>
                </a:cubicBezTo>
                <a:cubicBezTo>
                  <a:pt x="3350" y="4407"/>
                  <a:pt x="3217" y="4438"/>
                  <a:pt x="3080" y="4461"/>
                </a:cubicBezTo>
                <a:cubicBezTo>
                  <a:pt x="3073" y="4463"/>
                  <a:pt x="3067" y="4464"/>
                  <a:pt x="3061" y="4465"/>
                </a:cubicBezTo>
                <a:lnTo>
                  <a:pt x="3061" y="4465"/>
                </a:lnTo>
                <a:cubicBezTo>
                  <a:pt x="3027" y="4468"/>
                  <a:pt x="2993" y="4470"/>
                  <a:pt x="2958" y="4474"/>
                </a:cubicBezTo>
                <a:cubicBezTo>
                  <a:pt x="2899" y="4478"/>
                  <a:pt x="2840" y="4480"/>
                  <a:pt x="2779" y="4480"/>
                </a:cubicBezTo>
                <a:cubicBezTo>
                  <a:pt x="2762" y="4481"/>
                  <a:pt x="2745" y="4481"/>
                  <a:pt x="2728" y="4481"/>
                </a:cubicBezTo>
                <a:cubicBezTo>
                  <a:pt x="2682" y="4481"/>
                  <a:pt x="2635" y="4479"/>
                  <a:pt x="2588" y="4476"/>
                </a:cubicBezTo>
                <a:cubicBezTo>
                  <a:pt x="2560" y="4474"/>
                  <a:pt x="2533" y="4470"/>
                  <a:pt x="2505" y="4468"/>
                </a:cubicBezTo>
                <a:cubicBezTo>
                  <a:pt x="2503" y="4468"/>
                  <a:pt x="2500" y="4468"/>
                  <a:pt x="2498" y="4467"/>
                </a:cubicBezTo>
                <a:lnTo>
                  <a:pt x="2498" y="4467"/>
                </a:lnTo>
                <a:cubicBezTo>
                  <a:pt x="2389" y="4444"/>
                  <a:pt x="2284" y="4423"/>
                  <a:pt x="2179" y="4388"/>
                </a:cubicBezTo>
                <a:cubicBezTo>
                  <a:pt x="2150" y="4378"/>
                  <a:pt x="2089" y="4350"/>
                  <a:pt x="2086" y="4350"/>
                </a:cubicBezTo>
                <a:lnTo>
                  <a:pt x="2086" y="4350"/>
                </a:lnTo>
                <a:cubicBezTo>
                  <a:pt x="2085" y="4350"/>
                  <a:pt x="2095" y="4356"/>
                  <a:pt x="2126" y="4371"/>
                </a:cubicBezTo>
                <a:cubicBezTo>
                  <a:pt x="2071" y="4346"/>
                  <a:pt x="2017" y="4318"/>
                  <a:pt x="1964" y="4289"/>
                </a:cubicBezTo>
                <a:cubicBezTo>
                  <a:pt x="1924" y="4266"/>
                  <a:pt x="1884" y="4240"/>
                  <a:pt x="1844" y="4215"/>
                </a:cubicBezTo>
                <a:cubicBezTo>
                  <a:pt x="1818" y="4198"/>
                  <a:pt x="1769" y="4158"/>
                  <a:pt x="1768" y="4158"/>
                </a:cubicBezTo>
                <a:lnTo>
                  <a:pt x="1768" y="4158"/>
                </a:lnTo>
                <a:cubicBezTo>
                  <a:pt x="1768" y="4158"/>
                  <a:pt x="1777" y="4166"/>
                  <a:pt x="1804" y="4190"/>
                </a:cubicBezTo>
                <a:cubicBezTo>
                  <a:pt x="1720" y="4116"/>
                  <a:pt x="1637" y="4044"/>
                  <a:pt x="1564" y="3960"/>
                </a:cubicBezTo>
                <a:cubicBezTo>
                  <a:pt x="1558" y="3953"/>
                  <a:pt x="1523" y="3910"/>
                  <a:pt x="1505" y="3887"/>
                </a:cubicBezTo>
                <a:lnTo>
                  <a:pt x="1505" y="3887"/>
                </a:lnTo>
                <a:cubicBezTo>
                  <a:pt x="1486" y="3860"/>
                  <a:pt x="1451" y="3810"/>
                  <a:pt x="1444" y="3800"/>
                </a:cubicBezTo>
                <a:cubicBezTo>
                  <a:pt x="1389" y="3712"/>
                  <a:pt x="1345" y="3617"/>
                  <a:pt x="1294" y="3526"/>
                </a:cubicBezTo>
                <a:cubicBezTo>
                  <a:pt x="1292" y="3522"/>
                  <a:pt x="1290" y="3518"/>
                  <a:pt x="1288" y="3515"/>
                </a:cubicBezTo>
                <a:lnTo>
                  <a:pt x="1288" y="3515"/>
                </a:lnTo>
                <a:cubicBezTo>
                  <a:pt x="1286" y="3508"/>
                  <a:pt x="1282" y="3497"/>
                  <a:pt x="1277" y="3484"/>
                </a:cubicBezTo>
                <a:cubicBezTo>
                  <a:pt x="1262" y="3440"/>
                  <a:pt x="1246" y="3398"/>
                  <a:pt x="1231" y="3353"/>
                </a:cubicBezTo>
                <a:cubicBezTo>
                  <a:pt x="1199" y="3252"/>
                  <a:pt x="1174" y="3149"/>
                  <a:pt x="1155" y="3046"/>
                </a:cubicBezTo>
                <a:cubicBezTo>
                  <a:pt x="1149" y="3013"/>
                  <a:pt x="1144" y="2955"/>
                  <a:pt x="1143" y="2955"/>
                </a:cubicBezTo>
                <a:lnTo>
                  <a:pt x="1143" y="2955"/>
                </a:lnTo>
                <a:cubicBezTo>
                  <a:pt x="1143" y="2955"/>
                  <a:pt x="1144" y="2969"/>
                  <a:pt x="1147" y="3006"/>
                </a:cubicBezTo>
                <a:cubicBezTo>
                  <a:pt x="1142" y="2953"/>
                  <a:pt x="1136" y="2900"/>
                  <a:pt x="1134" y="2848"/>
                </a:cubicBezTo>
                <a:cubicBezTo>
                  <a:pt x="1128" y="2742"/>
                  <a:pt x="1128" y="2637"/>
                  <a:pt x="1134" y="2532"/>
                </a:cubicBezTo>
                <a:cubicBezTo>
                  <a:pt x="1135" y="2514"/>
                  <a:pt x="1144" y="2437"/>
                  <a:pt x="1147" y="2404"/>
                </a:cubicBezTo>
                <a:lnTo>
                  <a:pt x="1147" y="2404"/>
                </a:lnTo>
                <a:cubicBezTo>
                  <a:pt x="1152" y="2372"/>
                  <a:pt x="1162" y="2318"/>
                  <a:pt x="1166" y="2302"/>
                </a:cubicBezTo>
                <a:cubicBezTo>
                  <a:pt x="1189" y="2188"/>
                  <a:pt x="1222" y="2081"/>
                  <a:pt x="1260" y="1969"/>
                </a:cubicBezTo>
                <a:cubicBezTo>
                  <a:pt x="1266" y="1952"/>
                  <a:pt x="1270" y="1941"/>
                  <a:pt x="1272" y="1933"/>
                </a:cubicBezTo>
                <a:lnTo>
                  <a:pt x="1272" y="1933"/>
                </a:lnTo>
                <a:cubicBezTo>
                  <a:pt x="1276" y="1926"/>
                  <a:pt x="1282" y="1915"/>
                  <a:pt x="1290" y="1900"/>
                </a:cubicBezTo>
                <a:cubicBezTo>
                  <a:pt x="1315" y="1849"/>
                  <a:pt x="1340" y="1797"/>
                  <a:pt x="1368" y="1748"/>
                </a:cubicBezTo>
                <a:cubicBezTo>
                  <a:pt x="1397" y="1700"/>
                  <a:pt x="1429" y="1651"/>
                  <a:pt x="1460" y="1605"/>
                </a:cubicBezTo>
                <a:cubicBezTo>
                  <a:pt x="1471" y="1589"/>
                  <a:pt x="1477" y="1579"/>
                  <a:pt x="1481" y="1572"/>
                </a:cubicBezTo>
                <a:lnTo>
                  <a:pt x="1481" y="1572"/>
                </a:lnTo>
                <a:cubicBezTo>
                  <a:pt x="1485" y="1568"/>
                  <a:pt x="1490" y="1563"/>
                  <a:pt x="1496" y="1556"/>
                </a:cubicBezTo>
                <a:cubicBezTo>
                  <a:pt x="1571" y="1480"/>
                  <a:pt x="1645" y="1406"/>
                  <a:pt x="1723" y="1331"/>
                </a:cubicBezTo>
                <a:lnTo>
                  <a:pt x="1723" y="1331"/>
                </a:lnTo>
                <a:cubicBezTo>
                  <a:pt x="1723" y="1331"/>
                  <a:pt x="1724" y="1331"/>
                  <a:pt x="1724" y="1331"/>
                </a:cubicBezTo>
                <a:cubicBezTo>
                  <a:pt x="1747" y="1314"/>
                  <a:pt x="1770" y="1297"/>
                  <a:pt x="1795" y="1280"/>
                </a:cubicBezTo>
                <a:cubicBezTo>
                  <a:pt x="1846" y="1249"/>
                  <a:pt x="1897" y="1219"/>
                  <a:pt x="1949" y="1192"/>
                </a:cubicBezTo>
                <a:cubicBezTo>
                  <a:pt x="1970" y="1179"/>
                  <a:pt x="1993" y="1171"/>
                  <a:pt x="2015" y="1158"/>
                </a:cubicBezTo>
                <a:cubicBezTo>
                  <a:pt x="2019" y="1156"/>
                  <a:pt x="2023" y="1153"/>
                  <a:pt x="2026" y="1151"/>
                </a:cubicBezTo>
                <a:lnTo>
                  <a:pt x="2026" y="1151"/>
                </a:lnTo>
                <a:cubicBezTo>
                  <a:pt x="2028" y="1151"/>
                  <a:pt x="2030" y="1150"/>
                  <a:pt x="2031" y="1150"/>
                </a:cubicBezTo>
                <a:cubicBezTo>
                  <a:pt x="2092" y="1131"/>
                  <a:pt x="2151" y="1108"/>
                  <a:pt x="2213" y="1091"/>
                </a:cubicBezTo>
                <a:cubicBezTo>
                  <a:pt x="2269" y="1076"/>
                  <a:pt x="2328" y="1066"/>
                  <a:pt x="2385" y="1051"/>
                </a:cubicBezTo>
                <a:cubicBezTo>
                  <a:pt x="2395" y="1049"/>
                  <a:pt x="2412" y="1046"/>
                  <a:pt x="2426" y="1043"/>
                </a:cubicBezTo>
                <a:lnTo>
                  <a:pt x="2426" y="1043"/>
                </a:lnTo>
                <a:cubicBezTo>
                  <a:pt x="2457" y="1040"/>
                  <a:pt x="2490" y="1037"/>
                  <a:pt x="2522" y="1034"/>
                </a:cubicBezTo>
                <a:cubicBezTo>
                  <a:pt x="2545" y="1032"/>
                  <a:pt x="2568" y="1029"/>
                  <a:pt x="2590" y="1025"/>
                </a:cubicBezTo>
                <a:lnTo>
                  <a:pt x="2590" y="1025"/>
                </a:lnTo>
                <a:cubicBezTo>
                  <a:pt x="2612" y="1023"/>
                  <a:pt x="2633" y="1021"/>
                  <a:pt x="2655" y="1017"/>
                </a:cubicBezTo>
                <a:cubicBezTo>
                  <a:pt x="2687" y="1011"/>
                  <a:pt x="2720" y="1004"/>
                  <a:pt x="2754" y="1000"/>
                </a:cubicBezTo>
                <a:lnTo>
                  <a:pt x="2754" y="1000"/>
                </a:lnTo>
                <a:cubicBezTo>
                  <a:pt x="2725" y="1004"/>
                  <a:pt x="2717" y="1006"/>
                  <a:pt x="2719" y="1006"/>
                </a:cubicBezTo>
                <a:cubicBezTo>
                  <a:pt x="2724" y="1006"/>
                  <a:pt x="2776" y="1000"/>
                  <a:pt x="2790" y="998"/>
                </a:cubicBezTo>
                <a:cubicBezTo>
                  <a:pt x="2853" y="996"/>
                  <a:pt x="2914" y="990"/>
                  <a:pt x="2977" y="990"/>
                </a:cubicBezTo>
                <a:cubicBezTo>
                  <a:pt x="2997" y="989"/>
                  <a:pt x="3017" y="989"/>
                  <a:pt x="3036" y="989"/>
                </a:cubicBezTo>
                <a:close/>
                <a:moveTo>
                  <a:pt x="3033" y="0"/>
                </a:moveTo>
                <a:cubicBezTo>
                  <a:pt x="2855" y="0"/>
                  <a:pt x="2675" y="14"/>
                  <a:pt x="2498" y="40"/>
                </a:cubicBezTo>
                <a:lnTo>
                  <a:pt x="2498" y="40"/>
                </a:lnTo>
                <a:cubicBezTo>
                  <a:pt x="1906" y="92"/>
                  <a:pt x="1353" y="298"/>
                  <a:pt x="921" y="716"/>
                </a:cubicBezTo>
                <a:cubicBezTo>
                  <a:pt x="548" y="1074"/>
                  <a:pt x="295" y="1567"/>
                  <a:pt x="199" y="2073"/>
                </a:cubicBezTo>
                <a:cubicBezTo>
                  <a:pt x="1" y="3090"/>
                  <a:pt x="293" y="4249"/>
                  <a:pt x="1125" y="4914"/>
                </a:cubicBezTo>
                <a:cubicBezTo>
                  <a:pt x="1601" y="5295"/>
                  <a:pt x="2207" y="5480"/>
                  <a:pt x="2815" y="5480"/>
                </a:cubicBezTo>
                <a:cubicBezTo>
                  <a:pt x="3434" y="5480"/>
                  <a:pt x="4057" y="5289"/>
                  <a:pt x="4549" y="4919"/>
                </a:cubicBezTo>
                <a:cubicBezTo>
                  <a:pt x="5476" y="4221"/>
                  <a:pt x="5844" y="2983"/>
                  <a:pt x="5526" y="1874"/>
                </a:cubicBezTo>
                <a:cubicBezTo>
                  <a:pt x="5354" y="1274"/>
                  <a:pt x="4987" y="750"/>
                  <a:pt x="4469" y="402"/>
                </a:cubicBezTo>
                <a:cubicBezTo>
                  <a:pt x="4038" y="112"/>
                  <a:pt x="3538" y="0"/>
                  <a:pt x="303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5" name="Google Shape;5095;p15"/>
          <p:cNvSpPr/>
          <p:nvPr/>
        </p:nvSpPr>
        <p:spPr>
          <a:xfrm>
            <a:off x="1670575" y="1058113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6" name="Google Shape;5096;p15"/>
          <p:cNvSpPr/>
          <p:nvPr/>
        </p:nvSpPr>
        <p:spPr>
          <a:xfrm>
            <a:off x="7972938" y="4210363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7" name="Google Shape;5097;p15"/>
          <p:cNvSpPr/>
          <p:nvPr/>
        </p:nvSpPr>
        <p:spPr>
          <a:xfrm>
            <a:off x="7126775" y="992500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bg>
      <p:bgPr>
        <a:solidFill>
          <a:srgbClr val="79CDBE"/>
        </a:solidFill>
        <a:effectLst/>
      </p:bgPr>
    </p:bg>
    <p:spTree>
      <p:nvGrpSpPr>
        <p:cNvPr id="1" name="Shape 9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22" name="Google Shape;9022;p26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9023" name="Google Shape;9023;p26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4" name="Google Shape;9024;p26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5" name="Google Shape;9025;p26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6" name="Google Shape;9026;p26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7" name="Google Shape;9027;p26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8" name="Google Shape;9028;p26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9" name="Google Shape;9029;p26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0" name="Google Shape;9030;p26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1" name="Google Shape;9031;p26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2" name="Google Shape;9032;p26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3" name="Google Shape;9033;p26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4" name="Google Shape;9034;p26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5" name="Google Shape;9035;p26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6" name="Google Shape;9036;p26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7" name="Google Shape;9037;p26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8" name="Google Shape;9038;p26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9" name="Google Shape;9039;p26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0" name="Google Shape;9040;p26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1" name="Google Shape;9041;p26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2" name="Google Shape;9042;p26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3" name="Google Shape;9043;p26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4" name="Google Shape;9044;p26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5" name="Google Shape;9045;p26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6" name="Google Shape;9046;p26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7" name="Google Shape;9047;p26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8" name="Google Shape;9048;p26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9" name="Google Shape;9049;p26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0" name="Google Shape;9050;p26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1" name="Google Shape;9051;p26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2" name="Google Shape;9052;p26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3" name="Google Shape;9053;p26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4" name="Google Shape;9054;p26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5" name="Google Shape;9055;p26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6" name="Google Shape;9056;p26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7" name="Google Shape;9057;p26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8" name="Google Shape;9058;p26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9" name="Google Shape;9059;p26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0" name="Google Shape;9060;p26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1" name="Google Shape;9061;p26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2" name="Google Shape;9062;p26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3" name="Google Shape;9063;p26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4" name="Google Shape;9064;p26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5" name="Google Shape;9065;p26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6" name="Google Shape;9066;p26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7" name="Google Shape;9067;p26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8" name="Google Shape;9068;p26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9" name="Google Shape;9069;p26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0" name="Google Shape;9070;p26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1" name="Google Shape;9071;p26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2" name="Google Shape;9072;p26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3" name="Google Shape;9073;p26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4" name="Google Shape;9074;p26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5" name="Google Shape;9075;p26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6" name="Google Shape;9076;p26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7" name="Google Shape;9077;p26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8" name="Google Shape;9078;p26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9" name="Google Shape;9079;p26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0" name="Google Shape;9080;p26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1" name="Google Shape;9081;p26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2" name="Google Shape;9082;p26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3" name="Google Shape;9083;p26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4" name="Google Shape;9084;p26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5" name="Google Shape;9085;p26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6" name="Google Shape;9086;p26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7" name="Google Shape;9087;p26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8" name="Google Shape;9088;p26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9" name="Google Shape;9089;p26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0" name="Google Shape;9090;p26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1" name="Google Shape;9091;p26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2" name="Google Shape;9092;p26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3" name="Google Shape;9093;p26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4" name="Google Shape;9094;p26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5" name="Google Shape;9095;p26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6" name="Google Shape;9096;p26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7" name="Google Shape;9097;p26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8" name="Google Shape;9098;p26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9" name="Google Shape;9099;p26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0" name="Google Shape;9100;p26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1" name="Google Shape;9101;p26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2" name="Google Shape;9102;p26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3" name="Google Shape;9103;p26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4" name="Google Shape;9104;p26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5" name="Google Shape;9105;p26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6" name="Google Shape;9106;p26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7" name="Google Shape;9107;p26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8" name="Google Shape;9108;p26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9" name="Google Shape;9109;p26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0" name="Google Shape;9110;p26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1" name="Google Shape;9111;p26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2" name="Google Shape;9112;p26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3" name="Google Shape;9113;p26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4" name="Google Shape;9114;p26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5" name="Google Shape;9115;p26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6" name="Google Shape;9116;p26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7" name="Google Shape;9117;p26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8" name="Google Shape;9118;p26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9" name="Google Shape;9119;p26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0" name="Google Shape;9120;p26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1" name="Google Shape;9121;p26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2" name="Google Shape;9122;p26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3" name="Google Shape;9123;p26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4" name="Google Shape;9124;p26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5" name="Google Shape;9125;p26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6" name="Google Shape;9126;p26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7" name="Google Shape;9127;p26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8" name="Google Shape;9128;p26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9" name="Google Shape;9129;p26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0" name="Google Shape;9130;p26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1" name="Google Shape;9131;p26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2" name="Google Shape;9132;p26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3" name="Google Shape;9133;p26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4" name="Google Shape;9134;p26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5" name="Google Shape;9135;p26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6" name="Google Shape;9136;p26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7" name="Google Shape;9137;p26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8" name="Google Shape;9138;p26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9" name="Google Shape;9139;p26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0" name="Google Shape;9140;p26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1" name="Google Shape;9141;p26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2" name="Google Shape;9142;p26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3" name="Google Shape;9143;p26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4" name="Google Shape;9144;p26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5" name="Google Shape;9145;p26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6" name="Google Shape;9146;p26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7" name="Google Shape;9147;p26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8" name="Google Shape;9148;p26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9" name="Google Shape;9149;p26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0" name="Google Shape;9150;p26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1" name="Google Shape;9151;p26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2" name="Google Shape;9152;p26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3" name="Google Shape;9153;p26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4" name="Google Shape;9154;p26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5" name="Google Shape;9155;p26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6" name="Google Shape;9156;p26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7" name="Google Shape;9157;p26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8" name="Google Shape;9158;p26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9" name="Google Shape;9159;p26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0" name="Google Shape;9160;p26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1" name="Google Shape;9161;p26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2" name="Google Shape;9162;p26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3" name="Google Shape;9163;p26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4" name="Google Shape;9164;p26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5" name="Google Shape;9165;p26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6" name="Google Shape;9166;p26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7" name="Google Shape;9167;p26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8" name="Google Shape;9168;p26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9" name="Google Shape;9169;p26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0" name="Google Shape;9170;p26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1" name="Google Shape;9171;p26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2" name="Google Shape;9172;p26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3" name="Google Shape;9173;p26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4" name="Google Shape;9174;p26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5" name="Google Shape;9175;p26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6" name="Google Shape;9176;p26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7" name="Google Shape;9177;p26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8" name="Google Shape;9178;p26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9" name="Google Shape;9179;p26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0" name="Google Shape;9180;p26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1" name="Google Shape;9181;p26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2" name="Google Shape;9182;p26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3" name="Google Shape;9183;p26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4" name="Google Shape;9184;p26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5" name="Google Shape;9185;p26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6" name="Google Shape;9186;p26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7" name="Google Shape;9187;p26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8" name="Google Shape;9188;p26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9" name="Google Shape;9189;p26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0" name="Google Shape;9190;p26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1" name="Google Shape;9191;p26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2" name="Google Shape;9192;p26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3" name="Google Shape;9193;p26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4" name="Google Shape;9194;p26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5" name="Google Shape;9195;p26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6" name="Google Shape;9196;p26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7" name="Google Shape;9197;p26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8" name="Google Shape;9198;p26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9" name="Google Shape;9199;p26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0" name="Google Shape;9200;p26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1" name="Google Shape;9201;p26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2" name="Google Shape;9202;p26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3" name="Google Shape;9203;p26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4" name="Google Shape;9204;p26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5" name="Google Shape;9205;p26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6" name="Google Shape;9206;p26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7" name="Google Shape;9207;p26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8" name="Google Shape;9208;p26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9" name="Google Shape;9209;p26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0" name="Google Shape;9210;p26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1" name="Google Shape;9211;p26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2" name="Google Shape;9212;p26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3" name="Google Shape;9213;p26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4" name="Google Shape;9214;p26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5" name="Google Shape;9215;p26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6" name="Google Shape;9216;p26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7" name="Google Shape;9217;p26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8" name="Google Shape;9218;p26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9" name="Google Shape;9219;p26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0" name="Google Shape;9220;p26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1" name="Google Shape;9221;p26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2" name="Google Shape;9222;p26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3" name="Google Shape;9223;p26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4" name="Google Shape;9224;p26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5" name="Google Shape;9225;p26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6" name="Google Shape;9226;p26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7" name="Google Shape;9227;p26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8" name="Google Shape;9228;p26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9" name="Google Shape;9229;p26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0" name="Google Shape;9230;p26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1" name="Google Shape;9231;p26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2" name="Google Shape;9232;p26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3" name="Google Shape;9233;p26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4" name="Google Shape;9234;p26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5" name="Google Shape;9235;p26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6" name="Google Shape;9236;p26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7" name="Google Shape;9237;p26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8" name="Google Shape;9238;p26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9" name="Google Shape;9239;p26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0" name="Google Shape;9240;p26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1" name="Google Shape;9241;p26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2" name="Google Shape;9242;p26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3" name="Google Shape;9243;p26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4" name="Google Shape;9244;p26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5" name="Google Shape;9245;p26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6" name="Google Shape;9246;p26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7" name="Google Shape;9247;p26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8" name="Google Shape;9248;p26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9" name="Google Shape;9249;p26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0" name="Google Shape;9250;p26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1" name="Google Shape;9251;p26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2" name="Google Shape;9252;p26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3" name="Google Shape;9253;p26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4" name="Google Shape;9254;p26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5" name="Google Shape;9255;p26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6" name="Google Shape;9256;p26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7" name="Google Shape;9257;p26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8" name="Google Shape;9258;p26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9" name="Google Shape;9259;p26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0" name="Google Shape;9260;p26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1" name="Google Shape;9261;p26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2" name="Google Shape;9262;p26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3" name="Google Shape;9263;p26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4" name="Google Shape;9264;p26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5" name="Google Shape;9265;p26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6" name="Google Shape;9266;p26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7" name="Google Shape;9267;p26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8" name="Google Shape;9268;p26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9" name="Google Shape;9269;p26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0" name="Google Shape;9270;p26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1" name="Google Shape;9271;p26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2" name="Google Shape;9272;p26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3" name="Google Shape;9273;p26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4" name="Google Shape;9274;p26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5" name="Google Shape;9275;p26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6" name="Google Shape;9276;p26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7" name="Google Shape;9277;p26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8" name="Google Shape;9278;p26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9" name="Google Shape;9279;p26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0" name="Google Shape;9280;p26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1" name="Google Shape;9281;p26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2" name="Google Shape;9282;p26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3" name="Google Shape;9283;p26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4" name="Google Shape;9284;p26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5" name="Google Shape;9285;p26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6" name="Google Shape;9286;p26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7" name="Google Shape;9287;p26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8" name="Google Shape;9288;p26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9" name="Google Shape;9289;p26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0" name="Google Shape;9290;p26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1" name="Google Shape;9291;p26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2" name="Google Shape;9292;p26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3" name="Google Shape;9293;p26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4" name="Google Shape;9294;p26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5" name="Google Shape;9295;p26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6" name="Google Shape;9296;p26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7" name="Google Shape;9297;p26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8" name="Google Shape;9298;p26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9" name="Google Shape;9299;p26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0" name="Google Shape;9300;p26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1" name="Google Shape;9301;p26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2" name="Google Shape;9302;p26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3" name="Google Shape;9303;p26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4" name="Google Shape;9304;p26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5" name="Google Shape;9305;p26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6" name="Google Shape;9306;p26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7" name="Google Shape;9307;p26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8" name="Google Shape;9308;p26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9" name="Google Shape;9309;p26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0" name="Google Shape;9310;p26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1" name="Google Shape;9311;p26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2" name="Google Shape;9312;p26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3" name="Google Shape;9313;p26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4" name="Google Shape;9314;p26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5" name="Google Shape;9315;p26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6" name="Google Shape;9316;p26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7" name="Google Shape;9317;p26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8" name="Google Shape;9318;p26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9" name="Google Shape;9319;p26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0" name="Google Shape;9320;p26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1" name="Google Shape;9321;p26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2" name="Google Shape;9322;p26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3" name="Google Shape;9323;p26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4" name="Google Shape;9324;p26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5" name="Google Shape;9325;p26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6" name="Google Shape;9326;p26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7" name="Google Shape;9327;p26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8" name="Google Shape;9328;p26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9" name="Google Shape;9329;p26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0" name="Google Shape;9330;p26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1" name="Google Shape;9331;p26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2" name="Google Shape;9332;p26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3" name="Google Shape;9333;p26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4" name="Google Shape;9334;p26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5" name="Google Shape;9335;p26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6" name="Google Shape;9336;p26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7" name="Google Shape;9337;p26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8" name="Google Shape;9338;p26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9" name="Google Shape;9339;p26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0" name="Google Shape;9340;p26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1" name="Google Shape;9341;p26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2" name="Google Shape;9342;p26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3" name="Google Shape;9343;p26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4" name="Google Shape;9344;p26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5" name="Google Shape;9345;p26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6" name="Google Shape;9346;p26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7" name="Google Shape;9347;p26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8" name="Google Shape;9348;p26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9" name="Google Shape;9349;p26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0" name="Google Shape;9350;p26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1" name="Google Shape;9351;p26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2" name="Google Shape;9352;p26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3" name="Google Shape;9353;p26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4" name="Google Shape;9354;p26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5" name="Google Shape;9355;p26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6" name="Google Shape;9356;p26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7" name="Google Shape;9357;p26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8" name="Google Shape;9358;p26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9" name="Google Shape;9359;p26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0" name="Google Shape;9360;p26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1" name="Google Shape;9361;p26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2" name="Google Shape;9362;p26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3" name="Google Shape;9363;p26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4" name="Google Shape;9364;p26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5" name="Google Shape;9365;p26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6" name="Google Shape;9366;p26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7" name="Google Shape;9367;p26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8" name="Google Shape;9368;p26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9" name="Google Shape;9369;p26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0" name="Google Shape;9370;p26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1" name="Google Shape;9371;p26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2" name="Google Shape;9372;p26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3" name="Google Shape;9373;p26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4" name="Google Shape;9374;p26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5" name="Google Shape;9375;p26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6" name="Google Shape;9376;p26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7" name="Google Shape;9377;p26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8" name="Google Shape;9378;p26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9" name="Google Shape;9379;p26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0" name="Google Shape;9380;p26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1" name="Google Shape;9381;p26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2" name="Google Shape;9382;p26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83" name="Google Shape;9383;p26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84" name="Google Shape;9384;p26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9385" name="Google Shape;9385;p26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6" name="Google Shape;9386;p26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7" name="Google Shape;9387;p26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8" name="Google Shape;9388;p26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9" name="Google Shape;9389;p26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0" name="Google Shape;9390;p26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1" name="Google Shape;9391;p26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2" name="Google Shape;9392;p26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3" name="Google Shape;9393;p26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4" name="Google Shape;9394;p26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5" name="Google Shape;9395;p26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6" name="Google Shape;9396;p26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7" name="Google Shape;9397;p26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8" name="Google Shape;9398;p26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9" name="Google Shape;9399;p26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0" name="Google Shape;9400;p26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1" name="Google Shape;9401;p26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2" name="Google Shape;9402;p26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03" name="Google Shape;9403;p26"/>
          <p:cNvSpPr/>
          <p:nvPr/>
        </p:nvSpPr>
        <p:spPr>
          <a:xfrm>
            <a:off x="1509950" y="3913325"/>
            <a:ext cx="388400" cy="411925"/>
          </a:xfrm>
          <a:custGeom>
            <a:avLst/>
            <a:gdLst/>
            <a:ahLst/>
            <a:cxnLst/>
            <a:rect l="l" t="t" r="r" b="b"/>
            <a:pathLst>
              <a:path w="15536" h="16477" extrusionOk="0">
                <a:moveTo>
                  <a:pt x="6847" y="1663"/>
                </a:moveTo>
                <a:cubicBezTo>
                  <a:pt x="7694" y="2699"/>
                  <a:pt x="8474" y="3796"/>
                  <a:pt x="9217" y="4915"/>
                </a:cubicBezTo>
                <a:lnTo>
                  <a:pt x="9217" y="4915"/>
                </a:lnTo>
                <a:cubicBezTo>
                  <a:pt x="8312" y="5132"/>
                  <a:pt x="7406" y="5345"/>
                  <a:pt x="6499" y="5555"/>
                </a:cubicBezTo>
                <a:lnTo>
                  <a:pt x="6499" y="5555"/>
                </a:lnTo>
                <a:cubicBezTo>
                  <a:pt x="6577" y="4254"/>
                  <a:pt x="6686" y="2956"/>
                  <a:pt x="6847" y="1663"/>
                </a:cubicBezTo>
                <a:close/>
                <a:moveTo>
                  <a:pt x="13631" y="4832"/>
                </a:moveTo>
                <a:cubicBezTo>
                  <a:pt x="13054" y="5635"/>
                  <a:pt x="12464" y="6428"/>
                  <a:pt x="11865" y="7213"/>
                </a:cubicBezTo>
                <a:lnTo>
                  <a:pt x="11865" y="7213"/>
                </a:lnTo>
                <a:cubicBezTo>
                  <a:pt x="11783" y="7081"/>
                  <a:pt x="11700" y="6949"/>
                  <a:pt x="11617" y="6817"/>
                </a:cubicBezTo>
                <a:cubicBezTo>
                  <a:pt x="11353" y="6396"/>
                  <a:pt x="11086" y="5973"/>
                  <a:pt x="10816" y="5552"/>
                </a:cubicBezTo>
                <a:lnTo>
                  <a:pt x="10816" y="5552"/>
                </a:lnTo>
                <a:cubicBezTo>
                  <a:pt x="11756" y="5320"/>
                  <a:pt x="12695" y="5082"/>
                  <a:pt x="13631" y="4832"/>
                </a:cubicBezTo>
                <a:close/>
                <a:moveTo>
                  <a:pt x="5447" y="6821"/>
                </a:moveTo>
                <a:lnTo>
                  <a:pt x="5447" y="6821"/>
                </a:lnTo>
                <a:cubicBezTo>
                  <a:pt x="5412" y="7578"/>
                  <a:pt x="5383" y="8337"/>
                  <a:pt x="5358" y="9095"/>
                </a:cubicBezTo>
                <a:lnTo>
                  <a:pt x="5358" y="9095"/>
                </a:lnTo>
                <a:cubicBezTo>
                  <a:pt x="4278" y="8603"/>
                  <a:pt x="3200" y="8103"/>
                  <a:pt x="2127" y="7595"/>
                </a:cubicBezTo>
                <a:lnTo>
                  <a:pt x="2127" y="7595"/>
                </a:lnTo>
                <a:cubicBezTo>
                  <a:pt x="3233" y="7333"/>
                  <a:pt x="4340" y="7077"/>
                  <a:pt x="5447" y="6821"/>
                </a:cubicBezTo>
                <a:close/>
                <a:moveTo>
                  <a:pt x="9795" y="5801"/>
                </a:moveTo>
                <a:cubicBezTo>
                  <a:pt x="10147" y="6347"/>
                  <a:pt x="10492" y="6896"/>
                  <a:pt x="10833" y="7443"/>
                </a:cubicBezTo>
                <a:cubicBezTo>
                  <a:pt x="10961" y="7647"/>
                  <a:pt x="11089" y="7852"/>
                  <a:pt x="11216" y="8057"/>
                </a:cubicBezTo>
                <a:lnTo>
                  <a:pt x="11216" y="8057"/>
                </a:lnTo>
                <a:cubicBezTo>
                  <a:pt x="10515" y="8963"/>
                  <a:pt x="9804" y="9861"/>
                  <a:pt x="9090" y="10757"/>
                </a:cubicBezTo>
                <a:lnTo>
                  <a:pt x="9090" y="10757"/>
                </a:lnTo>
                <a:cubicBezTo>
                  <a:pt x="8168" y="10356"/>
                  <a:pt x="7249" y="9949"/>
                  <a:pt x="6332" y="9536"/>
                </a:cubicBezTo>
                <a:lnTo>
                  <a:pt x="6332" y="9536"/>
                </a:lnTo>
                <a:cubicBezTo>
                  <a:pt x="6362" y="8553"/>
                  <a:pt x="6396" y="7571"/>
                  <a:pt x="6443" y="6590"/>
                </a:cubicBezTo>
                <a:lnTo>
                  <a:pt x="6443" y="6590"/>
                </a:lnTo>
                <a:cubicBezTo>
                  <a:pt x="7562" y="6331"/>
                  <a:pt x="8679" y="6070"/>
                  <a:pt x="9795" y="5801"/>
                </a:cubicBezTo>
                <a:close/>
                <a:moveTo>
                  <a:pt x="11771" y="8958"/>
                </a:moveTo>
                <a:cubicBezTo>
                  <a:pt x="12536" y="10214"/>
                  <a:pt x="13278" y="11491"/>
                  <a:pt x="13947" y="12799"/>
                </a:cubicBezTo>
                <a:lnTo>
                  <a:pt x="13947" y="12799"/>
                </a:lnTo>
                <a:cubicBezTo>
                  <a:pt x="12637" y="12267"/>
                  <a:pt x="11332" y="11721"/>
                  <a:pt x="10032" y="11163"/>
                </a:cubicBezTo>
                <a:lnTo>
                  <a:pt x="10032" y="11163"/>
                </a:lnTo>
                <a:cubicBezTo>
                  <a:pt x="10616" y="10431"/>
                  <a:pt x="11196" y="9697"/>
                  <a:pt x="11771" y="8958"/>
                </a:cubicBezTo>
                <a:close/>
                <a:moveTo>
                  <a:pt x="6300" y="10607"/>
                </a:moveTo>
                <a:cubicBezTo>
                  <a:pt x="7016" y="10927"/>
                  <a:pt x="7732" y="11244"/>
                  <a:pt x="8451" y="11557"/>
                </a:cubicBezTo>
                <a:lnTo>
                  <a:pt x="8451" y="11557"/>
                </a:lnTo>
                <a:cubicBezTo>
                  <a:pt x="7691" y="12508"/>
                  <a:pt x="6929" y="13457"/>
                  <a:pt x="6174" y="14413"/>
                </a:cubicBezTo>
                <a:lnTo>
                  <a:pt x="6174" y="14413"/>
                </a:lnTo>
                <a:cubicBezTo>
                  <a:pt x="6229" y="13146"/>
                  <a:pt x="6264" y="11877"/>
                  <a:pt x="6300" y="10607"/>
                </a:cubicBezTo>
                <a:close/>
                <a:moveTo>
                  <a:pt x="6513" y="1"/>
                </a:moveTo>
                <a:cubicBezTo>
                  <a:pt x="6290" y="1"/>
                  <a:pt x="6060" y="131"/>
                  <a:pt x="6026" y="362"/>
                </a:cubicBezTo>
                <a:cubicBezTo>
                  <a:pt x="5760" y="2163"/>
                  <a:pt x="5604" y="3972"/>
                  <a:pt x="5501" y="5786"/>
                </a:cubicBezTo>
                <a:lnTo>
                  <a:pt x="5501" y="5786"/>
                </a:lnTo>
                <a:cubicBezTo>
                  <a:pt x="3837" y="6171"/>
                  <a:pt x="2172" y="6555"/>
                  <a:pt x="511" y="6958"/>
                </a:cubicBezTo>
                <a:cubicBezTo>
                  <a:pt x="115" y="7055"/>
                  <a:pt x="1" y="7681"/>
                  <a:pt x="393" y="7868"/>
                </a:cubicBezTo>
                <a:cubicBezTo>
                  <a:pt x="2028" y="8652"/>
                  <a:pt x="3672" y="9419"/>
                  <a:pt x="5324" y="10167"/>
                </a:cubicBezTo>
                <a:lnTo>
                  <a:pt x="5324" y="10167"/>
                </a:lnTo>
                <a:cubicBezTo>
                  <a:pt x="5265" y="12097"/>
                  <a:pt x="5213" y="14027"/>
                  <a:pt x="5099" y="15951"/>
                </a:cubicBezTo>
                <a:cubicBezTo>
                  <a:pt x="5085" y="16196"/>
                  <a:pt x="5221" y="16347"/>
                  <a:pt x="5397" y="16404"/>
                </a:cubicBezTo>
                <a:lnTo>
                  <a:pt x="5397" y="16404"/>
                </a:lnTo>
                <a:cubicBezTo>
                  <a:pt x="5468" y="16450"/>
                  <a:pt x="5548" y="16477"/>
                  <a:pt x="5628" y="16477"/>
                </a:cubicBezTo>
                <a:cubicBezTo>
                  <a:pt x="5740" y="16477"/>
                  <a:pt x="5853" y="16426"/>
                  <a:pt x="5948" y="16303"/>
                </a:cubicBezTo>
                <a:cubicBezTo>
                  <a:pt x="7084" y="14845"/>
                  <a:pt x="8241" y="13406"/>
                  <a:pt x="9393" y="11965"/>
                </a:cubicBezTo>
                <a:lnTo>
                  <a:pt x="9393" y="11965"/>
                </a:lnTo>
                <a:cubicBezTo>
                  <a:pt x="11196" y="12741"/>
                  <a:pt x="13009" y="13494"/>
                  <a:pt x="14832" y="14222"/>
                </a:cubicBezTo>
                <a:cubicBezTo>
                  <a:pt x="14891" y="14245"/>
                  <a:pt x="14947" y="14256"/>
                  <a:pt x="14999" y="14256"/>
                </a:cubicBezTo>
                <a:cubicBezTo>
                  <a:pt x="15344" y="14256"/>
                  <a:pt x="15535" y="13791"/>
                  <a:pt x="15394" y="13491"/>
                </a:cubicBezTo>
                <a:cubicBezTo>
                  <a:pt x="14529" y="11640"/>
                  <a:pt x="13496" y="9859"/>
                  <a:pt x="12424" y="8114"/>
                </a:cubicBezTo>
                <a:lnTo>
                  <a:pt x="12424" y="8114"/>
                </a:lnTo>
                <a:cubicBezTo>
                  <a:pt x="13397" y="6844"/>
                  <a:pt x="14350" y="5557"/>
                  <a:pt x="15264" y="4238"/>
                </a:cubicBezTo>
                <a:cubicBezTo>
                  <a:pt x="15493" y="3909"/>
                  <a:pt x="15177" y="3491"/>
                  <a:pt x="14822" y="3491"/>
                </a:cubicBezTo>
                <a:cubicBezTo>
                  <a:pt x="14782" y="3491"/>
                  <a:pt x="14741" y="3496"/>
                  <a:pt x="14701" y="3507"/>
                </a:cubicBezTo>
                <a:cubicBezTo>
                  <a:pt x="13221" y="3921"/>
                  <a:pt x="11733" y="4302"/>
                  <a:pt x="10242" y="4667"/>
                </a:cubicBezTo>
                <a:lnTo>
                  <a:pt x="10242" y="4667"/>
                </a:lnTo>
                <a:cubicBezTo>
                  <a:pt x="9206" y="3091"/>
                  <a:pt x="8105" y="1549"/>
                  <a:pt x="6860" y="143"/>
                </a:cubicBezTo>
                <a:cubicBezTo>
                  <a:pt x="6774" y="46"/>
                  <a:pt x="6645" y="1"/>
                  <a:pt x="651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04" name="Google Shape;9404;p26"/>
          <p:cNvSpPr/>
          <p:nvPr/>
        </p:nvSpPr>
        <p:spPr>
          <a:xfrm>
            <a:off x="1509950" y="3427363"/>
            <a:ext cx="146125" cy="137000"/>
          </a:xfrm>
          <a:custGeom>
            <a:avLst/>
            <a:gdLst/>
            <a:ahLst/>
            <a:cxnLst/>
            <a:rect l="l" t="t" r="r" b="b"/>
            <a:pathLst>
              <a:path w="5845" h="5480" extrusionOk="0">
                <a:moveTo>
                  <a:pt x="3672" y="1101"/>
                </a:moveTo>
                <a:cubicBezTo>
                  <a:pt x="3677" y="1103"/>
                  <a:pt x="3681" y="1105"/>
                  <a:pt x="3685" y="1107"/>
                </a:cubicBezTo>
                <a:lnTo>
                  <a:pt x="3685" y="1107"/>
                </a:lnTo>
                <a:cubicBezTo>
                  <a:pt x="3681" y="1105"/>
                  <a:pt x="3677" y="1103"/>
                  <a:pt x="3672" y="1101"/>
                </a:cubicBezTo>
                <a:close/>
                <a:moveTo>
                  <a:pt x="3072" y="4464"/>
                </a:moveTo>
                <a:lnTo>
                  <a:pt x="3072" y="4464"/>
                </a:lnTo>
                <a:cubicBezTo>
                  <a:pt x="3071" y="4464"/>
                  <a:pt x="3070" y="4464"/>
                  <a:pt x="3069" y="4464"/>
                </a:cubicBezTo>
                <a:lnTo>
                  <a:pt x="3069" y="4464"/>
                </a:lnTo>
                <a:cubicBezTo>
                  <a:pt x="3070" y="4464"/>
                  <a:pt x="3071" y="4464"/>
                  <a:pt x="3072" y="4464"/>
                </a:cubicBezTo>
                <a:close/>
                <a:moveTo>
                  <a:pt x="3052" y="4466"/>
                </a:moveTo>
                <a:lnTo>
                  <a:pt x="3052" y="4466"/>
                </a:lnTo>
                <a:cubicBezTo>
                  <a:pt x="3035" y="4469"/>
                  <a:pt x="3029" y="4470"/>
                  <a:pt x="3029" y="4470"/>
                </a:cubicBezTo>
                <a:cubicBezTo>
                  <a:pt x="3028" y="4470"/>
                  <a:pt x="3040" y="4468"/>
                  <a:pt x="3052" y="4466"/>
                </a:cubicBezTo>
                <a:close/>
                <a:moveTo>
                  <a:pt x="3036" y="989"/>
                </a:moveTo>
                <a:cubicBezTo>
                  <a:pt x="3084" y="989"/>
                  <a:pt x="3131" y="990"/>
                  <a:pt x="3177" y="992"/>
                </a:cubicBezTo>
                <a:cubicBezTo>
                  <a:pt x="3207" y="994"/>
                  <a:pt x="3236" y="998"/>
                  <a:pt x="3264" y="1000"/>
                </a:cubicBezTo>
                <a:cubicBezTo>
                  <a:pt x="3270" y="1000"/>
                  <a:pt x="3275" y="1000"/>
                  <a:pt x="3280" y="1000"/>
                </a:cubicBezTo>
                <a:lnTo>
                  <a:pt x="3280" y="1000"/>
                </a:lnTo>
                <a:cubicBezTo>
                  <a:pt x="3393" y="1021"/>
                  <a:pt x="3502" y="1045"/>
                  <a:pt x="3611" y="1080"/>
                </a:cubicBezTo>
                <a:cubicBezTo>
                  <a:pt x="3640" y="1091"/>
                  <a:pt x="3708" y="1119"/>
                  <a:pt x="3711" y="1119"/>
                </a:cubicBezTo>
                <a:cubicBezTo>
                  <a:pt x="3711" y="1119"/>
                  <a:pt x="3710" y="1118"/>
                  <a:pt x="3707" y="1117"/>
                </a:cubicBezTo>
                <a:lnTo>
                  <a:pt x="3707" y="1117"/>
                </a:lnTo>
                <a:cubicBezTo>
                  <a:pt x="3752" y="1138"/>
                  <a:pt x="3795" y="1160"/>
                  <a:pt x="3839" y="1186"/>
                </a:cubicBezTo>
                <a:cubicBezTo>
                  <a:pt x="3883" y="1209"/>
                  <a:pt x="3923" y="1236"/>
                  <a:pt x="3965" y="1261"/>
                </a:cubicBezTo>
                <a:cubicBezTo>
                  <a:pt x="3979" y="1270"/>
                  <a:pt x="3990" y="1277"/>
                  <a:pt x="3997" y="1281"/>
                </a:cubicBezTo>
                <a:lnTo>
                  <a:pt x="3997" y="1281"/>
                </a:lnTo>
                <a:cubicBezTo>
                  <a:pt x="4000" y="1284"/>
                  <a:pt x="4004" y="1288"/>
                  <a:pt x="4010" y="1293"/>
                </a:cubicBezTo>
                <a:cubicBezTo>
                  <a:pt x="4096" y="1369"/>
                  <a:pt x="4178" y="1443"/>
                  <a:pt x="4252" y="1531"/>
                </a:cubicBezTo>
                <a:cubicBezTo>
                  <a:pt x="4265" y="1544"/>
                  <a:pt x="4276" y="1558"/>
                  <a:pt x="4288" y="1572"/>
                </a:cubicBezTo>
                <a:lnTo>
                  <a:pt x="4288" y="1572"/>
                </a:lnTo>
                <a:cubicBezTo>
                  <a:pt x="4314" y="1615"/>
                  <a:pt x="4345" y="1659"/>
                  <a:pt x="4374" y="1704"/>
                </a:cubicBezTo>
                <a:cubicBezTo>
                  <a:pt x="4397" y="1744"/>
                  <a:pt x="4422" y="1784"/>
                  <a:pt x="4444" y="1826"/>
                </a:cubicBezTo>
                <a:cubicBezTo>
                  <a:pt x="4456" y="1852"/>
                  <a:pt x="4498" y="1948"/>
                  <a:pt x="4500" y="1948"/>
                </a:cubicBezTo>
                <a:cubicBezTo>
                  <a:pt x="4500" y="1948"/>
                  <a:pt x="4500" y="1947"/>
                  <a:pt x="4500" y="1946"/>
                </a:cubicBezTo>
                <a:lnTo>
                  <a:pt x="4500" y="1946"/>
                </a:lnTo>
                <a:cubicBezTo>
                  <a:pt x="4527" y="2021"/>
                  <a:pt x="4553" y="2096"/>
                  <a:pt x="4574" y="2174"/>
                </a:cubicBezTo>
                <a:cubicBezTo>
                  <a:pt x="4587" y="2220"/>
                  <a:pt x="4597" y="2266"/>
                  <a:pt x="4608" y="2315"/>
                </a:cubicBezTo>
                <a:cubicBezTo>
                  <a:pt x="4614" y="2346"/>
                  <a:pt x="4627" y="2444"/>
                  <a:pt x="4628" y="2444"/>
                </a:cubicBezTo>
                <a:cubicBezTo>
                  <a:pt x="4629" y="2444"/>
                  <a:pt x="4628" y="2430"/>
                  <a:pt x="4625" y="2395"/>
                </a:cubicBezTo>
                <a:lnTo>
                  <a:pt x="4625" y="2395"/>
                </a:lnTo>
                <a:cubicBezTo>
                  <a:pt x="4635" y="2498"/>
                  <a:pt x="4644" y="2599"/>
                  <a:pt x="4642" y="2702"/>
                </a:cubicBezTo>
                <a:cubicBezTo>
                  <a:pt x="4642" y="2757"/>
                  <a:pt x="4639" y="2812"/>
                  <a:pt x="4635" y="2867"/>
                </a:cubicBezTo>
                <a:cubicBezTo>
                  <a:pt x="4633" y="2890"/>
                  <a:pt x="4631" y="2915"/>
                  <a:pt x="4629" y="2938"/>
                </a:cubicBezTo>
                <a:cubicBezTo>
                  <a:pt x="4629" y="2941"/>
                  <a:pt x="4629" y="2943"/>
                  <a:pt x="4629" y="2945"/>
                </a:cubicBezTo>
                <a:lnTo>
                  <a:pt x="4629" y="2945"/>
                </a:lnTo>
                <a:cubicBezTo>
                  <a:pt x="4610" y="3044"/>
                  <a:pt x="4592" y="3139"/>
                  <a:pt x="4564" y="3235"/>
                </a:cubicBezTo>
                <a:cubicBezTo>
                  <a:pt x="4551" y="3282"/>
                  <a:pt x="4536" y="3328"/>
                  <a:pt x="4519" y="3372"/>
                </a:cubicBezTo>
                <a:cubicBezTo>
                  <a:pt x="4511" y="3396"/>
                  <a:pt x="4503" y="3419"/>
                  <a:pt x="4494" y="3442"/>
                </a:cubicBezTo>
                <a:cubicBezTo>
                  <a:pt x="4493" y="3445"/>
                  <a:pt x="4492" y="3448"/>
                  <a:pt x="4491" y="3451"/>
                </a:cubicBezTo>
                <a:lnTo>
                  <a:pt x="4491" y="3451"/>
                </a:lnTo>
                <a:cubicBezTo>
                  <a:pt x="4490" y="3453"/>
                  <a:pt x="4489" y="3455"/>
                  <a:pt x="4488" y="3457"/>
                </a:cubicBezTo>
                <a:cubicBezTo>
                  <a:pt x="4439" y="3543"/>
                  <a:pt x="4399" y="3629"/>
                  <a:pt x="4345" y="3714"/>
                </a:cubicBezTo>
                <a:cubicBezTo>
                  <a:pt x="4335" y="3728"/>
                  <a:pt x="4281" y="3805"/>
                  <a:pt x="4270" y="3821"/>
                </a:cubicBezTo>
                <a:lnTo>
                  <a:pt x="4270" y="3821"/>
                </a:lnTo>
                <a:cubicBezTo>
                  <a:pt x="4265" y="3827"/>
                  <a:pt x="4261" y="3833"/>
                  <a:pt x="4258" y="3836"/>
                </a:cubicBezTo>
                <a:cubicBezTo>
                  <a:pt x="4233" y="3863"/>
                  <a:pt x="4210" y="3891"/>
                  <a:pt x="4184" y="3918"/>
                </a:cubicBezTo>
                <a:cubicBezTo>
                  <a:pt x="4149" y="3956"/>
                  <a:pt x="4113" y="3990"/>
                  <a:pt x="4077" y="4025"/>
                </a:cubicBezTo>
                <a:cubicBezTo>
                  <a:pt x="4063" y="4038"/>
                  <a:pt x="3976" y="4107"/>
                  <a:pt x="3979" y="4107"/>
                </a:cubicBezTo>
                <a:cubicBezTo>
                  <a:pt x="3979" y="4107"/>
                  <a:pt x="3980" y="4107"/>
                  <a:pt x="3980" y="4107"/>
                </a:cubicBezTo>
                <a:lnTo>
                  <a:pt x="3980" y="4107"/>
                </a:lnTo>
                <a:cubicBezTo>
                  <a:pt x="3895" y="4167"/>
                  <a:pt x="3805" y="4221"/>
                  <a:pt x="3713" y="4270"/>
                </a:cubicBezTo>
                <a:cubicBezTo>
                  <a:pt x="3690" y="4281"/>
                  <a:pt x="3603" y="4321"/>
                  <a:pt x="3608" y="4321"/>
                </a:cubicBezTo>
                <a:cubicBezTo>
                  <a:pt x="3609" y="4321"/>
                  <a:pt x="3610" y="4320"/>
                  <a:pt x="3614" y="4319"/>
                </a:cubicBezTo>
                <a:lnTo>
                  <a:pt x="3614" y="4319"/>
                </a:lnTo>
                <a:cubicBezTo>
                  <a:pt x="3570" y="4336"/>
                  <a:pt x="3525" y="4351"/>
                  <a:pt x="3481" y="4365"/>
                </a:cubicBezTo>
                <a:cubicBezTo>
                  <a:pt x="3350" y="4407"/>
                  <a:pt x="3217" y="4438"/>
                  <a:pt x="3080" y="4461"/>
                </a:cubicBezTo>
                <a:cubicBezTo>
                  <a:pt x="3073" y="4463"/>
                  <a:pt x="3067" y="4464"/>
                  <a:pt x="3061" y="4465"/>
                </a:cubicBezTo>
                <a:lnTo>
                  <a:pt x="3061" y="4465"/>
                </a:lnTo>
                <a:cubicBezTo>
                  <a:pt x="3027" y="4468"/>
                  <a:pt x="2993" y="4470"/>
                  <a:pt x="2958" y="4474"/>
                </a:cubicBezTo>
                <a:cubicBezTo>
                  <a:pt x="2899" y="4478"/>
                  <a:pt x="2840" y="4480"/>
                  <a:pt x="2779" y="4480"/>
                </a:cubicBezTo>
                <a:cubicBezTo>
                  <a:pt x="2762" y="4481"/>
                  <a:pt x="2745" y="4481"/>
                  <a:pt x="2728" y="4481"/>
                </a:cubicBezTo>
                <a:cubicBezTo>
                  <a:pt x="2682" y="4481"/>
                  <a:pt x="2635" y="4479"/>
                  <a:pt x="2588" y="4476"/>
                </a:cubicBezTo>
                <a:cubicBezTo>
                  <a:pt x="2560" y="4474"/>
                  <a:pt x="2533" y="4470"/>
                  <a:pt x="2505" y="4468"/>
                </a:cubicBezTo>
                <a:cubicBezTo>
                  <a:pt x="2503" y="4468"/>
                  <a:pt x="2500" y="4468"/>
                  <a:pt x="2498" y="4467"/>
                </a:cubicBezTo>
                <a:lnTo>
                  <a:pt x="2498" y="4467"/>
                </a:lnTo>
                <a:cubicBezTo>
                  <a:pt x="2389" y="4444"/>
                  <a:pt x="2284" y="4423"/>
                  <a:pt x="2179" y="4388"/>
                </a:cubicBezTo>
                <a:cubicBezTo>
                  <a:pt x="2150" y="4378"/>
                  <a:pt x="2089" y="4350"/>
                  <a:pt x="2086" y="4350"/>
                </a:cubicBezTo>
                <a:lnTo>
                  <a:pt x="2086" y="4350"/>
                </a:lnTo>
                <a:cubicBezTo>
                  <a:pt x="2085" y="4350"/>
                  <a:pt x="2095" y="4356"/>
                  <a:pt x="2126" y="4371"/>
                </a:cubicBezTo>
                <a:cubicBezTo>
                  <a:pt x="2071" y="4346"/>
                  <a:pt x="2017" y="4318"/>
                  <a:pt x="1964" y="4289"/>
                </a:cubicBezTo>
                <a:cubicBezTo>
                  <a:pt x="1924" y="4266"/>
                  <a:pt x="1884" y="4240"/>
                  <a:pt x="1844" y="4215"/>
                </a:cubicBezTo>
                <a:cubicBezTo>
                  <a:pt x="1818" y="4198"/>
                  <a:pt x="1769" y="4158"/>
                  <a:pt x="1768" y="4158"/>
                </a:cubicBezTo>
                <a:lnTo>
                  <a:pt x="1768" y="4158"/>
                </a:lnTo>
                <a:cubicBezTo>
                  <a:pt x="1768" y="4158"/>
                  <a:pt x="1777" y="4166"/>
                  <a:pt x="1804" y="4190"/>
                </a:cubicBezTo>
                <a:cubicBezTo>
                  <a:pt x="1720" y="4116"/>
                  <a:pt x="1637" y="4044"/>
                  <a:pt x="1564" y="3960"/>
                </a:cubicBezTo>
                <a:cubicBezTo>
                  <a:pt x="1558" y="3953"/>
                  <a:pt x="1523" y="3910"/>
                  <a:pt x="1505" y="3887"/>
                </a:cubicBezTo>
                <a:lnTo>
                  <a:pt x="1505" y="3887"/>
                </a:lnTo>
                <a:cubicBezTo>
                  <a:pt x="1486" y="3860"/>
                  <a:pt x="1451" y="3810"/>
                  <a:pt x="1444" y="3800"/>
                </a:cubicBezTo>
                <a:cubicBezTo>
                  <a:pt x="1389" y="3712"/>
                  <a:pt x="1345" y="3617"/>
                  <a:pt x="1294" y="3526"/>
                </a:cubicBezTo>
                <a:cubicBezTo>
                  <a:pt x="1292" y="3522"/>
                  <a:pt x="1290" y="3518"/>
                  <a:pt x="1288" y="3515"/>
                </a:cubicBezTo>
                <a:lnTo>
                  <a:pt x="1288" y="3515"/>
                </a:lnTo>
                <a:cubicBezTo>
                  <a:pt x="1286" y="3508"/>
                  <a:pt x="1282" y="3497"/>
                  <a:pt x="1277" y="3484"/>
                </a:cubicBezTo>
                <a:cubicBezTo>
                  <a:pt x="1262" y="3440"/>
                  <a:pt x="1246" y="3398"/>
                  <a:pt x="1231" y="3353"/>
                </a:cubicBezTo>
                <a:cubicBezTo>
                  <a:pt x="1199" y="3252"/>
                  <a:pt x="1174" y="3149"/>
                  <a:pt x="1155" y="3046"/>
                </a:cubicBezTo>
                <a:cubicBezTo>
                  <a:pt x="1149" y="3013"/>
                  <a:pt x="1144" y="2955"/>
                  <a:pt x="1143" y="2955"/>
                </a:cubicBezTo>
                <a:lnTo>
                  <a:pt x="1143" y="2955"/>
                </a:lnTo>
                <a:cubicBezTo>
                  <a:pt x="1143" y="2955"/>
                  <a:pt x="1144" y="2969"/>
                  <a:pt x="1147" y="3006"/>
                </a:cubicBezTo>
                <a:cubicBezTo>
                  <a:pt x="1142" y="2953"/>
                  <a:pt x="1136" y="2900"/>
                  <a:pt x="1134" y="2848"/>
                </a:cubicBezTo>
                <a:cubicBezTo>
                  <a:pt x="1128" y="2742"/>
                  <a:pt x="1128" y="2637"/>
                  <a:pt x="1134" y="2532"/>
                </a:cubicBezTo>
                <a:cubicBezTo>
                  <a:pt x="1135" y="2514"/>
                  <a:pt x="1144" y="2437"/>
                  <a:pt x="1147" y="2404"/>
                </a:cubicBezTo>
                <a:lnTo>
                  <a:pt x="1147" y="2404"/>
                </a:lnTo>
                <a:cubicBezTo>
                  <a:pt x="1152" y="2372"/>
                  <a:pt x="1162" y="2318"/>
                  <a:pt x="1166" y="2302"/>
                </a:cubicBezTo>
                <a:cubicBezTo>
                  <a:pt x="1189" y="2188"/>
                  <a:pt x="1222" y="2081"/>
                  <a:pt x="1260" y="1969"/>
                </a:cubicBezTo>
                <a:cubicBezTo>
                  <a:pt x="1266" y="1952"/>
                  <a:pt x="1270" y="1941"/>
                  <a:pt x="1272" y="1933"/>
                </a:cubicBezTo>
                <a:lnTo>
                  <a:pt x="1272" y="1933"/>
                </a:lnTo>
                <a:cubicBezTo>
                  <a:pt x="1276" y="1926"/>
                  <a:pt x="1282" y="1915"/>
                  <a:pt x="1290" y="1900"/>
                </a:cubicBezTo>
                <a:cubicBezTo>
                  <a:pt x="1315" y="1849"/>
                  <a:pt x="1340" y="1797"/>
                  <a:pt x="1368" y="1748"/>
                </a:cubicBezTo>
                <a:cubicBezTo>
                  <a:pt x="1397" y="1700"/>
                  <a:pt x="1429" y="1651"/>
                  <a:pt x="1460" y="1605"/>
                </a:cubicBezTo>
                <a:cubicBezTo>
                  <a:pt x="1471" y="1589"/>
                  <a:pt x="1477" y="1579"/>
                  <a:pt x="1481" y="1572"/>
                </a:cubicBezTo>
                <a:lnTo>
                  <a:pt x="1481" y="1572"/>
                </a:lnTo>
                <a:cubicBezTo>
                  <a:pt x="1485" y="1568"/>
                  <a:pt x="1490" y="1563"/>
                  <a:pt x="1496" y="1556"/>
                </a:cubicBezTo>
                <a:cubicBezTo>
                  <a:pt x="1571" y="1480"/>
                  <a:pt x="1645" y="1406"/>
                  <a:pt x="1723" y="1331"/>
                </a:cubicBezTo>
                <a:lnTo>
                  <a:pt x="1723" y="1331"/>
                </a:lnTo>
                <a:cubicBezTo>
                  <a:pt x="1723" y="1331"/>
                  <a:pt x="1724" y="1331"/>
                  <a:pt x="1724" y="1331"/>
                </a:cubicBezTo>
                <a:cubicBezTo>
                  <a:pt x="1747" y="1314"/>
                  <a:pt x="1770" y="1297"/>
                  <a:pt x="1795" y="1280"/>
                </a:cubicBezTo>
                <a:cubicBezTo>
                  <a:pt x="1846" y="1249"/>
                  <a:pt x="1897" y="1219"/>
                  <a:pt x="1949" y="1192"/>
                </a:cubicBezTo>
                <a:cubicBezTo>
                  <a:pt x="1970" y="1179"/>
                  <a:pt x="1993" y="1171"/>
                  <a:pt x="2015" y="1158"/>
                </a:cubicBezTo>
                <a:cubicBezTo>
                  <a:pt x="2019" y="1156"/>
                  <a:pt x="2023" y="1153"/>
                  <a:pt x="2026" y="1151"/>
                </a:cubicBezTo>
                <a:lnTo>
                  <a:pt x="2026" y="1151"/>
                </a:lnTo>
                <a:cubicBezTo>
                  <a:pt x="2028" y="1151"/>
                  <a:pt x="2030" y="1150"/>
                  <a:pt x="2031" y="1150"/>
                </a:cubicBezTo>
                <a:cubicBezTo>
                  <a:pt x="2092" y="1131"/>
                  <a:pt x="2151" y="1108"/>
                  <a:pt x="2213" y="1091"/>
                </a:cubicBezTo>
                <a:cubicBezTo>
                  <a:pt x="2269" y="1076"/>
                  <a:pt x="2328" y="1066"/>
                  <a:pt x="2385" y="1051"/>
                </a:cubicBezTo>
                <a:cubicBezTo>
                  <a:pt x="2395" y="1049"/>
                  <a:pt x="2412" y="1046"/>
                  <a:pt x="2426" y="1043"/>
                </a:cubicBezTo>
                <a:lnTo>
                  <a:pt x="2426" y="1043"/>
                </a:lnTo>
                <a:cubicBezTo>
                  <a:pt x="2457" y="1040"/>
                  <a:pt x="2490" y="1037"/>
                  <a:pt x="2522" y="1034"/>
                </a:cubicBezTo>
                <a:cubicBezTo>
                  <a:pt x="2545" y="1032"/>
                  <a:pt x="2568" y="1029"/>
                  <a:pt x="2590" y="1025"/>
                </a:cubicBezTo>
                <a:lnTo>
                  <a:pt x="2590" y="1025"/>
                </a:lnTo>
                <a:cubicBezTo>
                  <a:pt x="2612" y="1023"/>
                  <a:pt x="2633" y="1021"/>
                  <a:pt x="2655" y="1017"/>
                </a:cubicBezTo>
                <a:cubicBezTo>
                  <a:pt x="2687" y="1011"/>
                  <a:pt x="2720" y="1004"/>
                  <a:pt x="2754" y="1000"/>
                </a:cubicBezTo>
                <a:lnTo>
                  <a:pt x="2754" y="1000"/>
                </a:lnTo>
                <a:cubicBezTo>
                  <a:pt x="2725" y="1004"/>
                  <a:pt x="2717" y="1006"/>
                  <a:pt x="2719" y="1006"/>
                </a:cubicBezTo>
                <a:cubicBezTo>
                  <a:pt x="2724" y="1006"/>
                  <a:pt x="2776" y="1000"/>
                  <a:pt x="2790" y="998"/>
                </a:cubicBezTo>
                <a:cubicBezTo>
                  <a:pt x="2853" y="996"/>
                  <a:pt x="2914" y="990"/>
                  <a:pt x="2977" y="990"/>
                </a:cubicBezTo>
                <a:cubicBezTo>
                  <a:pt x="2997" y="989"/>
                  <a:pt x="3017" y="989"/>
                  <a:pt x="3036" y="989"/>
                </a:cubicBezTo>
                <a:close/>
                <a:moveTo>
                  <a:pt x="3033" y="0"/>
                </a:moveTo>
                <a:cubicBezTo>
                  <a:pt x="2855" y="0"/>
                  <a:pt x="2675" y="14"/>
                  <a:pt x="2498" y="40"/>
                </a:cubicBezTo>
                <a:lnTo>
                  <a:pt x="2498" y="40"/>
                </a:lnTo>
                <a:cubicBezTo>
                  <a:pt x="1906" y="92"/>
                  <a:pt x="1353" y="298"/>
                  <a:pt x="921" y="716"/>
                </a:cubicBezTo>
                <a:cubicBezTo>
                  <a:pt x="548" y="1074"/>
                  <a:pt x="295" y="1567"/>
                  <a:pt x="199" y="2073"/>
                </a:cubicBezTo>
                <a:cubicBezTo>
                  <a:pt x="1" y="3090"/>
                  <a:pt x="293" y="4249"/>
                  <a:pt x="1125" y="4914"/>
                </a:cubicBezTo>
                <a:cubicBezTo>
                  <a:pt x="1601" y="5295"/>
                  <a:pt x="2207" y="5480"/>
                  <a:pt x="2815" y="5480"/>
                </a:cubicBezTo>
                <a:cubicBezTo>
                  <a:pt x="3434" y="5480"/>
                  <a:pt x="4057" y="5289"/>
                  <a:pt x="4549" y="4919"/>
                </a:cubicBezTo>
                <a:cubicBezTo>
                  <a:pt x="5476" y="4221"/>
                  <a:pt x="5844" y="2983"/>
                  <a:pt x="5526" y="1874"/>
                </a:cubicBezTo>
                <a:cubicBezTo>
                  <a:pt x="5354" y="1274"/>
                  <a:pt x="4987" y="750"/>
                  <a:pt x="4469" y="402"/>
                </a:cubicBezTo>
                <a:cubicBezTo>
                  <a:pt x="4038" y="112"/>
                  <a:pt x="3538" y="0"/>
                  <a:pt x="303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05" name="Google Shape;9405;p26"/>
          <p:cNvSpPr/>
          <p:nvPr/>
        </p:nvSpPr>
        <p:spPr>
          <a:xfrm>
            <a:off x="2416525" y="4108438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406" name="Google Shape;9406;p26"/>
          <p:cNvGrpSpPr/>
          <p:nvPr/>
        </p:nvGrpSpPr>
        <p:grpSpPr>
          <a:xfrm>
            <a:off x="6538223" y="163649"/>
            <a:ext cx="1356637" cy="1528669"/>
            <a:chOff x="6638425" y="262025"/>
            <a:chExt cx="1356637" cy="1528669"/>
          </a:xfrm>
        </p:grpSpPr>
        <p:sp>
          <p:nvSpPr>
            <p:cNvPr id="9407" name="Google Shape;9407;p26"/>
            <p:cNvSpPr/>
            <p:nvPr/>
          </p:nvSpPr>
          <p:spPr>
            <a:xfrm>
              <a:off x="6766473" y="490494"/>
              <a:ext cx="1228589" cy="1300201"/>
            </a:xfrm>
            <a:custGeom>
              <a:avLst/>
              <a:gdLst/>
              <a:ahLst/>
              <a:cxnLst/>
              <a:rect l="l" t="t" r="r" b="b"/>
              <a:pathLst>
                <a:path w="34244" h="36240" extrusionOk="0">
                  <a:moveTo>
                    <a:pt x="10629" y="0"/>
                  </a:moveTo>
                  <a:cubicBezTo>
                    <a:pt x="9833" y="0"/>
                    <a:pt x="0" y="8812"/>
                    <a:pt x="284" y="9136"/>
                  </a:cubicBezTo>
                  <a:cubicBezTo>
                    <a:pt x="8459" y="18463"/>
                    <a:pt x="17432" y="27584"/>
                    <a:pt x="26416" y="36131"/>
                  </a:cubicBezTo>
                  <a:cubicBezTo>
                    <a:pt x="26496" y="36207"/>
                    <a:pt x="26692" y="36240"/>
                    <a:pt x="26890" y="36240"/>
                  </a:cubicBezTo>
                  <a:cubicBezTo>
                    <a:pt x="27102" y="36240"/>
                    <a:pt x="27316" y="36202"/>
                    <a:pt x="27390" y="36139"/>
                  </a:cubicBezTo>
                  <a:cubicBezTo>
                    <a:pt x="28573" y="35143"/>
                    <a:pt x="33730" y="30702"/>
                    <a:pt x="34136" y="30195"/>
                  </a:cubicBezTo>
                  <a:cubicBezTo>
                    <a:pt x="34243" y="30058"/>
                    <a:pt x="34206" y="29531"/>
                    <a:pt x="34110" y="29380"/>
                  </a:cubicBezTo>
                  <a:cubicBezTo>
                    <a:pt x="31722" y="25670"/>
                    <a:pt x="15163" y="5150"/>
                    <a:pt x="10670" y="15"/>
                  </a:cubicBezTo>
                  <a:cubicBezTo>
                    <a:pt x="10662" y="5"/>
                    <a:pt x="10648" y="0"/>
                    <a:pt x="1062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8" name="Google Shape;9408;p26"/>
            <p:cNvSpPr/>
            <p:nvPr/>
          </p:nvSpPr>
          <p:spPr>
            <a:xfrm>
              <a:off x="6638425" y="262025"/>
              <a:ext cx="134038" cy="172571"/>
            </a:xfrm>
            <a:custGeom>
              <a:avLst/>
              <a:gdLst/>
              <a:ahLst/>
              <a:cxnLst/>
              <a:rect l="l" t="t" r="r" b="b"/>
              <a:pathLst>
                <a:path w="3736" h="4810" extrusionOk="0">
                  <a:moveTo>
                    <a:pt x="912" y="0"/>
                  </a:moveTo>
                  <a:cubicBezTo>
                    <a:pt x="834" y="0"/>
                    <a:pt x="757" y="35"/>
                    <a:pt x="716" y="108"/>
                  </a:cubicBezTo>
                  <a:cubicBezTo>
                    <a:pt x="338" y="770"/>
                    <a:pt x="249" y="1520"/>
                    <a:pt x="34" y="2240"/>
                  </a:cubicBezTo>
                  <a:cubicBezTo>
                    <a:pt x="0" y="2357"/>
                    <a:pt x="50" y="2450"/>
                    <a:pt x="125" y="2506"/>
                  </a:cubicBezTo>
                  <a:cubicBezTo>
                    <a:pt x="135" y="2526"/>
                    <a:pt x="143" y="2548"/>
                    <a:pt x="161" y="2568"/>
                  </a:cubicBezTo>
                  <a:cubicBezTo>
                    <a:pt x="698" y="3192"/>
                    <a:pt x="1384" y="3997"/>
                    <a:pt x="2006" y="4554"/>
                  </a:cubicBezTo>
                  <a:cubicBezTo>
                    <a:pt x="2209" y="4735"/>
                    <a:pt x="2367" y="4809"/>
                    <a:pt x="2504" y="4809"/>
                  </a:cubicBezTo>
                  <a:cubicBezTo>
                    <a:pt x="2785" y="4809"/>
                    <a:pt x="2972" y="4495"/>
                    <a:pt x="3259" y="4156"/>
                  </a:cubicBezTo>
                  <a:cubicBezTo>
                    <a:pt x="3736" y="3592"/>
                    <a:pt x="3718" y="3198"/>
                    <a:pt x="3271" y="2645"/>
                  </a:cubicBezTo>
                  <a:cubicBezTo>
                    <a:pt x="2569" y="1776"/>
                    <a:pt x="1833" y="927"/>
                    <a:pt x="1102" y="82"/>
                  </a:cubicBezTo>
                  <a:cubicBezTo>
                    <a:pt x="1054" y="29"/>
                    <a:pt x="983" y="0"/>
                    <a:pt x="91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9" name="Google Shape;9409;p26"/>
            <p:cNvSpPr/>
            <p:nvPr/>
          </p:nvSpPr>
          <p:spPr>
            <a:xfrm>
              <a:off x="6664042" y="326999"/>
              <a:ext cx="482409" cy="485494"/>
            </a:xfrm>
            <a:custGeom>
              <a:avLst/>
              <a:gdLst/>
              <a:ahLst/>
              <a:cxnLst/>
              <a:rect l="l" t="t" r="r" b="b"/>
              <a:pathLst>
                <a:path w="13446" h="13532" extrusionOk="0">
                  <a:moveTo>
                    <a:pt x="2810" y="0"/>
                  </a:moveTo>
                  <a:cubicBezTo>
                    <a:pt x="2498" y="0"/>
                    <a:pt x="0" y="2309"/>
                    <a:pt x="67" y="2417"/>
                  </a:cubicBezTo>
                  <a:cubicBezTo>
                    <a:pt x="435" y="3003"/>
                    <a:pt x="1087" y="3588"/>
                    <a:pt x="1527" y="4117"/>
                  </a:cubicBezTo>
                  <a:cubicBezTo>
                    <a:pt x="2258" y="4997"/>
                    <a:pt x="2746" y="6087"/>
                    <a:pt x="3089" y="7170"/>
                  </a:cubicBezTo>
                  <a:cubicBezTo>
                    <a:pt x="3662" y="8980"/>
                    <a:pt x="3797" y="11288"/>
                    <a:pt x="3201" y="13105"/>
                  </a:cubicBezTo>
                  <a:cubicBezTo>
                    <a:pt x="3169" y="13200"/>
                    <a:pt x="3199" y="13278"/>
                    <a:pt x="3252" y="13334"/>
                  </a:cubicBezTo>
                  <a:cubicBezTo>
                    <a:pt x="3280" y="13441"/>
                    <a:pt x="3384" y="13532"/>
                    <a:pt x="3499" y="13532"/>
                  </a:cubicBezTo>
                  <a:cubicBezTo>
                    <a:pt x="3548" y="13532"/>
                    <a:pt x="3599" y="13515"/>
                    <a:pt x="3648" y="13477"/>
                  </a:cubicBezTo>
                  <a:cubicBezTo>
                    <a:pt x="5565" y="11954"/>
                    <a:pt x="13042" y="5469"/>
                    <a:pt x="13372" y="4834"/>
                  </a:cubicBezTo>
                  <a:cubicBezTo>
                    <a:pt x="13406" y="4773"/>
                    <a:pt x="13406" y="4711"/>
                    <a:pt x="13392" y="4655"/>
                  </a:cubicBezTo>
                  <a:cubicBezTo>
                    <a:pt x="13446" y="4522"/>
                    <a:pt x="13384" y="4325"/>
                    <a:pt x="13197" y="4290"/>
                  </a:cubicBezTo>
                  <a:cubicBezTo>
                    <a:pt x="13022" y="4255"/>
                    <a:pt x="12847" y="4241"/>
                    <a:pt x="12672" y="4241"/>
                  </a:cubicBezTo>
                  <a:cubicBezTo>
                    <a:pt x="12227" y="4241"/>
                    <a:pt x="11783" y="4332"/>
                    <a:pt x="11342" y="4409"/>
                  </a:cubicBezTo>
                  <a:cubicBezTo>
                    <a:pt x="10969" y="4474"/>
                    <a:pt x="10579" y="4505"/>
                    <a:pt x="10182" y="4505"/>
                  </a:cubicBezTo>
                  <a:cubicBezTo>
                    <a:pt x="9292" y="4505"/>
                    <a:pt x="8374" y="4351"/>
                    <a:pt x="7565" y="4097"/>
                  </a:cubicBezTo>
                  <a:cubicBezTo>
                    <a:pt x="5539" y="3462"/>
                    <a:pt x="4175" y="1546"/>
                    <a:pt x="2835" y="9"/>
                  </a:cubicBezTo>
                  <a:cubicBezTo>
                    <a:pt x="2830" y="3"/>
                    <a:pt x="2821" y="0"/>
                    <a:pt x="28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0" name="Google Shape;9410;p26"/>
            <p:cNvSpPr/>
            <p:nvPr/>
          </p:nvSpPr>
          <p:spPr>
            <a:xfrm>
              <a:off x="6765827" y="474528"/>
              <a:ext cx="399891" cy="351671"/>
            </a:xfrm>
            <a:custGeom>
              <a:avLst/>
              <a:gdLst/>
              <a:ahLst/>
              <a:cxnLst/>
              <a:rect l="l" t="t" r="r" b="b"/>
              <a:pathLst>
                <a:path w="11146" h="9802" extrusionOk="0">
                  <a:moveTo>
                    <a:pt x="10393" y="1"/>
                  </a:moveTo>
                  <a:cubicBezTo>
                    <a:pt x="10112" y="1"/>
                    <a:pt x="3443" y="6015"/>
                    <a:pt x="280" y="8943"/>
                  </a:cubicBezTo>
                  <a:cubicBezTo>
                    <a:pt x="235" y="8985"/>
                    <a:pt x="201" y="9029"/>
                    <a:pt x="175" y="9076"/>
                  </a:cubicBezTo>
                  <a:cubicBezTo>
                    <a:pt x="0" y="9400"/>
                    <a:pt x="285" y="9802"/>
                    <a:pt x="614" y="9802"/>
                  </a:cubicBezTo>
                  <a:cubicBezTo>
                    <a:pt x="715" y="9802"/>
                    <a:pt x="821" y="9763"/>
                    <a:pt x="918" y="9673"/>
                  </a:cubicBezTo>
                  <a:cubicBezTo>
                    <a:pt x="4167" y="6667"/>
                    <a:pt x="7358" y="3625"/>
                    <a:pt x="10809" y="857"/>
                  </a:cubicBezTo>
                  <a:cubicBezTo>
                    <a:pt x="11145" y="589"/>
                    <a:pt x="10931" y="36"/>
                    <a:pt x="10521" y="9"/>
                  </a:cubicBezTo>
                  <a:lnTo>
                    <a:pt x="10394" y="1"/>
                  </a:lnTo>
                  <a:cubicBezTo>
                    <a:pt x="10394" y="1"/>
                    <a:pt x="10393" y="1"/>
                    <a:pt x="103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411" name="Google Shape;9411;p26"/>
          <p:cNvSpPr/>
          <p:nvPr/>
        </p:nvSpPr>
        <p:spPr>
          <a:xfrm>
            <a:off x="5865550" y="1010525"/>
            <a:ext cx="388400" cy="411925"/>
          </a:xfrm>
          <a:custGeom>
            <a:avLst/>
            <a:gdLst/>
            <a:ahLst/>
            <a:cxnLst/>
            <a:rect l="l" t="t" r="r" b="b"/>
            <a:pathLst>
              <a:path w="15536" h="16477" extrusionOk="0">
                <a:moveTo>
                  <a:pt x="6847" y="1663"/>
                </a:moveTo>
                <a:cubicBezTo>
                  <a:pt x="7694" y="2699"/>
                  <a:pt x="8474" y="3796"/>
                  <a:pt x="9217" y="4915"/>
                </a:cubicBezTo>
                <a:lnTo>
                  <a:pt x="9217" y="4915"/>
                </a:lnTo>
                <a:cubicBezTo>
                  <a:pt x="8312" y="5132"/>
                  <a:pt x="7406" y="5345"/>
                  <a:pt x="6499" y="5555"/>
                </a:cubicBezTo>
                <a:lnTo>
                  <a:pt x="6499" y="5555"/>
                </a:lnTo>
                <a:cubicBezTo>
                  <a:pt x="6577" y="4254"/>
                  <a:pt x="6686" y="2956"/>
                  <a:pt x="6847" y="1663"/>
                </a:cubicBezTo>
                <a:close/>
                <a:moveTo>
                  <a:pt x="13631" y="4832"/>
                </a:moveTo>
                <a:cubicBezTo>
                  <a:pt x="13054" y="5635"/>
                  <a:pt x="12464" y="6428"/>
                  <a:pt x="11865" y="7213"/>
                </a:cubicBezTo>
                <a:lnTo>
                  <a:pt x="11865" y="7213"/>
                </a:lnTo>
                <a:cubicBezTo>
                  <a:pt x="11783" y="7081"/>
                  <a:pt x="11700" y="6949"/>
                  <a:pt x="11617" y="6817"/>
                </a:cubicBezTo>
                <a:cubicBezTo>
                  <a:pt x="11353" y="6396"/>
                  <a:pt x="11086" y="5973"/>
                  <a:pt x="10816" y="5552"/>
                </a:cubicBezTo>
                <a:lnTo>
                  <a:pt x="10816" y="5552"/>
                </a:lnTo>
                <a:cubicBezTo>
                  <a:pt x="11756" y="5320"/>
                  <a:pt x="12695" y="5082"/>
                  <a:pt x="13631" y="4832"/>
                </a:cubicBezTo>
                <a:close/>
                <a:moveTo>
                  <a:pt x="5447" y="6821"/>
                </a:moveTo>
                <a:lnTo>
                  <a:pt x="5447" y="6821"/>
                </a:lnTo>
                <a:cubicBezTo>
                  <a:pt x="5412" y="7578"/>
                  <a:pt x="5383" y="8337"/>
                  <a:pt x="5358" y="9095"/>
                </a:cubicBezTo>
                <a:lnTo>
                  <a:pt x="5358" y="9095"/>
                </a:lnTo>
                <a:cubicBezTo>
                  <a:pt x="4278" y="8603"/>
                  <a:pt x="3200" y="8103"/>
                  <a:pt x="2127" y="7595"/>
                </a:cubicBezTo>
                <a:lnTo>
                  <a:pt x="2127" y="7595"/>
                </a:lnTo>
                <a:cubicBezTo>
                  <a:pt x="3233" y="7333"/>
                  <a:pt x="4340" y="7077"/>
                  <a:pt x="5447" y="6821"/>
                </a:cubicBezTo>
                <a:close/>
                <a:moveTo>
                  <a:pt x="9795" y="5801"/>
                </a:moveTo>
                <a:cubicBezTo>
                  <a:pt x="10147" y="6347"/>
                  <a:pt x="10492" y="6896"/>
                  <a:pt x="10833" y="7443"/>
                </a:cubicBezTo>
                <a:cubicBezTo>
                  <a:pt x="10961" y="7647"/>
                  <a:pt x="11089" y="7852"/>
                  <a:pt x="11216" y="8057"/>
                </a:cubicBezTo>
                <a:lnTo>
                  <a:pt x="11216" y="8057"/>
                </a:lnTo>
                <a:cubicBezTo>
                  <a:pt x="10515" y="8963"/>
                  <a:pt x="9804" y="9861"/>
                  <a:pt x="9090" y="10757"/>
                </a:cubicBezTo>
                <a:lnTo>
                  <a:pt x="9090" y="10757"/>
                </a:lnTo>
                <a:cubicBezTo>
                  <a:pt x="8168" y="10356"/>
                  <a:pt x="7249" y="9949"/>
                  <a:pt x="6332" y="9536"/>
                </a:cubicBezTo>
                <a:lnTo>
                  <a:pt x="6332" y="9536"/>
                </a:lnTo>
                <a:cubicBezTo>
                  <a:pt x="6362" y="8553"/>
                  <a:pt x="6396" y="7571"/>
                  <a:pt x="6443" y="6590"/>
                </a:cubicBezTo>
                <a:lnTo>
                  <a:pt x="6443" y="6590"/>
                </a:lnTo>
                <a:cubicBezTo>
                  <a:pt x="7562" y="6331"/>
                  <a:pt x="8679" y="6070"/>
                  <a:pt x="9795" y="5801"/>
                </a:cubicBezTo>
                <a:close/>
                <a:moveTo>
                  <a:pt x="11771" y="8958"/>
                </a:moveTo>
                <a:cubicBezTo>
                  <a:pt x="12536" y="10214"/>
                  <a:pt x="13278" y="11491"/>
                  <a:pt x="13947" y="12799"/>
                </a:cubicBezTo>
                <a:lnTo>
                  <a:pt x="13947" y="12799"/>
                </a:lnTo>
                <a:cubicBezTo>
                  <a:pt x="12637" y="12267"/>
                  <a:pt x="11332" y="11721"/>
                  <a:pt x="10032" y="11163"/>
                </a:cubicBezTo>
                <a:lnTo>
                  <a:pt x="10032" y="11163"/>
                </a:lnTo>
                <a:cubicBezTo>
                  <a:pt x="10616" y="10431"/>
                  <a:pt x="11196" y="9697"/>
                  <a:pt x="11771" y="8958"/>
                </a:cubicBezTo>
                <a:close/>
                <a:moveTo>
                  <a:pt x="6300" y="10607"/>
                </a:moveTo>
                <a:cubicBezTo>
                  <a:pt x="7016" y="10927"/>
                  <a:pt x="7732" y="11244"/>
                  <a:pt x="8451" y="11557"/>
                </a:cubicBezTo>
                <a:lnTo>
                  <a:pt x="8451" y="11557"/>
                </a:lnTo>
                <a:cubicBezTo>
                  <a:pt x="7691" y="12508"/>
                  <a:pt x="6929" y="13457"/>
                  <a:pt x="6174" y="14413"/>
                </a:cubicBezTo>
                <a:lnTo>
                  <a:pt x="6174" y="14413"/>
                </a:lnTo>
                <a:cubicBezTo>
                  <a:pt x="6229" y="13146"/>
                  <a:pt x="6264" y="11877"/>
                  <a:pt x="6300" y="10607"/>
                </a:cubicBezTo>
                <a:close/>
                <a:moveTo>
                  <a:pt x="6513" y="1"/>
                </a:moveTo>
                <a:cubicBezTo>
                  <a:pt x="6290" y="1"/>
                  <a:pt x="6060" y="131"/>
                  <a:pt x="6026" y="362"/>
                </a:cubicBezTo>
                <a:cubicBezTo>
                  <a:pt x="5760" y="2163"/>
                  <a:pt x="5604" y="3972"/>
                  <a:pt x="5501" y="5786"/>
                </a:cubicBezTo>
                <a:lnTo>
                  <a:pt x="5501" y="5786"/>
                </a:lnTo>
                <a:cubicBezTo>
                  <a:pt x="3837" y="6171"/>
                  <a:pt x="2172" y="6555"/>
                  <a:pt x="511" y="6958"/>
                </a:cubicBezTo>
                <a:cubicBezTo>
                  <a:pt x="115" y="7055"/>
                  <a:pt x="1" y="7681"/>
                  <a:pt x="393" y="7868"/>
                </a:cubicBezTo>
                <a:cubicBezTo>
                  <a:pt x="2028" y="8652"/>
                  <a:pt x="3672" y="9419"/>
                  <a:pt x="5324" y="10167"/>
                </a:cubicBezTo>
                <a:lnTo>
                  <a:pt x="5324" y="10167"/>
                </a:lnTo>
                <a:cubicBezTo>
                  <a:pt x="5265" y="12097"/>
                  <a:pt x="5213" y="14027"/>
                  <a:pt x="5099" y="15951"/>
                </a:cubicBezTo>
                <a:cubicBezTo>
                  <a:pt x="5085" y="16196"/>
                  <a:pt x="5221" y="16347"/>
                  <a:pt x="5397" y="16404"/>
                </a:cubicBezTo>
                <a:lnTo>
                  <a:pt x="5397" y="16404"/>
                </a:lnTo>
                <a:cubicBezTo>
                  <a:pt x="5468" y="16450"/>
                  <a:pt x="5548" y="16477"/>
                  <a:pt x="5628" y="16477"/>
                </a:cubicBezTo>
                <a:cubicBezTo>
                  <a:pt x="5740" y="16477"/>
                  <a:pt x="5853" y="16426"/>
                  <a:pt x="5948" y="16303"/>
                </a:cubicBezTo>
                <a:cubicBezTo>
                  <a:pt x="7084" y="14845"/>
                  <a:pt x="8241" y="13406"/>
                  <a:pt x="9393" y="11965"/>
                </a:cubicBezTo>
                <a:lnTo>
                  <a:pt x="9393" y="11965"/>
                </a:lnTo>
                <a:cubicBezTo>
                  <a:pt x="11196" y="12741"/>
                  <a:pt x="13009" y="13494"/>
                  <a:pt x="14832" y="14222"/>
                </a:cubicBezTo>
                <a:cubicBezTo>
                  <a:pt x="14891" y="14245"/>
                  <a:pt x="14947" y="14256"/>
                  <a:pt x="14999" y="14256"/>
                </a:cubicBezTo>
                <a:cubicBezTo>
                  <a:pt x="15344" y="14256"/>
                  <a:pt x="15535" y="13791"/>
                  <a:pt x="15394" y="13491"/>
                </a:cubicBezTo>
                <a:cubicBezTo>
                  <a:pt x="14529" y="11640"/>
                  <a:pt x="13496" y="9859"/>
                  <a:pt x="12424" y="8114"/>
                </a:cubicBezTo>
                <a:lnTo>
                  <a:pt x="12424" y="8114"/>
                </a:lnTo>
                <a:cubicBezTo>
                  <a:pt x="13397" y="6844"/>
                  <a:pt x="14350" y="5557"/>
                  <a:pt x="15264" y="4238"/>
                </a:cubicBezTo>
                <a:cubicBezTo>
                  <a:pt x="15493" y="3909"/>
                  <a:pt x="15177" y="3491"/>
                  <a:pt x="14822" y="3491"/>
                </a:cubicBezTo>
                <a:cubicBezTo>
                  <a:pt x="14782" y="3491"/>
                  <a:pt x="14741" y="3496"/>
                  <a:pt x="14701" y="3507"/>
                </a:cubicBezTo>
                <a:cubicBezTo>
                  <a:pt x="13221" y="3921"/>
                  <a:pt x="11733" y="4302"/>
                  <a:pt x="10242" y="4667"/>
                </a:cubicBezTo>
                <a:lnTo>
                  <a:pt x="10242" y="4667"/>
                </a:lnTo>
                <a:cubicBezTo>
                  <a:pt x="9206" y="3091"/>
                  <a:pt x="8105" y="1549"/>
                  <a:pt x="6860" y="143"/>
                </a:cubicBezTo>
                <a:cubicBezTo>
                  <a:pt x="6774" y="46"/>
                  <a:pt x="6645" y="1"/>
                  <a:pt x="651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12" name="Google Shape;9412;p26"/>
          <p:cNvSpPr/>
          <p:nvPr/>
        </p:nvSpPr>
        <p:spPr>
          <a:xfrm>
            <a:off x="7934475" y="805838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13" name="Google Shape;9413;p26"/>
          <p:cNvSpPr/>
          <p:nvPr/>
        </p:nvSpPr>
        <p:spPr>
          <a:xfrm>
            <a:off x="6876475" y="1997425"/>
            <a:ext cx="146125" cy="136975"/>
          </a:xfrm>
          <a:custGeom>
            <a:avLst/>
            <a:gdLst/>
            <a:ahLst/>
            <a:cxnLst/>
            <a:rect l="l" t="t" r="r" b="b"/>
            <a:pathLst>
              <a:path w="5845" h="5479" extrusionOk="0">
                <a:moveTo>
                  <a:pt x="3075" y="4462"/>
                </a:moveTo>
                <a:cubicBezTo>
                  <a:pt x="3073" y="4462"/>
                  <a:pt x="3072" y="4463"/>
                  <a:pt x="3071" y="4463"/>
                </a:cubicBezTo>
                <a:lnTo>
                  <a:pt x="3071" y="4463"/>
                </a:lnTo>
                <a:cubicBezTo>
                  <a:pt x="3072" y="4463"/>
                  <a:pt x="3073" y="4462"/>
                  <a:pt x="3075" y="4462"/>
                </a:cubicBezTo>
                <a:close/>
                <a:moveTo>
                  <a:pt x="3051" y="4466"/>
                </a:moveTo>
                <a:cubicBezTo>
                  <a:pt x="3036" y="4468"/>
                  <a:pt x="3030" y="4469"/>
                  <a:pt x="3030" y="4469"/>
                </a:cubicBezTo>
                <a:cubicBezTo>
                  <a:pt x="3030" y="4469"/>
                  <a:pt x="3040" y="4467"/>
                  <a:pt x="3051" y="4466"/>
                </a:cubicBezTo>
                <a:close/>
                <a:moveTo>
                  <a:pt x="3032" y="988"/>
                </a:moveTo>
                <a:cubicBezTo>
                  <a:pt x="3081" y="988"/>
                  <a:pt x="3130" y="990"/>
                  <a:pt x="3180" y="993"/>
                </a:cubicBezTo>
                <a:cubicBezTo>
                  <a:pt x="3209" y="995"/>
                  <a:pt x="3237" y="997"/>
                  <a:pt x="3266" y="999"/>
                </a:cubicBezTo>
                <a:cubicBezTo>
                  <a:pt x="3274" y="999"/>
                  <a:pt x="3280" y="999"/>
                  <a:pt x="3284" y="1000"/>
                </a:cubicBezTo>
                <a:lnTo>
                  <a:pt x="3284" y="1000"/>
                </a:lnTo>
                <a:cubicBezTo>
                  <a:pt x="3395" y="1021"/>
                  <a:pt x="3505" y="1046"/>
                  <a:pt x="3612" y="1081"/>
                </a:cubicBezTo>
                <a:cubicBezTo>
                  <a:pt x="3641" y="1090"/>
                  <a:pt x="3709" y="1119"/>
                  <a:pt x="3711" y="1119"/>
                </a:cubicBezTo>
                <a:cubicBezTo>
                  <a:pt x="3712" y="1119"/>
                  <a:pt x="3702" y="1114"/>
                  <a:pt x="3673" y="1100"/>
                </a:cubicBezTo>
                <a:lnTo>
                  <a:pt x="3673" y="1100"/>
                </a:lnTo>
                <a:cubicBezTo>
                  <a:pt x="3730" y="1125"/>
                  <a:pt x="3787" y="1153"/>
                  <a:pt x="3841" y="1184"/>
                </a:cubicBezTo>
                <a:cubicBezTo>
                  <a:pt x="3883" y="1208"/>
                  <a:pt x="3923" y="1235"/>
                  <a:pt x="3966" y="1262"/>
                </a:cubicBezTo>
                <a:cubicBezTo>
                  <a:pt x="3985" y="1274"/>
                  <a:pt x="3997" y="1281"/>
                  <a:pt x="4005" y="1285"/>
                </a:cubicBezTo>
                <a:lnTo>
                  <a:pt x="4005" y="1285"/>
                </a:lnTo>
                <a:cubicBezTo>
                  <a:pt x="4007" y="1287"/>
                  <a:pt x="4009" y="1289"/>
                  <a:pt x="4012" y="1292"/>
                </a:cubicBezTo>
                <a:cubicBezTo>
                  <a:pt x="4096" y="1368"/>
                  <a:pt x="4181" y="1443"/>
                  <a:pt x="4254" y="1530"/>
                </a:cubicBezTo>
                <a:cubicBezTo>
                  <a:pt x="4264" y="1542"/>
                  <a:pt x="4273" y="1553"/>
                  <a:pt x="4283" y="1565"/>
                </a:cubicBezTo>
                <a:lnTo>
                  <a:pt x="4283" y="1565"/>
                </a:lnTo>
                <a:cubicBezTo>
                  <a:pt x="4284" y="1566"/>
                  <a:pt x="4285" y="1568"/>
                  <a:pt x="4286" y="1570"/>
                </a:cubicBezTo>
                <a:cubicBezTo>
                  <a:pt x="4315" y="1614"/>
                  <a:pt x="4347" y="1656"/>
                  <a:pt x="4374" y="1703"/>
                </a:cubicBezTo>
                <a:cubicBezTo>
                  <a:pt x="4400" y="1743"/>
                  <a:pt x="4423" y="1785"/>
                  <a:pt x="4444" y="1827"/>
                </a:cubicBezTo>
                <a:cubicBezTo>
                  <a:pt x="4458" y="1852"/>
                  <a:pt x="4499" y="1948"/>
                  <a:pt x="4501" y="1948"/>
                </a:cubicBezTo>
                <a:cubicBezTo>
                  <a:pt x="4501" y="1948"/>
                  <a:pt x="4497" y="1936"/>
                  <a:pt x="4484" y="1903"/>
                </a:cubicBezTo>
                <a:lnTo>
                  <a:pt x="4484" y="1903"/>
                </a:lnTo>
                <a:cubicBezTo>
                  <a:pt x="4520" y="1991"/>
                  <a:pt x="4551" y="2082"/>
                  <a:pt x="4577" y="2174"/>
                </a:cubicBezTo>
                <a:cubicBezTo>
                  <a:pt x="4589" y="2221"/>
                  <a:pt x="4600" y="2267"/>
                  <a:pt x="4610" y="2314"/>
                </a:cubicBezTo>
                <a:cubicBezTo>
                  <a:pt x="4616" y="2344"/>
                  <a:pt x="4628" y="2444"/>
                  <a:pt x="4630" y="2444"/>
                </a:cubicBezTo>
                <a:cubicBezTo>
                  <a:pt x="4631" y="2444"/>
                  <a:pt x="4630" y="2431"/>
                  <a:pt x="4627" y="2396"/>
                </a:cubicBezTo>
                <a:lnTo>
                  <a:pt x="4627" y="2396"/>
                </a:lnTo>
                <a:cubicBezTo>
                  <a:pt x="4636" y="2497"/>
                  <a:pt x="4644" y="2600"/>
                  <a:pt x="4644" y="2703"/>
                </a:cubicBezTo>
                <a:cubicBezTo>
                  <a:pt x="4642" y="2756"/>
                  <a:pt x="4642" y="2811"/>
                  <a:pt x="4638" y="2865"/>
                </a:cubicBezTo>
                <a:cubicBezTo>
                  <a:pt x="4636" y="2887"/>
                  <a:pt x="4632" y="2911"/>
                  <a:pt x="4631" y="2933"/>
                </a:cubicBezTo>
                <a:lnTo>
                  <a:pt x="4631" y="2933"/>
                </a:lnTo>
                <a:cubicBezTo>
                  <a:pt x="4631" y="2933"/>
                  <a:pt x="4631" y="2933"/>
                  <a:pt x="4631" y="2933"/>
                </a:cubicBezTo>
                <a:cubicBezTo>
                  <a:pt x="4614" y="3034"/>
                  <a:pt x="4596" y="3135"/>
                  <a:pt x="4566" y="3234"/>
                </a:cubicBezTo>
                <a:cubicBezTo>
                  <a:pt x="4553" y="3280"/>
                  <a:pt x="4537" y="3327"/>
                  <a:pt x="4522" y="3373"/>
                </a:cubicBezTo>
                <a:cubicBezTo>
                  <a:pt x="4513" y="3396"/>
                  <a:pt x="4503" y="3417"/>
                  <a:pt x="4497" y="3441"/>
                </a:cubicBezTo>
                <a:cubicBezTo>
                  <a:pt x="4496" y="3441"/>
                  <a:pt x="4496" y="3441"/>
                  <a:pt x="4496" y="3441"/>
                </a:cubicBezTo>
                <a:lnTo>
                  <a:pt x="4496" y="3441"/>
                </a:lnTo>
                <a:cubicBezTo>
                  <a:pt x="4494" y="3445"/>
                  <a:pt x="4491" y="3450"/>
                  <a:pt x="4488" y="3455"/>
                </a:cubicBezTo>
                <a:cubicBezTo>
                  <a:pt x="4440" y="3542"/>
                  <a:pt x="4400" y="3630"/>
                  <a:pt x="4347" y="3712"/>
                </a:cubicBezTo>
                <a:cubicBezTo>
                  <a:pt x="4337" y="3727"/>
                  <a:pt x="4283" y="3802"/>
                  <a:pt x="4272" y="3820"/>
                </a:cubicBezTo>
                <a:lnTo>
                  <a:pt x="4272" y="3820"/>
                </a:lnTo>
                <a:cubicBezTo>
                  <a:pt x="4267" y="3826"/>
                  <a:pt x="4263" y="3832"/>
                  <a:pt x="4261" y="3835"/>
                </a:cubicBezTo>
                <a:cubicBezTo>
                  <a:pt x="4235" y="3862"/>
                  <a:pt x="4210" y="3891"/>
                  <a:pt x="4185" y="3919"/>
                </a:cubicBezTo>
                <a:cubicBezTo>
                  <a:pt x="4151" y="3955"/>
                  <a:pt x="4115" y="3990"/>
                  <a:pt x="4077" y="4024"/>
                </a:cubicBezTo>
                <a:cubicBezTo>
                  <a:pt x="4063" y="4037"/>
                  <a:pt x="3977" y="4106"/>
                  <a:pt x="3981" y="4106"/>
                </a:cubicBezTo>
                <a:cubicBezTo>
                  <a:pt x="3982" y="4106"/>
                  <a:pt x="3992" y="4099"/>
                  <a:pt x="4016" y="4081"/>
                </a:cubicBezTo>
                <a:lnTo>
                  <a:pt x="4016" y="4081"/>
                </a:lnTo>
                <a:cubicBezTo>
                  <a:pt x="3919" y="4153"/>
                  <a:pt x="3818" y="4216"/>
                  <a:pt x="3713" y="4271"/>
                </a:cubicBezTo>
                <a:cubicBezTo>
                  <a:pt x="3692" y="4282"/>
                  <a:pt x="3605" y="4320"/>
                  <a:pt x="3609" y="4320"/>
                </a:cubicBezTo>
                <a:cubicBezTo>
                  <a:pt x="3609" y="4320"/>
                  <a:pt x="3609" y="4320"/>
                  <a:pt x="3611" y="4319"/>
                </a:cubicBezTo>
                <a:lnTo>
                  <a:pt x="3611" y="4319"/>
                </a:lnTo>
                <a:cubicBezTo>
                  <a:pt x="3569" y="4335"/>
                  <a:pt x="3527" y="4350"/>
                  <a:pt x="3483" y="4365"/>
                </a:cubicBezTo>
                <a:cubicBezTo>
                  <a:pt x="3353" y="4408"/>
                  <a:pt x="3218" y="4437"/>
                  <a:pt x="3083" y="4460"/>
                </a:cubicBezTo>
                <a:cubicBezTo>
                  <a:pt x="3075" y="4462"/>
                  <a:pt x="3068" y="4463"/>
                  <a:pt x="3062" y="4464"/>
                </a:cubicBezTo>
                <a:lnTo>
                  <a:pt x="3062" y="4464"/>
                </a:lnTo>
                <a:cubicBezTo>
                  <a:pt x="3028" y="4467"/>
                  <a:pt x="2994" y="4471"/>
                  <a:pt x="2959" y="4473"/>
                </a:cubicBezTo>
                <a:cubicBezTo>
                  <a:pt x="2900" y="4477"/>
                  <a:pt x="2841" y="4481"/>
                  <a:pt x="2782" y="4481"/>
                </a:cubicBezTo>
                <a:cubicBezTo>
                  <a:pt x="2718" y="4481"/>
                  <a:pt x="2653" y="4479"/>
                  <a:pt x="2590" y="4475"/>
                </a:cubicBezTo>
                <a:cubicBezTo>
                  <a:pt x="2563" y="4473"/>
                  <a:pt x="2536" y="4471"/>
                  <a:pt x="2509" y="4469"/>
                </a:cubicBezTo>
                <a:lnTo>
                  <a:pt x="2509" y="4469"/>
                </a:lnTo>
                <a:cubicBezTo>
                  <a:pt x="2506" y="4468"/>
                  <a:pt x="2503" y="4467"/>
                  <a:pt x="2499" y="4467"/>
                </a:cubicBezTo>
                <a:cubicBezTo>
                  <a:pt x="2392" y="4445"/>
                  <a:pt x="2287" y="4422"/>
                  <a:pt x="2181" y="4389"/>
                </a:cubicBezTo>
                <a:cubicBezTo>
                  <a:pt x="2154" y="4379"/>
                  <a:pt x="2102" y="4357"/>
                  <a:pt x="2090" y="4352"/>
                </a:cubicBezTo>
                <a:lnTo>
                  <a:pt x="2090" y="4352"/>
                </a:lnTo>
                <a:cubicBezTo>
                  <a:pt x="2048" y="4332"/>
                  <a:pt x="2007" y="4312"/>
                  <a:pt x="1966" y="4290"/>
                </a:cubicBezTo>
                <a:cubicBezTo>
                  <a:pt x="1924" y="4266"/>
                  <a:pt x="1884" y="4241"/>
                  <a:pt x="1844" y="4214"/>
                </a:cubicBezTo>
                <a:cubicBezTo>
                  <a:pt x="1820" y="4198"/>
                  <a:pt x="1770" y="4158"/>
                  <a:pt x="1769" y="4158"/>
                </a:cubicBezTo>
                <a:lnTo>
                  <a:pt x="1769" y="4158"/>
                </a:lnTo>
                <a:cubicBezTo>
                  <a:pt x="1769" y="4158"/>
                  <a:pt x="1769" y="4158"/>
                  <a:pt x="1770" y="4159"/>
                </a:cubicBezTo>
                <a:lnTo>
                  <a:pt x="1770" y="4159"/>
                </a:lnTo>
                <a:cubicBezTo>
                  <a:pt x="1698" y="4097"/>
                  <a:pt x="1630" y="4032"/>
                  <a:pt x="1566" y="3961"/>
                </a:cubicBezTo>
                <a:cubicBezTo>
                  <a:pt x="1559" y="3952"/>
                  <a:pt x="1523" y="3908"/>
                  <a:pt x="1505" y="3886"/>
                </a:cubicBezTo>
                <a:lnTo>
                  <a:pt x="1505" y="3886"/>
                </a:lnTo>
                <a:cubicBezTo>
                  <a:pt x="1487" y="3859"/>
                  <a:pt x="1452" y="3809"/>
                  <a:pt x="1446" y="3799"/>
                </a:cubicBezTo>
                <a:cubicBezTo>
                  <a:pt x="1389" y="3710"/>
                  <a:pt x="1347" y="3618"/>
                  <a:pt x="1296" y="3525"/>
                </a:cubicBezTo>
                <a:cubicBezTo>
                  <a:pt x="1293" y="3520"/>
                  <a:pt x="1291" y="3516"/>
                  <a:pt x="1289" y="3513"/>
                </a:cubicBezTo>
                <a:lnTo>
                  <a:pt x="1289" y="3513"/>
                </a:lnTo>
                <a:cubicBezTo>
                  <a:pt x="1287" y="3505"/>
                  <a:pt x="1284" y="3496"/>
                  <a:pt x="1280" y="3485"/>
                </a:cubicBezTo>
                <a:cubicBezTo>
                  <a:pt x="1263" y="3441"/>
                  <a:pt x="1248" y="3396"/>
                  <a:pt x="1233" y="3352"/>
                </a:cubicBezTo>
                <a:cubicBezTo>
                  <a:pt x="1202" y="3251"/>
                  <a:pt x="1176" y="3150"/>
                  <a:pt x="1157" y="3047"/>
                </a:cubicBezTo>
                <a:cubicBezTo>
                  <a:pt x="1153" y="3023"/>
                  <a:pt x="1148" y="2988"/>
                  <a:pt x="1146" y="2969"/>
                </a:cubicBezTo>
                <a:lnTo>
                  <a:pt x="1146" y="2969"/>
                </a:lnTo>
                <a:cubicBezTo>
                  <a:pt x="1142" y="2928"/>
                  <a:pt x="1138" y="2887"/>
                  <a:pt x="1134" y="2847"/>
                </a:cubicBezTo>
                <a:cubicBezTo>
                  <a:pt x="1128" y="2743"/>
                  <a:pt x="1130" y="2638"/>
                  <a:pt x="1136" y="2533"/>
                </a:cubicBezTo>
                <a:cubicBezTo>
                  <a:pt x="1138" y="2513"/>
                  <a:pt x="1146" y="2433"/>
                  <a:pt x="1149" y="2401"/>
                </a:cubicBezTo>
                <a:lnTo>
                  <a:pt x="1149" y="2401"/>
                </a:lnTo>
                <a:cubicBezTo>
                  <a:pt x="1155" y="2369"/>
                  <a:pt x="1164" y="2316"/>
                  <a:pt x="1166" y="2301"/>
                </a:cubicBezTo>
                <a:cubicBezTo>
                  <a:pt x="1191" y="2189"/>
                  <a:pt x="1225" y="2080"/>
                  <a:pt x="1261" y="1970"/>
                </a:cubicBezTo>
                <a:cubicBezTo>
                  <a:pt x="1267" y="1952"/>
                  <a:pt x="1270" y="1940"/>
                  <a:pt x="1272" y="1933"/>
                </a:cubicBezTo>
                <a:lnTo>
                  <a:pt x="1272" y="1933"/>
                </a:lnTo>
                <a:cubicBezTo>
                  <a:pt x="1276" y="1925"/>
                  <a:pt x="1282" y="1914"/>
                  <a:pt x="1290" y="1898"/>
                </a:cubicBezTo>
                <a:cubicBezTo>
                  <a:pt x="1315" y="1848"/>
                  <a:pt x="1341" y="1797"/>
                  <a:pt x="1370" y="1747"/>
                </a:cubicBezTo>
                <a:cubicBezTo>
                  <a:pt x="1398" y="1698"/>
                  <a:pt x="1429" y="1652"/>
                  <a:pt x="1461" y="1604"/>
                </a:cubicBezTo>
                <a:cubicBezTo>
                  <a:pt x="1470" y="1590"/>
                  <a:pt x="1476" y="1580"/>
                  <a:pt x="1480" y="1574"/>
                </a:cubicBezTo>
                <a:lnTo>
                  <a:pt x="1480" y="1574"/>
                </a:lnTo>
                <a:cubicBezTo>
                  <a:pt x="1484" y="1570"/>
                  <a:pt x="1489" y="1565"/>
                  <a:pt x="1497" y="1557"/>
                </a:cubicBezTo>
                <a:cubicBezTo>
                  <a:pt x="1572" y="1477"/>
                  <a:pt x="1648" y="1401"/>
                  <a:pt x="1728" y="1328"/>
                </a:cubicBezTo>
                <a:cubicBezTo>
                  <a:pt x="1729" y="1327"/>
                  <a:pt x="1729" y="1327"/>
                  <a:pt x="1730" y="1326"/>
                </a:cubicBezTo>
                <a:lnTo>
                  <a:pt x="1730" y="1326"/>
                </a:lnTo>
                <a:cubicBezTo>
                  <a:pt x="1753" y="1312"/>
                  <a:pt x="1774" y="1295"/>
                  <a:pt x="1796" y="1281"/>
                </a:cubicBezTo>
                <a:cubicBezTo>
                  <a:pt x="1846" y="1248"/>
                  <a:pt x="1899" y="1218"/>
                  <a:pt x="1952" y="1191"/>
                </a:cubicBezTo>
                <a:cubicBezTo>
                  <a:pt x="1973" y="1180"/>
                  <a:pt x="1996" y="1170"/>
                  <a:pt x="2015" y="1159"/>
                </a:cubicBezTo>
                <a:cubicBezTo>
                  <a:pt x="2019" y="1157"/>
                  <a:pt x="2023" y="1154"/>
                  <a:pt x="2026" y="1152"/>
                </a:cubicBezTo>
                <a:lnTo>
                  <a:pt x="2026" y="1152"/>
                </a:lnTo>
                <a:cubicBezTo>
                  <a:pt x="2028" y="1152"/>
                  <a:pt x="2030" y="1151"/>
                  <a:pt x="2032" y="1151"/>
                </a:cubicBezTo>
                <a:cubicBezTo>
                  <a:pt x="2093" y="1132"/>
                  <a:pt x="2152" y="1108"/>
                  <a:pt x="2213" y="1092"/>
                </a:cubicBezTo>
                <a:cubicBezTo>
                  <a:pt x="2272" y="1075"/>
                  <a:pt x="2329" y="1064"/>
                  <a:pt x="2388" y="1052"/>
                </a:cubicBezTo>
                <a:cubicBezTo>
                  <a:pt x="2406" y="1047"/>
                  <a:pt x="2452" y="1041"/>
                  <a:pt x="2450" y="1041"/>
                </a:cubicBezTo>
                <a:lnTo>
                  <a:pt x="2450" y="1041"/>
                </a:lnTo>
                <a:cubicBezTo>
                  <a:pt x="2449" y="1041"/>
                  <a:pt x="2434" y="1042"/>
                  <a:pt x="2396" y="1047"/>
                </a:cubicBezTo>
                <a:cubicBezTo>
                  <a:pt x="2438" y="1041"/>
                  <a:pt x="2480" y="1037"/>
                  <a:pt x="2523" y="1035"/>
                </a:cubicBezTo>
                <a:cubicBezTo>
                  <a:pt x="2551" y="1033"/>
                  <a:pt x="2579" y="1028"/>
                  <a:pt x="2607" y="1022"/>
                </a:cubicBezTo>
                <a:lnTo>
                  <a:pt x="2607" y="1022"/>
                </a:lnTo>
                <a:cubicBezTo>
                  <a:pt x="2623" y="1021"/>
                  <a:pt x="2639" y="1018"/>
                  <a:pt x="2655" y="1016"/>
                </a:cubicBezTo>
                <a:cubicBezTo>
                  <a:pt x="2677" y="1012"/>
                  <a:pt x="2699" y="1009"/>
                  <a:pt x="2720" y="1006"/>
                </a:cubicBezTo>
                <a:lnTo>
                  <a:pt x="2720" y="1006"/>
                </a:lnTo>
                <a:cubicBezTo>
                  <a:pt x="2727" y="1005"/>
                  <a:pt x="2777" y="1000"/>
                  <a:pt x="2792" y="999"/>
                </a:cubicBezTo>
                <a:cubicBezTo>
                  <a:pt x="2853" y="995"/>
                  <a:pt x="2917" y="991"/>
                  <a:pt x="2978" y="988"/>
                </a:cubicBezTo>
                <a:cubicBezTo>
                  <a:pt x="2996" y="988"/>
                  <a:pt x="3014" y="988"/>
                  <a:pt x="3032" y="988"/>
                </a:cubicBezTo>
                <a:close/>
                <a:moveTo>
                  <a:pt x="3031" y="0"/>
                </a:moveTo>
                <a:cubicBezTo>
                  <a:pt x="2841" y="0"/>
                  <a:pt x="2651" y="16"/>
                  <a:pt x="2463" y="44"/>
                </a:cubicBezTo>
                <a:lnTo>
                  <a:pt x="2463" y="44"/>
                </a:lnTo>
                <a:cubicBezTo>
                  <a:pt x="1887" y="101"/>
                  <a:pt x="1345" y="305"/>
                  <a:pt x="921" y="715"/>
                </a:cubicBezTo>
                <a:cubicBezTo>
                  <a:pt x="551" y="1073"/>
                  <a:pt x="298" y="1566"/>
                  <a:pt x="199" y="2071"/>
                </a:cubicBezTo>
                <a:cubicBezTo>
                  <a:pt x="1" y="3089"/>
                  <a:pt x="296" y="4250"/>
                  <a:pt x="1128" y="4915"/>
                </a:cubicBezTo>
                <a:cubicBezTo>
                  <a:pt x="1602" y="5295"/>
                  <a:pt x="2207" y="5479"/>
                  <a:pt x="2815" y="5479"/>
                </a:cubicBezTo>
                <a:cubicBezTo>
                  <a:pt x="3435" y="5479"/>
                  <a:pt x="4059" y="5288"/>
                  <a:pt x="4551" y="4917"/>
                </a:cubicBezTo>
                <a:cubicBezTo>
                  <a:pt x="5478" y="4222"/>
                  <a:pt x="5845" y="2981"/>
                  <a:pt x="5529" y="1873"/>
                </a:cubicBezTo>
                <a:cubicBezTo>
                  <a:pt x="5356" y="1275"/>
                  <a:pt x="4989" y="750"/>
                  <a:pt x="4469" y="401"/>
                </a:cubicBezTo>
                <a:cubicBezTo>
                  <a:pt x="4037" y="112"/>
                  <a:pt x="3537" y="0"/>
                  <a:pt x="30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bg>
      <p:bgPr>
        <a:solidFill>
          <a:srgbClr val="79CDBE"/>
        </a:solidFill>
        <a:effectLst/>
      </p:bgPr>
    </p:bg>
    <p:spTree>
      <p:nvGrpSpPr>
        <p:cNvPr id="1" name="Shape 9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15" name="Google Shape;9415;p27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9416" name="Google Shape;9416;p27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7" name="Google Shape;9417;p27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8" name="Google Shape;9418;p27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9" name="Google Shape;9419;p27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0" name="Google Shape;9420;p27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1" name="Google Shape;9421;p27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2" name="Google Shape;9422;p27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3" name="Google Shape;9423;p27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4" name="Google Shape;9424;p27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5" name="Google Shape;9425;p27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6" name="Google Shape;9426;p27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7" name="Google Shape;9427;p27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8" name="Google Shape;9428;p27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9" name="Google Shape;9429;p27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0" name="Google Shape;9430;p27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1" name="Google Shape;9431;p27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2" name="Google Shape;9432;p27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3" name="Google Shape;9433;p27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4" name="Google Shape;9434;p27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5" name="Google Shape;9435;p27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6" name="Google Shape;9436;p27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7" name="Google Shape;9437;p27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8" name="Google Shape;9438;p27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9" name="Google Shape;9439;p27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0" name="Google Shape;9440;p27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1" name="Google Shape;9441;p27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2" name="Google Shape;9442;p27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3" name="Google Shape;9443;p27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4" name="Google Shape;9444;p27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5" name="Google Shape;9445;p27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6" name="Google Shape;9446;p27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7" name="Google Shape;9447;p27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8" name="Google Shape;9448;p27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9" name="Google Shape;9449;p27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0" name="Google Shape;9450;p27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1" name="Google Shape;9451;p27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2" name="Google Shape;9452;p27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3" name="Google Shape;9453;p27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4" name="Google Shape;9454;p27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5" name="Google Shape;9455;p27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6" name="Google Shape;9456;p27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7" name="Google Shape;9457;p27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8" name="Google Shape;9458;p27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9" name="Google Shape;9459;p27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0" name="Google Shape;9460;p27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1" name="Google Shape;9461;p27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2" name="Google Shape;9462;p27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3" name="Google Shape;9463;p27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4" name="Google Shape;9464;p27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5" name="Google Shape;9465;p27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6" name="Google Shape;9466;p27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7" name="Google Shape;9467;p27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8" name="Google Shape;9468;p27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9" name="Google Shape;9469;p27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0" name="Google Shape;9470;p27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1" name="Google Shape;9471;p27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2" name="Google Shape;9472;p27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3" name="Google Shape;9473;p27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4" name="Google Shape;9474;p27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5" name="Google Shape;9475;p27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6" name="Google Shape;9476;p27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7" name="Google Shape;9477;p27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8" name="Google Shape;9478;p27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9" name="Google Shape;9479;p27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0" name="Google Shape;9480;p27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1" name="Google Shape;9481;p27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2" name="Google Shape;9482;p27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3" name="Google Shape;9483;p27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4" name="Google Shape;9484;p27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5" name="Google Shape;9485;p27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6" name="Google Shape;9486;p27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7" name="Google Shape;9487;p27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8" name="Google Shape;9488;p27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9" name="Google Shape;9489;p27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0" name="Google Shape;9490;p27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1" name="Google Shape;9491;p27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2" name="Google Shape;9492;p27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3" name="Google Shape;9493;p27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4" name="Google Shape;9494;p27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5" name="Google Shape;9495;p27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6" name="Google Shape;9496;p27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7" name="Google Shape;9497;p27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8" name="Google Shape;9498;p27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9" name="Google Shape;9499;p27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0" name="Google Shape;9500;p27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1" name="Google Shape;9501;p27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2" name="Google Shape;9502;p27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3" name="Google Shape;9503;p27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4" name="Google Shape;9504;p27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5" name="Google Shape;9505;p27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6" name="Google Shape;9506;p27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7" name="Google Shape;9507;p27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8" name="Google Shape;9508;p27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9" name="Google Shape;9509;p27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0" name="Google Shape;9510;p27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1" name="Google Shape;9511;p27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2" name="Google Shape;9512;p27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3" name="Google Shape;9513;p27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4" name="Google Shape;9514;p27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5" name="Google Shape;9515;p27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6" name="Google Shape;9516;p27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7" name="Google Shape;9517;p27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8" name="Google Shape;9518;p27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9" name="Google Shape;9519;p27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0" name="Google Shape;9520;p27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1" name="Google Shape;9521;p27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2" name="Google Shape;9522;p27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3" name="Google Shape;9523;p27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4" name="Google Shape;9524;p27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5" name="Google Shape;9525;p27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6" name="Google Shape;9526;p27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7" name="Google Shape;9527;p27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8" name="Google Shape;9528;p27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9" name="Google Shape;9529;p27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0" name="Google Shape;9530;p27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1" name="Google Shape;9531;p27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2" name="Google Shape;9532;p27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3" name="Google Shape;9533;p27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4" name="Google Shape;9534;p27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5" name="Google Shape;9535;p27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6" name="Google Shape;9536;p27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7" name="Google Shape;9537;p27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8" name="Google Shape;9538;p27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9" name="Google Shape;9539;p27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0" name="Google Shape;9540;p27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1" name="Google Shape;9541;p27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2" name="Google Shape;9542;p27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3" name="Google Shape;9543;p27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4" name="Google Shape;9544;p27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5" name="Google Shape;9545;p27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6" name="Google Shape;9546;p27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7" name="Google Shape;9547;p27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8" name="Google Shape;9548;p27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9" name="Google Shape;9549;p27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0" name="Google Shape;9550;p27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1" name="Google Shape;9551;p27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2" name="Google Shape;9552;p27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3" name="Google Shape;9553;p27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4" name="Google Shape;9554;p27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5" name="Google Shape;9555;p27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6" name="Google Shape;9556;p27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7" name="Google Shape;9557;p27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8" name="Google Shape;9558;p27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9" name="Google Shape;9559;p27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0" name="Google Shape;9560;p27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1" name="Google Shape;9561;p27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2" name="Google Shape;9562;p27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3" name="Google Shape;9563;p27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4" name="Google Shape;9564;p27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5" name="Google Shape;9565;p27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6" name="Google Shape;9566;p27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7" name="Google Shape;9567;p27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8" name="Google Shape;9568;p27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9" name="Google Shape;9569;p27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0" name="Google Shape;9570;p27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1" name="Google Shape;9571;p27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2" name="Google Shape;9572;p27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3" name="Google Shape;9573;p27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4" name="Google Shape;9574;p27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5" name="Google Shape;9575;p27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6" name="Google Shape;9576;p27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7" name="Google Shape;9577;p27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8" name="Google Shape;9578;p27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9" name="Google Shape;9579;p27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0" name="Google Shape;9580;p27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1" name="Google Shape;9581;p27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2" name="Google Shape;9582;p27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3" name="Google Shape;9583;p27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4" name="Google Shape;9584;p27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5" name="Google Shape;9585;p27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6" name="Google Shape;9586;p27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7" name="Google Shape;9587;p27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8" name="Google Shape;9588;p27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9" name="Google Shape;9589;p27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0" name="Google Shape;9590;p27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1" name="Google Shape;9591;p27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2" name="Google Shape;9592;p27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3" name="Google Shape;9593;p27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4" name="Google Shape;9594;p27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5" name="Google Shape;9595;p27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6" name="Google Shape;9596;p27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7" name="Google Shape;9597;p27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8" name="Google Shape;9598;p27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9" name="Google Shape;9599;p27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0" name="Google Shape;9600;p27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1" name="Google Shape;9601;p27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2" name="Google Shape;9602;p27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3" name="Google Shape;9603;p27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4" name="Google Shape;9604;p27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5" name="Google Shape;9605;p27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6" name="Google Shape;9606;p27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7" name="Google Shape;9607;p27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8" name="Google Shape;9608;p27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9" name="Google Shape;9609;p27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0" name="Google Shape;9610;p27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1" name="Google Shape;9611;p27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2" name="Google Shape;9612;p27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3" name="Google Shape;9613;p27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4" name="Google Shape;9614;p27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5" name="Google Shape;9615;p27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6" name="Google Shape;9616;p27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7" name="Google Shape;9617;p27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8" name="Google Shape;9618;p27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9" name="Google Shape;9619;p27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0" name="Google Shape;9620;p27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1" name="Google Shape;9621;p27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2" name="Google Shape;9622;p27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3" name="Google Shape;9623;p27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4" name="Google Shape;9624;p27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5" name="Google Shape;9625;p27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6" name="Google Shape;9626;p27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7" name="Google Shape;9627;p27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8" name="Google Shape;9628;p27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9" name="Google Shape;9629;p27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0" name="Google Shape;9630;p27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1" name="Google Shape;9631;p27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2" name="Google Shape;9632;p27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3" name="Google Shape;9633;p27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4" name="Google Shape;9634;p27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5" name="Google Shape;9635;p27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6" name="Google Shape;9636;p27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7" name="Google Shape;9637;p27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8" name="Google Shape;9638;p27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9" name="Google Shape;9639;p27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0" name="Google Shape;9640;p27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1" name="Google Shape;9641;p27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2" name="Google Shape;9642;p27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3" name="Google Shape;9643;p27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4" name="Google Shape;9644;p27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5" name="Google Shape;9645;p27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6" name="Google Shape;9646;p27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7" name="Google Shape;9647;p27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8" name="Google Shape;9648;p27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9" name="Google Shape;9649;p27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0" name="Google Shape;9650;p27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1" name="Google Shape;9651;p27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2" name="Google Shape;9652;p27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3" name="Google Shape;9653;p27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4" name="Google Shape;9654;p27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5" name="Google Shape;9655;p27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6" name="Google Shape;9656;p27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7" name="Google Shape;9657;p27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8" name="Google Shape;9658;p27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9" name="Google Shape;9659;p27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0" name="Google Shape;9660;p27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1" name="Google Shape;9661;p27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2" name="Google Shape;9662;p27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3" name="Google Shape;9663;p27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4" name="Google Shape;9664;p27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5" name="Google Shape;9665;p27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6" name="Google Shape;9666;p27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7" name="Google Shape;9667;p27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8" name="Google Shape;9668;p27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9" name="Google Shape;9669;p27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0" name="Google Shape;9670;p27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1" name="Google Shape;9671;p27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2" name="Google Shape;9672;p27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3" name="Google Shape;9673;p27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4" name="Google Shape;9674;p27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5" name="Google Shape;9675;p27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6" name="Google Shape;9676;p27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7" name="Google Shape;9677;p27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8" name="Google Shape;9678;p27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9" name="Google Shape;9679;p27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0" name="Google Shape;9680;p27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1" name="Google Shape;9681;p27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2" name="Google Shape;9682;p27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3" name="Google Shape;9683;p27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4" name="Google Shape;9684;p27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5" name="Google Shape;9685;p27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6" name="Google Shape;9686;p27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7" name="Google Shape;9687;p27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8" name="Google Shape;9688;p27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9" name="Google Shape;9689;p27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0" name="Google Shape;9690;p27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1" name="Google Shape;9691;p27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2" name="Google Shape;9692;p27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3" name="Google Shape;9693;p27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4" name="Google Shape;9694;p27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5" name="Google Shape;9695;p27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6" name="Google Shape;9696;p27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7" name="Google Shape;9697;p27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8" name="Google Shape;9698;p27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9" name="Google Shape;9699;p27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0" name="Google Shape;9700;p27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1" name="Google Shape;9701;p27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2" name="Google Shape;9702;p27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3" name="Google Shape;9703;p27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4" name="Google Shape;9704;p27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5" name="Google Shape;9705;p27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6" name="Google Shape;9706;p27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7" name="Google Shape;9707;p27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8" name="Google Shape;9708;p27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9" name="Google Shape;9709;p27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0" name="Google Shape;9710;p27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1" name="Google Shape;9711;p27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2" name="Google Shape;9712;p27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3" name="Google Shape;9713;p27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4" name="Google Shape;9714;p27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5" name="Google Shape;9715;p27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6" name="Google Shape;9716;p27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7" name="Google Shape;9717;p27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8" name="Google Shape;9718;p27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9" name="Google Shape;9719;p27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0" name="Google Shape;9720;p27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1" name="Google Shape;9721;p27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2" name="Google Shape;9722;p27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3" name="Google Shape;9723;p27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4" name="Google Shape;9724;p27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5" name="Google Shape;9725;p27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6" name="Google Shape;9726;p27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7" name="Google Shape;9727;p27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8" name="Google Shape;9728;p27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9" name="Google Shape;9729;p27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0" name="Google Shape;9730;p27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1" name="Google Shape;9731;p27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2" name="Google Shape;9732;p27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3" name="Google Shape;9733;p27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4" name="Google Shape;9734;p27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5" name="Google Shape;9735;p27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6" name="Google Shape;9736;p27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7" name="Google Shape;9737;p27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8" name="Google Shape;9738;p27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9" name="Google Shape;9739;p27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0" name="Google Shape;9740;p27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1" name="Google Shape;9741;p27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2" name="Google Shape;9742;p27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3" name="Google Shape;9743;p27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4" name="Google Shape;9744;p27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5" name="Google Shape;9745;p27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6" name="Google Shape;9746;p27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7" name="Google Shape;9747;p27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8" name="Google Shape;9748;p27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9" name="Google Shape;9749;p27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0" name="Google Shape;9750;p27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1" name="Google Shape;9751;p27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2" name="Google Shape;9752;p27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3" name="Google Shape;9753;p27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4" name="Google Shape;9754;p27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5" name="Google Shape;9755;p27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6" name="Google Shape;9756;p27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7" name="Google Shape;9757;p27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8" name="Google Shape;9758;p27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9" name="Google Shape;9759;p27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0" name="Google Shape;9760;p27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1" name="Google Shape;9761;p27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2" name="Google Shape;9762;p27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3" name="Google Shape;9763;p27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4" name="Google Shape;9764;p27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5" name="Google Shape;9765;p27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6" name="Google Shape;9766;p27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7" name="Google Shape;9767;p27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8" name="Google Shape;9768;p27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9" name="Google Shape;9769;p27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0" name="Google Shape;9770;p27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1" name="Google Shape;9771;p27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2" name="Google Shape;9772;p27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3" name="Google Shape;9773;p27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4" name="Google Shape;9774;p27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5" name="Google Shape;9775;p27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76" name="Google Shape;9776;p27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777" name="Google Shape;9777;p27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9778" name="Google Shape;9778;p27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9" name="Google Shape;9779;p27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0" name="Google Shape;9780;p27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1" name="Google Shape;9781;p27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2" name="Google Shape;9782;p27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3" name="Google Shape;9783;p27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4" name="Google Shape;9784;p27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5" name="Google Shape;9785;p27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6" name="Google Shape;9786;p27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7" name="Google Shape;9787;p27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8" name="Google Shape;9788;p27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9" name="Google Shape;9789;p27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0" name="Google Shape;9790;p27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1" name="Google Shape;9791;p27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2" name="Google Shape;9792;p27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3" name="Google Shape;9793;p27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4" name="Google Shape;9794;p27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5" name="Google Shape;9795;p27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96" name="Google Shape;9796;p27"/>
          <p:cNvSpPr/>
          <p:nvPr/>
        </p:nvSpPr>
        <p:spPr>
          <a:xfrm>
            <a:off x="8428900" y="1041975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7"/>
                </a:cubicBezTo>
                <a:lnTo>
                  <a:pt x="5749" y="5752"/>
                </a:lnTo>
                <a:cubicBezTo>
                  <a:pt x="5749" y="2576"/>
                  <a:pt x="3176" y="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7" name="Google Shape;9797;p27"/>
          <p:cNvSpPr/>
          <p:nvPr/>
        </p:nvSpPr>
        <p:spPr>
          <a:xfrm>
            <a:off x="8428900" y="2620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0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8" name="Google Shape;9798;p27"/>
          <p:cNvSpPr/>
          <p:nvPr/>
        </p:nvSpPr>
        <p:spPr>
          <a:xfrm>
            <a:off x="8428900" y="1811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0"/>
                  <a:pt x="5749" y="20147"/>
                </a:cubicBezTo>
                <a:lnTo>
                  <a:pt x="5749" y="5749"/>
                </a:lnTo>
                <a:cubicBezTo>
                  <a:pt x="5749" y="2574"/>
                  <a:pt x="3176" y="0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9" name="Google Shape;9799;p27"/>
          <p:cNvSpPr/>
          <p:nvPr/>
        </p:nvSpPr>
        <p:spPr>
          <a:xfrm>
            <a:off x="8428900" y="34540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1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1"/>
                  <a:pt x="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00" name="Google Shape;9800;p27"/>
          <p:cNvGrpSpPr/>
          <p:nvPr/>
        </p:nvGrpSpPr>
        <p:grpSpPr>
          <a:xfrm>
            <a:off x="2061088" y="4050081"/>
            <a:ext cx="1055760" cy="753780"/>
            <a:chOff x="3308425" y="649500"/>
            <a:chExt cx="947975" cy="676825"/>
          </a:xfrm>
        </p:grpSpPr>
        <p:sp>
          <p:nvSpPr>
            <p:cNvPr id="9801" name="Google Shape;9801;p27"/>
            <p:cNvSpPr/>
            <p:nvPr/>
          </p:nvSpPr>
          <p:spPr>
            <a:xfrm>
              <a:off x="3308425" y="649500"/>
              <a:ext cx="947975" cy="676275"/>
            </a:xfrm>
            <a:custGeom>
              <a:avLst/>
              <a:gdLst/>
              <a:ahLst/>
              <a:cxnLst/>
              <a:rect l="l" t="t" r="r" b="b"/>
              <a:pathLst>
                <a:path w="37919" h="27051" extrusionOk="0">
                  <a:moveTo>
                    <a:pt x="12816" y="19976"/>
                  </a:moveTo>
                  <a:cubicBezTo>
                    <a:pt x="12818" y="19976"/>
                    <a:pt x="12821" y="19976"/>
                    <a:pt x="12824" y="19976"/>
                  </a:cubicBezTo>
                  <a:lnTo>
                    <a:pt x="12824" y="19976"/>
                  </a:lnTo>
                  <a:cubicBezTo>
                    <a:pt x="12815" y="19979"/>
                    <a:pt x="12808" y="19979"/>
                    <a:pt x="12804" y="19979"/>
                  </a:cubicBezTo>
                  <a:cubicBezTo>
                    <a:pt x="12796" y="19979"/>
                    <a:pt x="12800" y="19976"/>
                    <a:pt x="12816" y="19976"/>
                  </a:cubicBezTo>
                  <a:close/>
                  <a:moveTo>
                    <a:pt x="23205" y="24113"/>
                  </a:moveTo>
                  <a:cubicBezTo>
                    <a:pt x="23209" y="24113"/>
                    <a:pt x="23211" y="24115"/>
                    <a:pt x="23210" y="24120"/>
                  </a:cubicBezTo>
                  <a:cubicBezTo>
                    <a:pt x="23210" y="24121"/>
                    <a:pt x="23207" y="24122"/>
                    <a:pt x="23199" y="24122"/>
                  </a:cubicBezTo>
                  <a:cubicBezTo>
                    <a:pt x="23195" y="24122"/>
                    <a:pt x="23190" y="24121"/>
                    <a:pt x="23183" y="24121"/>
                  </a:cubicBezTo>
                  <a:lnTo>
                    <a:pt x="23183" y="24121"/>
                  </a:lnTo>
                  <a:cubicBezTo>
                    <a:pt x="23192" y="24116"/>
                    <a:pt x="23200" y="24113"/>
                    <a:pt x="23205" y="24113"/>
                  </a:cubicBezTo>
                  <a:close/>
                  <a:moveTo>
                    <a:pt x="36242" y="1377"/>
                  </a:moveTo>
                  <a:cubicBezTo>
                    <a:pt x="35424" y="2822"/>
                    <a:pt x="34606" y="4266"/>
                    <a:pt x="33786" y="5709"/>
                  </a:cubicBezTo>
                  <a:cubicBezTo>
                    <a:pt x="31759" y="9274"/>
                    <a:pt x="29728" y="12836"/>
                    <a:pt x="27681" y="16390"/>
                  </a:cubicBezTo>
                  <a:cubicBezTo>
                    <a:pt x="26227" y="18914"/>
                    <a:pt x="24824" y="21495"/>
                    <a:pt x="23229" y="23934"/>
                  </a:cubicBezTo>
                  <a:cubicBezTo>
                    <a:pt x="23191" y="23992"/>
                    <a:pt x="23148" y="24050"/>
                    <a:pt x="23106" y="24108"/>
                  </a:cubicBezTo>
                  <a:lnTo>
                    <a:pt x="23106" y="24108"/>
                  </a:lnTo>
                  <a:cubicBezTo>
                    <a:pt x="23088" y="24104"/>
                    <a:pt x="23067" y="24099"/>
                    <a:pt x="23044" y="24092"/>
                  </a:cubicBezTo>
                  <a:cubicBezTo>
                    <a:pt x="22905" y="24054"/>
                    <a:pt x="22768" y="24012"/>
                    <a:pt x="22633" y="23962"/>
                  </a:cubicBezTo>
                  <a:cubicBezTo>
                    <a:pt x="22302" y="23842"/>
                    <a:pt x="21982" y="23692"/>
                    <a:pt x="21664" y="23540"/>
                  </a:cubicBezTo>
                  <a:cubicBezTo>
                    <a:pt x="19793" y="22645"/>
                    <a:pt x="18001" y="21587"/>
                    <a:pt x="16189" y="20578"/>
                  </a:cubicBezTo>
                  <a:cubicBezTo>
                    <a:pt x="15443" y="20163"/>
                    <a:pt x="14697" y="19740"/>
                    <a:pt x="13928" y="19365"/>
                  </a:cubicBezTo>
                  <a:cubicBezTo>
                    <a:pt x="13607" y="19207"/>
                    <a:pt x="13229" y="18985"/>
                    <a:pt x="12857" y="18985"/>
                  </a:cubicBezTo>
                  <a:cubicBezTo>
                    <a:pt x="12737" y="18985"/>
                    <a:pt x="12617" y="19009"/>
                    <a:pt x="12500" y="19066"/>
                  </a:cubicBezTo>
                  <a:cubicBezTo>
                    <a:pt x="12209" y="19207"/>
                    <a:pt x="11959" y="19472"/>
                    <a:pt x="11729" y="19693"/>
                  </a:cubicBezTo>
                  <a:cubicBezTo>
                    <a:pt x="11318" y="20094"/>
                    <a:pt x="10928" y="20513"/>
                    <a:pt x="10534" y="20928"/>
                  </a:cubicBezTo>
                  <a:cubicBezTo>
                    <a:pt x="9428" y="22101"/>
                    <a:pt x="8325" y="23277"/>
                    <a:pt x="7166" y="24400"/>
                  </a:cubicBezTo>
                  <a:cubicBezTo>
                    <a:pt x="6929" y="24629"/>
                    <a:pt x="6690" y="24856"/>
                    <a:pt x="6448" y="25080"/>
                  </a:cubicBezTo>
                  <a:lnTo>
                    <a:pt x="6448" y="25080"/>
                  </a:lnTo>
                  <a:cubicBezTo>
                    <a:pt x="7055" y="22855"/>
                    <a:pt x="7613" y="20617"/>
                    <a:pt x="8177" y="18381"/>
                  </a:cubicBezTo>
                  <a:cubicBezTo>
                    <a:pt x="8331" y="17766"/>
                    <a:pt x="8727" y="16974"/>
                    <a:pt x="8278" y="16415"/>
                  </a:cubicBezTo>
                  <a:cubicBezTo>
                    <a:pt x="7575" y="15537"/>
                    <a:pt x="6292" y="15010"/>
                    <a:pt x="5320" y="14501"/>
                  </a:cubicBezTo>
                  <a:cubicBezTo>
                    <a:pt x="4122" y="13870"/>
                    <a:pt x="2890" y="13287"/>
                    <a:pt x="1708" y="12620"/>
                  </a:cubicBezTo>
                  <a:lnTo>
                    <a:pt x="1708" y="12620"/>
                  </a:lnTo>
                  <a:cubicBezTo>
                    <a:pt x="6998" y="10932"/>
                    <a:pt x="12278" y="9210"/>
                    <a:pt x="17556" y="7490"/>
                  </a:cubicBezTo>
                  <a:cubicBezTo>
                    <a:pt x="23048" y="5699"/>
                    <a:pt x="28536" y="3904"/>
                    <a:pt x="34026" y="2105"/>
                  </a:cubicBezTo>
                  <a:cubicBezTo>
                    <a:pt x="34765" y="1863"/>
                    <a:pt x="35503" y="1620"/>
                    <a:pt x="36242" y="1377"/>
                  </a:cubicBezTo>
                  <a:close/>
                  <a:moveTo>
                    <a:pt x="37319" y="0"/>
                  </a:moveTo>
                  <a:cubicBezTo>
                    <a:pt x="37273" y="0"/>
                    <a:pt x="37225" y="7"/>
                    <a:pt x="37176" y="23"/>
                  </a:cubicBezTo>
                  <a:cubicBezTo>
                    <a:pt x="33967" y="1077"/>
                    <a:pt x="30757" y="2128"/>
                    <a:pt x="27546" y="3179"/>
                  </a:cubicBezTo>
                  <a:cubicBezTo>
                    <a:pt x="21382" y="5195"/>
                    <a:pt x="15218" y="7209"/>
                    <a:pt x="9047" y="9209"/>
                  </a:cubicBezTo>
                  <a:cubicBezTo>
                    <a:pt x="6184" y="10137"/>
                    <a:pt x="3319" y="11064"/>
                    <a:pt x="452" y="11976"/>
                  </a:cubicBezTo>
                  <a:lnTo>
                    <a:pt x="452" y="11976"/>
                  </a:lnTo>
                  <a:cubicBezTo>
                    <a:pt x="371" y="11985"/>
                    <a:pt x="297" y="12018"/>
                    <a:pt x="233" y="12067"/>
                  </a:cubicBezTo>
                  <a:lnTo>
                    <a:pt x="233" y="12067"/>
                  </a:lnTo>
                  <a:cubicBezTo>
                    <a:pt x="111" y="12148"/>
                    <a:pt x="46" y="12272"/>
                    <a:pt x="28" y="12402"/>
                  </a:cubicBezTo>
                  <a:lnTo>
                    <a:pt x="28" y="12402"/>
                  </a:lnTo>
                  <a:cubicBezTo>
                    <a:pt x="0" y="12540"/>
                    <a:pt x="26" y="12688"/>
                    <a:pt x="128" y="12807"/>
                  </a:cubicBezTo>
                  <a:lnTo>
                    <a:pt x="128" y="12807"/>
                  </a:lnTo>
                  <a:cubicBezTo>
                    <a:pt x="180" y="12878"/>
                    <a:pt x="249" y="12934"/>
                    <a:pt x="332" y="12964"/>
                  </a:cubicBezTo>
                  <a:lnTo>
                    <a:pt x="332" y="12964"/>
                  </a:lnTo>
                  <a:cubicBezTo>
                    <a:pt x="1532" y="13711"/>
                    <a:pt x="2813" y="14326"/>
                    <a:pt x="4069" y="14970"/>
                  </a:cubicBezTo>
                  <a:cubicBezTo>
                    <a:pt x="5152" y="15529"/>
                    <a:pt x="6416" y="16055"/>
                    <a:pt x="7339" y="16873"/>
                  </a:cubicBezTo>
                  <a:cubicBezTo>
                    <a:pt x="7383" y="16913"/>
                    <a:pt x="7435" y="16989"/>
                    <a:pt x="7487" y="17027"/>
                  </a:cubicBezTo>
                  <a:lnTo>
                    <a:pt x="7487" y="17027"/>
                  </a:lnTo>
                  <a:cubicBezTo>
                    <a:pt x="7393" y="17359"/>
                    <a:pt x="7319" y="17699"/>
                    <a:pt x="7235" y="18033"/>
                  </a:cubicBezTo>
                  <a:cubicBezTo>
                    <a:pt x="6913" y="19321"/>
                    <a:pt x="6584" y="20606"/>
                    <a:pt x="6254" y="21891"/>
                  </a:cubicBezTo>
                  <a:cubicBezTo>
                    <a:pt x="5860" y="23410"/>
                    <a:pt x="5464" y="24931"/>
                    <a:pt x="5034" y="26439"/>
                  </a:cubicBezTo>
                  <a:cubicBezTo>
                    <a:pt x="4930" y="26803"/>
                    <a:pt x="5214" y="27050"/>
                    <a:pt x="5517" y="27050"/>
                  </a:cubicBezTo>
                  <a:cubicBezTo>
                    <a:pt x="5639" y="27050"/>
                    <a:pt x="5763" y="27011"/>
                    <a:pt x="5866" y="26924"/>
                  </a:cubicBezTo>
                  <a:cubicBezTo>
                    <a:pt x="8247" y="24910"/>
                    <a:pt x="10227" y="22525"/>
                    <a:pt x="12464" y="20370"/>
                  </a:cubicBezTo>
                  <a:cubicBezTo>
                    <a:pt x="12589" y="20250"/>
                    <a:pt x="12713" y="20123"/>
                    <a:pt x="12852" y="20018"/>
                  </a:cubicBezTo>
                  <a:cubicBezTo>
                    <a:pt x="12863" y="20009"/>
                    <a:pt x="12877" y="19999"/>
                    <a:pt x="12890" y="19990"/>
                  </a:cubicBezTo>
                  <a:lnTo>
                    <a:pt x="12890" y="19990"/>
                  </a:lnTo>
                  <a:cubicBezTo>
                    <a:pt x="12900" y="19993"/>
                    <a:pt x="12910" y="19997"/>
                    <a:pt x="12921" y="20001"/>
                  </a:cubicBezTo>
                  <a:cubicBezTo>
                    <a:pt x="13088" y="20068"/>
                    <a:pt x="13031" y="20039"/>
                    <a:pt x="13176" y="20106"/>
                  </a:cubicBezTo>
                  <a:cubicBezTo>
                    <a:pt x="13893" y="20437"/>
                    <a:pt x="14584" y="20827"/>
                    <a:pt x="15275" y="21210"/>
                  </a:cubicBezTo>
                  <a:cubicBezTo>
                    <a:pt x="17105" y="22224"/>
                    <a:pt x="18913" y="23285"/>
                    <a:pt x="20786" y="24217"/>
                  </a:cubicBezTo>
                  <a:cubicBezTo>
                    <a:pt x="21424" y="24535"/>
                    <a:pt x="22098" y="24897"/>
                    <a:pt x="22800" y="25057"/>
                  </a:cubicBezTo>
                  <a:cubicBezTo>
                    <a:pt x="22930" y="25087"/>
                    <a:pt x="23053" y="25105"/>
                    <a:pt x="23169" y="25105"/>
                  </a:cubicBezTo>
                  <a:cubicBezTo>
                    <a:pt x="23448" y="25105"/>
                    <a:pt x="23685" y="25004"/>
                    <a:pt x="23880" y="24741"/>
                  </a:cubicBezTo>
                  <a:cubicBezTo>
                    <a:pt x="24388" y="24059"/>
                    <a:pt x="24801" y="23292"/>
                    <a:pt x="25237" y="22563"/>
                  </a:cubicBezTo>
                  <a:cubicBezTo>
                    <a:pt x="26092" y="21124"/>
                    <a:pt x="26933" y="19677"/>
                    <a:pt x="27771" y="18227"/>
                  </a:cubicBezTo>
                  <a:cubicBezTo>
                    <a:pt x="29844" y="14642"/>
                    <a:pt x="31898" y="11043"/>
                    <a:pt x="33946" y="7443"/>
                  </a:cubicBezTo>
                  <a:cubicBezTo>
                    <a:pt x="35191" y="5254"/>
                    <a:pt x="36493" y="3084"/>
                    <a:pt x="37679" y="860"/>
                  </a:cubicBezTo>
                  <a:cubicBezTo>
                    <a:pt x="37698" y="826"/>
                    <a:pt x="37717" y="790"/>
                    <a:pt x="37738" y="754"/>
                  </a:cubicBezTo>
                  <a:cubicBezTo>
                    <a:pt x="37919" y="436"/>
                    <a:pt x="37673" y="0"/>
                    <a:pt x="373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2" name="Google Shape;9802;p27"/>
            <p:cNvSpPr/>
            <p:nvPr/>
          </p:nvSpPr>
          <p:spPr>
            <a:xfrm>
              <a:off x="3492300" y="863350"/>
              <a:ext cx="474450" cy="278325"/>
            </a:xfrm>
            <a:custGeom>
              <a:avLst/>
              <a:gdLst/>
              <a:ahLst/>
              <a:cxnLst/>
              <a:rect l="l" t="t" r="r" b="b"/>
              <a:pathLst>
                <a:path w="18978" h="11133" extrusionOk="0">
                  <a:moveTo>
                    <a:pt x="18335" y="1"/>
                  </a:moveTo>
                  <a:cubicBezTo>
                    <a:pt x="18285" y="1"/>
                    <a:pt x="18233" y="10"/>
                    <a:pt x="18179" y="31"/>
                  </a:cubicBezTo>
                  <a:cubicBezTo>
                    <a:pt x="15036" y="1249"/>
                    <a:pt x="11985" y="2675"/>
                    <a:pt x="8954" y="4143"/>
                  </a:cubicBezTo>
                  <a:cubicBezTo>
                    <a:pt x="6184" y="5485"/>
                    <a:pt x="3415" y="6829"/>
                    <a:pt x="534" y="7916"/>
                  </a:cubicBezTo>
                  <a:cubicBezTo>
                    <a:pt x="1" y="8116"/>
                    <a:pt x="152" y="8911"/>
                    <a:pt x="623" y="8911"/>
                  </a:cubicBezTo>
                  <a:cubicBezTo>
                    <a:pt x="678" y="8911"/>
                    <a:pt x="737" y="8900"/>
                    <a:pt x="799" y="8877"/>
                  </a:cubicBezTo>
                  <a:cubicBezTo>
                    <a:pt x="5885" y="6960"/>
                    <a:pt x="10658" y="4331"/>
                    <a:pt x="15633" y="2155"/>
                  </a:cubicBezTo>
                  <a:lnTo>
                    <a:pt x="15633" y="2155"/>
                  </a:lnTo>
                  <a:cubicBezTo>
                    <a:pt x="12206" y="4952"/>
                    <a:pt x="8533" y="7433"/>
                    <a:pt x="5160" y="10303"/>
                  </a:cubicBezTo>
                  <a:cubicBezTo>
                    <a:pt x="4776" y="10629"/>
                    <a:pt x="5131" y="11132"/>
                    <a:pt x="5535" y="11132"/>
                  </a:cubicBezTo>
                  <a:cubicBezTo>
                    <a:pt x="5646" y="11132"/>
                    <a:pt x="5760" y="11095"/>
                    <a:pt x="5863" y="11007"/>
                  </a:cubicBezTo>
                  <a:cubicBezTo>
                    <a:pt x="10016" y="7474"/>
                    <a:pt x="14621" y="4533"/>
                    <a:pt x="18664" y="863"/>
                  </a:cubicBezTo>
                  <a:cubicBezTo>
                    <a:pt x="18977" y="577"/>
                    <a:pt x="18723" y="1"/>
                    <a:pt x="183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3" name="Google Shape;9803;p27"/>
            <p:cNvSpPr/>
            <p:nvPr/>
          </p:nvSpPr>
          <p:spPr>
            <a:xfrm>
              <a:off x="3428775" y="1197550"/>
              <a:ext cx="352850" cy="128775"/>
            </a:xfrm>
            <a:custGeom>
              <a:avLst/>
              <a:gdLst/>
              <a:ahLst/>
              <a:cxnLst/>
              <a:rect l="l" t="t" r="r" b="b"/>
              <a:pathLst>
                <a:path w="14114" h="5151" extrusionOk="0">
                  <a:moveTo>
                    <a:pt x="13430" y="0"/>
                  </a:moveTo>
                  <a:cubicBezTo>
                    <a:pt x="13384" y="0"/>
                    <a:pt x="13335" y="7"/>
                    <a:pt x="13283" y="21"/>
                  </a:cubicBezTo>
                  <a:cubicBezTo>
                    <a:pt x="8994" y="1241"/>
                    <a:pt x="4865" y="2969"/>
                    <a:pt x="568" y="4169"/>
                  </a:cubicBezTo>
                  <a:cubicBezTo>
                    <a:pt x="1" y="4328"/>
                    <a:pt x="175" y="5151"/>
                    <a:pt x="688" y="5151"/>
                  </a:cubicBezTo>
                  <a:cubicBezTo>
                    <a:pt x="734" y="5151"/>
                    <a:pt x="782" y="5144"/>
                    <a:pt x="833" y="5130"/>
                  </a:cubicBezTo>
                  <a:cubicBezTo>
                    <a:pt x="5131" y="3929"/>
                    <a:pt x="9260" y="2202"/>
                    <a:pt x="13549" y="982"/>
                  </a:cubicBezTo>
                  <a:cubicBezTo>
                    <a:pt x="14113" y="822"/>
                    <a:pt x="13940" y="0"/>
                    <a:pt x="134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04" name="Google Shape;9804;p27"/>
          <p:cNvSpPr/>
          <p:nvPr/>
        </p:nvSpPr>
        <p:spPr>
          <a:xfrm rot="-900008">
            <a:off x="7239138" y="467741"/>
            <a:ext cx="585793" cy="623413"/>
          </a:xfrm>
          <a:custGeom>
            <a:avLst/>
            <a:gdLst/>
            <a:ahLst/>
            <a:cxnLst/>
            <a:rect l="l" t="t" r="r" b="b"/>
            <a:pathLst>
              <a:path w="27269" h="29017" extrusionOk="0">
                <a:moveTo>
                  <a:pt x="22507" y="0"/>
                </a:moveTo>
                <a:cubicBezTo>
                  <a:pt x="21719" y="0"/>
                  <a:pt x="20932" y="201"/>
                  <a:pt x="20248" y="603"/>
                </a:cubicBezTo>
                <a:cubicBezTo>
                  <a:pt x="20101" y="684"/>
                  <a:pt x="19960" y="774"/>
                  <a:pt x="19827" y="877"/>
                </a:cubicBezTo>
                <a:cubicBezTo>
                  <a:pt x="19689" y="973"/>
                  <a:pt x="19562" y="1080"/>
                  <a:pt x="19439" y="1195"/>
                </a:cubicBezTo>
                <a:cubicBezTo>
                  <a:pt x="19306" y="1313"/>
                  <a:pt x="19214" y="1408"/>
                  <a:pt x="19117" y="1505"/>
                </a:cubicBezTo>
                <a:lnTo>
                  <a:pt x="18821" y="1800"/>
                </a:lnTo>
                <a:lnTo>
                  <a:pt x="17642" y="2975"/>
                </a:lnTo>
                <a:lnTo>
                  <a:pt x="8210" y="12373"/>
                </a:lnTo>
                <a:lnTo>
                  <a:pt x="3494" y="17071"/>
                </a:lnTo>
                <a:lnTo>
                  <a:pt x="2315" y="18246"/>
                </a:lnTo>
                <a:lnTo>
                  <a:pt x="1721" y="18842"/>
                </a:lnTo>
                <a:cubicBezTo>
                  <a:pt x="1504" y="19073"/>
                  <a:pt x="1291" y="19311"/>
                  <a:pt x="1110" y="19576"/>
                </a:cubicBezTo>
                <a:cubicBezTo>
                  <a:pt x="744" y="20099"/>
                  <a:pt x="454" y="20675"/>
                  <a:pt x="267" y="21287"/>
                </a:cubicBezTo>
                <a:cubicBezTo>
                  <a:pt x="86" y="21900"/>
                  <a:pt x="1" y="22538"/>
                  <a:pt x="13" y="23174"/>
                </a:cubicBezTo>
                <a:cubicBezTo>
                  <a:pt x="35" y="24451"/>
                  <a:pt x="496" y="25713"/>
                  <a:pt x="1281" y="26719"/>
                </a:cubicBezTo>
                <a:cubicBezTo>
                  <a:pt x="1679" y="27216"/>
                  <a:pt x="2146" y="27657"/>
                  <a:pt x="2675" y="28015"/>
                </a:cubicBezTo>
                <a:cubicBezTo>
                  <a:pt x="3210" y="28365"/>
                  <a:pt x="3798" y="28634"/>
                  <a:pt x="4413" y="28805"/>
                </a:cubicBezTo>
                <a:cubicBezTo>
                  <a:pt x="4924" y="28947"/>
                  <a:pt x="5453" y="29016"/>
                  <a:pt x="5983" y="29016"/>
                </a:cubicBezTo>
                <a:cubicBezTo>
                  <a:pt x="6728" y="29016"/>
                  <a:pt x="7474" y="28878"/>
                  <a:pt x="8170" y="28610"/>
                </a:cubicBezTo>
                <a:cubicBezTo>
                  <a:pt x="8765" y="28375"/>
                  <a:pt x="9319" y="28045"/>
                  <a:pt x="9814" y="27642"/>
                </a:cubicBezTo>
                <a:lnTo>
                  <a:pt x="10170" y="27323"/>
                </a:lnTo>
                <a:cubicBezTo>
                  <a:pt x="10285" y="27216"/>
                  <a:pt x="10371" y="27125"/>
                  <a:pt x="10472" y="27025"/>
                </a:cubicBezTo>
                <a:lnTo>
                  <a:pt x="11063" y="26437"/>
                </a:lnTo>
                <a:lnTo>
                  <a:pt x="20495" y="17039"/>
                </a:lnTo>
                <a:cubicBezTo>
                  <a:pt x="21385" y="16152"/>
                  <a:pt x="21860" y="15184"/>
                  <a:pt x="21554" y="14878"/>
                </a:cubicBezTo>
                <a:cubicBezTo>
                  <a:pt x="21491" y="14814"/>
                  <a:pt x="21400" y="14784"/>
                  <a:pt x="21287" y="14784"/>
                </a:cubicBezTo>
                <a:cubicBezTo>
                  <a:pt x="20852" y="14784"/>
                  <a:pt x="20096" y="15227"/>
                  <a:pt x="19389" y="15931"/>
                </a:cubicBezTo>
                <a:lnTo>
                  <a:pt x="9957" y="25329"/>
                </a:lnTo>
                <a:lnTo>
                  <a:pt x="9369" y="25916"/>
                </a:lnTo>
                <a:cubicBezTo>
                  <a:pt x="9272" y="26009"/>
                  <a:pt x="9166" y="26121"/>
                  <a:pt x="9079" y="26200"/>
                </a:cubicBezTo>
                <a:lnTo>
                  <a:pt x="8814" y="26439"/>
                </a:lnTo>
                <a:cubicBezTo>
                  <a:pt x="8448" y="26735"/>
                  <a:pt x="8041" y="26978"/>
                  <a:pt x="7603" y="27152"/>
                </a:cubicBezTo>
                <a:cubicBezTo>
                  <a:pt x="7090" y="27349"/>
                  <a:pt x="6538" y="27451"/>
                  <a:pt x="5987" y="27451"/>
                </a:cubicBezTo>
                <a:cubicBezTo>
                  <a:pt x="5595" y="27451"/>
                  <a:pt x="5204" y="27399"/>
                  <a:pt x="4826" y="27294"/>
                </a:cubicBezTo>
                <a:cubicBezTo>
                  <a:pt x="4373" y="27166"/>
                  <a:pt x="3939" y="26970"/>
                  <a:pt x="3544" y="26715"/>
                </a:cubicBezTo>
                <a:cubicBezTo>
                  <a:pt x="3154" y="26449"/>
                  <a:pt x="2808" y="26121"/>
                  <a:pt x="2512" y="25753"/>
                </a:cubicBezTo>
                <a:cubicBezTo>
                  <a:pt x="1935" y="25011"/>
                  <a:pt x="1591" y="24083"/>
                  <a:pt x="1577" y="23138"/>
                </a:cubicBezTo>
                <a:cubicBezTo>
                  <a:pt x="1570" y="22667"/>
                  <a:pt x="1633" y="22194"/>
                  <a:pt x="1764" y="21743"/>
                </a:cubicBezTo>
                <a:cubicBezTo>
                  <a:pt x="1902" y="21291"/>
                  <a:pt x="2118" y="20866"/>
                  <a:pt x="2387" y="20480"/>
                </a:cubicBezTo>
                <a:cubicBezTo>
                  <a:pt x="2520" y="20285"/>
                  <a:pt x="2677" y="20110"/>
                  <a:pt x="2838" y="19937"/>
                </a:cubicBezTo>
                <a:lnTo>
                  <a:pt x="3418" y="19355"/>
                </a:lnTo>
                <a:lnTo>
                  <a:pt x="4597" y="18180"/>
                </a:lnTo>
                <a:lnTo>
                  <a:pt x="9313" y="13480"/>
                </a:lnTo>
                <a:lnTo>
                  <a:pt x="18747" y="4082"/>
                </a:lnTo>
                <a:lnTo>
                  <a:pt x="19926" y="2907"/>
                </a:lnTo>
                <a:lnTo>
                  <a:pt x="20220" y="2615"/>
                </a:lnTo>
                <a:cubicBezTo>
                  <a:pt x="20318" y="2515"/>
                  <a:pt x="20421" y="2412"/>
                  <a:pt x="20497" y="2348"/>
                </a:cubicBezTo>
                <a:cubicBezTo>
                  <a:pt x="20576" y="2273"/>
                  <a:pt x="20660" y="2201"/>
                  <a:pt x="20751" y="2140"/>
                </a:cubicBezTo>
                <a:cubicBezTo>
                  <a:pt x="20836" y="2070"/>
                  <a:pt x="20930" y="2014"/>
                  <a:pt x="21027" y="1961"/>
                </a:cubicBezTo>
                <a:cubicBezTo>
                  <a:pt x="21473" y="1696"/>
                  <a:pt x="21990" y="1565"/>
                  <a:pt x="22507" y="1565"/>
                </a:cubicBezTo>
                <a:cubicBezTo>
                  <a:pt x="22870" y="1565"/>
                  <a:pt x="23232" y="1629"/>
                  <a:pt x="23570" y="1758"/>
                </a:cubicBezTo>
                <a:cubicBezTo>
                  <a:pt x="24397" y="2056"/>
                  <a:pt x="25065" y="2764"/>
                  <a:pt x="25342" y="3593"/>
                </a:cubicBezTo>
                <a:cubicBezTo>
                  <a:pt x="25634" y="4424"/>
                  <a:pt x="25517" y="5384"/>
                  <a:pt x="25051" y="6128"/>
                </a:cubicBezTo>
                <a:cubicBezTo>
                  <a:pt x="24938" y="6315"/>
                  <a:pt x="24797" y="6486"/>
                  <a:pt x="24646" y="6647"/>
                </a:cubicBezTo>
                <a:lnTo>
                  <a:pt x="24063" y="7229"/>
                </a:lnTo>
                <a:lnTo>
                  <a:pt x="22884" y="8404"/>
                </a:lnTo>
                <a:lnTo>
                  <a:pt x="20526" y="10752"/>
                </a:lnTo>
                <a:lnTo>
                  <a:pt x="15811" y="15452"/>
                </a:lnTo>
                <a:lnTo>
                  <a:pt x="11095" y="20150"/>
                </a:lnTo>
                <a:lnTo>
                  <a:pt x="10506" y="20739"/>
                </a:lnTo>
                <a:cubicBezTo>
                  <a:pt x="10283" y="20961"/>
                  <a:pt x="10170" y="21073"/>
                  <a:pt x="10011" y="21174"/>
                </a:cubicBezTo>
                <a:cubicBezTo>
                  <a:pt x="9754" y="21340"/>
                  <a:pt x="9447" y="21423"/>
                  <a:pt x="9141" y="21423"/>
                </a:cubicBezTo>
                <a:cubicBezTo>
                  <a:pt x="9072" y="21423"/>
                  <a:pt x="9004" y="21419"/>
                  <a:pt x="8936" y="21411"/>
                </a:cubicBezTo>
                <a:cubicBezTo>
                  <a:pt x="8184" y="21331"/>
                  <a:pt x="7552" y="20653"/>
                  <a:pt x="7524" y="19898"/>
                </a:cubicBezTo>
                <a:cubicBezTo>
                  <a:pt x="7500" y="19524"/>
                  <a:pt x="7607" y="19142"/>
                  <a:pt x="7834" y="18846"/>
                </a:cubicBezTo>
                <a:cubicBezTo>
                  <a:pt x="7858" y="18806"/>
                  <a:pt x="7890" y="18770"/>
                  <a:pt x="7922" y="18737"/>
                </a:cubicBezTo>
                <a:cubicBezTo>
                  <a:pt x="7951" y="18701"/>
                  <a:pt x="7979" y="18667"/>
                  <a:pt x="8035" y="18611"/>
                </a:cubicBezTo>
                <a:lnTo>
                  <a:pt x="8325" y="18313"/>
                </a:lnTo>
                <a:lnTo>
                  <a:pt x="8906" y="17717"/>
                </a:lnTo>
                <a:lnTo>
                  <a:pt x="11224" y="15333"/>
                </a:lnTo>
                <a:lnTo>
                  <a:pt x="15864" y="10561"/>
                </a:lnTo>
                <a:cubicBezTo>
                  <a:pt x="16739" y="9661"/>
                  <a:pt x="17200" y="8685"/>
                  <a:pt x="16894" y="8380"/>
                </a:cubicBezTo>
                <a:cubicBezTo>
                  <a:pt x="16832" y="8319"/>
                  <a:pt x="16743" y="8290"/>
                  <a:pt x="16633" y="8290"/>
                </a:cubicBezTo>
                <a:cubicBezTo>
                  <a:pt x="16201" y="8290"/>
                  <a:pt x="15448" y="8744"/>
                  <a:pt x="14749" y="9464"/>
                </a:cubicBezTo>
                <a:lnTo>
                  <a:pt x="10105" y="14239"/>
                </a:lnTo>
                <a:lnTo>
                  <a:pt x="7784" y="16627"/>
                </a:lnTo>
                <a:lnTo>
                  <a:pt x="7204" y="17224"/>
                </a:lnTo>
                <a:lnTo>
                  <a:pt x="6914" y="17522"/>
                </a:lnTo>
                <a:cubicBezTo>
                  <a:pt x="6870" y="17566"/>
                  <a:pt x="6806" y="17635"/>
                  <a:pt x="6745" y="17705"/>
                </a:cubicBezTo>
                <a:cubicBezTo>
                  <a:pt x="6685" y="17774"/>
                  <a:pt x="6625" y="17844"/>
                  <a:pt x="6574" y="17920"/>
                </a:cubicBezTo>
                <a:cubicBezTo>
                  <a:pt x="6130" y="18510"/>
                  <a:pt x="5916" y="19262"/>
                  <a:pt x="5963" y="19993"/>
                </a:cubicBezTo>
                <a:cubicBezTo>
                  <a:pt x="6005" y="20725"/>
                  <a:pt x="6307" y="21448"/>
                  <a:pt x="6816" y="21979"/>
                </a:cubicBezTo>
                <a:cubicBezTo>
                  <a:pt x="7313" y="22514"/>
                  <a:pt x="8009" y="22878"/>
                  <a:pt x="8739" y="22963"/>
                </a:cubicBezTo>
                <a:cubicBezTo>
                  <a:pt x="8873" y="22981"/>
                  <a:pt x="9009" y="22989"/>
                  <a:pt x="9144" y="22989"/>
                </a:cubicBezTo>
                <a:cubicBezTo>
                  <a:pt x="9743" y="22989"/>
                  <a:pt x="10342" y="22822"/>
                  <a:pt x="10848" y="22496"/>
                </a:cubicBezTo>
                <a:cubicBezTo>
                  <a:pt x="11003" y="22395"/>
                  <a:pt x="11152" y="22287"/>
                  <a:pt x="11286" y="22162"/>
                </a:cubicBezTo>
                <a:cubicBezTo>
                  <a:pt x="11439" y="22025"/>
                  <a:pt x="11502" y="21951"/>
                  <a:pt x="11612" y="21848"/>
                </a:cubicBezTo>
                <a:lnTo>
                  <a:pt x="12200" y="21260"/>
                </a:lnTo>
                <a:lnTo>
                  <a:pt x="16916" y="16562"/>
                </a:lnTo>
                <a:lnTo>
                  <a:pt x="21632" y="11862"/>
                </a:lnTo>
                <a:lnTo>
                  <a:pt x="23990" y="9514"/>
                </a:lnTo>
                <a:lnTo>
                  <a:pt x="25169" y="8339"/>
                </a:lnTo>
                <a:lnTo>
                  <a:pt x="25763" y="7742"/>
                </a:lnTo>
                <a:cubicBezTo>
                  <a:pt x="25994" y="7502"/>
                  <a:pt x="26206" y="7241"/>
                  <a:pt x="26381" y="6955"/>
                </a:cubicBezTo>
                <a:cubicBezTo>
                  <a:pt x="27093" y="5816"/>
                  <a:pt x="27268" y="4360"/>
                  <a:pt x="26825" y="3092"/>
                </a:cubicBezTo>
                <a:cubicBezTo>
                  <a:pt x="26397" y="1820"/>
                  <a:pt x="25389" y="758"/>
                  <a:pt x="24125" y="295"/>
                </a:cubicBezTo>
                <a:cubicBezTo>
                  <a:pt x="23609" y="98"/>
                  <a:pt x="23058" y="0"/>
                  <a:pt x="2250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1"/>
        </a:solidFill>
        <a:effectLst/>
      </p:bgPr>
    </p:bg>
    <p:spTree>
      <p:nvGrpSpPr>
        <p:cNvPr id="1" name="Shape 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9" name="Google Shape;809;p4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810" name="Google Shape;810;p4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4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4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4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4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4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4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4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4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4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4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4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4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4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4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4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4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4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4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4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4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4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4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4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4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4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4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4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4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4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4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4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4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4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4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4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4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4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4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4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4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4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4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4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4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4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4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4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4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4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4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4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4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4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4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4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4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4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4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4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4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4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4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4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4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4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4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4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4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4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4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4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4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4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4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4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4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4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4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4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4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4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4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4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4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4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4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4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4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4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4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4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4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4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4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4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4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4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4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4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4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4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4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4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4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4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4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4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4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4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4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4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4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4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4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4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4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4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4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4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4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4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4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4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4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4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4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4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4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4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4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4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4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4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4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4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4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4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4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4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4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4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4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4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4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4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4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4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4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4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4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4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4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4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4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4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4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4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4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4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4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4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4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4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4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4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4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4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4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4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4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4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4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4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4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4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4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4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4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4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4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4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4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4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4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4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4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4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4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4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4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4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4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4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4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4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4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4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4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4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4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4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4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4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4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4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4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4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4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4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4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4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4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4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4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4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4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4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4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4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4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4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4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4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4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4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4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4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4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4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4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4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4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4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4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4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4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4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4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4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4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4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4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4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4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4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4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4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4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4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4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4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4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4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4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4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4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4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4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4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4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4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4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4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4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4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4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4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4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4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4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4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4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4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4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4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4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4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4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4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4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4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4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4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4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4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4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4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4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4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4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4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4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4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4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4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4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4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4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4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4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4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4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4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4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4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4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4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4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4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4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4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4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4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4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4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4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4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4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4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Google Shape;1149;p4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0" name="Google Shape;1150;p4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4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4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4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4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4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4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4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4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4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4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4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4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4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4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4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4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4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4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4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0" name="Google Shape;1170;p4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71" name="Google Shape;1171;p4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1172" name="Google Shape;1172;p4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4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4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4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4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4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4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4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4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4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4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4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4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4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4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4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4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4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0" name="Google Shape;1190;p4"/>
          <p:cNvSpPr txBox="1">
            <a:spLocks noGrp="1"/>
          </p:cNvSpPr>
          <p:nvPr>
            <p:ph type="title"/>
          </p:nvPr>
        </p:nvSpPr>
        <p:spPr>
          <a:xfrm>
            <a:off x="1270650" y="629375"/>
            <a:ext cx="7020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  <p:sp>
        <p:nvSpPr>
          <p:cNvPr id="1191" name="Google Shape;1191;p4"/>
          <p:cNvSpPr txBox="1">
            <a:spLocks noGrp="1"/>
          </p:cNvSpPr>
          <p:nvPr>
            <p:ph type="body" idx="1"/>
          </p:nvPr>
        </p:nvSpPr>
        <p:spPr>
          <a:xfrm>
            <a:off x="1270650" y="1202075"/>
            <a:ext cx="7020000" cy="340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1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3" name="Google Shape;1193;p5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1194" name="Google Shape;1194;p5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5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5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5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5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5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5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5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5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5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5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5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5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5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5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5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5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5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5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5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5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5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5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5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5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5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5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5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5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5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5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5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5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5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5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5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5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5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5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5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5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5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5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5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5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5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5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5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5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5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5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5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5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5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5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5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5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5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5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5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5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5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5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5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5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5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5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5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5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5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5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5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5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5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5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5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5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5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5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5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5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5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5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5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5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5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5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5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5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5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5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5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5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5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5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5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5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5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5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5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5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5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5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5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5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5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5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5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5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5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5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5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5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5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5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5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5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Google Shape;1311;p5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2" name="Google Shape;1312;p5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5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5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5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5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Google Shape;1317;p5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5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5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5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5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Google Shape;1322;p5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Google Shape;1323;p5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5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Google Shape;1325;p5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5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5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5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5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5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5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5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5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5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5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5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5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5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5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0" name="Google Shape;1340;p5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Google Shape;1341;p5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2" name="Google Shape;1342;p5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Google Shape;1343;p5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5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5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5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5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5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5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5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5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5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5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5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5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5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5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5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5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5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5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5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5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5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5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5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5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5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5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5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5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5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5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5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5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5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5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5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5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5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5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5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5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5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5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5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5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5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5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5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5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5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5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5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5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5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5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5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5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Google Shape;1400;p5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5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5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5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5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5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5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5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5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5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5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5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5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5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5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5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5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5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5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5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5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5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5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5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5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5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5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5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5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5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5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5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5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5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5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5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5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5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5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5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5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5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5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5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5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5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5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5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5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5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5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5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5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5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5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5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5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5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5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5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5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5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5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5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5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5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5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5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5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5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5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5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5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5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5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5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5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5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5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5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5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5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5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5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4" name="Google Shape;1484;p5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5" name="Google Shape;1485;p5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5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5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5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9" name="Google Shape;1489;p5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5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Google Shape;1491;p5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Google Shape;1492;p5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3" name="Google Shape;1493;p5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4" name="Google Shape;1494;p5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Google Shape;1495;p5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1496;p5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Google Shape;1497;p5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8" name="Google Shape;1498;p5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Google Shape;1499;p5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1500;p5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5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5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5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5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5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5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5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5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5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5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5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5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5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5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5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5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5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5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5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5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5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5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5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1524;p5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5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5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5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5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5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5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5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5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5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5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5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5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5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5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5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5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5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5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5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5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5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5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5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5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5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5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5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5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5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54" name="Google Shape;1554;p5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55" name="Google Shape;1555;p5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1556" name="Google Shape;1556;p5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5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5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5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5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5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5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5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5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5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5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5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5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5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5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5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5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5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74" name="Google Shape;1574;p5"/>
          <p:cNvSpPr txBox="1">
            <a:spLocks noGrp="1"/>
          </p:cNvSpPr>
          <p:nvPr>
            <p:ph type="title"/>
          </p:nvPr>
        </p:nvSpPr>
        <p:spPr>
          <a:xfrm>
            <a:off x="1270650" y="629375"/>
            <a:ext cx="35004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  <p:sp>
        <p:nvSpPr>
          <p:cNvPr id="1575" name="Google Shape;1575;p5"/>
          <p:cNvSpPr txBox="1">
            <a:spLocks noGrp="1"/>
          </p:cNvSpPr>
          <p:nvPr>
            <p:ph type="subTitle" idx="1"/>
          </p:nvPr>
        </p:nvSpPr>
        <p:spPr>
          <a:xfrm>
            <a:off x="1270650" y="1202075"/>
            <a:ext cx="3500400" cy="3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9pPr>
          </a:lstStyle>
          <a:p>
            <a:endParaRPr/>
          </a:p>
        </p:txBody>
      </p:sp>
      <p:sp>
        <p:nvSpPr>
          <p:cNvPr id="1576" name="Google Shape;1576;p5"/>
          <p:cNvSpPr txBox="1">
            <a:spLocks noGrp="1"/>
          </p:cNvSpPr>
          <p:nvPr>
            <p:ph type="subTitle" idx="2"/>
          </p:nvPr>
        </p:nvSpPr>
        <p:spPr>
          <a:xfrm>
            <a:off x="1270650" y="1514375"/>
            <a:ext cx="3500400" cy="29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7" name="Google Shape;1577;p5"/>
          <p:cNvSpPr txBox="1">
            <a:spLocks noGrp="1"/>
          </p:cNvSpPr>
          <p:nvPr>
            <p:ph type="title" idx="3"/>
          </p:nvPr>
        </p:nvSpPr>
        <p:spPr>
          <a:xfrm>
            <a:off x="4771050" y="629375"/>
            <a:ext cx="35004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  <p:sp>
        <p:nvSpPr>
          <p:cNvPr id="1578" name="Google Shape;1578;p5"/>
          <p:cNvSpPr txBox="1">
            <a:spLocks noGrp="1"/>
          </p:cNvSpPr>
          <p:nvPr>
            <p:ph type="subTitle" idx="4"/>
          </p:nvPr>
        </p:nvSpPr>
        <p:spPr>
          <a:xfrm>
            <a:off x="4771050" y="1202075"/>
            <a:ext cx="3500400" cy="3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b="1">
                <a:solidFill>
                  <a:schemeClr val="accent2"/>
                </a:solidFill>
                <a:highlight>
                  <a:schemeClr val="lt2"/>
                </a:highlight>
              </a:defRPr>
            </a:lvl9pPr>
          </a:lstStyle>
          <a:p>
            <a:endParaRPr/>
          </a:p>
        </p:txBody>
      </p:sp>
      <p:sp>
        <p:nvSpPr>
          <p:cNvPr id="1579" name="Google Shape;1579;p5"/>
          <p:cNvSpPr txBox="1">
            <a:spLocks noGrp="1"/>
          </p:cNvSpPr>
          <p:nvPr>
            <p:ph type="subTitle" idx="5"/>
          </p:nvPr>
        </p:nvSpPr>
        <p:spPr>
          <a:xfrm>
            <a:off x="4771050" y="1514375"/>
            <a:ext cx="3500400" cy="29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lt1"/>
        </a:solidFill>
        <a:effectLst/>
      </p:bgPr>
    </p:bg>
    <p:spTree>
      <p:nvGrpSpPr>
        <p:cNvPr id="1" name="Shape 1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8" name="Google Shape;1968;p7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1969" name="Google Shape;1969;p7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0" name="Google Shape;1970;p7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1" name="Google Shape;1971;p7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2" name="Google Shape;1972;p7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3" name="Google Shape;1973;p7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4" name="Google Shape;1974;p7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5" name="Google Shape;1975;p7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6" name="Google Shape;1976;p7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7" name="Google Shape;1977;p7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8" name="Google Shape;1978;p7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9" name="Google Shape;1979;p7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0" name="Google Shape;1980;p7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1" name="Google Shape;1981;p7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2" name="Google Shape;1982;p7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3" name="Google Shape;1983;p7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4" name="Google Shape;1984;p7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5" name="Google Shape;1985;p7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6" name="Google Shape;1986;p7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7" name="Google Shape;1987;p7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8" name="Google Shape;1988;p7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9" name="Google Shape;1989;p7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0" name="Google Shape;1990;p7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1" name="Google Shape;1991;p7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2" name="Google Shape;1992;p7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3" name="Google Shape;1993;p7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4" name="Google Shape;1994;p7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5" name="Google Shape;1995;p7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6" name="Google Shape;1996;p7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7" name="Google Shape;1997;p7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8" name="Google Shape;1998;p7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9" name="Google Shape;1999;p7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0" name="Google Shape;2000;p7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1" name="Google Shape;2001;p7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2" name="Google Shape;2002;p7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3" name="Google Shape;2003;p7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4" name="Google Shape;2004;p7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5" name="Google Shape;2005;p7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6" name="Google Shape;2006;p7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7" name="Google Shape;2007;p7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8" name="Google Shape;2008;p7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9" name="Google Shape;2009;p7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0" name="Google Shape;2010;p7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1" name="Google Shape;2011;p7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2" name="Google Shape;2012;p7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3" name="Google Shape;2013;p7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4" name="Google Shape;2014;p7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5" name="Google Shape;2015;p7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6" name="Google Shape;2016;p7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7" name="Google Shape;2017;p7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8" name="Google Shape;2018;p7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9" name="Google Shape;2019;p7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0" name="Google Shape;2020;p7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1" name="Google Shape;2021;p7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2" name="Google Shape;2022;p7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3" name="Google Shape;2023;p7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4" name="Google Shape;2024;p7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5" name="Google Shape;2025;p7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6" name="Google Shape;2026;p7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7" name="Google Shape;2027;p7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8" name="Google Shape;2028;p7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9" name="Google Shape;2029;p7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0" name="Google Shape;2030;p7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1" name="Google Shape;2031;p7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2" name="Google Shape;2032;p7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3" name="Google Shape;2033;p7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4" name="Google Shape;2034;p7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5" name="Google Shape;2035;p7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6" name="Google Shape;2036;p7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7" name="Google Shape;2037;p7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8" name="Google Shape;2038;p7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9" name="Google Shape;2039;p7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0" name="Google Shape;2040;p7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1" name="Google Shape;2041;p7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2" name="Google Shape;2042;p7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3" name="Google Shape;2043;p7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4" name="Google Shape;2044;p7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5" name="Google Shape;2045;p7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6" name="Google Shape;2046;p7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7" name="Google Shape;2047;p7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8" name="Google Shape;2048;p7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9" name="Google Shape;2049;p7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0" name="Google Shape;2050;p7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1" name="Google Shape;2051;p7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2" name="Google Shape;2052;p7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3" name="Google Shape;2053;p7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4" name="Google Shape;2054;p7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5" name="Google Shape;2055;p7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6" name="Google Shape;2056;p7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7" name="Google Shape;2057;p7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8" name="Google Shape;2058;p7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9" name="Google Shape;2059;p7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0" name="Google Shape;2060;p7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1" name="Google Shape;2061;p7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2" name="Google Shape;2062;p7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3" name="Google Shape;2063;p7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4" name="Google Shape;2064;p7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5" name="Google Shape;2065;p7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6" name="Google Shape;2066;p7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7" name="Google Shape;2067;p7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8" name="Google Shape;2068;p7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9" name="Google Shape;2069;p7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0" name="Google Shape;2070;p7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1" name="Google Shape;2071;p7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2" name="Google Shape;2072;p7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3" name="Google Shape;2073;p7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4" name="Google Shape;2074;p7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5" name="Google Shape;2075;p7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6" name="Google Shape;2076;p7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7" name="Google Shape;2077;p7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8" name="Google Shape;2078;p7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9" name="Google Shape;2079;p7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0" name="Google Shape;2080;p7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1" name="Google Shape;2081;p7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2" name="Google Shape;2082;p7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3" name="Google Shape;2083;p7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4" name="Google Shape;2084;p7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5" name="Google Shape;2085;p7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6" name="Google Shape;2086;p7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7" name="Google Shape;2087;p7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8" name="Google Shape;2088;p7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9" name="Google Shape;2089;p7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0" name="Google Shape;2090;p7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1" name="Google Shape;2091;p7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2" name="Google Shape;2092;p7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3" name="Google Shape;2093;p7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4" name="Google Shape;2094;p7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5" name="Google Shape;2095;p7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6" name="Google Shape;2096;p7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7" name="Google Shape;2097;p7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8" name="Google Shape;2098;p7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9" name="Google Shape;2099;p7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0" name="Google Shape;2100;p7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1" name="Google Shape;2101;p7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2" name="Google Shape;2102;p7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3" name="Google Shape;2103;p7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4" name="Google Shape;2104;p7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5" name="Google Shape;2105;p7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6" name="Google Shape;2106;p7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7" name="Google Shape;2107;p7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8" name="Google Shape;2108;p7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9" name="Google Shape;2109;p7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0" name="Google Shape;2110;p7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1" name="Google Shape;2111;p7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2" name="Google Shape;2112;p7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3" name="Google Shape;2113;p7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4" name="Google Shape;2114;p7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5" name="Google Shape;2115;p7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6" name="Google Shape;2116;p7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7" name="Google Shape;2117;p7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8" name="Google Shape;2118;p7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9" name="Google Shape;2119;p7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0" name="Google Shape;2120;p7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1" name="Google Shape;2121;p7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2" name="Google Shape;2122;p7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3" name="Google Shape;2123;p7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4" name="Google Shape;2124;p7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5" name="Google Shape;2125;p7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6" name="Google Shape;2126;p7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7" name="Google Shape;2127;p7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7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9" name="Google Shape;2129;p7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0" name="Google Shape;2130;p7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1" name="Google Shape;2131;p7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2" name="Google Shape;2132;p7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3" name="Google Shape;2133;p7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4" name="Google Shape;2134;p7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5" name="Google Shape;2135;p7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6" name="Google Shape;2136;p7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7" name="Google Shape;2137;p7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8" name="Google Shape;2138;p7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9" name="Google Shape;2139;p7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0" name="Google Shape;2140;p7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1" name="Google Shape;2141;p7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2" name="Google Shape;2142;p7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3" name="Google Shape;2143;p7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4" name="Google Shape;2144;p7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5" name="Google Shape;2145;p7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6" name="Google Shape;2146;p7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7" name="Google Shape;2147;p7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8" name="Google Shape;2148;p7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9" name="Google Shape;2149;p7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0" name="Google Shape;2150;p7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1" name="Google Shape;2151;p7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2" name="Google Shape;2152;p7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3" name="Google Shape;2153;p7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4" name="Google Shape;2154;p7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5" name="Google Shape;2155;p7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6" name="Google Shape;2156;p7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7" name="Google Shape;2157;p7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8" name="Google Shape;2158;p7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9" name="Google Shape;2159;p7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0" name="Google Shape;2160;p7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1" name="Google Shape;2161;p7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2" name="Google Shape;2162;p7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3" name="Google Shape;2163;p7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4" name="Google Shape;2164;p7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5" name="Google Shape;2165;p7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6" name="Google Shape;2166;p7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7" name="Google Shape;2167;p7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8" name="Google Shape;2168;p7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9" name="Google Shape;2169;p7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0" name="Google Shape;2170;p7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1" name="Google Shape;2171;p7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2" name="Google Shape;2172;p7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3" name="Google Shape;2173;p7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4" name="Google Shape;2174;p7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5" name="Google Shape;2175;p7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6" name="Google Shape;2176;p7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7" name="Google Shape;2177;p7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8" name="Google Shape;2178;p7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9" name="Google Shape;2179;p7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0" name="Google Shape;2180;p7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1" name="Google Shape;2181;p7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2" name="Google Shape;2182;p7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3" name="Google Shape;2183;p7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4" name="Google Shape;2184;p7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5" name="Google Shape;2185;p7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6" name="Google Shape;2186;p7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7" name="Google Shape;2187;p7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8" name="Google Shape;2188;p7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9" name="Google Shape;2189;p7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0" name="Google Shape;2190;p7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1" name="Google Shape;2191;p7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2" name="Google Shape;2192;p7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3" name="Google Shape;2193;p7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4" name="Google Shape;2194;p7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5" name="Google Shape;2195;p7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6" name="Google Shape;2196;p7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7" name="Google Shape;2197;p7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8" name="Google Shape;2198;p7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9" name="Google Shape;2199;p7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0" name="Google Shape;2200;p7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1" name="Google Shape;2201;p7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2" name="Google Shape;2202;p7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3" name="Google Shape;2203;p7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4" name="Google Shape;2204;p7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5" name="Google Shape;2205;p7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6" name="Google Shape;2206;p7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7" name="Google Shape;2207;p7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8" name="Google Shape;2208;p7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9" name="Google Shape;2209;p7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0" name="Google Shape;2210;p7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Google Shape;2211;p7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2" name="Google Shape;2212;p7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3" name="Google Shape;2213;p7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4" name="Google Shape;2214;p7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5" name="Google Shape;2215;p7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6" name="Google Shape;2216;p7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7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7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7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7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7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2" name="Google Shape;2222;p7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3" name="Google Shape;2223;p7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4" name="Google Shape;2224;p7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7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7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7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7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9" name="Google Shape;2229;p7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0" name="Google Shape;2230;p7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7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7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7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4" name="Google Shape;2234;p7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5" name="Google Shape;2235;p7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6" name="Google Shape;2236;p7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7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7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7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7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7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7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7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7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7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7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7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7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7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7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7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7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7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7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7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6" name="Google Shape;2256;p7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7" name="Google Shape;2257;p7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8" name="Google Shape;2258;p7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9" name="Google Shape;2259;p7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7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7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7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7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7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7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7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7" name="Google Shape;2267;p7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8" name="Google Shape;2268;p7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7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7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7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7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7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7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7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7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7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7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7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7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7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7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7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7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7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7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7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7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7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0" name="Google Shape;2290;p7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1" name="Google Shape;2291;p7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7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7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7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7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6" name="Google Shape;2296;p7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7" name="Google Shape;2297;p7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7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7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7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7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7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7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7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7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7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7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7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7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0" name="Google Shape;2310;p7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1" name="Google Shape;2311;p7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2" name="Google Shape;2312;p7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3" name="Google Shape;2313;p7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4" name="Google Shape;2314;p7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5" name="Google Shape;2315;p7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6" name="Google Shape;2316;p7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7" name="Google Shape;2317;p7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8" name="Google Shape;2318;p7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9" name="Google Shape;2319;p7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0" name="Google Shape;2320;p7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1" name="Google Shape;2321;p7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2" name="Google Shape;2322;p7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3" name="Google Shape;2323;p7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4" name="Google Shape;2324;p7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5" name="Google Shape;2325;p7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6" name="Google Shape;2326;p7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7" name="Google Shape;2327;p7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8" name="Google Shape;2328;p7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29" name="Google Shape;2329;p7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30" name="Google Shape;2330;p7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2331" name="Google Shape;2331;p7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2" name="Google Shape;2332;p7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3" name="Google Shape;2333;p7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4" name="Google Shape;2334;p7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5" name="Google Shape;2335;p7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6" name="Google Shape;2336;p7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7" name="Google Shape;2337;p7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8" name="Google Shape;2338;p7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9" name="Google Shape;2339;p7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0" name="Google Shape;2340;p7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1" name="Google Shape;2341;p7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2" name="Google Shape;2342;p7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3" name="Google Shape;2343;p7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4" name="Google Shape;2344;p7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5" name="Google Shape;2345;p7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6" name="Google Shape;2346;p7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7" name="Google Shape;2347;p7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8" name="Google Shape;2348;p7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49" name="Google Shape;2349;p7"/>
          <p:cNvSpPr txBox="1">
            <a:spLocks noGrp="1"/>
          </p:cNvSpPr>
          <p:nvPr>
            <p:ph type="title"/>
          </p:nvPr>
        </p:nvSpPr>
        <p:spPr>
          <a:xfrm>
            <a:off x="1270650" y="629375"/>
            <a:ext cx="7020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  <p:sp>
        <p:nvSpPr>
          <p:cNvPr id="2350" name="Google Shape;2350;p7"/>
          <p:cNvSpPr txBox="1">
            <a:spLocks noGrp="1"/>
          </p:cNvSpPr>
          <p:nvPr>
            <p:ph type="body" idx="1"/>
          </p:nvPr>
        </p:nvSpPr>
        <p:spPr>
          <a:xfrm>
            <a:off x="1270650" y="1202075"/>
            <a:ext cx="3301500" cy="3406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1"/>
        </a:solidFill>
        <a:effectLst/>
      </p:bgPr>
    </p:bg>
    <p:spTree>
      <p:nvGrpSpPr>
        <p:cNvPr id="1" name="Shape 2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2" name="Google Shape;2352;p8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2353" name="Google Shape;2353;p8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4" name="Google Shape;2354;p8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5" name="Google Shape;2355;p8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6" name="Google Shape;2356;p8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7" name="Google Shape;2357;p8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8" name="Google Shape;2358;p8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9" name="Google Shape;2359;p8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0" name="Google Shape;2360;p8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1" name="Google Shape;2361;p8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2" name="Google Shape;2362;p8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3" name="Google Shape;2363;p8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4" name="Google Shape;2364;p8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5" name="Google Shape;2365;p8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6" name="Google Shape;2366;p8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7" name="Google Shape;2367;p8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8" name="Google Shape;2368;p8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9" name="Google Shape;2369;p8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0" name="Google Shape;2370;p8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1" name="Google Shape;2371;p8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2" name="Google Shape;2372;p8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3" name="Google Shape;2373;p8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4" name="Google Shape;2374;p8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5" name="Google Shape;2375;p8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6" name="Google Shape;2376;p8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7" name="Google Shape;2377;p8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8" name="Google Shape;2378;p8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9" name="Google Shape;2379;p8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0" name="Google Shape;2380;p8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1" name="Google Shape;2381;p8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2" name="Google Shape;2382;p8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3" name="Google Shape;2383;p8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4" name="Google Shape;2384;p8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5" name="Google Shape;2385;p8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6" name="Google Shape;2386;p8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7" name="Google Shape;2387;p8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8" name="Google Shape;2388;p8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9" name="Google Shape;2389;p8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0" name="Google Shape;2390;p8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1" name="Google Shape;2391;p8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2" name="Google Shape;2392;p8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3" name="Google Shape;2393;p8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4" name="Google Shape;2394;p8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5" name="Google Shape;2395;p8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6" name="Google Shape;2396;p8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7" name="Google Shape;2397;p8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8" name="Google Shape;2398;p8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9" name="Google Shape;2399;p8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0" name="Google Shape;2400;p8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1" name="Google Shape;2401;p8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2" name="Google Shape;2402;p8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3" name="Google Shape;2403;p8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4" name="Google Shape;2404;p8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5" name="Google Shape;2405;p8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6" name="Google Shape;2406;p8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7" name="Google Shape;2407;p8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8" name="Google Shape;2408;p8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9" name="Google Shape;2409;p8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0" name="Google Shape;2410;p8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1" name="Google Shape;2411;p8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2" name="Google Shape;2412;p8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3" name="Google Shape;2413;p8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4" name="Google Shape;2414;p8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5" name="Google Shape;2415;p8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6" name="Google Shape;2416;p8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7" name="Google Shape;2417;p8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8" name="Google Shape;2418;p8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9" name="Google Shape;2419;p8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0" name="Google Shape;2420;p8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1" name="Google Shape;2421;p8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2" name="Google Shape;2422;p8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3" name="Google Shape;2423;p8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4" name="Google Shape;2424;p8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5" name="Google Shape;2425;p8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6" name="Google Shape;2426;p8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7" name="Google Shape;2427;p8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8" name="Google Shape;2428;p8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9" name="Google Shape;2429;p8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0" name="Google Shape;2430;p8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1" name="Google Shape;2431;p8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2" name="Google Shape;2432;p8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3" name="Google Shape;2433;p8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4" name="Google Shape;2434;p8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5" name="Google Shape;2435;p8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6" name="Google Shape;2436;p8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7" name="Google Shape;2437;p8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8" name="Google Shape;2438;p8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9" name="Google Shape;2439;p8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0" name="Google Shape;2440;p8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1" name="Google Shape;2441;p8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2" name="Google Shape;2442;p8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3" name="Google Shape;2443;p8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4" name="Google Shape;2444;p8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5" name="Google Shape;2445;p8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8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7" name="Google Shape;2447;p8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8" name="Google Shape;2448;p8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8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0" name="Google Shape;2450;p8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8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2" name="Google Shape;2452;p8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3" name="Google Shape;2453;p8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4" name="Google Shape;2454;p8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5" name="Google Shape;2455;p8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8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8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8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8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8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8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8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8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8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8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8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8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8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8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8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8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2" name="Google Shape;2472;p8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3" name="Google Shape;2473;p8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4" name="Google Shape;2474;p8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5" name="Google Shape;2475;p8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6" name="Google Shape;2476;p8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7" name="Google Shape;2477;p8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8" name="Google Shape;2478;p8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9" name="Google Shape;2479;p8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0" name="Google Shape;2480;p8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1" name="Google Shape;2481;p8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2" name="Google Shape;2482;p8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3" name="Google Shape;2483;p8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4" name="Google Shape;2484;p8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5" name="Google Shape;2485;p8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6" name="Google Shape;2486;p8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7" name="Google Shape;2487;p8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8" name="Google Shape;2488;p8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9" name="Google Shape;2489;p8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0" name="Google Shape;2490;p8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1" name="Google Shape;2491;p8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2" name="Google Shape;2492;p8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3" name="Google Shape;2493;p8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4" name="Google Shape;2494;p8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5" name="Google Shape;2495;p8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6" name="Google Shape;2496;p8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7" name="Google Shape;2497;p8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8" name="Google Shape;2498;p8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9" name="Google Shape;2499;p8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0" name="Google Shape;2500;p8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1" name="Google Shape;2501;p8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2" name="Google Shape;2502;p8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3" name="Google Shape;2503;p8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4" name="Google Shape;2504;p8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5" name="Google Shape;2505;p8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6" name="Google Shape;2506;p8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7" name="Google Shape;2507;p8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8" name="Google Shape;2508;p8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9" name="Google Shape;2509;p8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0" name="Google Shape;2510;p8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1" name="Google Shape;2511;p8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2" name="Google Shape;2512;p8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3" name="Google Shape;2513;p8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4" name="Google Shape;2514;p8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5" name="Google Shape;2515;p8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6" name="Google Shape;2516;p8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7" name="Google Shape;2517;p8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8" name="Google Shape;2518;p8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9" name="Google Shape;2519;p8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0" name="Google Shape;2520;p8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1" name="Google Shape;2521;p8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2" name="Google Shape;2522;p8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3" name="Google Shape;2523;p8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4" name="Google Shape;2524;p8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5" name="Google Shape;2525;p8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6" name="Google Shape;2526;p8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7" name="Google Shape;2527;p8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8" name="Google Shape;2528;p8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9" name="Google Shape;2529;p8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0" name="Google Shape;2530;p8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1" name="Google Shape;2531;p8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2" name="Google Shape;2532;p8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3" name="Google Shape;2533;p8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4" name="Google Shape;2534;p8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5" name="Google Shape;2535;p8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6" name="Google Shape;2536;p8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7" name="Google Shape;2537;p8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8" name="Google Shape;2538;p8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9" name="Google Shape;2539;p8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0" name="Google Shape;2540;p8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1" name="Google Shape;2541;p8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2" name="Google Shape;2542;p8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3" name="Google Shape;2543;p8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4" name="Google Shape;2544;p8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5" name="Google Shape;2545;p8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6" name="Google Shape;2546;p8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7" name="Google Shape;2547;p8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8" name="Google Shape;2548;p8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9" name="Google Shape;2549;p8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0" name="Google Shape;2550;p8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1" name="Google Shape;2551;p8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2" name="Google Shape;2552;p8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3" name="Google Shape;2553;p8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4" name="Google Shape;2554;p8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5" name="Google Shape;2555;p8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6" name="Google Shape;2556;p8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7" name="Google Shape;2557;p8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8" name="Google Shape;2558;p8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9" name="Google Shape;2559;p8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0" name="Google Shape;2560;p8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1" name="Google Shape;2561;p8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2" name="Google Shape;2562;p8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3" name="Google Shape;2563;p8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4" name="Google Shape;2564;p8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5" name="Google Shape;2565;p8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6" name="Google Shape;2566;p8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7" name="Google Shape;2567;p8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8" name="Google Shape;2568;p8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9" name="Google Shape;2569;p8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0" name="Google Shape;2570;p8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1" name="Google Shape;2571;p8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2" name="Google Shape;2572;p8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3" name="Google Shape;2573;p8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4" name="Google Shape;2574;p8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5" name="Google Shape;2575;p8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6" name="Google Shape;2576;p8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7" name="Google Shape;2577;p8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8" name="Google Shape;2578;p8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9" name="Google Shape;2579;p8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0" name="Google Shape;2580;p8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1" name="Google Shape;2581;p8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2" name="Google Shape;2582;p8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3" name="Google Shape;2583;p8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4" name="Google Shape;2584;p8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5" name="Google Shape;2585;p8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6" name="Google Shape;2586;p8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7" name="Google Shape;2587;p8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8" name="Google Shape;2588;p8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9" name="Google Shape;2589;p8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0" name="Google Shape;2590;p8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1" name="Google Shape;2591;p8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2" name="Google Shape;2592;p8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3" name="Google Shape;2593;p8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4" name="Google Shape;2594;p8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5" name="Google Shape;2595;p8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6" name="Google Shape;2596;p8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7" name="Google Shape;2597;p8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8" name="Google Shape;2598;p8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9" name="Google Shape;2599;p8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0" name="Google Shape;2600;p8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1" name="Google Shape;2601;p8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2" name="Google Shape;2602;p8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3" name="Google Shape;2603;p8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4" name="Google Shape;2604;p8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5" name="Google Shape;2605;p8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6" name="Google Shape;2606;p8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7" name="Google Shape;2607;p8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8" name="Google Shape;2608;p8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9" name="Google Shape;2609;p8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0" name="Google Shape;2610;p8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1" name="Google Shape;2611;p8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2" name="Google Shape;2612;p8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3" name="Google Shape;2613;p8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4" name="Google Shape;2614;p8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5" name="Google Shape;2615;p8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6" name="Google Shape;2616;p8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7" name="Google Shape;2617;p8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8" name="Google Shape;2618;p8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9" name="Google Shape;2619;p8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0" name="Google Shape;2620;p8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1" name="Google Shape;2621;p8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2" name="Google Shape;2622;p8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3" name="Google Shape;2623;p8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4" name="Google Shape;2624;p8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5" name="Google Shape;2625;p8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6" name="Google Shape;2626;p8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7" name="Google Shape;2627;p8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8" name="Google Shape;2628;p8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9" name="Google Shape;2629;p8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0" name="Google Shape;2630;p8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1" name="Google Shape;2631;p8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2" name="Google Shape;2632;p8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3" name="Google Shape;2633;p8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4" name="Google Shape;2634;p8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5" name="Google Shape;2635;p8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6" name="Google Shape;2636;p8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7" name="Google Shape;2637;p8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8" name="Google Shape;2638;p8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9" name="Google Shape;2639;p8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0" name="Google Shape;2640;p8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1" name="Google Shape;2641;p8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2" name="Google Shape;2642;p8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3" name="Google Shape;2643;p8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4" name="Google Shape;2644;p8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5" name="Google Shape;2645;p8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6" name="Google Shape;2646;p8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7" name="Google Shape;2647;p8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8" name="Google Shape;2648;p8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9" name="Google Shape;2649;p8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0" name="Google Shape;2650;p8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1" name="Google Shape;2651;p8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2" name="Google Shape;2652;p8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3" name="Google Shape;2653;p8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4" name="Google Shape;2654;p8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5" name="Google Shape;2655;p8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6" name="Google Shape;2656;p8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7" name="Google Shape;2657;p8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8" name="Google Shape;2658;p8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9" name="Google Shape;2659;p8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0" name="Google Shape;2660;p8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1" name="Google Shape;2661;p8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2" name="Google Shape;2662;p8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3" name="Google Shape;2663;p8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4" name="Google Shape;2664;p8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5" name="Google Shape;2665;p8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6" name="Google Shape;2666;p8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7" name="Google Shape;2667;p8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8" name="Google Shape;2668;p8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9" name="Google Shape;2669;p8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0" name="Google Shape;2670;p8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1" name="Google Shape;2671;p8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2" name="Google Shape;2672;p8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3" name="Google Shape;2673;p8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4" name="Google Shape;2674;p8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5" name="Google Shape;2675;p8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6" name="Google Shape;2676;p8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7" name="Google Shape;2677;p8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8" name="Google Shape;2678;p8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9" name="Google Shape;2679;p8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0" name="Google Shape;2680;p8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1" name="Google Shape;2681;p8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Google Shape;2682;p8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3" name="Google Shape;2683;p8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4" name="Google Shape;2684;p8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5" name="Google Shape;2685;p8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6" name="Google Shape;2686;p8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7" name="Google Shape;2687;p8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8" name="Google Shape;2688;p8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9" name="Google Shape;2689;p8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0" name="Google Shape;2690;p8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1" name="Google Shape;2691;p8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2" name="Google Shape;2692;p8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3" name="Google Shape;2693;p8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4" name="Google Shape;2694;p8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5" name="Google Shape;2695;p8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6" name="Google Shape;2696;p8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7" name="Google Shape;2697;p8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8" name="Google Shape;2698;p8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9" name="Google Shape;2699;p8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0" name="Google Shape;2700;p8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1" name="Google Shape;2701;p8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2" name="Google Shape;2702;p8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3" name="Google Shape;2703;p8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4" name="Google Shape;2704;p8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5" name="Google Shape;2705;p8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6" name="Google Shape;2706;p8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7" name="Google Shape;2707;p8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Google Shape;2708;p8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8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8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8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Google Shape;2712;p8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13" name="Google Shape;2713;p8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14" name="Google Shape;2714;p8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2715" name="Google Shape;2715;p8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6" name="Google Shape;2716;p8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7" name="Google Shape;2717;p8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Google Shape;2718;p8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Google Shape;2719;p8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Google Shape;2720;p8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Google Shape;2721;p8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2" name="Google Shape;2722;p8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3" name="Google Shape;2723;p8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4" name="Google Shape;2724;p8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Google Shape;2725;p8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Google Shape;2726;p8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Google Shape;2727;p8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8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8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8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8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8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33" name="Google Shape;2733;p8"/>
          <p:cNvSpPr txBox="1">
            <a:spLocks noGrp="1"/>
          </p:cNvSpPr>
          <p:nvPr>
            <p:ph type="title"/>
          </p:nvPr>
        </p:nvSpPr>
        <p:spPr>
          <a:xfrm>
            <a:off x="1388100" y="1307100"/>
            <a:ext cx="63678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lt1"/>
        </a:solidFill>
        <a:effectLst/>
      </p:bgPr>
    </p:bg>
    <p:spTree>
      <p:nvGrpSpPr>
        <p:cNvPr id="1" name="Shape 2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35" name="Google Shape;2735;p9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2736" name="Google Shape;2736;p9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7" name="Google Shape;2737;p9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8" name="Google Shape;2738;p9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9" name="Google Shape;2739;p9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0" name="Google Shape;2740;p9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1" name="Google Shape;2741;p9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2" name="Google Shape;2742;p9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3" name="Google Shape;2743;p9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4" name="Google Shape;2744;p9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5" name="Google Shape;2745;p9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6" name="Google Shape;2746;p9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7" name="Google Shape;2747;p9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8" name="Google Shape;2748;p9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9" name="Google Shape;2749;p9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0" name="Google Shape;2750;p9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1" name="Google Shape;2751;p9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2" name="Google Shape;2752;p9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3" name="Google Shape;2753;p9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4" name="Google Shape;2754;p9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5" name="Google Shape;2755;p9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6" name="Google Shape;2756;p9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7" name="Google Shape;2757;p9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8" name="Google Shape;2758;p9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9" name="Google Shape;2759;p9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0" name="Google Shape;2760;p9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1" name="Google Shape;2761;p9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2" name="Google Shape;2762;p9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3" name="Google Shape;2763;p9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4" name="Google Shape;2764;p9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5" name="Google Shape;2765;p9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6" name="Google Shape;2766;p9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7" name="Google Shape;2767;p9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8" name="Google Shape;2768;p9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9" name="Google Shape;2769;p9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0" name="Google Shape;2770;p9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1" name="Google Shape;2771;p9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2" name="Google Shape;2772;p9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3" name="Google Shape;2773;p9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4" name="Google Shape;2774;p9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5" name="Google Shape;2775;p9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6" name="Google Shape;2776;p9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7" name="Google Shape;2777;p9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8" name="Google Shape;2778;p9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9" name="Google Shape;2779;p9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0" name="Google Shape;2780;p9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1" name="Google Shape;2781;p9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2" name="Google Shape;2782;p9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3" name="Google Shape;2783;p9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4" name="Google Shape;2784;p9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5" name="Google Shape;2785;p9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6" name="Google Shape;2786;p9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7" name="Google Shape;2787;p9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8" name="Google Shape;2788;p9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9" name="Google Shape;2789;p9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0" name="Google Shape;2790;p9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1" name="Google Shape;2791;p9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2" name="Google Shape;2792;p9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3" name="Google Shape;2793;p9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4" name="Google Shape;2794;p9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5" name="Google Shape;2795;p9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6" name="Google Shape;2796;p9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7" name="Google Shape;2797;p9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8" name="Google Shape;2798;p9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9" name="Google Shape;2799;p9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0" name="Google Shape;2800;p9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1" name="Google Shape;2801;p9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2" name="Google Shape;2802;p9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3" name="Google Shape;2803;p9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4" name="Google Shape;2804;p9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5" name="Google Shape;2805;p9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6" name="Google Shape;2806;p9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7" name="Google Shape;2807;p9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8" name="Google Shape;2808;p9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9" name="Google Shape;2809;p9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0" name="Google Shape;2810;p9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1" name="Google Shape;2811;p9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2" name="Google Shape;2812;p9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3" name="Google Shape;2813;p9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4" name="Google Shape;2814;p9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5" name="Google Shape;2815;p9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6" name="Google Shape;2816;p9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7" name="Google Shape;2817;p9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8" name="Google Shape;2818;p9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9" name="Google Shape;2819;p9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0" name="Google Shape;2820;p9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1" name="Google Shape;2821;p9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2" name="Google Shape;2822;p9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3" name="Google Shape;2823;p9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4" name="Google Shape;2824;p9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5" name="Google Shape;2825;p9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6" name="Google Shape;2826;p9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7" name="Google Shape;2827;p9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8" name="Google Shape;2828;p9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9" name="Google Shape;2829;p9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0" name="Google Shape;2830;p9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1" name="Google Shape;2831;p9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2" name="Google Shape;2832;p9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3" name="Google Shape;2833;p9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4" name="Google Shape;2834;p9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5" name="Google Shape;2835;p9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6" name="Google Shape;2836;p9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7" name="Google Shape;2837;p9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8" name="Google Shape;2838;p9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9" name="Google Shape;2839;p9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0" name="Google Shape;2840;p9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1" name="Google Shape;2841;p9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2" name="Google Shape;2842;p9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3" name="Google Shape;2843;p9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4" name="Google Shape;2844;p9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5" name="Google Shape;2845;p9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6" name="Google Shape;2846;p9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7" name="Google Shape;2847;p9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8" name="Google Shape;2848;p9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9" name="Google Shape;2849;p9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0" name="Google Shape;2850;p9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1" name="Google Shape;2851;p9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2" name="Google Shape;2852;p9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3" name="Google Shape;2853;p9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4" name="Google Shape;2854;p9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5" name="Google Shape;2855;p9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6" name="Google Shape;2856;p9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7" name="Google Shape;2857;p9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8" name="Google Shape;2858;p9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9" name="Google Shape;2859;p9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0" name="Google Shape;2860;p9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1" name="Google Shape;2861;p9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2" name="Google Shape;2862;p9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3" name="Google Shape;2863;p9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4" name="Google Shape;2864;p9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5" name="Google Shape;2865;p9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6" name="Google Shape;2866;p9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7" name="Google Shape;2867;p9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8" name="Google Shape;2868;p9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9" name="Google Shape;2869;p9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0" name="Google Shape;2870;p9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1" name="Google Shape;2871;p9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2" name="Google Shape;2872;p9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3" name="Google Shape;2873;p9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4" name="Google Shape;2874;p9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5" name="Google Shape;2875;p9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6" name="Google Shape;2876;p9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7" name="Google Shape;2877;p9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8" name="Google Shape;2878;p9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9" name="Google Shape;2879;p9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0" name="Google Shape;2880;p9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1" name="Google Shape;2881;p9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2" name="Google Shape;2882;p9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3" name="Google Shape;2883;p9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4" name="Google Shape;2884;p9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5" name="Google Shape;2885;p9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6" name="Google Shape;2886;p9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7" name="Google Shape;2887;p9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8" name="Google Shape;2888;p9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9" name="Google Shape;2889;p9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9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9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9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3" name="Google Shape;2893;p9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4" name="Google Shape;2894;p9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9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9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9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8" name="Google Shape;2898;p9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9" name="Google Shape;2899;p9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0" name="Google Shape;2900;p9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9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9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9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9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9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9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7" name="Google Shape;2907;p9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8" name="Google Shape;2908;p9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9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9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9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9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9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4" name="Google Shape;2914;p9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5" name="Google Shape;2915;p9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6" name="Google Shape;2916;p9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7" name="Google Shape;2917;p9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8" name="Google Shape;2918;p9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9" name="Google Shape;2919;p9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0" name="Google Shape;2920;p9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1" name="Google Shape;2921;p9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2" name="Google Shape;2922;p9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3" name="Google Shape;2923;p9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4" name="Google Shape;2924;p9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5" name="Google Shape;2925;p9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6" name="Google Shape;2926;p9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7" name="Google Shape;2927;p9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8" name="Google Shape;2928;p9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9" name="Google Shape;2929;p9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0" name="Google Shape;2930;p9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1" name="Google Shape;2931;p9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2" name="Google Shape;2932;p9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3" name="Google Shape;2933;p9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4" name="Google Shape;2934;p9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5" name="Google Shape;2935;p9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6" name="Google Shape;2936;p9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7" name="Google Shape;2937;p9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8" name="Google Shape;2938;p9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9" name="Google Shape;2939;p9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0" name="Google Shape;2940;p9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1" name="Google Shape;2941;p9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2" name="Google Shape;2942;p9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3" name="Google Shape;2943;p9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4" name="Google Shape;2944;p9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5" name="Google Shape;2945;p9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6" name="Google Shape;2946;p9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7" name="Google Shape;2947;p9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8" name="Google Shape;2948;p9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9" name="Google Shape;2949;p9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Google Shape;2950;p9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Google Shape;2951;p9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Google Shape;2952;p9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2953;p9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2954;p9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2955;p9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2956;p9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Google Shape;2957;p9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9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9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9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2961;p9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2962;p9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9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9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9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9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2967;p9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2968;p9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2969;p9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2970;p9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2971;p9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2972;p9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2973;p9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2974;p9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2975;p9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2976;p9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2977;p9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9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9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2980;p9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2981;p9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2982;p9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Google Shape;2983;p9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Google Shape;2984;p9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5" name="Google Shape;2985;p9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6" name="Google Shape;2986;p9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7" name="Google Shape;2987;p9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8" name="Google Shape;2988;p9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9" name="Google Shape;2989;p9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0" name="Google Shape;2990;p9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1" name="Google Shape;2991;p9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2" name="Google Shape;2992;p9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3" name="Google Shape;2993;p9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4" name="Google Shape;2994;p9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5" name="Google Shape;2995;p9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6" name="Google Shape;2996;p9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7" name="Google Shape;2997;p9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8" name="Google Shape;2998;p9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9" name="Google Shape;2999;p9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0" name="Google Shape;3000;p9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1" name="Google Shape;3001;p9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2" name="Google Shape;3002;p9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3" name="Google Shape;3003;p9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4" name="Google Shape;3004;p9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5" name="Google Shape;3005;p9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6" name="Google Shape;3006;p9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7" name="Google Shape;3007;p9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8" name="Google Shape;3008;p9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9" name="Google Shape;3009;p9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0" name="Google Shape;3010;p9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1" name="Google Shape;3011;p9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2" name="Google Shape;3012;p9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3" name="Google Shape;3013;p9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4" name="Google Shape;3014;p9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5" name="Google Shape;3015;p9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6" name="Google Shape;3016;p9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7" name="Google Shape;3017;p9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8" name="Google Shape;3018;p9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9" name="Google Shape;3019;p9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0" name="Google Shape;3020;p9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1" name="Google Shape;3021;p9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2" name="Google Shape;3022;p9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3" name="Google Shape;3023;p9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4" name="Google Shape;3024;p9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5" name="Google Shape;3025;p9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6" name="Google Shape;3026;p9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9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028;p9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029;p9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9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9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9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9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9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9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9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9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9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9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9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9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9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043;p9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044;p9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045;p9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9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9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9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9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9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9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9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9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9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055;p9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056;p9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057;p9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058;p9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Google Shape;3059;p9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Google Shape;3060;p9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Google Shape;3061;p9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Google Shape;3062;p9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Google Shape;3063;p9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4" name="Google Shape;3064;p9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Google Shape;3065;p9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6" name="Google Shape;3066;p9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7" name="Google Shape;3067;p9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9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069;p9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Google Shape;3070;p9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Google Shape;3071;p9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2" name="Google Shape;3072;p9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Google Shape;3073;p9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Google Shape;3074;p9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5" name="Google Shape;3075;p9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6" name="Google Shape;3076;p9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7" name="Google Shape;3077;p9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8" name="Google Shape;3078;p9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9" name="Google Shape;3079;p9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0" name="Google Shape;3080;p9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1" name="Google Shape;3081;p9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2" name="Google Shape;3082;p9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3" name="Google Shape;3083;p9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4" name="Google Shape;3084;p9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5" name="Google Shape;3085;p9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6" name="Google Shape;3086;p9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7" name="Google Shape;3087;p9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8" name="Google Shape;3088;p9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9" name="Google Shape;3089;p9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0" name="Google Shape;3090;p9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1" name="Google Shape;3091;p9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2" name="Google Shape;3092;p9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3" name="Google Shape;3093;p9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4" name="Google Shape;3094;p9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5" name="Google Shape;3095;p9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96" name="Google Shape;3096;p9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97" name="Google Shape;3097;p9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3098" name="Google Shape;3098;p9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9" name="Google Shape;3099;p9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0" name="Google Shape;3100;p9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1" name="Google Shape;3101;p9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2" name="Google Shape;3102;p9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3" name="Google Shape;3103;p9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4" name="Google Shape;3104;p9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5" name="Google Shape;3105;p9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6" name="Google Shape;3106;p9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7" name="Google Shape;3107;p9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8" name="Google Shape;3108;p9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9" name="Google Shape;3109;p9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0" name="Google Shape;3110;p9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1" name="Google Shape;3111;p9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2" name="Google Shape;3112;p9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3" name="Google Shape;3113;p9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4" name="Google Shape;3114;p9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5" name="Google Shape;3115;p9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16" name="Google Shape;3116;p9"/>
          <p:cNvSpPr txBox="1">
            <a:spLocks noGrp="1"/>
          </p:cNvSpPr>
          <p:nvPr>
            <p:ph type="title"/>
          </p:nvPr>
        </p:nvSpPr>
        <p:spPr>
          <a:xfrm>
            <a:off x="1747800" y="1924800"/>
            <a:ext cx="5648400" cy="129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117" name="Google Shape;3117;p9"/>
          <p:cNvSpPr/>
          <p:nvPr/>
        </p:nvSpPr>
        <p:spPr>
          <a:xfrm>
            <a:off x="8428900" y="1041975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7"/>
                </a:cubicBezTo>
                <a:lnTo>
                  <a:pt x="5749" y="5752"/>
                </a:lnTo>
                <a:cubicBezTo>
                  <a:pt x="5749" y="2576"/>
                  <a:pt x="3176" y="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8" name="Google Shape;3118;p9"/>
          <p:cNvSpPr/>
          <p:nvPr/>
        </p:nvSpPr>
        <p:spPr>
          <a:xfrm>
            <a:off x="8428900" y="2620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0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9" name="Google Shape;3119;p9"/>
          <p:cNvSpPr/>
          <p:nvPr/>
        </p:nvSpPr>
        <p:spPr>
          <a:xfrm>
            <a:off x="8428900" y="18119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0"/>
                </a:moveTo>
                <a:lnTo>
                  <a:pt x="0" y="25897"/>
                </a:lnTo>
                <a:cubicBezTo>
                  <a:pt x="3176" y="25897"/>
                  <a:pt x="5749" y="23320"/>
                  <a:pt x="5749" y="20147"/>
                </a:cubicBezTo>
                <a:lnTo>
                  <a:pt x="5749" y="5749"/>
                </a:lnTo>
                <a:cubicBezTo>
                  <a:pt x="5749" y="2574"/>
                  <a:pt x="3176" y="0"/>
                  <a:pt x="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0" name="Google Shape;3120;p9"/>
          <p:cNvSpPr/>
          <p:nvPr/>
        </p:nvSpPr>
        <p:spPr>
          <a:xfrm>
            <a:off x="8428900" y="3454000"/>
            <a:ext cx="143750" cy="647425"/>
          </a:xfrm>
          <a:custGeom>
            <a:avLst/>
            <a:gdLst/>
            <a:ahLst/>
            <a:cxnLst/>
            <a:rect l="l" t="t" r="r" b="b"/>
            <a:pathLst>
              <a:path w="5750" h="25897" extrusionOk="0">
                <a:moveTo>
                  <a:pt x="0" y="1"/>
                </a:moveTo>
                <a:lnTo>
                  <a:pt x="0" y="25897"/>
                </a:lnTo>
                <a:cubicBezTo>
                  <a:pt x="3176" y="25897"/>
                  <a:pt x="5749" y="23323"/>
                  <a:pt x="5749" y="20148"/>
                </a:cubicBezTo>
                <a:lnTo>
                  <a:pt x="5749" y="5752"/>
                </a:lnTo>
                <a:cubicBezTo>
                  <a:pt x="5749" y="2577"/>
                  <a:pt x="3176" y="1"/>
                  <a:pt x="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1" name="Google Shape;3121;p9"/>
          <p:cNvSpPr/>
          <p:nvPr/>
        </p:nvSpPr>
        <p:spPr>
          <a:xfrm rot="-900008">
            <a:off x="1818499" y="4153738"/>
            <a:ext cx="585793" cy="623413"/>
          </a:xfrm>
          <a:custGeom>
            <a:avLst/>
            <a:gdLst/>
            <a:ahLst/>
            <a:cxnLst/>
            <a:rect l="l" t="t" r="r" b="b"/>
            <a:pathLst>
              <a:path w="27269" h="29017" extrusionOk="0">
                <a:moveTo>
                  <a:pt x="22507" y="0"/>
                </a:moveTo>
                <a:cubicBezTo>
                  <a:pt x="21719" y="0"/>
                  <a:pt x="20932" y="201"/>
                  <a:pt x="20248" y="603"/>
                </a:cubicBezTo>
                <a:cubicBezTo>
                  <a:pt x="20101" y="684"/>
                  <a:pt x="19960" y="774"/>
                  <a:pt x="19827" y="877"/>
                </a:cubicBezTo>
                <a:cubicBezTo>
                  <a:pt x="19689" y="973"/>
                  <a:pt x="19562" y="1080"/>
                  <a:pt x="19439" y="1195"/>
                </a:cubicBezTo>
                <a:cubicBezTo>
                  <a:pt x="19306" y="1313"/>
                  <a:pt x="19214" y="1408"/>
                  <a:pt x="19117" y="1505"/>
                </a:cubicBezTo>
                <a:lnTo>
                  <a:pt x="18821" y="1800"/>
                </a:lnTo>
                <a:lnTo>
                  <a:pt x="17642" y="2975"/>
                </a:lnTo>
                <a:lnTo>
                  <a:pt x="8210" y="12373"/>
                </a:lnTo>
                <a:lnTo>
                  <a:pt x="3494" y="17071"/>
                </a:lnTo>
                <a:lnTo>
                  <a:pt x="2315" y="18246"/>
                </a:lnTo>
                <a:lnTo>
                  <a:pt x="1721" y="18842"/>
                </a:lnTo>
                <a:cubicBezTo>
                  <a:pt x="1504" y="19073"/>
                  <a:pt x="1291" y="19311"/>
                  <a:pt x="1110" y="19576"/>
                </a:cubicBezTo>
                <a:cubicBezTo>
                  <a:pt x="744" y="20099"/>
                  <a:pt x="454" y="20675"/>
                  <a:pt x="267" y="21287"/>
                </a:cubicBezTo>
                <a:cubicBezTo>
                  <a:pt x="86" y="21900"/>
                  <a:pt x="1" y="22538"/>
                  <a:pt x="13" y="23174"/>
                </a:cubicBezTo>
                <a:cubicBezTo>
                  <a:pt x="35" y="24451"/>
                  <a:pt x="496" y="25713"/>
                  <a:pt x="1281" y="26719"/>
                </a:cubicBezTo>
                <a:cubicBezTo>
                  <a:pt x="1679" y="27216"/>
                  <a:pt x="2146" y="27657"/>
                  <a:pt x="2675" y="28015"/>
                </a:cubicBezTo>
                <a:cubicBezTo>
                  <a:pt x="3210" y="28365"/>
                  <a:pt x="3798" y="28634"/>
                  <a:pt x="4413" y="28805"/>
                </a:cubicBezTo>
                <a:cubicBezTo>
                  <a:pt x="4924" y="28947"/>
                  <a:pt x="5453" y="29016"/>
                  <a:pt x="5983" y="29016"/>
                </a:cubicBezTo>
                <a:cubicBezTo>
                  <a:pt x="6728" y="29016"/>
                  <a:pt x="7474" y="28878"/>
                  <a:pt x="8170" y="28610"/>
                </a:cubicBezTo>
                <a:cubicBezTo>
                  <a:pt x="8765" y="28375"/>
                  <a:pt x="9319" y="28045"/>
                  <a:pt x="9814" y="27642"/>
                </a:cubicBezTo>
                <a:lnTo>
                  <a:pt x="10170" y="27323"/>
                </a:lnTo>
                <a:cubicBezTo>
                  <a:pt x="10285" y="27216"/>
                  <a:pt x="10371" y="27125"/>
                  <a:pt x="10472" y="27025"/>
                </a:cubicBezTo>
                <a:lnTo>
                  <a:pt x="11063" y="26437"/>
                </a:lnTo>
                <a:lnTo>
                  <a:pt x="20495" y="17039"/>
                </a:lnTo>
                <a:cubicBezTo>
                  <a:pt x="21385" y="16152"/>
                  <a:pt x="21860" y="15184"/>
                  <a:pt x="21554" y="14878"/>
                </a:cubicBezTo>
                <a:cubicBezTo>
                  <a:pt x="21491" y="14814"/>
                  <a:pt x="21400" y="14784"/>
                  <a:pt x="21287" y="14784"/>
                </a:cubicBezTo>
                <a:cubicBezTo>
                  <a:pt x="20852" y="14784"/>
                  <a:pt x="20096" y="15227"/>
                  <a:pt x="19389" y="15931"/>
                </a:cubicBezTo>
                <a:lnTo>
                  <a:pt x="9957" y="25329"/>
                </a:lnTo>
                <a:lnTo>
                  <a:pt x="9369" y="25916"/>
                </a:lnTo>
                <a:cubicBezTo>
                  <a:pt x="9272" y="26009"/>
                  <a:pt x="9166" y="26121"/>
                  <a:pt x="9079" y="26200"/>
                </a:cubicBezTo>
                <a:lnTo>
                  <a:pt x="8814" y="26439"/>
                </a:lnTo>
                <a:cubicBezTo>
                  <a:pt x="8448" y="26735"/>
                  <a:pt x="8041" y="26978"/>
                  <a:pt x="7603" y="27152"/>
                </a:cubicBezTo>
                <a:cubicBezTo>
                  <a:pt x="7090" y="27349"/>
                  <a:pt x="6538" y="27451"/>
                  <a:pt x="5987" y="27451"/>
                </a:cubicBezTo>
                <a:cubicBezTo>
                  <a:pt x="5595" y="27451"/>
                  <a:pt x="5204" y="27399"/>
                  <a:pt x="4826" y="27294"/>
                </a:cubicBezTo>
                <a:cubicBezTo>
                  <a:pt x="4373" y="27166"/>
                  <a:pt x="3939" y="26970"/>
                  <a:pt x="3544" y="26715"/>
                </a:cubicBezTo>
                <a:cubicBezTo>
                  <a:pt x="3154" y="26449"/>
                  <a:pt x="2808" y="26121"/>
                  <a:pt x="2512" y="25753"/>
                </a:cubicBezTo>
                <a:cubicBezTo>
                  <a:pt x="1935" y="25011"/>
                  <a:pt x="1591" y="24083"/>
                  <a:pt x="1577" y="23138"/>
                </a:cubicBezTo>
                <a:cubicBezTo>
                  <a:pt x="1570" y="22667"/>
                  <a:pt x="1633" y="22194"/>
                  <a:pt x="1764" y="21743"/>
                </a:cubicBezTo>
                <a:cubicBezTo>
                  <a:pt x="1902" y="21291"/>
                  <a:pt x="2118" y="20866"/>
                  <a:pt x="2387" y="20480"/>
                </a:cubicBezTo>
                <a:cubicBezTo>
                  <a:pt x="2520" y="20285"/>
                  <a:pt x="2677" y="20110"/>
                  <a:pt x="2838" y="19937"/>
                </a:cubicBezTo>
                <a:lnTo>
                  <a:pt x="3418" y="19355"/>
                </a:lnTo>
                <a:lnTo>
                  <a:pt x="4597" y="18180"/>
                </a:lnTo>
                <a:lnTo>
                  <a:pt x="9313" y="13480"/>
                </a:lnTo>
                <a:lnTo>
                  <a:pt x="18747" y="4082"/>
                </a:lnTo>
                <a:lnTo>
                  <a:pt x="19926" y="2907"/>
                </a:lnTo>
                <a:lnTo>
                  <a:pt x="20220" y="2615"/>
                </a:lnTo>
                <a:cubicBezTo>
                  <a:pt x="20318" y="2515"/>
                  <a:pt x="20421" y="2412"/>
                  <a:pt x="20497" y="2348"/>
                </a:cubicBezTo>
                <a:cubicBezTo>
                  <a:pt x="20576" y="2273"/>
                  <a:pt x="20660" y="2201"/>
                  <a:pt x="20751" y="2140"/>
                </a:cubicBezTo>
                <a:cubicBezTo>
                  <a:pt x="20836" y="2070"/>
                  <a:pt x="20930" y="2014"/>
                  <a:pt x="21027" y="1961"/>
                </a:cubicBezTo>
                <a:cubicBezTo>
                  <a:pt x="21473" y="1696"/>
                  <a:pt x="21990" y="1565"/>
                  <a:pt x="22507" y="1565"/>
                </a:cubicBezTo>
                <a:cubicBezTo>
                  <a:pt x="22870" y="1565"/>
                  <a:pt x="23232" y="1629"/>
                  <a:pt x="23570" y="1758"/>
                </a:cubicBezTo>
                <a:cubicBezTo>
                  <a:pt x="24397" y="2056"/>
                  <a:pt x="25065" y="2764"/>
                  <a:pt x="25342" y="3593"/>
                </a:cubicBezTo>
                <a:cubicBezTo>
                  <a:pt x="25634" y="4424"/>
                  <a:pt x="25517" y="5384"/>
                  <a:pt x="25051" y="6128"/>
                </a:cubicBezTo>
                <a:cubicBezTo>
                  <a:pt x="24938" y="6315"/>
                  <a:pt x="24797" y="6486"/>
                  <a:pt x="24646" y="6647"/>
                </a:cubicBezTo>
                <a:lnTo>
                  <a:pt x="24063" y="7229"/>
                </a:lnTo>
                <a:lnTo>
                  <a:pt x="22884" y="8404"/>
                </a:lnTo>
                <a:lnTo>
                  <a:pt x="20526" y="10752"/>
                </a:lnTo>
                <a:lnTo>
                  <a:pt x="15811" y="15452"/>
                </a:lnTo>
                <a:lnTo>
                  <a:pt x="11095" y="20150"/>
                </a:lnTo>
                <a:lnTo>
                  <a:pt x="10506" y="20739"/>
                </a:lnTo>
                <a:cubicBezTo>
                  <a:pt x="10283" y="20961"/>
                  <a:pt x="10170" y="21073"/>
                  <a:pt x="10011" y="21174"/>
                </a:cubicBezTo>
                <a:cubicBezTo>
                  <a:pt x="9754" y="21340"/>
                  <a:pt x="9447" y="21423"/>
                  <a:pt x="9141" y="21423"/>
                </a:cubicBezTo>
                <a:cubicBezTo>
                  <a:pt x="9072" y="21423"/>
                  <a:pt x="9004" y="21419"/>
                  <a:pt x="8936" y="21411"/>
                </a:cubicBezTo>
                <a:cubicBezTo>
                  <a:pt x="8184" y="21331"/>
                  <a:pt x="7552" y="20653"/>
                  <a:pt x="7524" y="19898"/>
                </a:cubicBezTo>
                <a:cubicBezTo>
                  <a:pt x="7500" y="19524"/>
                  <a:pt x="7607" y="19142"/>
                  <a:pt x="7834" y="18846"/>
                </a:cubicBezTo>
                <a:cubicBezTo>
                  <a:pt x="7858" y="18806"/>
                  <a:pt x="7890" y="18770"/>
                  <a:pt x="7922" y="18737"/>
                </a:cubicBezTo>
                <a:cubicBezTo>
                  <a:pt x="7951" y="18701"/>
                  <a:pt x="7979" y="18667"/>
                  <a:pt x="8035" y="18611"/>
                </a:cubicBezTo>
                <a:lnTo>
                  <a:pt x="8325" y="18313"/>
                </a:lnTo>
                <a:lnTo>
                  <a:pt x="8906" y="17717"/>
                </a:lnTo>
                <a:lnTo>
                  <a:pt x="11224" y="15333"/>
                </a:lnTo>
                <a:lnTo>
                  <a:pt x="15864" y="10561"/>
                </a:lnTo>
                <a:cubicBezTo>
                  <a:pt x="16739" y="9661"/>
                  <a:pt x="17200" y="8685"/>
                  <a:pt x="16894" y="8380"/>
                </a:cubicBezTo>
                <a:cubicBezTo>
                  <a:pt x="16832" y="8319"/>
                  <a:pt x="16743" y="8290"/>
                  <a:pt x="16633" y="8290"/>
                </a:cubicBezTo>
                <a:cubicBezTo>
                  <a:pt x="16201" y="8290"/>
                  <a:pt x="15448" y="8744"/>
                  <a:pt x="14749" y="9464"/>
                </a:cubicBezTo>
                <a:lnTo>
                  <a:pt x="10105" y="14239"/>
                </a:lnTo>
                <a:lnTo>
                  <a:pt x="7784" y="16627"/>
                </a:lnTo>
                <a:lnTo>
                  <a:pt x="7204" y="17224"/>
                </a:lnTo>
                <a:lnTo>
                  <a:pt x="6914" y="17522"/>
                </a:lnTo>
                <a:cubicBezTo>
                  <a:pt x="6870" y="17566"/>
                  <a:pt x="6806" y="17635"/>
                  <a:pt x="6745" y="17705"/>
                </a:cubicBezTo>
                <a:cubicBezTo>
                  <a:pt x="6685" y="17774"/>
                  <a:pt x="6625" y="17844"/>
                  <a:pt x="6574" y="17920"/>
                </a:cubicBezTo>
                <a:cubicBezTo>
                  <a:pt x="6130" y="18510"/>
                  <a:pt x="5916" y="19262"/>
                  <a:pt x="5963" y="19993"/>
                </a:cubicBezTo>
                <a:cubicBezTo>
                  <a:pt x="6005" y="20725"/>
                  <a:pt x="6307" y="21448"/>
                  <a:pt x="6816" y="21979"/>
                </a:cubicBezTo>
                <a:cubicBezTo>
                  <a:pt x="7313" y="22514"/>
                  <a:pt x="8009" y="22878"/>
                  <a:pt x="8739" y="22963"/>
                </a:cubicBezTo>
                <a:cubicBezTo>
                  <a:pt x="8873" y="22981"/>
                  <a:pt x="9009" y="22989"/>
                  <a:pt x="9144" y="22989"/>
                </a:cubicBezTo>
                <a:cubicBezTo>
                  <a:pt x="9743" y="22989"/>
                  <a:pt x="10342" y="22822"/>
                  <a:pt x="10848" y="22496"/>
                </a:cubicBezTo>
                <a:cubicBezTo>
                  <a:pt x="11003" y="22395"/>
                  <a:pt x="11152" y="22287"/>
                  <a:pt x="11286" y="22162"/>
                </a:cubicBezTo>
                <a:cubicBezTo>
                  <a:pt x="11439" y="22025"/>
                  <a:pt x="11502" y="21951"/>
                  <a:pt x="11612" y="21848"/>
                </a:cubicBezTo>
                <a:lnTo>
                  <a:pt x="12200" y="21260"/>
                </a:lnTo>
                <a:lnTo>
                  <a:pt x="16916" y="16562"/>
                </a:lnTo>
                <a:lnTo>
                  <a:pt x="21632" y="11862"/>
                </a:lnTo>
                <a:lnTo>
                  <a:pt x="23990" y="9514"/>
                </a:lnTo>
                <a:lnTo>
                  <a:pt x="25169" y="8339"/>
                </a:lnTo>
                <a:lnTo>
                  <a:pt x="25763" y="7742"/>
                </a:lnTo>
                <a:cubicBezTo>
                  <a:pt x="25994" y="7502"/>
                  <a:pt x="26206" y="7241"/>
                  <a:pt x="26381" y="6955"/>
                </a:cubicBezTo>
                <a:cubicBezTo>
                  <a:pt x="27093" y="5816"/>
                  <a:pt x="27268" y="4360"/>
                  <a:pt x="26825" y="3092"/>
                </a:cubicBezTo>
                <a:cubicBezTo>
                  <a:pt x="26397" y="1820"/>
                  <a:pt x="25389" y="758"/>
                  <a:pt x="24125" y="295"/>
                </a:cubicBezTo>
                <a:cubicBezTo>
                  <a:pt x="23609" y="98"/>
                  <a:pt x="23058" y="0"/>
                  <a:pt x="2250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22" name="Google Shape;3122;p9"/>
          <p:cNvGrpSpPr/>
          <p:nvPr/>
        </p:nvGrpSpPr>
        <p:grpSpPr>
          <a:xfrm>
            <a:off x="6340450" y="4088531"/>
            <a:ext cx="1055760" cy="753780"/>
            <a:chOff x="3308425" y="649500"/>
            <a:chExt cx="947975" cy="676825"/>
          </a:xfrm>
        </p:grpSpPr>
        <p:sp>
          <p:nvSpPr>
            <p:cNvPr id="3123" name="Google Shape;3123;p9"/>
            <p:cNvSpPr/>
            <p:nvPr/>
          </p:nvSpPr>
          <p:spPr>
            <a:xfrm>
              <a:off x="3308425" y="649500"/>
              <a:ext cx="947975" cy="676275"/>
            </a:xfrm>
            <a:custGeom>
              <a:avLst/>
              <a:gdLst/>
              <a:ahLst/>
              <a:cxnLst/>
              <a:rect l="l" t="t" r="r" b="b"/>
              <a:pathLst>
                <a:path w="37919" h="27051" extrusionOk="0">
                  <a:moveTo>
                    <a:pt x="12816" y="19976"/>
                  </a:moveTo>
                  <a:cubicBezTo>
                    <a:pt x="12818" y="19976"/>
                    <a:pt x="12821" y="19976"/>
                    <a:pt x="12824" y="19976"/>
                  </a:cubicBezTo>
                  <a:lnTo>
                    <a:pt x="12824" y="19976"/>
                  </a:lnTo>
                  <a:cubicBezTo>
                    <a:pt x="12815" y="19979"/>
                    <a:pt x="12808" y="19979"/>
                    <a:pt x="12804" y="19979"/>
                  </a:cubicBezTo>
                  <a:cubicBezTo>
                    <a:pt x="12796" y="19979"/>
                    <a:pt x="12800" y="19976"/>
                    <a:pt x="12816" y="19976"/>
                  </a:cubicBezTo>
                  <a:close/>
                  <a:moveTo>
                    <a:pt x="23205" y="24113"/>
                  </a:moveTo>
                  <a:cubicBezTo>
                    <a:pt x="23209" y="24113"/>
                    <a:pt x="23211" y="24115"/>
                    <a:pt x="23210" y="24120"/>
                  </a:cubicBezTo>
                  <a:cubicBezTo>
                    <a:pt x="23210" y="24121"/>
                    <a:pt x="23207" y="24122"/>
                    <a:pt x="23199" y="24122"/>
                  </a:cubicBezTo>
                  <a:cubicBezTo>
                    <a:pt x="23195" y="24122"/>
                    <a:pt x="23190" y="24121"/>
                    <a:pt x="23183" y="24121"/>
                  </a:cubicBezTo>
                  <a:lnTo>
                    <a:pt x="23183" y="24121"/>
                  </a:lnTo>
                  <a:cubicBezTo>
                    <a:pt x="23192" y="24116"/>
                    <a:pt x="23200" y="24113"/>
                    <a:pt x="23205" y="24113"/>
                  </a:cubicBezTo>
                  <a:close/>
                  <a:moveTo>
                    <a:pt x="36242" y="1377"/>
                  </a:moveTo>
                  <a:cubicBezTo>
                    <a:pt x="35424" y="2822"/>
                    <a:pt x="34606" y="4266"/>
                    <a:pt x="33786" y="5709"/>
                  </a:cubicBezTo>
                  <a:cubicBezTo>
                    <a:pt x="31759" y="9274"/>
                    <a:pt x="29728" y="12836"/>
                    <a:pt x="27681" y="16390"/>
                  </a:cubicBezTo>
                  <a:cubicBezTo>
                    <a:pt x="26227" y="18914"/>
                    <a:pt x="24824" y="21495"/>
                    <a:pt x="23229" y="23934"/>
                  </a:cubicBezTo>
                  <a:cubicBezTo>
                    <a:pt x="23191" y="23992"/>
                    <a:pt x="23148" y="24050"/>
                    <a:pt x="23106" y="24108"/>
                  </a:cubicBezTo>
                  <a:lnTo>
                    <a:pt x="23106" y="24108"/>
                  </a:lnTo>
                  <a:cubicBezTo>
                    <a:pt x="23088" y="24104"/>
                    <a:pt x="23067" y="24099"/>
                    <a:pt x="23044" y="24092"/>
                  </a:cubicBezTo>
                  <a:cubicBezTo>
                    <a:pt x="22905" y="24054"/>
                    <a:pt x="22768" y="24012"/>
                    <a:pt x="22633" y="23962"/>
                  </a:cubicBezTo>
                  <a:cubicBezTo>
                    <a:pt x="22302" y="23842"/>
                    <a:pt x="21982" y="23692"/>
                    <a:pt x="21664" y="23540"/>
                  </a:cubicBezTo>
                  <a:cubicBezTo>
                    <a:pt x="19793" y="22645"/>
                    <a:pt x="18001" y="21587"/>
                    <a:pt x="16189" y="20578"/>
                  </a:cubicBezTo>
                  <a:cubicBezTo>
                    <a:pt x="15443" y="20163"/>
                    <a:pt x="14697" y="19740"/>
                    <a:pt x="13928" y="19365"/>
                  </a:cubicBezTo>
                  <a:cubicBezTo>
                    <a:pt x="13607" y="19207"/>
                    <a:pt x="13229" y="18985"/>
                    <a:pt x="12857" y="18985"/>
                  </a:cubicBezTo>
                  <a:cubicBezTo>
                    <a:pt x="12737" y="18985"/>
                    <a:pt x="12617" y="19009"/>
                    <a:pt x="12500" y="19066"/>
                  </a:cubicBezTo>
                  <a:cubicBezTo>
                    <a:pt x="12209" y="19207"/>
                    <a:pt x="11959" y="19472"/>
                    <a:pt x="11729" y="19693"/>
                  </a:cubicBezTo>
                  <a:cubicBezTo>
                    <a:pt x="11318" y="20094"/>
                    <a:pt x="10928" y="20513"/>
                    <a:pt x="10534" y="20928"/>
                  </a:cubicBezTo>
                  <a:cubicBezTo>
                    <a:pt x="9428" y="22101"/>
                    <a:pt x="8325" y="23277"/>
                    <a:pt x="7166" y="24400"/>
                  </a:cubicBezTo>
                  <a:cubicBezTo>
                    <a:pt x="6929" y="24629"/>
                    <a:pt x="6690" y="24856"/>
                    <a:pt x="6448" y="25080"/>
                  </a:cubicBezTo>
                  <a:lnTo>
                    <a:pt x="6448" y="25080"/>
                  </a:lnTo>
                  <a:cubicBezTo>
                    <a:pt x="7055" y="22855"/>
                    <a:pt x="7613" y="20617"/>
                    <a:pt x="8177" y="18381"/>
                  </a:cubicBezTo>
                  <a:cubicBezTo>
                    <a:pt x="8331" y="17766"/>
                    <a:pt x="8727" y="16974"/>
                    <a:pt x="8278" y="16415"/>
                  </a:cubicBezTo>
                  <a:cubicBezTo>
                    <a:pt x="7575" y="15537"/>
                    <a:pt x="6292" y="15010"/>
                    <a:pt x="5320" y="14501"/>
                  </a:cubicBezTo>
                  <a:cubicBezTo>
                    <a:pt x="4122" y="13870"/>
                    <a:pt x="2890" y="13287"/>
                    <a:pt x="1708" y="12620"/>
                  </a:cubicBezTo>
                  <a:lnTo>
                    <a:pt x="1708" y="12620"/>
                  </a:lnTo>
                  <a:cubicBezTo>
                    <a:pt x="6998" y="10932"/>
                    <a:pt x="12278" y="9210"/>
                    <a:pt x="17556" y="7490"/>
                  </a:cubicBezTo>
                  <a:cubicBezTo>
                    <a:pt x="23048" y="5699"/>
                    <a:pt x="28536" y="3904"/>
                    <a:pt x="34026" y="2105"/>
                  </a:cubicBezTo>
                  <a:cubicBezTo>
                    <a:pt x="34765" y="1863"/>
                    <a:pt x="35503" y="1620"/>
                    <a:pt x="36242" y="1377"/>
                  </a:cubicBezTo>
                  <a:close/>
                  <a:moveTo>
                    <a:pt x="37319" y="0"/>
                  </a:moveTo>
                  <a:cubicBezTo>
                    <a:pt x="37273" y="0"/>
                    <a:pt x="37225" y="7"/>
                    <a:pt x="37176" y="23"/>
                  </a:cubicBezTo>
                  <a:cubicBezTo>
                    <a:pt x="33967" y="1077"/>
                    <a:pt x="30757" y="2128"/>
                    <a:pt x="27546" y="3179"/>
                  </a:cubicBezTo>
                  <a:cubicBezTo>
                    <a:pt x="21382" y="5195"/>
                    <a:pt x="15218" y="7209"/>
                    <a:pt x="9047" y="9209"/>
                  </a:cubicBezTo>
                  <a:cubicBezTo>
                    <a:pt x="6184" y="10137"/>
                    <a:pt x="3319" y="11064"/>
                    <a:pt x="452" y="11976"/>
                  </a:cubicBezTo>
                  <a:lnTo>
                    <a:pt x="452" y="11976"/>
                  </a:lnTo>
                  <a:cubicBezTo>
                    <a:pt x="371" y="11985"/>
                    <a:pt x="297" y="12018"/>
                    <a:pt x="233" y="12067"/>
                  </a:cubicBezTo>
                  <a:lnTo>
                    <a:pt x="233" y="12067"/>
                  </a:lnTo>
                  <a:cubicBezTo>
                    <a:pt x="111" y="12148"/>
                    <a:pt x="46" y="12272"/>
                    <a:pt x="28" y="12402"/>
                  </a:cubicBezTo>
                  <a:lnTo>
                    <a:pt x="28" y="12402"/>
                  </a:lnTo>
                  <a:cubicBezTo>
                    <a:pt x="0" y="12540"/>
                    <a:pt x="26" y="12688"/>
                    <a:pt x="128" y="12807"/>
                  </a:cubicBezTo>
                  <a:lnTo>
                    <a:pt x="128" y="12807"/>
                  </a:lnTo>
                  <a:cubicBezTo>
                    <a:pt x="180" y="12878"/>
                    <a:pt x="249" y="12934"/>
                    <a:pt x="332" y="12964"/>
                  </a:cubicBezTo>
                  <a:lnTo>
                    <a:pt x="332" y="12964"/>
                  </a:lnTo>
                  <a:cubicBezTo>
                    <a:pt x="1532" y="13711"/>
                    <a:pt x="2813" y="14326"/>
                    <a:pt x="4069" y="14970"/>
                  </a:cubicBezTo>
                  <a:cubicBezTo>
                    <a:pt x="5152" y="15529"/>
                    <a:pt x="6416" y="16055"/>
                    <a:pt x="7339" y="16873"/>
                  </a:cubicBezTo>
                  <a:cubicBezTo>
                    <a:pt x="7383" y="16913"/>
                    <a:pt x="7435" y="16989"/>
                    <a:pt x="7487" y="17027"/>
                  </a:cubicBezTo>
                  <a:lnTo>
                    <a:pt x="7487" y="17027"/>
                  </a:lnTo>
                  <a:cubicBezTo>
                    <a:pt x="7393" y="17359"/>
                    <a:pt x="7319" y="17699"/>
                    <a:pt x="7235" y="18033"/>
                  </a:cubicBezTo>
                  <a:cubicBezTo>
                    <a:pt x="6913" y="19321"/>
                    <a:pt x="6584" y="20606"/>
                    <a:pt x="6254" y="21891"/>
                  </a:cubicBezTo>
                  <a:cubicBezTo>
                    <a:pt x="5860" y="23410"/>
                    <a:pt x="5464" y="24931"/>
                    <a:pt x="5034" y="26439"/>
                  </a:cubicBezTo>
                  <a:cubicBezTo>
                    <a:pt x="4930" y="26803"/>
                    <a:pt x="5214" y="27050"/>
                    <a:pt x="5517" y="27050"/>
                  </a:cubicBezTo>
                  <a:cubicBezTo>
                    <a:pt x="5639" y="27050"/>
                    <a:pt x="5763" y="27011"/>
                    <a:pt x="5866" y="26924"/>
                  </a:cubicBezTo>
                  <a:cubicBezTo>
                    <a:pt x="8247" y="24910"/>
                    <a:pt x="10227" y="22525"/>
                    <a:pt x="12464" y="20370"/>
                  </a:cubicBezTo>
                  <a:cubicBezTo>
                    <a:pt x="12589" y="20250"/>
                    <a:pt x="12713" y="20123"/>
                    <a:pt x="12852" y="20018"/>
                  </a:cubicBezTo>
                  <a:cubicBezTo>
                    <a:pt x="12863" y="20009"/>
                    <a:pt x="12877" y="19999"/>
                    <a:pt x="12890" y="19990"/>
                  </a:cubicBezTo>
                  <a:lnTo>
                    <a:pt x="12890" y="19990"/>
                  </a:lnTo>
                  <a:cubicBezTo>
                    <a:pt x="12900" y="19993"/>
                    <a:pt x="12910" y="19997"/>
                    <a:pt x="12921" y="20001"/>
                  </a:cubicBezTo>
                  <a:cubicBezTo>
                    <a:pt x="13088" y="20068"/>
                    <a:pt x="13031" y="20039"/>
                    <a:pt x="13176" y="20106"/>
                  </a:cubicBezTo>
                  <a:cubicBezTo>
                    <a:pt x="13893" y="20437"/>
                    <a:pt x="14584" y="20827"/>
                    <a:pt x="15275" y="21210"/>
                  </a:cubicBezTo>
                  <a:cubicBezTo>
                    <a:pt x="17105" y="22224"/>
                    <a:pt x="18913" y="23285"/>
                    <a:pt x="20786" y="24217"/>
                  </a:cubicBezTo>
                  <a:cubicBezTo>
                    <a:pt x="21424" y="24535"/>
                    <a:pt x="22098" y="24897"/>
                    <a:pt x="22800" y="25057"/>
                  </a:cubicBezTo>
                  <a:cubicBezTo>
                    <a:pt x="22930" y="25087"/>
                    <a:pt x="23053" y="25105"/>
                    <a:pt x="23169" y="25105"/>
                  </a:cubicBezTo>
                  <a:cubicBezTo>
                    <a:pt x="23448" y="25105"/>
                    <a:pt x="23685" y="25004"/>
                    <a:pt x="23880" y="24741"/>
                  </a:cubicBezTo>
                  <a:cubicBezTo>
                    <a:pt x="24388" y="24059"/>
                    <a:pt x="24801" y="23292"/>
                    <a:pt x="25237" y="22563"/>
                  </a:cubicBezTo>
                  <a:cubicBezTo>
                    <a:pt x="26092" y="21124"/>
                    <a:pt x="26933" y="19677"/>
                    <a:pt x="27771" y="18227"/>
                  </a:cubicBezTo>
                  <a:cubicBezTo>
                    <a:pt x="29844" y="14642"/>
                    <a:pt x="31898" y="11043"/>
                    <a:pt x="33946" y="7443"/>
                  </a:cubicBezTo>
                  <a:cubicBezTo>
                    <a:pt x="35191" y="5254"/>
                    <a:pt x="36493" y="3084"/>
                    <a:pt x="37679" y="860"/>
                  </a:cubicBezTo>
                  <a:cubicBezTo>
                    <a:pt x="37698" y="826"/>
                    <a:pt x="37717" y="790"/>
                    <a:pt x="37738" y="754"/>
                  </a:cubicBezTo>
                  <a:cubicBezTo>
                    <a:pt x="37919" y="436"/>
                    <a:pt x="37673" y="0"/>
                    <a:pt x="373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4" name="Google Shape;3124;p9"/>
            <p:cNvSpPr/>
            <p:nvPr/>
          </p:nvSpPr>
          <p:spPr>
            <a:xfrm>
              <a:off x="3492300" y="863350"/>
              <a:ext cx="474450" cy="278325"/>
            </a:xfrm>
            <a:custGeom>
              <a:avLst/>
              <a:gdLst/>
              <a:ahLst/>
              <a:cxnLst/>
              <a:rect l="l" t="t" r="r" b="b"/>
              <a:pathLst>
                <a:path w="18978" h="11133" extrusionOk="0">
                  <a:moveTo>
                    <a:pt x="18335" y="1"/>
                  </a:moveTo>
                  <a:cubicBezTo>
                    <a:pt x="18285" y="1"/>
                    <a:pt x="18233" y="10"/>
                    <a:pt x="18179" y="31"/>
                  </a:cubicBezTo>
                  <a:cubicBezTo>
                    <a:pt x="15036" y="1249"/>
                    <a:pt x="11985" y="2675"/>
                    <a:pt x="8954" y="4143"/>
                  </a:cubicBezTo>
                  <a:cubicBezTo>
                    <a:pt x="6184" y="5485"/>
                    <a:pt x="3415" y="6829"/>
                    <a:pt x="534" y="7916"/>
                  </a:cubicBezTo>
                  <a:cubicBezTo>
                    <a:pt x="1" y="8116"/>
                    <a:pt x="152" y="8911"/>
                    <a:pt x="623" y="8911"/>
                  </a:cubicBezTo>
                  <a:cubicBezTo>
                    <a:pt x="678" y="8911"/>
                    <a:pt x="737" y="8900"/>
                    <a:pt x="799" y="8877"/>
                  </a:cubicBezTo>
                  <a:cubicBezTo>
                    <a:pt x="5885" y="6960"/>
                    <a:pt x="10658" y="4331"/>
                    <a:pt x="15633" y="2155"/>
                  </a:cubicBezTo>
                  <a:lnTo>
                    <a:pt x="15633" y="2155"/>
                  </a:lnTo>
                  <a:cubicBezTo>
                    <a:pt x="12206" y="4952"/>
                    <a:pt x="8533" y="7433"/>
                    <a:pt x="5160" y="10303"/>
                  </a:cubicBezTo>
                  <a:cubicBezTo>
                    <a:pt x="4776" y="10629"/>
                    <a:pt x="5131" y="11132"/>
                    <a:pt x="5535" y="11132"/>
                  </a:cubicBezTo>
                  <a:cubicBezTo>
                    <a:pt x="5646" y="11132"/>
                    <a:pt x="5760" y="11095"/>
                    <a:pt x="5863" y="11007"/>
                  </a:cubicBezTo>
                  <a:cubicBezTo>
                    <a:pt x="10016" y="7474"/>
                    <a:pt x="14621" y="4533"/>
                    <a:pt x="18664" y="863"/>
                  </a:cubicBezTo>
                  <a:cubicBezTo>
                    <a:pt x="18977" y="577"/>
                    <a:pt x="18723" y="1"/>
                    <a:pt x="183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5" name="Google Shape;3125;p9"/>
            <p:cNvSpPr/>
            <p:nvPr/>
          </p:nvSpPr>
          <p:spPr>
            <a:xfrm>
              <a:off x="3428775" y="1197550"/>
              <a:ext cx="352850" cy="128775"/>
            </a:xfrm>
            <a:custGeom>
              <a:avLst/>
              <a:gdLst/>
              <a:ahLst/>
              <a:cxnLst/>
              <a:rect l="l" t="t" r="r" b="b"/>
              <a:pathLst>
                <a:path w="14114" h="5151" extrusionOk="0">
                  <a:moveTo>
                    <a:pt x="13430" y="0"/>
                  </a:moveTo>
                  <a:cubicBezTo>
                    <a:pt x="13384" y="0"/>
                    <a:pt x="13335" y="7"/>
                    <a:pt x="13283" y="21"/>
                  </a:cubicBezTo>
                  <a:cubicBezTo>
                    <a:pt x="8994" y="1241"/>
                    <a:pt x="4865" y="2969"/>
                    <a:pt x="568" y="4169"/>
                  </a:cubicBezTo>
                  <a:cubicBezTo>
                    <a:pt x="1" y="4328"/>
                    <a:pt x="175" y="5151"/>
                    <a:pt x="688" y="5151"/>
                  </a:cubicBezTo>
                  <a:cubicBezTo>
                    <a:pt x="734" y="5151"/>
                    <a:pt x="782" y="5144"/>
                    <a:pt x="833" y="5130"/>
                  </a:cubicBezTo>
                  <a:cubicBezTo>
                    <a:pt x="5131" y="3929"/>
                    <a:pt x="9260" y="2202"/>
                    <a:pt x="13549" y="982"/>
                  </a:cubicBezTo>
                  <a:cubicBezTo>
                    <a:pt x="14113" y="822"/>
                    <a:pt x="13940" y="0"/>
                    <a:pt x="134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26" name="Google Shape;3126;p9"/>
          <p:cNvSpPr/>
          <p:nvPr/>
        </p:nvSpPr>
        <p:spPr>
          <a:xfrm>
            <a:off x="7725050" y="845325"/>
            <a:ext cx="146125" cy="136975"/>
          </a:xfrm>
          <a:custGeom>
            <a:avLst/>
            <a:gdLst/>
            <a:ahLst/>
            <a:cxnLst/>
            <a:rect l="l" t="t" r="r" b="b"/>
            <a:pathLst>
              <a:path w="5845" h="5479" extrusionOk="0">
                <a:moveTo>
                  <a:pt x="3075" y="4462"/>
                </a:moveTo>
                <a:cubicBezTo>
                  <a:pt x="3073" y="4462"/>
                  <a:pt x="3072" y="4463"/>
                  <a:pt x="3071" y="4463"/>
                </a:cubicBezTo>
                <a:lnTo>
                  <a:pt x="3071" y="4463"/>
                </a:lnTo>
                <a:cubicBezTo>
                  <a:pt x="3072" y="4463"/>
                  <a:pt x="3073" y="4462"/>
                  <a:pt x="3075" y="4462"/>
                </a:cubicBezTo>
                <a:close/>
                <a:moveTo>
                  <a:pt x="3051" y="4466"/>
                </a:moveTo>
                <a:cubicBezTo>
                  <a:pt x="3036" y="4468"/>
                  <a:pt x="3030" y="4469"/>
                  <a:pt x="3030" y="4469"/>
                </a:cubicBezTo>
                <a:cubicBezTo>
                  <a:pt x="3030" y="4469"/>
                  <a:pt x="3040" y="4467"/>
                  <a:pt x="3051" y="4466"/>
                </a:cubicBezTo>
                <a:close/>
                <a:moveTo>
                  <a:pt x="3032" y="988"/>
                </a:moveTo>
                <a:cubicBezTo>
                  <a:pt x="3081" y="988"/>
                  <a:pt x="3130" y="990"/>
                  <a:pt x="3180" y="993"/>
                </a:cubicBezTo>
                <a:cubicBezTo>
                  <a:pt x="3209" y="995"/>
                  <a:pt x="3237" y="997"/>
                  <a:pt x="3266" y="999"/>
                </a:cubicBezTo>
                <a:cubicBezTo>
                  <a:pt x="3274" y="999"/>
                  <a:pt x="3280" y="999"/>
                  <a:pt x="3284" y="1000"/>
                </a:cubicBezTo>
                <a:lnTo>
                  <a:pt x="3284" y="1000"/>
                </a:lnTo>
                <a:cubicBezTo>
                  <a:pt x="3395" y="1021"/>
                  <a:pt x="3505" y="1046"/>
                  <a:pt x="3612" y="1081"/>
                </a:cubicBezTo>
                <a:cubicBezTo>
                  <a:pt x="3641" y="1090"/>
                  <a:pt x="3709" y="1119"/>
                  <a:pt x="3711" y="1119"/>
                </a:cubicBezTo>
                <a:cubicBezTo>
                  <a:pt x="3712" y="1119"/>
                  <a:pt x="3702" y="1114"/>
                  <a:pt x="3673" y="1100"/>
                </a:cubicBezTo>
                <a:lnTo>
                  <a:pt x="3673" y="1100"/>
                </a:lnTo>
                <a:cubicBezTo>
                  <a:pt x="3730" y="1125"/>
                  <a:pt x="3787" y="1153"/>
                  <a:pt x="3841" y="1184"/>
                </a:cubicBezTo>
                <a:cubicBezTo>
                  <a:pt x="3883" y="1208"/>
                  <a:pt x="3923" y="1235"/>
                  <a:pt x="3966" y="1262"/>
                </a:cubicBezTo>
                <a:cubicBezTo>
                  <a:pt x="3985" y="1274"/>
                  <a:pt x="3997" y="1281"/>
                  <a:pt x="4005" y="1285"/>
                </a:cubicBezTo>
                <a:lnTo>
                  <a:pt x="4005" y="1285"/>
                </a:lnTo>
                <a:cubicBezTo>
                  <a:pt x="4007" y="1287"/>
                  <a:pt x="4009" y="1289"/>
                  <a:pt x="4012" y="1292"/>
                </a:cubicBezTo>
                <a:cubicBezTo>
                  <a:pt x="4096" y="1368"/>
                  <a:pt x="4181" y="1443"/>
                  <a:pt x="4254" y="1530"/>
                </a:cubicBezTo>
                <a:cubicBezTo>
                  <a:pt x="4264" y="1542"/>
                  <a:pt x="4273" y="1553"/>
                  <a:pt x="4283" y="1565"/>
                </a:cubicBezTo>
                <a:lnTo>
                  <a:pt x="4283" y="1565"/>
                </a:lnTo>
                <a:cubicBezTo>
                  <a:pt x="4284" y="1566"/>
                  <a:pt x="4285" y="1568"/>
                  <a:pt x="4286" y="1570"/>
                </a:cubicBezTo>
                <a:cubicBezTo>
                  <a:pt x="4315" y="1614"/>
                  <a:pt x="4347" y="1656"/>
                  <a:pt x="4374" y="1703"/>
                </a:cubicBezTo>
                <a:cubicBezTo>
                  <a:pt x="4400" y="1743"/>
                  <a:pt x="4423" y="1785"/>
                  <a:pt x="4444" y="1827"/>
                </a:cubicBezTo>
                <a:cubicBezTo>
                  <a:pt x="4458" y="1852"/>
                  <a:pt x="4499" y="1948"/>
                  <a:pt x="4501" y="1948"/>
                </a:cubicBezTo>
                <a:cubicBezTo>
                  <a:pt x="4501" y="1948"/>
                  <a:pt x="4497" y="1936"/>
                  <a:pt x="4484" y="1903"/>
                </a:cubicBezTo>
                <a:lnTo>
                  <a:pt x="4484" y="1903"/>
                </a:lnTo>
                <a:cubicBezTo>
                  <a:pt x="4520" y="1991"/>
                  <a:pt x="4551" y="2082"/>
                  <a:pt x="4577" y="2174"/>
                </a:cubicBezTo>
                <a:cubicBezTo>
                  <a:pt x="4589" y="2221"/>
                  <a:pt x="4600" y="2267"/>
                  <a:pt x="4610" y="2314"/>
                </a:cubicBezTo>
                <a:cubicBezTo>
                  <a:pt x="4616" y="2344"/>
                  <a:pt x="4628" y="2444"/>
                  <a:pt x="4630" y="2444"/>
                </a:cubicBezTo>
                <a:cubicBezTo>
                  <a:pt x="4631" y="2444"/>
                  <a:pt x="4630" y="2431"/>
                  <a:pt x="4627" y="2396"/>
                </a:cubicBezTo>
                <a:lnTo>
                  <a:pt x="4627" y="2396"/>
                </a:lnTo>
                <a:cubicBezTo>
                  <a:pt x="4636" y="2497"/>
                  <a:pt x="4644" y="2600"/>
                  <a:pt x="4644" y="2703"/>
                </a:cubicBezTo>
                <a:cubicBezTo>
                  <a:pt x="4642" y="2756"/>
                  <a:pt x="4642" y="2811"/>
                  <a:pt x="4638" y="2865"/>
                </a:cubicBezTo>
                <a:cubicBezTo>
                  <a:pt x="4636" y="2887"/>
                  <a:pt x="4632" y="2911"/>
                  <a:pt x="4631" y="2933"/>
                </a:cubicBezTo>
                <a:lnTo>
                  <a:pt x="4631" y="2933"/>
                </a:lnTo>
                <a:cubicBezTo>
                  <a:pt x="4631" y="2933"/>
                  <a:pt x="4631" y="2933"/>
                  <a:pt x="4631" y="2933"/>
                </a:cubicBezTo>
                <a:cubicBezTo>
                  <a:pt x="4614" y="3034"/>
                  <a:pt x="4596" y="3135"/>
                  <a:pt x="4566" y="3234"/>
                </a:cubicBezTo>
                <a:cubicBezTo>
                  <a:pt x="4553" y="3280"/>
                  <a:pt x="4537" y="3327"/>
                  <a:pt x="4522" y="3373"/>
                </a:cubicBezTo>
                <a:cubicBezTo>
                  <a:pt x="4513" y="3396"/>
                  <a:pt x="4503" y="3417"/>
                  <a:pt x="4497" y="3441"/>
                </a:cubicBezTo>
                <a:cubicBezTo>
                  <a:pt x="4496" y="3441"/>
                  <a:pt x="4496" y="3441"/>
                  <a:pt x="4496" y="3441"/>
                </a:cubicBezTo>
                <a:lnTo>
                  <a:pt x="4496" y="3441"/>
                </a:lnTo>
                <a:cubicBezTo>
                  <a:pt x="4494" y="3445"/>
                  <a:pt x="4491" y="3450"/>
                  <a:pt x="4488" y="3455"/>
                </a:cubicBezTo>
                <a:cubicBezTo>
                  <a:pt x="4440" y="3542"/>
                  <a:pt x="4400" y="3630"/>
                  <a:pt x="4347" y="3712"/>
                </a:cubicBezTo>
                <a:cubicBezTo>
                  <a:pt x="4337" y="3727"/>
                  <a:pt x="4283" y="3802"/>
                  <a:pt x="4272" y="3820"/>
                </a:cubicBezTo>
                <a:lnTo>
                  <a:pt x="4272" y="3820"/>
                </a:lnTo>
                <a:cubicBezTo>
                  <a:pt x="4267" y="3826"/>
                  <a:pt x="4263" y="3832"/>
                  <a:pt x="4261" y="3835"/>
                </a:cubicBezTo>
                <a:cubicBezTo>
                  <a:pt x="4235" y="3862"/>
                  <a:pt x="4210" y="3891"/>
                  <a:pt x="4185" y="3919"/>
                </a:cubicBezTo>
                <a:cubicBezTo>
                  <a:pt x="4151" y="3955"/>
                  <a:pt x="4115" y="3990"/>
                  <a:pt x="4077" y="4024"/>
                </a:cubicBezTo>
                <a:cubicBezTo>
                  <a:pt x="4063" y="4037"/>
                  <a:pt x="3977" y="4106"/>
                  <a:pt x="3981" y="4106"/>
                </a:cubicBezTo>
                <a:cubicBezTo>
                  <a:pt x="3982" y="4106"/>
                  <a:pt x="3992" y="4099"/>
                  <a:pt x="4016" y="4081"/>
                </a:cubicBezTo>
                <a:lnTo>
                  <a:pt x="4016" y="4081"/>
                </a:lnTo>
                <a:cubicBezTo>
                  <a:pt x="3919" y="4153"/>
                  <a:pt x="3818" y="4216"/>
                  <a:pt x="3713" y="4271"/>
                </a:cubicBezTo>
                <a:cubicBezTo>
                  <a:pt x="3692" y="4282"/>
                  <a:pt x="3605" y="4320"/>
                  <a:pt x="3609" y="4320"/>
                </a:cubicBezTo>
                <a:cubicBezTo>
                  <a:pt x="3609" y="4320"/>
                  <a:pt x="3609" y="4320"/>
                  <a:pt x="3611" y="4319"/>
                </a:cubicBezTo>
                <a:lnTo>
                  <a:pt x="3611" y="4319"/>
                </a:lnTo>
                <a:cubicBezTo>
                  <a:pt x="3569" y="4335"/>
                  <a:pt x="3527" y="4350"/>
                  <a:pt x="3483" y="4365"/>
                </a:cubicBezTo>
                <a:cubicBezTo>
                  <a:pt x="3353" y="4408"/>
                  <a:pt x="3218" y="4437"/>
                  <a:pt x="3083" y="4460"/>
                </a:cubicBezTo>
                <a:cubicBezTo>
                  <a:pt x="3075" y="4462"/>
                  <a:pt x="3068" y="4463"/>
                  <a:pt x="3062" y="4464"/>
                </a:cubicBezTo>
                <a:lnTo>
                  <a:pt x="3062" y="4464"/>
                </a:lnTo>
                <a:cubicBezTo>
                  <a:pt x="3028" y="4467"/>
                  <a:pt x="2994" y="4471"/>
                  <a:pt x="2959" y="4473"/>
                </a:cubicBezTo>
                <a:cubicBezTo>
                  <a:pt x="2900" y="4477"/>
                  <a:pt x="2841" y="4481"/>
                  <a:pt x="2782" y="4481"/>
                </a:cubicBezTo>
                <a:cubicBezTo>
                  <a:pt x="2718" y="4481"/>
                  <a:pt x="2653" y="4479"/>
                  <a:pt x="2590" y="4475"/>
                </a:cubicBezTo>
                <a:cubicBezTo>
                  <a:pt x="2563" y="4473"/>
                  <a:pt x="2536" y="4471"/>
                  <a:pt x="2509" y="4469"/>
                </a:cubicBezTo>
                <a:lnTo>
                  <a:pt x="2509" y="4469"/>
                </a:lnTo>
                <a:cubicBezTo>
                  <a:pt x="2506" y="4468"/>
                  <a:pt x="2503" y="4467"/>
                  <a:pt x="2499" y="4467"/>
                </a:cubicBezTo>
                <a:cubicBezTo>
                  <a:pt x="2392" y="4445"/>
                  <a:pt x="2287" y="4422"/>
                  <a:pt x="2181" y="4389"/>
                </a:cubicBezTo>
                <a:cubicBezTo>
                  <a:pt x="2154" y="4379"/>
                  <a:pt x="2102" y="4357"/>
                  <a:pt x="2090" y="4352"/>
                </a:cubicBezTo>
                <a:lnTo>
                  <a:pt x="2090" y="4352"/>
                </a:lnTo>
                <a:cubicBezTo>
                  <a:pt x="2048" y="4332"/>
                  <a:pt x="2007" y="4312"/>
                  <a:pt x="1966" y="4290"/>
                </a:cubicBezTo>
                <a:cubicBezTo>
                  <a:pt x="1924" y="4266"/>
                  <a:pt x="1884" y="4241"/>
                  <a:pt x="1844" y="4214"/>
                </a:cubicBezTo>
                <a:cubicBezTo>
                  <a:pt x="1820" y="4198"/>
                  <a:pt x="1770" y="4158"/>
                  <a:pt x="1769" y="4158"/>
                </a:cubicBezTo>
                <a:lnTo>
                  <a:pt x="1769" y="4158"/>
                </a:lnTo>
                <a:cubicBezTo>
                  <a:pt x="1769" y="4158"/>
                  <a:pt x="1769" y="4158"/>
                  <a:pt x="1770" y="4159"/>
                </a:cubicBezTo>
                <a:lnTo>
                  <a:pt x="1770" y="4159"/>
                </a:lnTo>
                <a:cubicBezTo>
                  <a:pt x="1698" y="4097"/>
                  <a:pt x="1630" y="4032"/>
                  <a:pt x="1566" y="3961"/>
                </a:cubicBezTo>
                <a:cubicBezTo>
                  <a:pt x="1559" y="3952"/>
                  <a:pt x="1523" y="3908"/>
                  <a:pt x="1505" y="3886"/>
                </a:cubicBezTo>
                <a:lnTo>
                  <a:pt x="1505" y="3886"/>
                </a:lnTo>
                <a:cubicBezTo>
                  <a:pt x="1487" y="3859"/>
                  <a:pt x="1452" y="3809"/>
                  <a:pt x="1446" y="3799"/>
                </a:cubicBezTo>
                <a:cubicBezTo>
                  <a:pt x="1389" y="3710"/>
                  <a:pt x="1347" y="3618"/>
                  <a:pt x="1296" y="3525"/>
                </a:cubicBezTo>
                <a:cubicBezTo>
                  <a:pt x="1293" y="3520"/>
                  <a:pt x="1291" y="3516"/>
                  <a:pt x="1289" y="3513"/>
                </a:cubicBezTo>
                <a:lnTo>
                  <a:pt x="1289" y="3513"/>
                </a:lnTo>
                <a:cubicBezTo>
                  <a:pt x="1287" y="3505"/>
                  <a:pt x="1284" y="3496"/>
                  <a:pt x="1280" y="3485"/>
                </a:cubicBezTo>
                <a:cubicBezTo>
                  <a:pt x="1263" y="3441"/>
                  <a:pt x="1248" y="3396"/>
                  <a:pt x="1233" y="3352"/>
                </a:cubicBezTo>
                <a:cubicBezTo>
                  <a:pt x="1202" y="3251"/>
                  <a:pt x="1176" y="3150"/>
                  <a:pt x="1157" y="3047"/>
                </a:cubicBezTo>
                <a:cubicBezTo>
                  <a:pt x="1153" y="3023"/>
                  <a:pt x="1148" y="2988"/>
                  <a:pt x="1146" y="2969"/>
                </a:cubicBezTo>
                <a:lnTo>
                  <a:pt x="1146" y="2969"/>
                </a:lnTo>
                <a:cubicBezTo>
                  <a:pt x="1142" y="2928"/>
                  <a:pt x="1138" y="2887"/>
                  <a:pt x="1134" y="2847"/>
                </a:cubicBezTo>
                <a:cubicBezTo>
                  <a:pt x="1128" y="2743"/>
                  <a:pt x="1130" y="2638"/>
                  <a:pt x="1136" y="2533"/>
                </a:cubicBezTo>
                <a:cubicBezTo>
                  <a:pt x="1138" y="2513"/>
                  <a:pt x="1146" y="2433"/>
                  <a:pt x="1149" y="2401"/>
                </a:cubicBezTo>
                <a:lnTo>
                  <a:pt x="1149" y="2401"/>
                </a:lnTo>
                <a:cubicBezTo>
                  <a:pt x="1155" y="2369"/>
                  <a:pt x="1164" y="2316"/>
                  <a:pt x="1166" y="2301"/>
                </a:cubicBezTo>
                <a:cubicBezTo>
                  <a:pt x="1191" y="2189"/>
                  <a:pt x="1225" y="2080"/>
                  <a:pt x="1261" y="1970"/>
                </a:cubicBezTo>
                <a:cubicBezTo>
                  <a:pt x="1267" y="1952"/>
                  <a:pt x="1270" y="1940"/>
                  <a:pt x="1272" y="1933"/>
                </a:cubicBezTo>
                <a:lnTo>
                  <a:pt x="1272" y="1933"/>
                </a:lnTo>
                <a:cubicBezTo>
                  <a:pt x="1276" y="1925"/>
                  <a:pt x="1282" y="1914"/>
                  <a:pt x="1290" y="1898"/>
                </a:cubicBezTo>
                <a:cubicBezTo>
                  <a:pt x="1315" y="1848"/>
                  <a:pt x="1341" y="1797"/>
                  <a:pt x="1370" y="1747"/>
                </a:cubicBezTo>
                <a:cubicBezTo>
                  <a:pt x="1398" y="1698"/>
                  <a:pt x="1429" y="1652"/>
                  <a:pt x="1461" y="1604"/>
                </a:cubicBezTo>
                <a:cubicBezTo>
                  <a:pt x="1470" y="1590"/>
                  <a:pt x="1476" y="1580"/>
                  <a:pt x="1480" y="1574"/>
                </a:cubicBezTo>
                <a:lnTo>
                  <a:pt x="1480" y="1574"/>
                </a:lnTo>
                <a:cubicBezTo>
                  <a:pt x="1484" y="1570"/>
                  <a:pt x="1489" y="1565"/>
                  <a:pt x="1497" y="1557"/>
                </a:cubicBezTo>
                <a:cubicBezTo>
                  <a:pt x="1572" y="1477"/>
                  <a:pt x="1648" y="1401"/>
                  <a:pt x="1728" y="1328"/>
                </a:cubicBezTo>
                <a:cubicBezTo>
                  <a:pt x="1729" y="1327"/>
                  <a:pt x="1729" y="1327"/>
                  <a:pt x="1730" y="1326"/>
                </a:cubicBezTo>
                <a:lnTo>
                  <a:pt x="1730" y="1326"/>
                </a:lnTo>
                <a:cubicBezTo>
                  <a:pt x="1753" y="1312"/>
                  <a:pt x="1774" y="1295"/>
                  <a:pt x="1796" y="1281"/>
                </a:cubicBezTo>
                <a:cubicBezTo>
                  <a:pt x="1846" y="1248"/>
                  <a:pt x="1899" y="1218"/>
                  <a:pt x="1952" y="1191"/>
                </a:cubicBezTo>
                <a:cubicBezTo>
                  <a:pt x="1973" y="1180"/>
                  <a:pt x="1996" y="1170"/>
                  <a:pt x="2015" y="1159"/>
                </a:cubicBezTo>
                <a:cubicBezTo>
                  <a:pt x="2019" y="1157"/>
                  <a:pt x="2023" y="1154"/>
                  <a:pt x="2026" y="1152"/>
                </a:cubicBezTo>
                <a:lnTo>
                  <a:pt x="2026" y="1152"/>
                </a:lnTo>
                <a:cubicBezTo>
                  <a:pt x="2028" y="1152"/>
                  <a:pt x="2030" y="1151"/>
                  <a:pt x="2032" y="1151"/>
                </a:cubicBezTo>
                <a:cubicBezTo>
                  <a:pt x="2093" y="1132"/>
                  <a:pt x="2152" y="1108"/>
                  <a:pt x="2213" y="1092"/>
                </a:cubicBezTo>
                <a:cubicBezTo>
                  <a:pt x="2272" y="1075"/>
                  <a:pt x="2329" y="1064"/>
                  <a:pt x="2388" y="1052"/>
                </a:cubicBezTo>
                <a:cubicBezTo>
                  <a:pt x="2406" y="1047"/>
                  <a:pt x="2452" y="1041"/>
                  <a:pt x="2450" y="1041"/>
                </a:cubicBezTo>
                <a:lnTo>
                  <a:pt x="2450" y="1041"/>
                </a:lnTo>
                <a:cubicBezTo>
                  <a:pt x="2449" y="1041"/>
                  <a:pt x="2434" y="1042"/>
                  <a:pt x="2396" y="1047"/>
                </a:cubicBezTo>
                <a:cubicBezTo>
                  <a:pt x="2438" y="1041"/>
                  <a:pt x="2480" y="1037"/>
                  <a:pt x="2523" y="1035"/>
                </a:cubicBezTo>
                <a:cubicBezTo>
                  <a:pt x="2551" y="1033"/>
                  <a:pt x="2579" y="1028"/>
                  <a:pt x="2607" y="1022"/>
                </a:cubicBezTo>
                <a:lnTo>
                  <a:pt x="2607" y="1022"/>
                </a:lnTo>
                <a:cubicBezTo>
                  <a:pt x="2623" y="1021"/>
                  <a:pt x="2639" y="1018"/>
                  <a:pt x="2655" y="1016"/>
                </a:cubicBezTo>
                <a:cubicBezTo>
                  <a:pt x="2677" y="1012"/>
                  <a:pt x="2699" y="1009"/>
                  <a:pt x="2720" y="1006"/>
                </a:cubicBezTo>
                <a:lnTo>
                  <a:pt x="2720" y="1006"/>
                </a:lnTo>
                <a:cubicBezTo>
                  <a:pt x="2727" y="1005"/>
                  <a:pt x="2777" y="1000"/>
                  <a:pt x="2792" y="999"/>
                </a:cubicBezTo>
                <a:cubicBezTo>
                  <a:pt x="2853" y="995"/>
                  <a:pt x="2917" y="991"/>
                  <a:pt x="2978" y="988"/>
                </a:cubicBezTo>
                <a:cubicBezTo>
                  <a:pt x="2996" y="988"/>
                  <a:pt x="3014" y="988"/>
                  <a:pt x="3032" y="988"/>
                </a:cubicBezTo>
                <a:close/>
                <a:moveTo>
                  <a:pt x="3031" y="0"/>
                </a:moveTo>
                <a:cubicBezTo>
                  <a:pt x="2841" y="0"/>
                  <a:pt x="2651" y="16"/>
                  <a:pt x="2463" y="44"/>
                </a:cubicBezTo>
                <a:lnTo>
                  <a:pt x="2463" y="44"/>
                </a:lnTo>
                <a:cubicBezTo>
                  <a:pt x="1887" y="101"/>
                  <a:pt x="1345" y="305"/>
                  <a:pt x="921" y="715"/>
                </a:cubicBezTo>
                <a:cubicBezTo>
                  <a:pt x="551" y="1073"/>
                  <a:pt x="298" y="1566"/>
                  <a:pt x="199" y="2071"/>
                </a:cubicBezTo>
                <a:cubicBezTo>
                  <a:pt x="1" y="3089"/>
                  <a:pt x="296" y="4250"/>
                  <a:pt x="1128" y="4915"/>
                </a:cubicBezTo>
                <a:cubicBezTo>
                  <a:pt x="1602" y="5295"/>
                  <a:pt x="2207" y="5479"/>
                  <a:pt x="2815" y="5479"/>
                </a:cubicBezTo>
                <a:cubicBezTo>
                  <a:pt x="3435" y="5479"/>
                  <a:pt x="4059" y="5288"/>
                  <a:pt x="4551" y="4917"/>
                </a:cubicBezTo>
                <a:cubicBezTo>
                  <a:pt x="5478" y="4222"/>
                  <a:pt x="5845" y="2981"/>
                  <a:pt x="5529" y="1873"/>
                </a:cubicBezTo>
                <a:cubicBezTo>
                  <a:pt x="5356" y="1275"/>
                  <a:pt x="4989" y="750"/>
                  <a:pt x="4469" y="401"/>
                </a:cubicBezTo>
                <a:cubicBezTo>
                  <a:pt x="4037" y="112"/>
                  <a:pt x="3537" y="0"/>
                  <a:pt x="30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7" name="Google Shape;3127;p9"/>
          <p:cNvSpPr/>
          <p:nvPr/>
        </p:nvSpPr>
        <p:spPr>
          <a:xfrm>
            <a:off x="7962600" y="3978450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8" name="Google Shape;3128;p9"/>
          <p:cNvSpPr/>
          <p:nvPr/>
        </p:nvSpPr>
        <p:spPr>
          <a:xfrm>
            <a:off x="7578925" y="3242625"/>
            <a:ext cx="146125" cy="137000"/>
          </a:xfrm>
          <a:custGeom>
            <a:avLst/>
            <a:gdLst/>
            <a:ahLst/>
            <a:cxnLst/>
            <a:rect l="l" t="t" r="r" b="b"/>
            <a:pathLst>
              <a:path w="5845" h="5480" extrusionOk="0">
                <a:moveTo>
                  <a:pt x="3672" y="1101"/>
                </a:moveTo>
                <a:cubicBezTo>
                  <a:pt x="3677" y="1103"/>
                  <a:pt x="3681" y="1105"/>
                  <a:pt x="3685" y="1107"/>
                </a:cubicBezTo>
                <a:lnTo>
                  <a:pt x="3685" y="1107"/>
                </a:lnTo>
                <a:cubicBezTo>
                  <a:pt x="3681" y="1105"/>
                  <a:pt x="3677" y="1103"/>
                  <a:pt x="3672" y="1101"/>
                </a:cubicBezTo>
                <a:close/>
                <a:moveTo>
                  <a:pt x="3072" y="4464"/>
                </a:moveTo>
                <a:lnTo>
                  <a:pt x="3072" y="4464"/>
                </a:lnTo>
                <a:cubicBezTo>
                  <a:pt x="3071" y="4464"/>
                  <a:pt x="3070" y="4464"/>
                  <a:pt x="3069" y="4464"/>
                </a:cubicBezTo>
                <a:lnTo>
                  <a:pt x="3069" y="4464"/>
                </a:lnTo>
                <a:cubicBezTo>
                  <a:pt x="3070" y="4464"/>
                  <a:pt x="3071" y="4464"/>
                  <a:pt x="3072" y="4464"/>
                </a:cubicBezTo>
                <a:close/>
                <a:moveTo>
                  <a:pt x="3052" y="4466"/>
                </a:moveTo>
                <a:lnTo>
                  <a:pt x="3052" y="4466"/>
                </a:lnTo>
                <a:cubicBezTo>
                  <a:pt x="3035" y="4469"/>
                  <a:pt x="3029" y="4470"/>
                  <a:pt x="3029" y="4470"/>
                </a:cubicBezTo>
                <a:cubicBezTo>
                  <a:pt x="3028" y="4470"/>
                  <a:pt x="3040" y="4468"/>
                  <a:pt x="3052" y="4466"/>
                </a:cubicBezTo>
                <a:close/>
                <a:moveTo>
                  <a:pt x="3036" y="989"/>
                </a:moveTo>
                <a:cubicBezTo>
                  <a:pt x="3084" y="989"/>
                  <a:pt x="3131" y="990"/>
                  <a:pt x="3177" y="992"/>
                </a:cubicBezTo>
                <a:cubicBezTo>
                  <a:pt x="3207" y="994"/>
                  <a:pt x="3236" y="998"/>
                  <a:pt x="3264" y="1000"/>
                </a:cubicBezTo>
                <a:cubicBezTo>
                  <a:pt x="3270" y="1000"/>
                  <a:pt x="3275" y="1000"/>
                  <a:pt x="3280" y="1000"/>
                </a:cubicBezTo>
                <a:lnTo>
                  <a:pt x="3280" y="1000"/>
                </a:lnTo>
                <a:cubicBezTo>
                  <a:pt x="3393" y="1021"/>
                  <a:pt x="3502" y="1045"/>
                  <a:pt x="3611" y="1080"/>
                </a:cubicBezTo>
                <a:cubicBezTo>
                  <a:pt x="3640" y="1091"/>
                  <a:pt x="3708" y="1119"/>
                  <a:pt x="3711" y="1119"/>
                </a:cubicBezTo>
                <a:cubicBezTo>
                  <a:pt x="3711" y="1119"/>
                  <a:pt x="3710" y="1118"/>
                  <a:pt x="3707" y="1117"/>
                </a:cubicBezTo>
                <a:lnTo>
                  <a:pt x="3707" y="1117"/>
                </a:lnTo>
                <a:cubicBezTo>
                  <a:pt x="3752" y="1138"/>
                  <a:pt x="3795" y="1160"/>
                  <a:pt x="3839" y="1186"/>
                </a:cubicBezTo>
                <a:cubicBezTo>
                  <a:pt x="3883" y="1209"/>
                  <a:pt x="3923" y="1236"/>
                  <a:pt x="3965" y="1261"/>
                </a:cubicBezTo>
                <a:cubicBezTo>
                  <a:pt x="3979" y="1270"/>
                  <a:pt x="3990" y="1277"/>
                  <a:pt x="3997" y="1281"/>
                </a:cubicBezTo>
                <a:lnTo>
                  <a:pt x="3997" y="1281"/>
                </a:lnTo>
                <a:cubicBezTo>
                  <a:pt x="4000" y="1284"/>
                  <a:pt x="4004" y="1288"/>
                  <a:pt x="4010" y="1293"/>
                </a:cubicBezTo>
                <a:cubicBezTo>
                  <a:pt x="4096" y="1369"/>
                  <a:pt x="4178" y="1443"/>
                  <a:pt x="4252" y="1531"/>
                </a:cubicBezTo>
                <a:cubicBezTo>
                  <a:pt x="4265" y="1544"/>
                  <a:pt x="4276" y="1558"/>
                  <a:pt x="4288" y="1572"/>
                </a:cubicBezTo>
                <a:lnTo>
                  <a:pt x="4288" y="1572"/>
                </a:lnTo>
                <a:cubicBezTo>
                  <a:pt x="4314" y="1615"/>
                  <a:pt x="4345" y="1659"/>
                  <a:pt x="4374" y="1704"/>
                </a:cubicBezTo>
                <a:cubicBezTo>
                  <a:pt x="4397" y="1744"/>
                  <a:pt x="4422" y="1784"/>
                  <a:pt x="4444" y="1826"/>
                </a:cubicBezTo>
                <a:cubicBezTo>
                  <a:pt x="4456" y="1852"/>
                  <a:pt x="4498" y="1948"/>
                  <a:pt x="4500" y="1948"/>
                </a:cubicBezTo>
                <a:cubicBezTo>
                  <a:pt x="4500" y="1948"/>
                  <a:pt x="4500" y="1947"/>
                  <a:pt x="4500" y="1946"/>
                </a:cubicBezTo>
                <a:lnTo>
                  <a:pt x="4500" y="1946"/>
                </a:lnTo>
                <a:cubicBezTo>
                  <a:pt x="4527" y="2021"/>
                  <a:pt x="4553" y="2096"/>
                  <a:pt x="4574" y="2174"/>
                </a:cubicBezTo>
                <a:cubicBezTo>
                  <a:pt x="4587" y="2220"/>
                  <a:pt x="4597" y="2266"/>
                  <a:pt x="4608" y="2315"/>
                </a:cubicBezTo>
                <a:cubicBezTo>
                  <a:pt x="4614" y="2346"/>
                  <a:pt x="4627" y="2444"/>
                  <a:pt x="4628" y="2444"/>
                </a:cubicBezTo>
                <a:cubicBezTo>
                  <a:pt x="4629" y="2444"/>
                  <a:pt x="4628" y="2430"/>
                  <a:pt x="4625" y="2395"/>
                </a:cubicBezTo>
                <a:lnTo>
                  <a:pt x="4625" y="2395"/>
                </a:lnTo>
                <a:cubicBezTo>
                  <a:pt x="4635" y="2498"/>
                  <a:pt x="4644" y="2599"/>
                  <a:pt x="4642" y="2702"/>
                </a:cubicBezTo>
                <a:cubicBezTo>
                  <a:pt x="4642" y="2757"/>
                  <a:pt x="4639" y="2812"/>
                  <a:pt x="4635" y="2867"/>
                </a:cubicBezTo>
                <a:cubicBezTo>
                  <a:pt x="4633" y="2890"/>
                  <a:pt x="4631" y="2915"/>
                  <a:pt x="4629" y="2938"/>
                </a:cubicBezTo>
                <a:cubicBezTo>
                  <a:pt x="4629" y="2941"/>
                  <a:pt x="4629" y="2943"/>
                  <a:pt x="4629" y="2945"/>
                </a:cubicBezTo>
                <a:lnTo>
                  <a:pt x="4629" y="2945"/>
                </a:lnTo>
                <a:cubicBezTo>
                  <a:pt x="4610" y="3044"/>
                  <a:pt x="4592" y="3139"/>
                  <a:pt x="4564" y="3235"/>
                </a:cubicBezTo>
                <a:cubicBezTo>
                  <a:pt x="4551" y="3282"/>
                  <a:pt x="4536" y="3328"/>
                  <a:pt x="4519" y="3372"/>
                </a:cubicBezTo>
                <a:cubicBezTo>
                  <a:pt x="4511" y="3396"/>
                  <a:pt x="4503" y="3419"/>
                  <a:pt x="4494" y="3442"/>
                </a:cubicBezTo>
                <a:cubicBezTo>
                  <a:pt x="4493" y="3445"/>
                  <a:pt x="4492" y="3448"/>
                  <a:pt x="4491" y="3451"/>
                </a:cubicBezTo>
                <a:lnTo>
                  <a:pt x="4491" y="3451"/>
                </a:lnTo>
                <a:cubicBezTo>
                  <a:pt x="4490" y="3453"/>
                  <a:pt x="4489" y="3455"/>
                  <a:pt x="4488" y="3457"/>
                </a:cubicBezTo>
                <a:cubicBezTo>
                  <a:pt x="4439" y="3543"/>
                  <a:pt x="4399" y="3629"/>
                  <a:pt x="4345" y="3714"/>
                </a:cubicBezTo>
                <a:cubicBezTo>
                  <a:pt x="4335" y="3728"/>
                  <a:pt x="4281" y="3805"/>
                  <a:pt x="4270" y="3821"/>
                </a:cubicBezTo>
                <a:lnTo>
                  <a:pt x="4270" y="3821"/>
                </a:lnTo>
                <a:cubicBezTo>
                  <a:pt x="4265" y="3827"/>
                  <a:pt x="4261" y="3833"/>
                  <a:pt x="4258" y="3836"/>
                </a:cubicBezTo>
                <a:cubicBezTo>
                  <a:pt x="4233" y="3863"/>
                  <a:pt x="4210" y="3891"/>
                  <a:pt x="4184" y="3918"/>
                </a:cubicBezTo>
                <a:cubicBezTo>
                  <a:pt x="4149" y="3956"/>
                  <a:pt x="4113" y="3990"/>
                  <a:pt x="4077" y="4025"/>
                </a:cubicBezTo>
                <a:cubicBezTo>
                  <a:pt x="4063" y="4038"/>
                  <a:pt x="3976" y="4107"/>
                  <a:pt x="3979" y="4107"/>
                </a:cubicBezTo>
                <a:cubicBezTo>
                  <a:pt x="3979" y="4107"/>
                  <a:pt x="3980" y="4107"/>
                  <a:pt x="3980" y="4107"/>
                </a:cubicBezTo>
                <a:lnTo>
                  <a:pt x="3980" y="4107"/>
                </a:lnTo>
                <a:cubicBezTo>
                  <a:pt x="3895" y="4167"/>
                  <a:pt x="3805" y="4221"/>
                  <a:pt x="3713" y="4270"/>
                </a:cubicBezTo>
                <a:cubicBezTo>
                  <a:pt x="3690" y="4281"/>
                  <a:pt x="3603" y="4321"/>
                  <a:pt x="3608" y="4321"/>
                </a:cubicBezTo>
                <a:cubicBezTo>
                  <a:pt x="3609" y="4321"/>
                  <a:pt x="3610" y="4320"/>
                  <a:pt x="3614" y="4319"/>
                </a:cubicBezTo>
                <a:lnTo>
                  <a:pt x="3614" y="4319"/>
                </a:lnTo>
                <a:cubicBezTo>
                  <a:pt x="3570" y="4336"/>
                  <a:pt x="3525" y="4351"/>
                  <a:pt x="3481" y="4365"/>
                </a:cubicBezTo>
                <a:cubicBezTo>
                  <a:pt x="3350" y="4407"/>
                  <a:pt x="3217" y="4438"/>
                  <a:pt x="3080" y="4461"/>
                </a:cubicBezTo>
                <a:cubicBezTo>
                  <a:pt x="3073" y="4463"/>
                  <a:pt x="3067" y="4464"/>
                  <a:pt x="3061" y="4465"/>
                </a:cubicBezTo>
                <a:lnTo>
                  <a:pt x="3061" y="4465"/>
                </a:lnTo>
                <a:cubicBezTo>
                  <a:pt x="3027" y="4468"/>
                  <a:pt x="2993" y="4470"/>
                  <a:pt x="2958" y="4474"/>
                </a:cubicBezTo>
                <a:cubicBezTo>
                  <a:pt x="2899" y="4478"/>
                  <a:pt x="2840" y="4480"/>
                  <a:pt x="2779" y="4480"/>
                </a:cubicBezTo>
                <a:cubicBezTo>
                  <a:pt x="2762" y="4481"/>
                  <a:pt x="2745" y="4481"/>
                  <a:pt x="2728" y="4481"/>
                </a:cubicBezTo>
                <a:cubicBezTo>
                  <a:pt x="2682" y="4481"/>
                  <a:pt x="2635" y="4479"/>
                  <a:pt x="2588" y="4476"/>
                </a:cubicBezTo>
                <a:cubicBezTo>
                  <a:pt x="2560" y="4474"/>
                  <a:pt x="2533" y="4470"/>
                  <a:pt x="2505" y="4468"/>
                </a:cubicBezTo>
                <a:cubicBezTo>
                  <a:pt x="2503" y="4468"/>
                  <a:pt x="2500" y="4468"/>
                  <a:pt x="2498" y="4467"/>
                </a:cubicBezTo>
                <a:lnTo>
                  <a:pt x="2498" y="4467"/>
                </a:lnTo>
                <a:cubicBezTo>
                  <a:pt x="2389" y="4444"/>
                  <a:pt x="2284" y="4423"/>
                  <a:pt x="2179" y="4388"/>
                </a:cubicBezTo>
                <a:cubicBezTo>
                  <a:pt x="2150" y="4378"/>
                  <a:pt x="2089" y="4350"/>
                  <a:pt x="2086" y="4350"/>
                </a:cubicBezTo>
                <a:lnTo>
                  <a:pt x="2086" y="4350"/>
                </a:lnTo>
                <a:cubicBezTo>
                  <a:pt x="2085" y="4350"/>
                  <a:pt x="2095" y="4356"/>
                  <a:pt x="2126" y="4371"/>
                </a:cubicBezTo>
                <a:cubicBezTo>
                  <a:pt x="2071" y="4346"/>
                  <a:pt x="2017" y="4318"/>
                  <a:pt x="1964" y="4289"/>
                </a:cubicBezTo>
                <a:cubicBezTo>
                  <a:pt x="1924" y="4266"/>
                  <a:pt x="1884" y="4240"/>
                  <a:pt x="1844" y="4215"/>
                </a:cubicBezTo>
                <a:cubicBezTo>
                  <a:pt x="1818" y="4198"/>
                  <a:pt x="1769" y="4158"/>
                  <a:pt x="1768" y="4158"/>
                </a:cubicBezTo>
                <a:lnTo>
                  <a:pt x="1768" y="4158"/>
                </a:lnTo>
                <a:cubicBezTo>
                  <a:pt x="1768" y="4158"/>
                  <a:pt x="1777" y="4166"/>
                  <a:pt x="1804" y="4190"/>
                </a:cubicBezTo>
                <a:cubicBezTo>
                  <a:pt x="1720" y="4116"/>
                  <a:pt x="1637" y="4044"/>
                  <a:pt x="1564" y="3960"/>
                </a:cubicBezTo>
                <a:cubicBezTo>
                  <a:pt x="1558" y="3953"/>
                  <a:pt x="1523" y="3910"/>
                  <a:pt x="1505" y="3887"/>
                </a:cubicBezTo>
                <a:lnTo>
                  <a:pt x="1505" y="3887"/>
                </a:lnTo>
                <a:cubicBezTo>
                  <a:pt x="1486" y="3860"/>
                  <a:pt x="1451" y="3810"/>
                  <a:pt x="1444" y="3800"/>
                </a:cubicBezTo>
                <a:cubicBezTo>
                  <a:pt x="1389" y="3712"/>
                  <a:pt x="1345" y="3617"/>
                  <a:pt x="1294" y="3526"/>
                </a:cubicBezTo>
                <a:cubicBezTo>
                  <a:pt x="1292" y="3522"/>
                  <a:pt x="1290" y="3518"/>
                  <a:pt x="1288" y="3515"/>
                </a:cubicBezTo>
                <a:lnTo>
                  <a:pt x="1288" y="3515"/>
                </a:lnTo>
                <a:cubicBezTo>
                  <a:pt x="1286" y="3508"/>
                  <a:pt x="1282" y="3497"/>
                  <a:pt x="1277" y="3484"/>
                </a:cubicBezTo>
                <a:cubicBezTo>
                  <a:pt x="1262" y="3440"/>
                  <a:pt x="1246" y="3398"/>
                  <a:pt x="1231" y="3353"/>
                </a:cubicBezTo>
                <a:cubicBezTo>
                  <a:pt x="1199" y="3252"/>
                  <a:pt x="1174" y="3149"/>
                  <a:pt x="1155" y="3046"/>
                </a:cubicBezTo>
                <a:cubicBezTo>
                  <a:pt x="1149" y="3013"/>
                  <a:pt x="1144" y="2955"/>
                  <a:pt x="1143" y="2955"/>
                </a:cubicBezTo>
                <a:lnTo>
                  <a:pt x="1143" y="2955"/>
                </a:lnTo>
                <a:cubicBezTo>
                  <a:pt x="1143" y="2955"/>
                  <a:pt x="1144" y="2969"/>
                  <a:pt x="1147" y="3006"/>
                </a:cubicBezTo>
                <a:cubicBezTo>
                  <a:pt x="1142" y="2953"/>
                  <a:pt x="1136" y="2900"/>
                  <a:pt x="1134" y="2848"/>
                </a:cubicBezTo>
                <a:cubicBezTo>
                  <a:pt x="1128" y="2742"/>
                  <a:pt x="1128" y="2637"/>
                  <a:pt x="1134" y="2532"/>
                </a:cubicBezTo>
                <a:cubicBezTo>
                  <a:pt x="1135" y="2514"/>
                  <a:pt x="1144" y="2437"/>
                  <a:pt x="1147" y="2404"/>
                </a:cubicBezTo>
                <a:lnTo>
                  <a:pt x="1147" y="2404"/>
                </a:lnTo>
                <a:cubicBezTo>
                  <a:pt x="1152" y="2372"/>
                  <a:pt x="1162" y="2318"/>
                  <a:pt x="1166" y="2302"/>
                </a:cubicBezTo>
                <a:cubicBezTo>
                  <a:pt x="1189" y="2188"/>
                  <a:pt x="1222" y="2081"/>
                  <a:pt x="1260" y="1969"/>
                </a:cubicBezTo>
                <a:cubicBezTo>
                  <a:pt x="1266" y="1952"/>
                  <a:pt x="1270" y="1941"/>
                  <a:pt x="1272" y="1933"/>
                </a:cubicBezTo>
                <a:lnTo>
                  <a:pt x="1272" y="1933"/>
                </a:lnTo>
                <a:cubicBezTo>
                  <a:pt x="1276" y="1926"/>
                  <a:pt x="1282" y="1915"/>
                  <a:pt x="1290" y="1900"/>
                </a:cubicBezTo>
                <a:cubicBezTo>
                  <a:pt x="1315" y="1849"/>
                  <a:pt x="1340" y="1797"/>
                  <a:pt x="1368" y="1748"/>
                </a:cubicBezTo>
                <a:cubicBezTo>
                  <a:pt x="1397" y="1700"/>
                  <a:pt x="1429" y="1651"/>
                  <a:pt x="1460" y="1605"/>
                </a:cubicBezTo>
                <a:cubicBezTo>
                  <a:pt x="1471" y="1589"/>
                  <a:pt x="1477" y="1579"/>
                  <a:pt x="1481" y="1572"/>
                </a:cubicBezTo>
                <a:lnTo>
                  <a:pt x="1481" y="1572"/>
                </a:lnTo>
                <a:cubicBezTo>
                  <a:pt x="1485" y="1568"/>
                  <a:pt x="1490" y="1563"/>
                  <a:pt x="1496" y="1556"/>
                </a:cubicBezTo>
                <a:cubicBezTo>
                  <a:pt x="1571" y="1480"/>
                  <a:pt x="1645" y="1406"/>
                  <a:pt x="1723" y="1331"/>
                </a:cubicBezTo>
                <a:lnTo>
                  <a:pt x="1723" y="1331"/>
                </a:lnTo>
                <a:cubicBezTo>
                  <a:pt x="1723" y="1331"/>
                  <a:pt x="1724" y="1331"/>
                  <a:pt x="1724" y="1331"/>
                </a:cubicBezTo>
                <a:cubicBezTo>
                  <a:pt x="1747" y="1314"/>
                  <a:pt x="1770" y="1297"/>
                  <a:pt x="1795" y="1280"/>
                </a:cubicBezTo>
                <a:cubicBezTo>
                  <a:pt x="1846" y="1249"/>
                  <a:pt x="1897" y="1219"/>
                  <a:pt x="1949" y="1192"/>
                </a:cubicBezTo>
                <a:cubicBezTo>
                  <a:pt x="1970" y="1179"/>
                  <a:pt x="1993" y="1171"/>
                  <a:pt x="2015" y="1158"/>
                </a:cubicBezTo>
                <a:cubicBezTo>
                  <a:pt x="2019" y="1156"/>
                  <a:pt x="2023" y="1153"/>
                  <a:pt x="2026" y="1151"/>
                </a:cubicBezTo>
                <a:lnTo>
                  <a:pt x="2026" y="1151"/>
                </a:lnTo>
                <a:cubicBezTo>
                  <a:pt x="2028" y="1151"/>
                  <a:pt x="2030" y="1150"/>
                  <a:pt x="2031" y="1150"/>
                </a:cubicBezTo>
                <a:cubicBezTo>
                  <a:pt x="2092" y="1131"/>
                  <a:pt x="2151" y="1108"/>
                  <a:pt x="2213" y="1091"/>
                </a:cubicBezTo>
                <a:cubicBezTo>
                  <a:pt x="2269" y="1076"/>
                  <a:pt x="2328" y="1066"/>
                  <a:pt x="2385" y="1051"/>
                </a:cubicBezTo>
                <a:cubicBezTo>
                  <a:pt x="2395" y="1049"/>
                  <a:pt x="2412" y="1046"/>
                  <a:pt x="2426" y="1043"/>
                </a:cubicBezTo>
                <a:lnTo>
                  <a:pt x="2426" y="1043"/>
                </a:lnTo>
                <a:cubicBezTo>
                  <a:pt x="2457" y="1040"/>
                  <a:pt x="2490" y="1037"/>
                  <a:pt x="2522" y="1034"/>
                </a:cubicBezTo>
                <a:cubicBezTo>
                  <a:pt x="2545" y="1032"/>
                  <a:pt x="2568" y="1029"/>
                  <a:pt x="2590" y="1025"/>
                </a:cubicBezTo>
                <a:lnTo>
                  <a:pt x="2590" y="1025"/>
                </a:lnTo>
                <a:cubicBezTo>
                  <a:pt x="2612" y="1023"/>
                  <a:pt x="2633" y="1021"/>
                  <a:pt x="2655" y="1017"/>
                </a:cubicBezTo>
                <a:cubicBezTo>
                  <a:pt x="2687" y="1011"/>
                  <a:pt x="2720" y="1004"/>
                  <a:pt x="2754" y="1000"/>
                </a:cubicBezTo>
                <a:lnTo>
                  <a:pt x="2754" y="1000"/>
                </a:lnTo>
                <a:cubicBezTo>
                  <a:pt x="2725" y="1004"/>
                  <a:pt x="2717" y="1006"/>
                  <a:pt x="2719" y="1006"/>
                </a:cubicBezTo>
                <a:cubicBezTo>
                  <a:pt x="2724" y="1006"/>
                  <a:pt x="2776" y="1000"/>
                  <a:pt x="2790" y="998"/>
                </a:cubicBezTo>
                <a:cubicBezTo>
                  <a:pt x="2853" y="996"/>
                  <a:pt x="2914" y="990"/>
                  <a:pt x="2977" y="990"/>
                </a:cubicBezTo>
                <a:cubicBezTo>
                  <a:pt x="2997" y="989"/>
                  <a:pt x="3017" y="989"/>
                  <a:pt x="3036" y="989"/>
                </a:cubicBezTo>
                <a:close/>
                <a:moveTo>
                  <a:pt x="3033" y="0"/>
                </a:moveTo>
                <a:cubicBezTo>
                  <a:pt x="2855" y="0"/>
                  <a:pt x="2675" y="14"/>
                  <a:pt x="2498" y="40"/>
                </a:cubicBezTo>
                <a:lnTo>
                  <a:pt x="2498" y="40"/>
                </a:lnTo>
                <a:cubicBezTo>
                  <a:pt x="1906" y="92"/>
                  <a:pt x="1353" y="298"/>
                  <a:pt x="921" y="716"/>
                </a:cubicBezTo>
                <a:cubicBezTo>
                  <a:pt x="548" y="1074"/>
                  <a:pt x="295" y="1567"/>
                  <a:pt x="199" y="2073"/>
                </a:cubicBezTo>
                <a:cubicBezTo>
                  <a:pt x="1" y="3090"/>
                  <a:pt x="293" y="4249"/>
                  <a:pt x="1125" y="4914"/>
                </a:cubicBezTo>
                <a:cubicBezTo>
                  <a:pt x="1601" y="5295"/>
                  <a:pt x="2207" y="5480"/>
                  <a:pt x="2815" y="5480"/>
                </a:cubicBezTo>
                <a:cubicBezTo>
                  <a:pt x="3434" y="5480"/>
                  <a:pt x="4057" y="5289"/>
                  <a:pt x="4549" y="4919"/>
                </a:cubicBezTo>
                <a:cubicBezTo>
                  <a:pt x="5476" y="4221"/>
                  <a:pt x="5844" y="2983"/>
                  <a:pt x="5526" y="1874"/>
                </a:cubicBezTo>
                <a:cubicBezTo>
                  <a:pt x="5354" y="1274"/>
                  <a:pt x="4987" y="750"/>
                  <a:pt x="4469" y="402"/>
                </a:cubicBezTo>
                <a:cubicBezTo>
                  <a:pt x="4038" y="112"/>
                  <a:pt x="3538" y="0"/>
                  <a:pt x="3033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29" name="Google Shape;3129;p9"/>
          <p:cNvGrpSpPr/>
          <p:nvPr/>
        </p:nvGrpSpPr>
        <p:grpSpPr>
          <a:xfrm rot="-6299880" flipH="1">
            <a:off x="1406840" y="476245"/>
            <a:ext cx="708049" cy="444266"/>
            <a:chOff x="1445125" y="3867675"/>
            <a:chExt cx="803300" cy="502950"/>
          </a:xfrm>
        </p:grpSpPr>
        <p:sp>
          <p:nvSpPr>
            <p:cNvPr id="3130" name="Google Shape;3130;p9"/>
            <p:cNvSpPr/>
            <p:nvPr/>
          </p:nvSpPr>
          <p:spPr>
            <a:xfrm>
              <a:off x="1445125" y="3867675"/>
              <a:ext cx="535450" cy="502950"/>
            </a:xfrm>
            <a:custGeom>
              <a:avLst/>
              <a:gdLst/>
              <a:ahLst/>
              <a:cxnLst/>
              <a:rect l="l" t="t" r="r" b="b"/>
              <a:pathLst>
                <a:path w="21418" h="20118" extrusionOk="0">
                  <a:moveTo>
                    <a:pt x="5846" y="993"/>
                  </a:moveTo>
                  <a:cubicBezTo>
                    <a:pt x="6726" y="993"/>
                    <a:pt x="7300" y="1814"/>
                    <a:pt x="7545" y="2688"/>
                  </a:cubicBezTo>
                  <a:cubicBezTo>
                    <a:pt x="7686" y="3200"/>
                    <a:pt x="7749" y="3726"/>
                    <a:pt x="7770" y="4255"/>
                  </a:cubicBezTo>
                  <a:cubicBezTo>
                    <a:pt x="7787" y="4700"/>
                    <a:pt x="7676" y="5216"/>
                    <a:pt x="7812" y="5641"/>
                  </a:cubicBezTo>
                  <a:cubicBezTo>
                    <a:pt x="8017" y="6280"/>
                    <a:pt x="8790" y="6621"/>
                    <a:pt x="9352" y="6861"/>
                  </a:cubicBezTo>
                  <a:cubicBezTo>
                    <a:pt x="10899" y="7523"/>
                    <a:pt x="12588" y="7895"/>
                    <a:pt x="14238" y="8195"/>
                  </a:cubicBezTo>
                  <a:cubicBezTo>
                    <a:pt x="14279" y="8202"/>
                    <a:pt x="14320" y="8206"/>
                    <a:pt x="14360" y="8206"/>
                  </a:cubicBezTo>
                  <a:cubicBezTo>
                    <a:pt x="14538" y="8206"/>
                    <a:pt x="14697" y="8128"/>
                    <a:pt x="14800" y="7965"/>
                  </a:cubicBezTo>
                  <a:cubicBezTo>
                    <a:pt x="15658" y="6602"/>
                    <a:pt x="16673" y="5266"/>
                    <a:pt x="17868" y="4181"/>
                  </a:cubicBezTo>
                  <a:cubicBezTo>
                    <a:pt x="18246" y="3837"/>
                    <a:pt x="19055" y="3130"/>
                    <a:pt x="19662" y="3130"/>
                  </a:cubicBezTo>
                  <a:cubicBezTo>
                    <a:pt x="19761" y="3130"/>
                    <a:pt x="19855" y="3149"/>
                    <a:pt x="19941" y="3191"/>
                  </a:cubicBezTo>
                  <a:cubicBezTo>
                    <a:pt x="19972" y="3206"/>
                    <a:pt x="20042" y="3282"/>
                    <a:pt x="20078" y="3334"/>
                  </a:cubicBezTo>
                  <a:cubicBezTo>
                    <a:pt x="20170" y="3474"/>
                    <a:pt x="20200" y="3554"/>
                    <a:pt x="20244" y="3703"/>
                  </a:cubicBezTo>
                  <a:cubicBezTo>
                    <a:pt x="20356" y="4074"/>
                    <a:pt x="20385" y="4459"/>
                    <a:pt x="20391" y="4845"/>
                  </a:cubicBezTo>
                  <a:cubicBezTo>
                    <a:pt x="20434" y="7253"/>
                    <a:pt x="19715" y="9724"/>
                    <a:pt x="18959" y="11987"/>
                  </a:cubicBezTo>
                  <a:cubicBezTo>
                    <a:pt x="18546" y="13223"/>
                    <a:pt x="18074" y="14443"/>
                    <a:pt x="17505" y="15619"/>
                  </a:cubicBezTo>
                  <a:cubicBezTo>
                    <a:pt x="16974" y="16720"/>
                    <a:pt x="16385" y="17795"/>
                    <a:pt x="15472" y="18631"/>
                  </a:cubicBezTo>
                  <a:cubicBezTo>
                    <a:pt x="15279" y="18808"/>
                    <a:pt x="15055" y="19008"/>
                    <a:pt x="14800" y="19090"/>
                  </a:cubicBezTo>
                  <a:cubicBezTo>
                    <a:pt x="14731" y="19114"/>
                    <a:pt x="14679" y="19127"/>
                    <a:pt x="14633" y="19127"/>
                  </a:cubicBezTo>
                  <a:cubicBezTo>
                    <a:pt x="14584" y="19127"/>
                    <a:pt x="14541" y="19112"/>
                    <a:pt x="14491" y="19078"/>
                  </a:cubicBezTo>
                  <a:cubicBezTo>
                    <a:pt x="14179" y="18859"/>
                    <a:pt x="14040" y="18279"/>
                    <a:pt x="13943" y="17913"/>
                  </a:cubicBezTo>
                  <a:cubicBezTo>
                    <a:pt x="13496" y="16204"/>
                    <a:pt x="13420" y="14392"/>
                    <a:pt x="13231" y="12644"/>
                  </a:cubicBezTo>
                  <a:cubicBezTo>
                    <a:pt x="13231" y="12642"/>
                    <a:pt x="13231" y="12641"/>
                    <a:pt x="13230" y="12640"/>
                  </a:cubicBezTo>
                  <a:lnTo>
                    <a:pt x="13230" y="12640"/>
                  </a:lnTo>
                  <a:cubicBezTo>
                    <a:pt x="13241" y="12479"/>
                    <a:pt x="13172" y="12316"/>
                    <a:pt x="12984" y="12214"/>
                  </a:cubicBezTo>
                  <a:cubicBezTo>
                    <a:pt x="12340" y="11860"/>
                    <a:pt x="11598" y="11675"/>
                    <a:pt x="10890" y="11496"/>
                  </a:cubicBezTo>
                  <a:cubicBezTo>
                    <a:pt x="10069" y="11291"/>
                    <a:pt x="9239" y="11119"/>
                    <a:pt x="8404" y="10971"/>
                  </a:cubicBezTo>
                  <a:cubicBezTo>
                    <a:pt x="7943" y="10890"/>
                    <a:pt x="7439" y="10757"/>
                    <a:pt x="6964" y="10757"/>
                  </a:cubicBezTo>
                  <a:cubicBezTo>
                    <a:pt x="6933" y="10757"/>
                    <a:pt x="6903" y="10757"/>
                    <a:pt x="6873" y="10758"/>
                  </a:cubicBezTo>
                  <a:cubicBezTo>
                    <a:pt x="6281" y="10782"/>
                    <a:pt x="5857" y="11237"/>
                    <a:pt x="5518" y="11671"/>
                  </a:cubicBezTo>
                  <a:cubicBezTo>
                    <a:pt x="4848" y="12532"/>
                    <a:pt x="4110" y="13945"/>
                    <a:pt x="2900" y="13945"/>
                  </a:cubicBezTo>
                  <a:cubicBezTo>
                    <a:pt x="2748" y="13945"/>
                    <a:pt x="2589" y="13923"/>
                    <a:pt x="2421" y="13874"/>
                  </a:cubicBezTo>
                  <a:cubicBezTo>
                    <a:pt x="1265" y="13539"/>
                    <a:pt x="1147" y="12161"/>
                    <a:pt x="1191" y="11150"/>
                  </a:cubicBezTo>
                  <a:cubicBezTo>
                    <a:pt x="1259" y="9547"/>
                    <a:pt x="1735" y="7959"/>
                    <a:pt x="2242" y="6446"/>
                  </a:cubicBezTo>
                  <a:cubicBezTo>
                    <a:pt x="2666" y="5186"/>
                    <a:pt x="3155" y="3943"/>
                    <a:pt x="3669" y="2717"/>
                  </a:cubicBezTo>
                  <a:cubicBezTo>
                    <a:pt x="4014" y="1894"/>
                    <a:pt x="4701" y="1150"/>
                    <a:pt x="5619" y="1011"/>
                  </a:cubicBezTo>
                  <a:cubicBezTo>
                    <a:pt x="5697" y="999"/>
                    <a:pt x="5772" y="993"/>
                    <a:pt x="5846" y="993"/>
                  </a:cubicBezTo>
                  <a:close/>
                  <a:moveTo>
                    <a:pt x="5851" y="1"/>
                  </a:moveTo>
                  <a:cubicBezTo>
                    <a:pt x="4753" y="1"/>
                    <a:pt x="3750" y="699"/>
                    <a:pt x="3144" y="1580"/>
                  </a:cubicBezTo>
                  <a:cubicBezTo>
                    <a:pt x="2849" y="2009"/>
                    <a:pt x="2683" y="2515"/>
                    <a:pt x="2487" y="2993"/>
                  </a:cubicBezTo>
                  <a:cubicBezTo>
                    <a:pt x="2217" y="3653"/>
                    <a:pt x="1954" y="4314"/>
                    <a:pt x="1705" y="4982"/>
                  </a:cubicBezTo>
                  <a:cubicBezTo>
                    <a:pt x="1113" y="6581"/>
                    <a:pt x="576" y="8224"/>
                    <a:pt x="323" y="9914"/>
                  </a:cubicBezTo>
                  <a:cubicBezTo>
                    <a:pt x="121" y="11253"/>
                    <a:pt x="1" y="12901"/>
                    <a:pt x="913" y="14026"/>
                  </a:cubicBezTo>
                  <a:cubicBezTo>
                    <a:pt x="1411" y="14639"/>
                    <a:pt x="2111" y="14918"/>
                    <a:pt x="2824" y="14918"/>
                  </a:cubicBezTo>
                  <a:cubicBezTo>
                    <a:pt x="3509" y="14918"/>
                    <a:pt x="4207" y="14660"/>
                    <a:pt x="4751" y="14192"/>
                  </a:cubicBezTo>
                  <a:cubicBezTo>
                    <a:pt x="5371" y="13659"/>
                    <a:pt x="5777" y="12949"/>
                    <a:pt x="6272" y="12311"/>
                  </a:cubicBezTo>
                  <a:cubicBezTo>
                    <a:pt x="6566" y="11931"/>
                    <a:pt x="6732" y="11776"/>
                    <a:pt x="7065" y="11776"/>
                  </a:cubicBezTo>
                  <a:cubicBezTo>
                    <a:pt x="7129" y="11776"/>
                    <a:pt x="7199" y="11782"/>
                    <a:pt x="7277" y="11793"/>
                  </a:cubicBezTo>
                  <a:cubicBezTo>
                    <a:pt x="8166" y="11915"/>
                    <a:pt x="9053" y="12094"/>
                    <a:pt x="9930" y="12292"/>
                  </a:cubicBezTo>
                  <a:cubicBezTo>
                    <a:pt x="10726" y="12472"/>
                    <a:pt x="11550" y="12626"/>
                    <a:pt x="12268" y="12966"/>
                  </a:cubicBezTo>
                  <a:lnTo>
                    <a:pt x="12268" y="12966"/>
                  </a:lnTo>
                  <a:cubicBezTo>
                    <a:pt x="12439" y="14633"/>
                    <a:pt x="12548" y="16332"/>
                    <a:pt x="12930" y="17963"/>
                  </a:cubicBezTo>
                  <a:cubicBezTo>
                    <a:pt x="13136" y="18845"/>
                    <a:pt x="13555" y="20118"/>
                    <a:pt x="14640" y="20118"/>
                  </a:cubicBezTo>
                  <a:cubicBezTo>
                    <a:pt x="14672" y="20118"/>
                    <a:pt x="14706" y="20116"/>
                    <a:pt x="14739" y="20114"/>
                  </a:cubicBezTo>
                  <a:cubicBezTo>
                    <a:pt x="15314" y="20074"/>
                    <a:pt x="15818" y="19674"/>
                    <a:pt x="16220" y="19295"/>
                  </a:cubicBezTo>
                  <a:cubicBezTo>
                    <a:pt x="16778" y="18770"/>
                    <a:pt x="17242" y="18165"/>
                    <a:pt x="17630" y="17506"/>
                  </a:cubicBezTo>
                  <a:cubicBezTo>
                    <a:pt x="18329" y="16326"/>
                    <a:pt x="18879" y="15058"/>
                    <a:pt x="19372" y="13779"/>
                  </a:cubicBezTo>
                  <a:cubicBezTo>
                    <a:pt x="20387" y="11140"/>
                    <a:pt x="21255" y="8266"/>
                    <a:pt x="21379" y="5422"/>
                  </a:cubicBezTo>
                  <a:cubicBezTo>
                    <a:pt x="21417" y="4558"/>
                    <a:pt x="21409" y="3509"/>
                    <a:pt x="20893" y="2768"/>
                  </a:cubicBezTo>
                  <a:cubicBezTo>
                    <a:pt x="20591" y="2334"/>
                    <a:pt x="20167" y="2169"/>
                    <a:pt x="19717" y="2169"/>
                  </a:cubicBezTo>
                  <a:cubicBezTo>
                    <a:pt x="19269" y="2169"/>
                    <a:pt x="18796" y="2332"/>
                    <a:pt x="18392" y="2557"/>
                  </a:cubicBezTo>
                  <a:cubicBezTo>
                    <a:pt x="17206" y="3219"/>
                    <a:pt x="16258" y="4331"/>
                    <a:pt x="15430" y="5382"/>
                  </a:cubicBezTo>
                  <a:cubicBezTo>
                    <a:pt x="14975" y="5959"/>
                    <a:pt x="14535" y="6551"/>
                    <a:pt x="14131" y="7165"/>
                  </a:cubicBezTo>
                  <a:lnTo>
                    <a:pt x="14131" y="7165"/>
                  </a:lnTo>
                  <a:cubicBezTo>
                    <a:pt x="12741" y="6903"/>
                    <a:pt x="11340" y="6572"/>
                    <a:pt x="10022" y="6067"/>
                  </a:cubicBezTo>
                  <a:cubicBezTo>
                    <a:pt x="9692" y="5938"/>
                    <a:pt x="9355" y="5795"/>
                    <a:pt x="9057" y="5599"/>
                  </a:cubicBezTo>
                  <a:cubicBezTo>
                    <a:pt x="8975" y="5544"/>
                    <a:pt x="8902" y="5490"/>
                    <a:pt x="8830" y="5420"/>
                  </a:cubicBezTo>
                  <a:cubicBezTo>
                    <a:pt x="8801" y="5393"/>
                    <a:pt x="8791" y="5386"/>
                    <a:pt x="8788" y="5385"/>
                  </a:cubicBezTo>
                  <a:lnTo>
                    <a:pt x="8788" y="5385"/>
                  </a:lnTo>
                  <a:cubicBezTo>
                    <a:pt x="8787" y="5381"/>
                    <a:pt x="8781" y="5370"/>
                    <a:pt x="8767" y="5346"/>
                  </a:cubicBezTo>
                  <a:cubicBezTo>
                    <a:pt x="8764" y="5342"/>
                    <a:pt x="8761" y="5338"/>
                    <a:pt x="8759" y="5334"/>
                  </a:cubicBezTo>
                  <a:lnTo>
                    <a:pt x="8759" y="5334"/>
                  </a:lnTo>
                  <a:cubicBezTo>
                    <a:pt x="8759" y="5333"/>
                    <a:pt x="8759" y="5331"/>
                    <a:pt x="8758" y="5329"/>
                  </a:cubicBezTo>
                  <a:cubicBezTo>
                    <a:pt x="8680" y="4813"/>
                    <a:pt x="8779" y="4238"/>
                    <a:pt x="8729" y="3712"/>
                  </a:cubicBezTo>
                  <a:cubicBezTo>
                    <a:pt x="8683" y="3244"/>
                    <a:pt x="8611" y="2774"/>
                    <a:pt x="8476" y="2325"/>
                  </a:cubicBezTo>
                  <a:cubicBezTo>
                    <a:pt x="8116" y="1129"/>
                    <a:pt x="7256" y="33"/>
                    <a:pt x="5914" y="2"/>
                  </a:cubicBezTo>
                  <a:cubicBezTo>
                    <a:pt x="5893" y="1"/>
                    <a:pt x="5872" y="1"/>
                    <a:pt x="58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1" name="Google Shape;3131;p9"/>
            <p:cNvSpPr/>
            <p:nvPr/>
          </p:nvSpPr>
          <p:spPr>
            <a:xfrm>
              <a:off x="1903525" y="4088100"/>
              <a:ext cx="344900" cy="185850"/>
            </a:xfrm>
            <a:custGeom>
              <a:avLst/>
              <a:gdLst/>
              <a:ahLst/>
              <a:cxnLst/>
              <a:rect l="l" t="t" r="r" b="b"/>
              <a:pathLst>
                <a:path w="13796" h="7434" extrusionOk="0">
                  <a:moveTo>
                    <a:pt x="2035" y="1"/>
                  </a:moveTo>
                  <a:cubicBezTo>
                    <a:pt x="1593" y="1"/>
                    <a:pt x="1301" y="661"/>
                    <a:pt x="1777" y="928"/>
                  </a:cubicBezTo>
                  <a:cubicBezTo>
                    <a:pt x="5023" y="2748"/>
                    <a:pt x="8420" y="4238"/>
                    <a:pt x="11476" y="6352"/>
                  </a:cubicBezTo>
                  <a:lnTo>
                    <a:pt x="11476" y="6352"/>
                  </a:lnTo>
                  <a:cubicBezTo>
                    <a:pt x="7847" y="6103"/>
                    <a:pt x="4252" y="5482"/>
                    <a:pt x="636" y="5110"/>
                  </a:cubicBezTo>
                  <a:cubicBezTo>
                    <a:pt x="615" y="5108"/>
                    <a:pt x="596" y="5107"/>
                    <a:pt x="577" y="5107"/>
                  </a:cubicBezTo>
                  <a:cubicBezTo>
                    <a:pt x="0" y="5107"/>
                    <a:pt x="24" y="6045"/>
                    <a:pt x="636" y="6106"/>
                  </a:cubicBezTo>
                  <a:cubicBezTo>
                    <a:pt x="4792" y="6534"/>
                    <a:pt x="8919" y="7290"/>
                    <a:pt x="13101" y="7434"/>
                  </a:cubicBezTo>
                  <a:cubicBezTo>
                    <a:pt x="13106" y="7434"/>
                    <a:pt x="13111" y="7434"/>
                    <a:pt x="13115" y="7434"/>
                  </a:cubicBezTo>
                  <a:cubicBezTo>
                    <a:pt x="13508" y="7434"/>
                    <a:pt x="13796" y="6851"/>
                    <a:pt x="13455" y="6582"/>
                  </a:cubicBezTo>
                  <a:cubicBezTo>
                    <a:pt x="11767" y="5262"/>
                    <a:pt x="9981" y="4109"/>
                    <a:pt x="8087" y="3106"/>
                  </a:cubicBezTo>
                  <a:cubicBezTo>
                    <a:pt x="6157" y="2083"/>
                    <a:pt x="4187" y="1139"/>
                    <a:pt x="2281" y="69"/>
                  </a:cubicBezTo>
                  <a:cubicBezTo>
                    <a:pt x="2197" y="21"/>
                    <a:pt x="2114" y="1"/>
                    <a:pt x="20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2" name="Google Shape;3132;p9"/>
            <p:cNvSpPr/>
            <p:nvPr/>
          </p:nvSpPr>
          <p:spPr>
            <a:xfrm>
              <a:off x="1462675" y="3884050"/>
              <a:ext cx="125100" cy="332450"/>
            </a:xfrm>
            <a:custGeom>
              <a:avLst/>
              <a:gdLst/>
              <a:ahLst/>
              <a:cxnLst/>
              <a:rect l="l" t="t" r="r" b="b"/>
              <a:pathLst>
                <a:path w="5004" h="13298" extrusionOk="0">
                  <a:moveTo>
                    <a:pt x="4226" y="0"/>
                  </a:moveTo>
                  <a:cubicBezTo>
                    <a:pt x="3978" y="0"/>
                    <a:pt x="3745" y="159"/>
                    <a:pt x="3776" y="478"/>
                  </a:cubicBezTo>
                  <a:cubicBezTo>
                    <a:pt x="3995" y="2762"/>
                    <a:pt x="3470" y="4910"/>
                    <a:pt x="2764" y="7066"/>
                  </a:cubicBezTo>
                  <a:cubicBezTo>
                    <a:pt x="2160" y="8913"/>
                    <a:pt x="1574" y="10906"/>
                    <a:pt x="310" y="12425"/>
                  </a:cubicBezTo>
                  <a:cubicBezTo>
                    <a:pt x="1" y="12799"/>
                    <a:pt x="333" y="13298"/>
                    <a:pt x="690" y="13298"/>
                  </a:cubicBezTo>
                  <a:cubicBezTo>
                    <a:pt x="802" y="13298"/>
                    <a:pt x="916" y="13249"/>
                    <a:pt x="1014" y="13131"/>
                  </a:cubicBezTo>
                  <a:cubicBezTo>
                    <a:pt x="2366" y="11506"/>
                    <a:pt x="3030" y="9452"/>
                    <a:pt x="3679" y="7474"/>
                  </a:cubicBezTo>
                  <a:cubicBezTo>
                    <a:pt x="4424" y="5193"/>
                    <a:pt x="5004" y="2899"/>
                    <a:pt x="4772" y="478"/>
                  </a:cubicBezTo>
                  <a:cubicBezTo>
                    <a:pt x="4741" y="160"/>
                    <a:pt x="4476" y="0"/>
                    <a:pt x="42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33" name="Google Shape;3133;p9"/>
          <p:cNvSpPr/>
          <p:nvPr/>
        </p:nvSpPr>
        <p:spPr>
          <a:xfrm>
            <a:off x="2859550" y="831275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lt1"/>
        </a:solidFill>
        <a:effectLst/>
      </p:bgPr>
    </p:bg>
    <p:spTree>
      <p:nvGrpSpPr>
        <p:cNvPr id="1" name="Shape 3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35" name="Google Shape;3135;p10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3136" name="Google Shape;3136;p10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7" name="Google Shape;3137;p10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8" name="Google Shape;3138;p10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9" name="Google Shape;3139;p10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0" name="Google Shape;3140;p10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1" name="Google Shape;3141;p10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2" name="Google Shape;3142;p10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3" name="Google Shape;3143;p10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4" name="Google Shape;3144;p10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5" name="Google Shape;3145;p10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6" name="Google Shape;3146;p10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7" name="Google Shape;3147;p10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8" name="Google Shape;3148;p10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9" name="Google Shape;3149;p10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0" name="Google Shape;3150;p10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1" name="Google Shape;3151;p10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2" name="Google Shape;3152;p10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3" name="Google Shape;3153;p10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4" name="Google Shape;3154;p10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5" name="Google Shape;3155;p10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6" name="Google Shape;3156;p10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7" name="Google Shape;3157;p10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8" name="Google Shape;3158;p10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9" name="Google Shape;3159;p10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0" name="Google Shape;3160;p10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1" name="Google Shape;3161;p10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2" name="Google Shape;3162;p10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3" name="Google Shape;3163;p10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4" name="Google Shape;3164;p10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5" name="Google Shape;3165;p10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6" name="Google Shape;3166;p10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7" name="Google Shape;3167;p10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8" name="Google Shape;3168;p10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9" name="Google Shape;3169;p10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0" name="Google Shape;3170;p10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1" name="Google Shape;3171;p10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2" name="Google Shape;3172;p10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3" name="Google Shape;3173;p10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4" name="Google Shape;3174;p10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5" name="Google Shape;3175;p10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6" name="Google Shape;3176;p10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7" name="Google Shape;3177;p10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8" name="Google Shape;3178;p10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9" name="Google Shape;3179;p10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0" name="Google Shape;3180;p10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1" name="Google Shape;3181;p10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2" name="Google Shape;3182;p10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3" name="Google Shape;3183;p10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4" name="Google Shape;3184;p10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5" name="Google Shape;3185;p10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6" name="Google Shape;3186;p10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7" name="Google Shape;3187;p10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8" name="Google Shape;3188;p10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9" name="Google Shape;3189;p10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0" name="Google Shape;3190;p10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1" name="Google Shape;3191;p10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2" name="Google Shape;3192;p10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3" name="Google Shape;3193;p10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4" name="Google Shape;3194;p10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5" name="Google Shape;3195;p10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6" name="Google Shape;3196;p10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7" name="Google Shape;3197;p10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8" name="Google Shape;3198;p10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9" name="Google Shape;3199;p10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0" name="Google Shape;3200;p10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1" name="Google Shape;3201;p10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2" name="Google Shape;3202;p10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3" name="Google Shape;3203;p10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4" name="Google Shape;3204;p10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5" name="Google Shape;3205;p10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6" name="Google Shape;3206;p10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7" name="Google Shape;3207;p10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8" name="Google Shape;3208;p10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9" name="Google Shape;3209;p10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0" name="Google Shape;3210;p10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1" name="Google Shape;3211;p10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2" name="Google Shape;3212;p10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3" name="Google Shape;3213;p10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4" name="Google Shape;3214;p10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5" name="Google Shape;3215;p10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6" name="Google Shape;3216;p10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7" name="Google Shape;3217;p10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8" name="Google Shape;3218;p10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9" name="Google Shape;3219;p10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0" name="Google Shape;3220;p10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1" name="Google Shape;3221;p10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2" name="Google Shape;3222;p10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3" name="Google Shape;3223;p10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4" name="Google Shape;3224;p10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5" name="Google Shape;3225;p10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6" name="Google Shape;3226;p10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7" name="Google Shape;3227;p10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8" name="Google Shape;3228;p10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9" name="Google Shape;3229;p10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0" name="Google Shape;3230;p10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1" name="Google Shape;3231;p10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2" name="Google Shape;3232;p10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3" name="Google Shape;3233;p10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4" name="Google Shape;3234;p10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5" name="Google Shape;3235;p10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6" name="Google Shape;3236;p10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7" name="Google Shape;3237;p10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8" name="Google Shape;3238;p10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9" name="Google Shape;3239;p10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0" name="Google Shape;3240;p10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1" name="Google Shape;3241;p10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2" name="Google Shape;3242;p10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3" name="Google Shape;3243;p10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4" name="Google Shape;3244;p10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5" name="Google Shape;3245;p10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6" name="Google Shape;3246;p10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7" name="Google Shape;3247;p10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8" name="Google Shape;3248;p10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9" name="Google Shape;3249;p10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0" name="Google Shape;3250;p10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1" name="Google Shape;3251;p10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2" name="Google Shape;3252;p10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3" name="Google Shape;3253;p10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4" name="Google Shape;3254;p10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5" name="Google Shape;3255;p10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6" name="Google Shape;3256;p10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7" name="Google Shape;3257;p10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8" name="Google Shape;3258;p10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9" name="Google Shape;3259;p10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0" name="Google Shape;3260;p10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1" name="Google Shape;3261;p10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2" name="Google Shape;3262;p10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3" name="Google Shape;3263;p10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4" name="Google Shape;3264;p10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5" name="Google Shape;3265;p10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6" name="Google Shape;3266;p10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7" name="Google Shape;3267;p10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8" name="Google Shape;3268;p10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9" name="Google Shape;3269;p10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0" name="Google Shape;3270;p10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1" name="Google Shape;3271;p10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2" name="Google Shape;3272;p10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3" name="Google Shape;3273;p10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4" name="Google Shape;3274;p10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5" name="Google Shape;3275;p10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6" name="Google Shape;3276;p10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7" name="Google Shape;3277;p10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8" name="Google Shape;3278;p10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9" name="Google Shape;3279;p10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0" name="Google Shape;3280;p10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1" name="Google Shape;3281;p10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2" name="Google Shape;3282;p10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3" name="Google Shape;3283;p10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4" name="Google Shape;3284;p10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5" name="Google Shape;3285;p10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6" name="Google Shape;3286;p10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7" name="Google Shape;3287;p10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8" name="Google Shape;3288;p10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9" name="Google Shape;3289;p10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0" name="Google Shape;3290;p10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1" name="Google Shape;3291;p10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2" name="Google Shape;3292;p10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3" name="Google Shape;3293;p10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4" name="Google Shape;3294;p10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5" name="Google Shape;3295;p10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6" name="Google Shape;3296;p10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7" name="Google Shape;3297;p10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8" name="Google Shape;3298;p10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9" name="Google Shape;3299;p10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0" name="Google Shape;3300;p10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1" name="Google Shape;3301;p10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2" name="Google Shape;3302;p10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3" name="Google Shape;3303;p10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4" name="Google Shape;3304;p10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5" name="Google Shape;3305;p10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6" name="Google Shape;3306;p10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7" name="Google Shape;3307;p10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8" name="Google Shape;3308;p10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9" name="Google Shape;3309;p10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0" name="Google Shape;3310;p10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1" name="Google Shape;3311;p10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2" name="Google Shape;3312;p10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3" name="Google Shape;3313;p10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4" name="Google Shape;3314;p10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5" name="Google Shape;3315;p10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6" name="Google Shape;3316;p10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7" name="Google Shape;3317;p10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8" name="Google Shape;3318;p10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9" name="Google Shape;3319;p10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0" name="Google Shape;3320;p10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1" name="Google Shape;3321;p10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2" name="Google Shape;3322;p10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3" name="Google Shape;3323;p10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4" name="Google Shape;3324;p10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5" name="Google Shape;3325;p10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6" name="Google Shape;3326;p10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7" name="Google Shape;3327;p10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8" name="Google Shape;3328;p10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9" name="Google Shape;3329;p10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0" name="Google Shape;3330;p10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1" name="Google Shape;3331;p10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2" name="Google Shape;3332;p10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3" name="Google Shape;3333;p10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4" name="Google Shape;3334;p10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5" name="Google Shape;3335;p10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6" name="Google Shape;3336;p10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7" name="Google Shape;3337;p10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8" name="Google Shape;3338;p10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9" name="Google Shape;3339;p10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0" name="Google Shape;3340;p10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1" name="Google Shape;3341;p10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2" name="Google Shape;3342;p10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3" name="Google Shape;3343;p10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4" name="Google Shape;3344;p10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5" name="Google Shape;3345;p10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6" name="Google Shape;3346;p10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7" name="Google Shape;3347;p10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8" name="Google Shape;3348;p10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9" name="Google Shape;3349;p10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0" name="Google Shape;3350;p10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1" name="Google Shape;3351;p10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2" name="Google Shape;3352;p10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3" name="Google Shape;3353;p10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4" name="Google Shape;3354;p10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5" name="Google Shape;3355;p10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6" name="Google Shape;3356;p10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7" name="Google Shape;3357;p10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8" name="Google Shape;3358;p10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9" name="Google Shape;3359;p10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0" name="Google Shape;3360;p10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1" name="Google Shape;3361;p10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2" name="Google Shape;3362;p10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3" name="Google Shape;3363;p10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4" name="Google Shape;3364;p10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5" name="Google Shape;3365;p10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6" name="Google Shape;3366;p10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7" name="Google Shape;3367;p10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8" name="Google Shape;3368;p10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9" name="Google Shape;3369;p10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0" name="Google Shape;3370;p10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1" name="Google Shape;3371;p10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2" name="Google Shape;3372;p10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3" name="Google Shape;3373;p10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4" name="Google Shape;3374;p10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5" name="Google Shape;3375;p10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6" name="Google Shape;3376;p10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7" name="Google Shape;3377;p10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8" name="Google Shape;3378;p10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9" name="Google Shape;3379;p10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0" name="Google Shape;3380;p10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1" name="Google Shape;3381;p10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2" name="Google Shape;3382;p10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3" name="Google Shape;3383;p10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4" name="Google Shape;3384;p10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5" name="Google Shape;3385;p10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6" name="Google Shape;3386;p10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7" name="Google Shape;3387;p10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8" name="Google Shape;3388;p10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9" name="Google Shape;3389;p10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0" name="Google Shape;3390;p10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1" name="Google Shape;3391;p10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2" name="Google Shape;3392;p10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3" name="Google Shape;3393;p10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4" name="Google Shape;3394;p10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5" name="Google Shape;3395;p10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6" name="Google Shape;3396;p10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7" name="Google Shape;3397;p10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8" name="Google Shape;3398;p10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9" name="Google Shape;3399;p10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0" name="Google Shape;3400;p10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1" name="Google Shape;3401;p10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2" name="Google Shape;3402;p10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3" name="Google Shape;3403;p10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4" name="Google Shape;3404;p10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5" name="Google Shape;3405;p10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6" name="Google Shape;3406;p10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7" name="Google Shape;3407;p10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8" name="Google Shape;3408;p10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9" name="Google Shape;3409;p10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0" name="Google Shape;3410;p10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1" name="Google Shape;3411;p10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2" name="Google Shape;3412;p10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3" name="Google Shape;3413;p10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4" name="Google Shape;3414;p10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5" name="Google Shape;3415;p10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6" name="Google Shape;3416;p10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7" name="Google Shape;3417;p10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8" name="Google Shape;3418;p10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9" name="Google Shape;3419;p10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0" name="Google Shape;3420;p10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1" name="Google Shape;3421;p10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2" name="Google Shape;3422;p10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3" name="Google Shape;3423;p10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4" name="Google Shape;3424;p10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5" name="Google Shape;3425;p10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6" name="Google Shape;3426;p10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7" name="Google Shape;3427;p10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8" name="Google Shape;3428;p10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9" name="Google Shape;3429;p10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0" name="Google Shape;3430;p10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1" name="Google Shape;3431;p10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2" name="Google Shape;3432;p10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3" name="Google Shape;3433;p10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4" name="Google Shape;3434;p10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5" name="Google Shape;3435;p10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6" name="Google Shape;3436;p10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7" name="Google Shape;3437;p10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8" name="Google Shape;3438;p10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9" name="Google Shape;3439;p10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0" name="Google Shape;3440;p10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1" name="Google Shape;3441;p10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2" name="Google Shape;3442;p10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3" name="Google Shape;3443;p10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4" name="Google Shape;3444;p10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5" name="Google Shape;3445;p10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6" name="Google Shape;3446;p10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7" name="Google Shape;3447;p10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8" name="Google Shape;3448;p10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9" name="Google Shape;3449;p10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0" name="Google Shape;3450;p10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1" name="Google Shape;3451;p10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2" name="Google Shape;3452;p10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3" name="Google Shape;3453;p10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4" name="Google Shape;3454;p10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5" name="Google Shape;3455;p10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6" name="Google Shape;3456;p10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7" name="Google Shape;3457;p10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8" name="Google Shape;3458;p10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9" name="Google Shape;3459;p10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0" name="Google Shape;3460;p10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1" name="Google Shape;3461;p10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2" name="Google Shape;3462;p10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3" name="Google Shape;3463;p10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4" name="Google Shape;3464;p10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5" name="Google Shape;3465;p10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6" name="Google Shape;3466;p10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7" name="Google Shape;3467;p10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8" name="Google Shape;3468;p10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9" name="Google Shape;3469;p10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0" name="Google Shape;3470;p10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1" name="Google Shape;3471;p10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2" name="Google Shape;3472;p10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3" name="Google Shape;3473;p10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4" name="Google Shape;3474;p10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5" name="Google Shape;3475;p10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6" name="Google Shape;3476;p10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7" name="Google Shape;3477;p10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8" name="Google Shape;3478;p10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9" name="Google Shape;3479;p10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0" name="Google Shape;3480;p10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1" name="Google Shape;3481;p10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2" name="Google Shape;3482;p10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3" name="Google Shape;3483;p10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4" name="Google Shape;3484;p10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5" name="Google Shape;3485;p10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6" name="Google Shape;3486;p10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7" name="Google Shape;3487;p10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8" name="Google Shape;3488;p10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9" name="Google Shape;3489;p10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0" name="Google Shape;3490;p10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1" name="Google Shape;3491;p10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2" name="Google Shape;3492;p10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3" name="Google Shape;3493;p10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4" name="Google Shape;3494;p10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5" name="Google Shape;3495;p10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96" name="Google Shape;3496;p10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97" name="Google Shape;3497;p10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3498" name="Google Shape;3498;p10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9" name="Google Shape;3499;p10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0" name="Google Shape;3500;p10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1" name="Google Shape;3501;p10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2" name="Google Shape;3502;p10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3" name="Google Shape;3503;p10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4" name="Google Shape;3504;p10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5" name="Google Shape;3505;p10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6" name="Google Shape;3506;p10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7" name="Google Shape;3507;p10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8" name="Google Shape;3508;p10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9" name="Google Shape;3509;p10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0" name="Google Shape;3510;p10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1" name="Google Shape;3511;p10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2" name="Google Shape;3512;p10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3" name="Google Shape;3513;p10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4" name="Google Shape;3514;p10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5" name="Google Shape;3515;p10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16" name="Google Shape;3516;p10"/>
          <p:cNvSpPr txBox="1">
            <a:spLocks noGrp="1"/>
          </p:cNvSpPr>
          <p:nvPr>
            <p:ph type="title"/>
          </p:nvPr>
        </p:nvSpPr>
        <p:spPr>
          <a:xfrm>
            <a:off x="1270650" y="2317450"/>
            <a:ext cx="7020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lt1"/>
        </a:solidFill>
        <a:effectLst/>
      </p:bgPr>
    </p:bg>
    <p:spTree>
      <p:nvGrpSpPr>
        <p:cNvPr id="1" name="Shape 3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18" name="Google Shape;3518;p11"/>
          <p:cNvGrpSpPr/>
          <p:nvPr/>
        </p:nvGrpSpPr>
        <p:grpSpPr>
          <a:xfrm>
            <a:off x="0" y="0"/>
            <a:ext cx="9144125" cy="5143391"/>
            <a:chOff x="0" y="0"/>
            <a:chExt cx="9144125" cy="5143391"/>
          </a:xfrm>
        </p:grpSpPr>
        <p:sp>
          <p:nvSpPr>
            <p:cNvPr id="3519" name="Google Shape;3519;p11"/>
            <p:cNvSpPr/>
            <p:nvPr/>
          </p:nvSpPr>
          <p:spPr>
            <a:xfrm>
              <a:off x="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0" name="Google Shape;3520;p11"/>
            <p:cNvSpPr/>
            <p:nvPr/>
          </p:nvSpPr>
          <p:spPr>
            <a:xfrm>
              <a:off x="38100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1" name="Google Shape;3521;p11"/>
            <p:cNvSpPr/>
            <p:nvPr/>
          </p:nvSpPr>
          <p:spPr>
            <a:xfrm>
              <a:off x="76201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2" name="Google Shape;3522;p11"/>
            <p:cNvSpPr/>
            <p:nvPr/>
          </p:nvSpPr>
          <p:spPr>
            <a:xfrm>
              <a:off x="114301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3" name="Google Shape;3523;p11"/>
            <p:cNvSpPr/>
            <p:nvPr/>
          </p:nvSpPr>
          <p:spPr>
            <a:xfrm>
              <a:off x="152402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4" name="Google Shape;3524;p11"/>
            <p:cNvSpPr/>
            <p:nvPr/>
          </p:nvSpPr>
          <p:spPr>
            <a:xfrm>
              <a:off x="190502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5" name="Google Shape;3525;p11"/>
            <p:cNvSpPr/>
            <p:nvPr/>
          </p:nvSpPr>
          <p:spPr>
            <a:xfrm>
              <a:off x="228603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6" name="Google Shape;3526;p11"/>
            <p:cNvSpPr/>
            <p:nvPr/>
          </p:nvSpPr>
          <p:spPr>
            <a:xfrm>
              <a:off x="266703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7" name="Google Shape;3527;p11"/>
            <p:cNvSpPr/>
            <p:nvPr/>
          </p:nvSpPr>
          <p:spPr>
            <a:xfrm>
              <a:off x="304804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8" name="Google Shape;3528;p11"/>
            <p:cNvSpPr/>
            <p:nvPr/>
          </p:nvSpPr>
          <p:spPr>
            <a:xfrm>
              <a:off x="342904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9" name="Google Shape;3529;p11"/>
            <p:cNvSpPr/>
            <p:nvPr/>
          </p:nvSpPr>
          <p:spPr>
            <a:xfrm>
              <a:off x="381005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0" name="Google Shape;3530;p11"/>
            <p:cNvSpPr/>
            <p:nvPr/>
          </p:nvSpPr>
          <p:spPr>
            <a:xfrm>
              <a:off x="419105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1" name="Google Shape;3531;p11"/>
            <p:cNvSpPr/>
            <p:nvPr/>
          </p:nvSpPr>
          <p:spPr>
            <a:xfrm>
              <a:off x="457206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2" name="Google Shape;3532;p11"/>
            <p:cNvSpPr/>
            <p:nvPr/>
          </p:nvSpPr>
          <p:spPr>
            <a:xfrm>
              <a:off x="495306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3" name="Google Shape;3533;p11"/>
            <p:cNvSpPr/>
            <p:nvPr/>
          </p:nvSpPr>
          <p:spPr>
            <a:xfrm>
              <a:off x="533407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4" name="Google Shape;3534;p11"/>
            <p:cNvSpPr/>
            <p:nvPr/>
          </p:nvSpPr>
          <p:spPr>
            <a:xfrm>
              <a:off x="571507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5" name="Google Shape;3535;p11"/>
            <p:cNvSpPr/>
            <p:nvPr/>
          </p:nvSpPr>
          <p:spPr>
            <a:xfrm>
              <a:off x="609608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6" name="Google Shape;3536;p11"/>
            <p:cNvSpPr/>
            <p:nvPr/>
          </p:nvSpPr>
          <p:spPr>
            <a:xfrm>
              <a:off x="647708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7" name="Google Shape;3537;p11"/>
            <p:cNvSpPr/>
            <p:nvPr/>
          </p:nvSpPr>
          <p:spPr>
            <a:xfrm>
              <a:off x="6858090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8" name="Google Shape;3538;p11"/>
            <p:cNvSpPr/>
            <p:nvPr/>
          </p:nvSpPr>
          <p:spPr>
            <a:xfrm>
              <a:off x="7239095" y="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9" name="Google Shape;3539;p11"/>
            <p:cNvSpPr/>
            <p:nvPr/>
          </p:nvSpPr>
          <p:spPr>
            <a:xfrm>
              <a:off x="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0" name="Google Shape;3540;p11"/>
            <p:cNvSpPr/>
            <p:nvPr/>
          </p:nvSpPr>
          <p:spPr>
            <a:xfrm>
              <a:off x="38100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1" name="Google Shape;3541;p11"/>
            <p:cNvSpPr/>
            <p:nvPr/>
          </p:nvSpPr>
          <p:spPr>
            <a:xfrm>
              <a:off x="76201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2" name="Google Shape;3542;p11"/>
            <p:cNvSpPr/>
            <p:nvPr/>
          </p:nvSpPr>
          <p:spPr>
            <a:xfrm>
              <a:off x="114301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3" name="Google Shape;3543;p11"/>
            <p:cNvSpPr/>
            <p:nvPr/>
          </p:nvSpPr>
          <p:spPr>
            <a:xfrm>
              <a:off x="152402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4" name="Google Shape;3544;p11"/>
            <p:cNvSpPr/>
            <p:nvPr/>
          </p:nvSpPr>
          <p:spPr>
            <a:xfrm>
              <a:off x="190502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5" name="Google Shape;3545;p11"/>
            <p:cNvSpPr/>
            <p:nvPr/>
          </p:nvSpPr>
          <p:spPr>
            <a:xfrm>
              <a:off x="228603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6" name="Google Shape;3546;p11"/>
            <p:cNvSpPr/>
            <p:nvPr/>
          </p:nvSpPr>
          <p:spPr>
            <a:xfrm>
              <a:off x="266703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7" name="Google Shape;3547;p11"/>
            <p:cNvSpPr/>
            <p:nvPr/>
          </p:nvSpPr>
          <p:spPr>
            <a:xfrm>
              <a:off x="304804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8" name="Google Shape;3548;p11"/>
            <p:cNvSpPr/>
            <p:nvPr/>
          </p:nvSpPr>
          <p:spPr>
            <a:xfrm>
              <a:off x="342904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9" name="Google Shape;3549;p11"/>
            <p:cNvSpPr/>
            <p:nvPr/>
          </p:nvSpPr>
          <p:spPr>
            <a:xfrm>
              <a:off x="381005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0" name="Google Shape;3550;p11"/>
            <p:cNvSpPr/>
            <p:nvPr/>
          </p:nvSpPr>
          <p:spPr>
            <a:xfrm>
              <a:off x="419105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1" name="Google Shape;3551;p11"/>
            <p:cNvSpPr/>
            <p:nvPr/>
          </p:nvSpPr>
          <p:spPr>
            <a:xfrm>
              <a:off x="457206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2" name="Google Shape;3552;p11"/>
            <p:cNvSpPr/>
            <p:nvPr/>
          </p:nvSpPr>
          <p:spPr>
            <a:xfrm>
              <a:off x="495306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3" name="Google Shape;3553;p11"/>
            <p:cNvSpPr/>
            <p:nvPr/>
          </p:nvSpPr>
          <p:spPr>
            <a:xfrm>
              <a:off x="533407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4" name="Google Shape;3554;p11"/>
            <p:cNvSpPr/>
            <p:nvPr/>
          </p:nvSpPr>
          <p:spPr>
            <a:xfrm>
              <a:off x="571507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5" name="Google Shape;3555;p11"/>
            <p:cNvSpPr/>
            <p:nvPr/>
          </p:nvSpPr>
          <p:spPr>
            <a:xfrm>
              <a:off x="609608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6" name="Google Shape;3556;p11"/>
            <p:cNvSpPr/>
            <p:nvPr/>
          </p:nvSpPr>
          <p:spPr>
            <a:xfrm>
              <a:off x="647708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7" name="Google Shape;3557;p11"/>
            <p:cNvSpPr/>
            <p:nvPr/>
          </p:nvSpPr>
          <p:spPr>
            <a:xfrm>
              <a:off x="6858090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8" name="Google Shape;3558;p11"/>
            <p:cNvSpPr/>
            <p:nvPr/>
          </p:nvSpPr>
          <p:spPr>
            <a:xfrm>
              <a:off x="7239095" y="342894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9" name="Google Shape;3559;p11"/>
            <p:cNvSpPr/>
            <p:nvPr/>
          </p:nvSpPr>
          <p:spPr>
            <a:xfrm>
              <a:off x="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0" name="Google Shape;3560;p11"/>
            <p:cNvSpPr/>
            <p:nvPr/>
          </p:nvSpPr>
          <p:spPr>
            <a:xfrm>
              <a:off x="38100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1" name="Google Shape;3561;p11"/>
            <p:cNvSpPr/>
            <p:nvPr/>
          </p:nvSpPr>
          <p:spPr>
            <a:xfrm>
              <a:off x="76201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2" name="Google Shape;3562;p11"/>
            <p:cNvSpPr/>
            <p:nvPr/>
          </p:nvSpPr>
          <p:spPr>
            <a:xfrm>
              <a:off x="114301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3" name="Google Shape;3563;p11"/>
            <p:cNvSpPr/>
            <p:nvPr/>
          </p:nvSpPr>
          <p:spPr>
            <a:xfrm>
              <a:off x="152402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4" name="Google Shape;3564;p11"/>
            <p:cNvSpPr/>
            <p:nvPr/>
          </p:nvSpPr>
          <p:spPr>
            <a:xfrm>
              <a:off x="190502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5" name="Google Shape;3565;p11"/>
            <p:cNvSpPr/>
            <p:nvPr/>
          </p:nvSpPr>
          <p:spPr>
            <a:xfrm>
              <a:off x="228603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6" name="Google Shape;3566;p11"/>
            <p:cNvSpPr/>
            <p:nvPr/>
          </p:nvSpPr>
          <p:spPr>
            <a:xfrm>
              <a:off x="266703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7" name="Google Shape;3567;p11"/>
            <p:cNvSpPr/>
            <p:nvPr/>
          </p:nvSpPr>
          <p:spPr>
            <a:xfrm>
              <a:off x="304804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8" name="Google Shape;3568;p11"/>
            <p:cNvSpPr/>
            <p:nvPr/>
          </p:nvSpPr>
          <p:spPr>
            <a:xfrm>
              <a:off x="342904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9" name="Google Shape;3569;p11"/>
            <p:cNvSpPr/>
            <p:nvPr/>
          </p:nvSpPr>
          <p:spPr>
            <a:xfrm>
              <a:off x="381005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0" name="Google Shape;3570;p11"/>
            <p:cNvSpPr/>
            <p:nvPr/>
          </p:nvSpPr>
          <p:spPr>
            <a:xfrm>
              <a:off x="419105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1" name="Google Shape;3571;p11"/>
            <p:cNvSpPr/>
            <p:nvPr/>
          </p:nvSpPr>
          <p:spPr>
            <a:xfrm>
              <a:off x="457206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2" name="Google Shape;3572;p11"/>
            <p:cNvSpPr/>
            <p:nvPr/>
          </p:nvSpPr>
          <p:spPr>
            <a:xfrm>
              <a:off x="495306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3" name="Google Shape;3573;p11"/>
            <p:cNvSpPr/>
            <p:nvPr/>
          </p:nvSpPr>
          <p:spPr>
            <a:xfrm>
              <a:off x="533407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4" name="Google Shape;3574;p11"/>
            <p:cNvSpPr/>
            <p:nvPr/>
          </p:nvSpPr>
          <p:spPr>
            <a:xfrm>
              <a:off x="571507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5" name="Google Shape;3575;p11"/>
            <p:cNvSpPr/>
            <p:nvPr/>
          </p:nvSpPr>
          <p:spPr>
            <a:xfrm>
              <a:off x="609608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6" name="Google Shape;3576;p11"/>
            <p:cNvSpPr/>
            <p:nvPr/>
          </p:nvSpPr>
          <p:spPr>
            <a:xfrm>
              <a:off x="647708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7" name="Google Shape;3577;p11"/>
            <p:cNvSpPr/>
            <p:nvPr/>
          </p:nvSpPr>
          <p:spPr>
            <a:xfrm>
              <a:off x="6858090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8" name="Google Shape;3578;p11"/>
            <p:cNvSpPr/>
            <p:nvPr/>
          </p:nvSpPr>
          <p:spPr>
            <a:xfrm>
              <a:off x="7239095" y="685788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9" name="Google Shape;3579;p11"/>
            <p:cNvSpPr/>
            <p:nvPr/>
          </p:nvSpPr>
          <p:spPr>
            <a:xfrm>
              <a:off x="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0" name="Google Shape;3580;p11"/>
            <p:cNvSpPr/>
            <p:nvPr/>
          </p:nvSpPr>
          <p:spPr>
            <a:xfrm>
              <a:off x="38100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1" name="Google Shape;3581;p11"/>
            <p:cNvSpPr/>
            <p:nvPr/>
          </p:nvSpPr>
          <p:spPr>
            <a:xfrm>
              <a:off x="76201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2" name="Google Shape;3582;p11"/>
            <p:cNvSpPr/>
            <p:nvPr/>
          </p:nvSpPr>
          <p:spPr>
            <a:xfrm>
              <a:off x="114301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3" name="Google Shape;3583;p11"/>
            <p:cNvSpPr/>
            <p:nvPr/>
          </p:nvSpPr>
          <p:spPr>
            <a:xfrm>
              <a:off x="152402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4" name="Google Shape;3584;p11"/>
            <p:cNvSpPr/>
            <p:nvPr/>
          </p:nvSpPr>
          <p:spPr>
            <a:xfrm>
              <a:off x="190502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5" name="Google Shape;3585;p11"/>
            <p:cNvSpPr/>
            <p:nvPr/>
          </p:nvSpPr>
          <p:spPr>
            <a:xfrm>
              <a:off x="228603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6" name="Google Shape;3586;p11"/>
            <p:cNvSpPr/>
            <p:nvPr/>
          </p:nvSpPr>
          <p:spPr>
            <a:xfrm>
              <a:off x="266703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7" name="Google Shape;3587;p11"/>
            <p:cNvSpPr/>
            <p:nvPr/>
          </p:nvSpPr>
          <p:spPr>
            <a:xfrm>
              <a:off x="304804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8" name="Google Shape;3588;p11"/>
            <p:cNvSpPr/>
            <p:nvPr/>
          </p:nvSpPr>
          <p:spPr>
            <a:xfrm>
              <a:off x="342904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9" name="Google Shape;3589;p11"/>
            <p:cNvSpPr/>
            <p:nvPr/>
          </p:nvSpPr>
          <p:spPr>
            <a:xfrm>
              <a:off x="381005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0" name="Google Shape;3590;p11"/>
            <p:cNvSpPr/>
            <p:nvPr/>
          </p:nvSpPr>
          <p:spPr>
            <a:xfrm>
              <a:off x="419105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1" name="Google Shape;3591;p11"/>
            <p:cNvSpPr/>
            <p:nvPr/>
          </p:nvSpPr>
          <p:spPr>
            <a:xfrm>
              <a:off x="457206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2" name="Google Shape;3592;p11"/>
            <p:cNvSpPr/>
            <p:nvPr/>
          </p:nvSpPr>
          <p:spPr>
            <a:xfrm>
              <a:off x="495306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3" name="Google Shape;3593;p11"/>
            <p:cNvSpPr/>
            <p:nvPr/>
          </p:nvSpPr>
          <p:spPr>
            <a:xfrm>
              <a:off x="533407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4" name="Google Shape;3594;p11"/>
            <p:cNvSpPr/>
            <p:nvPr/>
          </p:nvSpPr>
          <p:spPr>
            <a:xfrm>
              <a:off x="571507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5" name="Google Shape;3595;p11"/>
            <p:cNvSpPr/>
            <p:nvPr/>
          </p:nvSpPr>
          <p:spPr>
            <a:xfrm>
              <a:off x="609608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6" name="Google Shape;3596;p11"/>
            <p:cNvSpPr/>
            <p:nvPr/>
          </p:nvSpPr>
          <p:spPr>
            <a:xfrm>
              <a:off x="647708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7" name="Google Shape;3597;p11"/>
            <p:cNvSpPr/>
            <p:nvPr/>
          </p:nvSpPr>
          <p:spPr>
            <a:xfrm>
              <a:off x="6858090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8" name="Google Shape;3598;p11"/>
            <p:cNvSpPr/>
            <p:nvPr/>
          </p:nvSpPr>
          <p:spPr>
            <a:xfrm>
              <a:off x="7239095" y="1028682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9" name="Google Shape;3599;p11"/>
            <p:cNvSpPr/>
            <p:nvPr/>
          </p:nvSpPr>
          <p:spPr>
            <a:xfrm>
              <a:off x="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0" name="Google Shape;3600;p11"/>
            <p:cNvSpPr/>
            <p:nvPr/>
          </p:nvSpPr>
          <p:spPr>
            <a:xfrm>
              <a:off x="38100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1" name="Google Shape;3601;p11"/>
            <p:cNvSpPr/>
            <p:nvPr/>
          </p:nvSpPr>
          <p:spPr>
            <a:xfrm>
              <a:off x="76201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2" name="Google Shape;3602;p11"/>
            <p:cNvSpPr/>
            <p:nvPr/>
          </p:nvSpPr>
          <p:spPr>
            <a:xfrm>
              <a:off x="114301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3" name="Google Shape;3603;p11"/>
            <p:cNvSpPr/>
            <p:nvPr/>
          </p:nvSpPr>
          <p:spPr>
            <a:xfrm>
              <a:off x="152402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4" name="Google Shape;3604;p11"/>
            <p:cNvSpPr/>
            <p:nvPr/>
          </p:nvSpPr>
          <p:spPr>
            <a:xfrm>
              <a:off x="190502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5" name="Google Shape;3605;p11"/>
            <p:cNvSpPr/>
            <p:nvPr/>
          </p:nvSpPr>
          <p:spPr>
            <a:xfrm>
              <a:off x="228603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6" name="Google Shape;3606;p11"/>
            <p:cNvSpPr/>
            <p:nvPr/>
          </p:nvSpPr>
          <p:spPr>
            <a:xfrm>
              <a:off x="266703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7" name="Google Shape;3607;p11"/>
            <p:cNvSpPr/>
            <p:nvPr/>
          </p:nvSpPr>
          <p:spPr>
            <a:xfrm>
              <a:off x="304804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8" name="Google Shape;3608;p11"/>
            <p:cNvSpPr/>
            <p:nvPr/>
          </p:nvSpPr>
          <p:spPr>
            <a:xfrm>
              <a:off x="342904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9" name="Google Shape;3609;p11"/>
            <p:cNvSpPr/>
            <p:nvPr/>
          </p:nvSpPr>
          <p:spPr>
            <a:xfrm>
              <a:off x="381005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0" name="Google Shape;3610;p11"/>
            <p:cNvSpPr/>
            <p:nvPr/>
          </p:nvSpPr>
          <p:spPr>
            <a:xfrm>
              <a:off x="419105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1" name="Google Shape;3611;p11"/>
            <p:cNvSpPr/>
            <p:nvPr/>
          </p:nvSpPr>
          <p:spPr>
            <a:xfrm>
              <a:off x="457206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2" name="Google Shape;3612;p11"/>
            <p:cNvSpPr/>
            <p:nvPr/>
          </p:nvSpPr>
          <p:spPr>
            <a:xfrm>
              <a:off x="495306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3" name="Google Shape;3613;p11"/>
            <p:cNvSpPr/>
            <p:nvPr/>
          </p:nvSpPr>
          <p:spPr>
            <a:xfrm>
              <a:off x="533407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4" name="Google Shape;3614;p11"/>
            <p:cNvSpPr/>
            <p:nvPr/>
          </p:nvSpPr>
          <p:spPr>
            <a:xfrm>
              <a:off x="571507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5" name="Google Shape;3615;p11"/>
            <p:cNvSpPr/>
            <p:nvPr/>
          </p:nvSpPr>
          <p:spPr>
            <a:xfrm>
              <a:off x="609608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6" name="Google Shape;3616;p11"/>
            <p:cNvSpPr/>
            <p:nvPr/>
          </p:nvSpPr>
          <p:spPr>
            <a:xfrm>
              <a:off x="647708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7" name="Google Shape;3617;p11"/>
            <p:cNvSpPr/>
            <p:nvPr/>
          </p:nvSpPr>
          <p:spPr>
            <a:xfrm>
              <a:off x="6858090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8" name="Google Shape;3618;p11"/>
            <p:cNvSpPr/>
            <p:nvPr/>
          </p:nvSpPr>
          <p:spPr>
            <a:xfrm>
              <a:off x="7239095" y="1371576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9" name="Google Shape;3619;p11"/>
            <p:cNvSpPr/>
            <p:nvPr/>
          </p:nvSpPr>
          <p:spPr>
            <a:xfrm>
              <a:off x="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0" name="Google Shape;3620;p11"/>
            <p:cNvSpPr/>
            <p:nvPr/>
          </p:nvSpPr>
          <p:spPr>
            <a:xfrm>
              <a:off x="38100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1" name="Google Shape;3621;p11"/>
            <p:cNvSpPr/>
            <p:nvPr/>
          </p:nvSpPr>
          <p:spPr>
            <a:xfrm>
              <a:off x="76201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2" name="Google Shape;3622;p11"/>
            <p:cNvSpPr/>
            <p:nvPr/>
          </p:nvSpPr>
          <p:spPr>
            <a:xfrm>
              <a:off x="114301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3" name="Google Shape;3623;p11"/>
            <p:cNvSpPr/>
            <p:nvPr/>
          </p:nvSpPr>
          <p:spPr>
            <a:xfrm>
              <a:off x="152402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4" name="Google Shape;3624;p11"/>
            <p:cNvSpPr/>
            <p:nvPr/>
          </p:nvSpPr>
          <p:spPr>
            <a:xfrm>
              <a:off x="190502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5" name="Google Shape;3625;p11"/>
            <p:cNvSpPr/>
            <p:nvPr/>
          </p:nvSpPr>
          <p:spPr>
            <a:xfrm>
              <a:off x="228603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6" name="Google Shape;3626;p11"/>
            <p:cNvSpPr/>
            <p:nvPr/>
          </p:nvSpPr>
          <p:spPr>
            <a:xfrm>
              <a:off x="266703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7" name="Google Shape;3627;p11"/>
            <p:cNvSpPr/>
            <p:nvPr/>
          </p:nvSpPr>
          <p:spPr>
            <a:xfrm>
              <a:off x="304804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8" name="Google Shape;3628;p11"/>
            <p:cNvSpPr/>
            <p:nvPr/>
          </p:nvSpPr>
          <p:spPr>
            <a:xfrm>
              <a:off x="342904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9" name="Google Shape;3629;p11"/>
            <p:cNvSpPr/>
            <p:nvPr/>
          </p:nvSpPr>
          <p:spPr>
            <a:xfrm>
              <a:off x="381005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0" name="Google Shape;3630;p11"/>
            <p:cNvSpPr/>
            <p:nvPr/>
          </p:nvSpPr>
          <p:spPr>
            <a:xfrm>
              <a:off x="419105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1" name="Google Shape;3631;p11"/>
            <p:cNvSpPr/>
            <p:nvPr/>
          </p:nvSpPr>
          <p:spPr>
            <a:xfrm>
              <a:off x="457206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2" name="Google Shape;3632;p11"/>
            <p:cNvSpPr/>
            <p:nvPr/>
          </p:nvSpPr>
          <p:spPr>
            <a:xfrm>
              <a:off x="495306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3" name="Google Shape;3633;p11"/>
            <p:cNvSpPr/>
            <p:nvPr/>
          </p:nvSpPr>
          <p:spPr>
            <a:xfrm>
              <a:off x="533407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4" name="Google Shape;3634;p11"/>
            <p:cNvSpPr/>
            <p:nvPr/>
          </p:nvSpPr>
          <p:spPr>
            <a:xfrm>
              <a:off x="571507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5" name="Google Shape;3635;p11"/>
            <p:cNvSpPr/>
            <p:nvPr/>
          </p:nvSpPr>
          <p:spPr>
            <a:xfrm>
              <a:off x="609608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6" name="Google Shape;3636;p11"/>
            <p:cNvSpPr/>
            <p:nvPr/>
          </p:nvSpPr>
          <p:spPr>
            <a:xfrm>
              <a:off x="647708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7" name="Google Shape;3637;p11"/>
            <p:cNvSpPr/>
            <p:nvPr/>
          </p:nvSpPr>
          <p:spPr>
            <a:xfrm>
              <a:off x="6858090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8" name="Google Shape;3638;p11"/>
            <p:cNvSpPr/>
            <p:nvPr/>
          </p:nvSpPr>
          <p:spPr>
            <a:xfrm>
              <a:off x="7239095" y="1714470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9" name="Google Shape;3639;p11"/>
            <p:cNvSpPr/>
            <p:nvPr/>
          </p:nvSpPr>
          <p:spPr>
            <a:xfrm>
              <a:off x="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0" name="Google Shape;3640;p11"/>
            <p:cNvSpPr/>
            <p:nvPr/>
          </p:nvSpPr>
          <p:spPr>
            <a:xfrm>
              <a:off x="38100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1" name="Google Shape;3641;p11"/>
            <p:cNvSpPr/>
            <p:nvPr/>
          </p:nvSpPr>
          <p:spPr>
            <a:xfrm>
              <a:off x="76201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2" name="Google Shape;3642;p11"/>
            <p:cNvSpPr/>
            <p:nvPr/>
          </p:nvSpPr>
          <p:spPr>
            <a:xfrm>
              <a:off x="114301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3" name="Google Shape;3643;p11"/>
            <p:cNvSpPr/>
            <p:nvPr/>
          </p:nvSpPr>
          <p:spPr>
            <a:xfrm>
              <a:off x="152402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4" name="Google Shape;3644;p11"/>
            <p:cNvSpPr/>
            <p:nvPr/>
          </p:nvSpPr>
          <p:spPr>
            <a:xfrm>
              <a:off x="190502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5" name="Google Shape;3645;p11"/>
            <p:cNvSpPr/>
            <p:nvPr/>
          </p:nvSpPr>
          <p:spPr>
            <a:xfrm>
              <a:off x="228603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6" name="Google Shape;3646;p11"/>
            <p:cNvSpPr/>
            <p:nvPr/>
          </p:nvSpPr>
          <p:spPr>
            <a:xfrm>
              <a:off x="266703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7" name="Google Shape;3647;p11"/>
            <p:cNvSpPr/>
            <p:nvPr/>
          </p:nvSpPr>
          <p:spPr>
            <a:xfrm>
              <a:off x="304804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8" name="Google Shape;3648;p11"/>
            <p:cNvSpPr/>
            <p:nvPr/>
          </p:nvSpPr>
          <p:spPr>
            <a:xfrm>
              <a:off x="342904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9" name="Google Shape;3649;p11"/>
            <p:cNvSpPr/>
            <p:nvPr/>
          </p:nvSpPr>
          <p:spPr>
            <a:xfrm>
              <a:off x="381005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0" name="Google Shape;3650;p11"/>
            <p:cNvSpPr/>
            <p:nvPr/>
          </p:nvSpPr>
          <p:spPr>
            <a:xfrm>
              <a:off x="419105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1" name="Google Shape;3651;p11"/>
            <p:cNvSpPr/>
            <p:nvPr/>
          </p:nvSpPr>
          <p:spPr>
            <a:xfrm>
              <a:off x="457206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2" name="Google Shape;3652;p11"/>
            <p:cNvSpPr/>
            <p:nvPr/>
          </p:nvSpPr>
          <p:spPr>
            <a:xfrm>
              <a:off x="495306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3" name="Google Shape;3653;p11"/>
            <p:cNvSpPr/>
            <p:nvPr/>
          </p:nvSpPr>
          <p:spPr>
            <a:xfrm>
              <a:off x="533407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4" name="Google Shape;3654;p11"/>
            <p:cNvSpPr/>
            <p:nvPr/>
          </p:nvSpPr>
          <p:spPr>
            <a:xfrm>
              <a:off x="571507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5" name="Google Shape;3655;p11"/>
            <p:cNvSpPr/>
            <p:nvPr/>
          </p:nvSpPr>
          <p:spPr>
            <a:xfrm>
              <a:off x="609608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6" name="Google Shape;3656;p11"/>
            <p:cNvSpPr/>
            <p:nvPr/>
          </p:nvSpPr>
          <p:spPr>
            <a:xfrm>
              <a:off x="647708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7" name="Google Shape;3657;p11"/>
            <p:cNvSpPr/>
            <p:nvPr/>
          </p:nvSpPr>
          <p:spPr>
            <a:xfrm>
              <a:off x="6858090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8" name="Google Shape;3658;p11"/>
            <p:cNvSpPr/>
            <p:nvPr/>
          </p:nvSpPr>
          <p:spPr>
            <a:xfrm>
              <a:off x="7239095" y="205736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9" name="Google Shape;3659;p11"/>
            <p:cNvSpPr/>
            <p:nvPr/>
          </p:nvSpPr>
          <p:spPr>
            <a:xfrm>
              <a:off x="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0" name="Google Shape;3660;p11"/>
            <p:cNvSpPr/>
            <p:nvPr/>
          </p:nvSpPr>
          <p:spPr>
            <a:xfrm>
              <a:off x="38100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1" name="Google Shape;3661;p11"/>
            <p:cNvSpPr/>
            <p:nvPr/>
          </p:nvSpPr>
          <p:spPr>
            <a:xfrm>
              <a:off x="76201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2" name="Google Shape;3662;p11"/>
            <p:cNvSpPr/>
            <p:nvPr/>
          </p:nvSpPr>
          <p:spPr>
            <a:xfrm>
              <a:off x="114301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3" name="Google Shape;3663;p11"/>
            <p:cNvSpPr/>
            <p:nvPr/>
          </p:nvSpPr>
          <p:spPr>
            <a:xfrm>
              <a:off x="152402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4" name="Google Shape;3664;p11"/>
            <p:cNvSpPr/>
            <p:nvPr/>
          </p:nvSpPr>
          <p:spPr>
            <a:xfrm>
              <a:off x="190502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5" name="Google Shape;3665;p11"/>
            <p:cNvSpPr/>
            <p:nvPr/>
          </p:nvSpPr>
          <p:spPr>
            <a:xfrm>
              <a:off x="228603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6" name="Google Shape;3666;p11"/>
            <p:cNvSpPr/>
            <p:nvPr/>
          </p:nvSpPr>
          <p:spPr>
            <a:xfrm>
              <a:off x="266703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7" name="Google Shape;3667;p11"/>
            <p:cNvSpPr/>
            <p:nvPr/>
          </p:nvSpPr>
          <p:spPr>
            <a:xfrm>
              <a:off x="304804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8" name="Google Shape;3668;p11"/>
            <p:cNvSpPr/>
            <p:nvPr/>
          </p:nvSpPr>
          <p:spPr>
            <a:xfrm>
              <a:off x="342904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9" name="Google Shape;3669;p11"/>
            <p:cNvSpPr/>
            <p:nvPr/>
          </p:nvSpPr>
          <p:spPr>
            <a:xfrm>
              <a:off x="381005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0" name="Google Shape;3670;p11"/>
            <p:cNvSpPr/>
            <p:nvPr/>
          </p:nvSpPr>
          <p:spPr>
            <a:xfrm>
              <a:off x="419105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1" name="Google Shape;3671;p11"/>
            <p:cNvSpPr/>
            <p:nvPr/>
          </p:nvSpPr>
          <p:spPr>
            <a:xfrm>
              <a:off x="457206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2" name="Google Shape;3672;p11"/>
            <p:cNvSpPr/>
            <p:nvPr/>
          </p:nvSpPr>
          <p:spPr>
            <a:xfrm>
              <a:off x="495306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3" name="Google Shape;3673;p11"/>
            <p:cNvSpPr/>
            <p:nvPr/>
          </p:nvSpPr>
          <p:spPr>
            <a:xfrm>
              <a:off x="533407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4" name="Google Shape;3674;p11"/>
            <p:cNvSpPr/>
            <p:nvPr/>
          </p:nvSpPr>
          <p:spPr>
            <a:xfrm>
              <a:off x="571507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5" name="Google Shape;3675;p11"/>
            <p:cNvSpPr/>
            <p:nvPr/>
          </p:nvSpPr>
          <p:spPr>
            <a:xfrm>
              <a:off x="609608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6" name="Google Shape;3676;p11"/>
            <p:cNvSpPr/>
            <p:nvPr/>
          </p:nvSpPr>
          <p:spPr>
            <a:xfrm>
              <a:off x="647708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7" name="Google Shape;3677;p11"/>
            <p:cNvSpPr/>
            <p:nvPr/>
          </p:nvSpPr>
          <p:spPr>
            <a:xfrm>
              <a:off x="6858090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8" name="Google Shape;3678;p11"/>
            <p:cNvSpPr/>
            <p:nvPr/>
          </p:nvSpPr>
          <p:spPr>
            <a:xfrm>
              <a:off x="7239095" y="2400259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9" name="Google Shape;3679;p11"/>
            <p:cNvSpPr/>
            <p:nvPr/>
          </p:nvSpPr>
          <p:spPr>
            <a:xfrm>
              <a:off x="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0" name="Google Shape;3680;p11"/>
            <p:cNvSpPr/>
            <p:nvPr/>
          </p:nvSpPr>
          <p:spPr>
            <a:xfrm>
              <a:off x="38100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1" name="Google Shape;3681;p11"/>
            <p:cNvSpPr/>
            <p:nvPr/>
          </p:nvSpPr>
          <p:spPr>
            <a:xfrm>
              <a:off x="76201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2" name="Google Shape;3682;p11"/>
            <p:cNvSpPr/>
            <p:nvPr/>
          </p:nvSpPr>
          <p:spPr>
            <a:xfrm>
              <a:off x="114301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3" name="Google Shape;3683;p11"/>
            <p:cNvSpPr/>
            <p:nvPr/>
          </p:nvSpPr>
          <p:spPr>
            <a:xfrm>
              <a:off x="152402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4" name="Google Shape;3684;p11"/>
            <p:cNvSpPr/>
            <p:nvPr/>
          </p:nvSpPr>
          <p:spPr>
            <a:xfrm>
              <a:off x="190502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5" name="Google Shape;3685;p11"/>
            <p:cNvSpPr/>
            <p:nvPr/>
          </p:nvSpPr>
          <p:spPr>
            <a:xfrm>
              <a:off x="228603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6" name="Google Shape;3686;p11"/>
            <p:cNvSpPr/>
            <p:nvPr/>
          </p:nvSpPr>
          <p:spPr>
            <a:xfrm>
              <a:off x="266703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7" name="Google Shape;3687;p11"/>
            <p:cNvSpPr/>
            <p:nvPr/>
          </p:nvSpPr>
          <p:spPr>
            <a:xfrm>
              <a:off x="304804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8" name="Google Shape;3688;p11"/>
            <p:cNvSpPr/>
            <p:nvPr/>
          </p:nvSpPr>
          <p:spPr>
            <a:xfrm>
              <a:off x="342904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9" name="Google Shape;3689;p11"/>
            <p:cNvSpPr/>
            <p:nvPr/>
          </p:nvSpPr>
          <p:spPr>
            <a:xfrm>
              <a:off x="381005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0" name="Google Shape;3690;p11"/>
            <p:cNvSpPr/>
            <p:nvPr/>
          </p:nvSpPr>
          <p:spPr>
            <a:xfrm>
              <a:off x="419105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1" name="Google Shape;3691;p11"/>
            <p:cNvSpPr/>
            <p:nvPr/>
          </p:nvSpPr>
          <p:spPr>
            <a:xfrm>
              <a:off x="457206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2" name="Google Shape;3692;p11"/>
            <p:cNvSpPr/>
            <p:nvPr/>
          </p:nvSpPr>
          <p:spPr>
            <a:xfrm>
              <a:off x="495306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3" name="Google Shape;3693;p11"/>
            <p:cNvSpPr/>
            <p:nvPr/>
          </p:nvSpPr>
          <p:spPr>
            <a:xfrm>
              <a:off x="533407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4" name="Google Shape;3694;p11"/>
            <p:cNvSpPr/>
            <p:nvPr/>
          </p:nvSpPr>
          <p:spPr>
            <a:xfrm>
              <a:off x="571507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5" name="Google Shape;3695;p11"/>
            <p:cNvSpPr/>
            <p:nvPr/>
          </p:nvSpPr>
          <p:spPr>
            <a:xfrm>
              <a:off x="609608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6" name="Google Shape;3696;p11"/>
            <p:cNvSpPr/>
            <p:nvPr/>
          </p:nvSpPr>
          <p:spPr>
            <a:xfrm>
              <a:off x="647708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7" name="Google Shape;3697;p11"/>
            <p:cNvSpPr/>
            <p:nvPr/>
          </p:nvSpPr>
          <p:spPr>
            <a:xfrm>
              <a:off x="6858090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8" name="Google Shape;3698;p11"/>
            <p:cNvSpPr/>
            <p:nvPr/>
          </p:nvSpPr>
          <p:spPr>
            <a:xfrm>
              <a:off x="7239095" y="274315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9" name="Google Shape;3699;p11"/>
            <p:cNvSpPr/>
            <p:nvPr/>
          </p:nvSpPr>
          <p:spPr>
            <a:xfrm>
              <a:off x="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0" name="Google Shape;3700;p11"/>
            <p:cNvSpPr/>
            <p:nvPr/>
          </p:nvSpPr>
          <p:spPr>
            <a:xfrm>
              <a:off x="38100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1" name="Google Shape;3701;p11"/>
            <p:cNvSpPr/>
            <p:nvPr/>
          </p:nvSpPr>
          <p:spPr>
            <a:xfrm>
              <a:off x="76201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2" name="Google Shape;3702;p11"/>
            <p:cNvSpPr/>
            <p:nvPr/>
          </p:nvSpPr>
          <p:spPr>
            <a:xfrm>
              <a:off x="114301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3" name="Google Shape;3703;p11"/>
            <p:cNvSpPr/>
            <p:nvPr/>
          </p:nvSpPr>
          <p:spPr>
            <a:xfrm>
              <a:off x="152402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4" name="Google Shape;3704;p11"/>
            <p:cNvSpPr/>
            <p:nvPr/>
          </p:nvSpPr>
          <p:spPr>
            <a:xfrm>
              <a:off x="190502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5" name="Google Shape;3705;p11"/>
            <p:cNvSpPr/>
            <p:nvPr/>
          </p:nvSpPr>
          <p:spPr>
            <a:xfrm>
              <a:off x="228603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6" name="Google Shape;3706;p11"/>
            <p:cNvSpPr/>
            <p:nvPr/>
          </p:nvSpPr>
          <p:spPr>
            <a:xfrm>
              <a:off x="266703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7" name="Google Shape;3707;p11"/>
            <p:cNvSpPr/>
            <p:nvPr/>
          </p:nvSpPr>
          <p:spPr>
            <a:xfrm>
              <a:off x="304804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8" name="Google Shape;3708;p11"/>
            <p:cNvSpPr/>
            <p:nvPr/>
          </p:nvSpPr>
          <p:spPr>
            <a:xfrm>
              <a:off x="342904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9" name="Google Shape;3709;p11"/>
            <p:cNvSpPr/>
            <p:nvPr/>
          </p:nvSpPr>
          <p:spPr>
            <a:xfrm>
              <a:off x="381005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0" name="Google Shape;3710;p11"/>
            <p:cNvSpPr/>
            <p:nvPr/>
          </p:nvSpPr>
          <p:spPr>
            <a:xfrm>
              <a:off x="419105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1" name="Google Shape;3711;p11"/>
            <p:cNvSpPr/>
            <p:nvPr/>
          </p:nvSpPr>
          <p:spPr>
            <a:xfrm>
              <a:off x="457206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2" name="Google Shape;3712;p11"/>
            <p:cNvSpPr/>
            <p:nvPr/>
          </p:nvSpPr>
          <p:spPr>
            <a:xfrm>
              <a:off x="495306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3" name="Google Shape;3713;p11"/>
            <p:cNvSpPr/>
            <p:nvPr/>
          </p:nvSpPr>
          <p:spPr>
            <a:xfrm>
              <a:off x="533407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4" name="Google Shape;3714;p11"/>
            <p:cNvSpPr/>
            <p:nvPr/>
          </p:nvSpPr>
          <p:spPr>
            <a:xfrm>
              <a:off x="571507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5" name="Google Shape;3715;p11"/>
            <p:cNvSpPr/>
            <p:nvPr/>
          </p:nvSpPr>
          <p:spPr>
            <a:xfrm>
              <a:off x="609608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6" name="Google Shape;3716;p11"/>
            <p:cNvSpPr/>
            <p:nvPr/>
          </p:nvSpPr>
          <p:spPr>
            <a:xfrm>
              <a:off x="647708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7" name="Google Shape;3717;p11"/>
            <p:cNvSpPr/>
            <p:nvPr/>
          </p:nvSpPr>
          <p:spPr>
            <a:xfrm>
              <a:off x="6858090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8" name="Google Shape;3718;p11"/>
            <p:cNvSpPr/>
            <p:nvPr/>
          </p:nvSpPr>
          <p:spPr>
            <a:xfrm>
              <a:off x="7239095" y="308604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9" name="Google Shape;3719;p11"/>
            <p:cNvSpPr/>
            <p:nvPr/>
          </p:nvSpPr>
          <p:spPr>
            <a:xfrm>
              <a:off x="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0" name="Google Shape;3720;p11"/>
            <p:cNvSpPr/>
            <p:nvPr/>
          </p:nvSpPr>
          <p:spPr>
            <a:xfrm>
              <a:off x="38100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1" name="Google Shape;3721;p11"/>
            <p:cNvSpPr/>
            <p:nvPr/>
          </p:nvSpPr>
          <p:spPr>
            <a:xfrm>
              <a:off x="76201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2" name="Google Shape;3722;p11"/>
            <p:cNvSpPr/>
            <p:nvPr/>
          </p:nvSpPr>
          <p:spPr>
            <a:xfrm>
              <a:off x="114301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3" name="Google Shape;3723;p11"/>
            <p:cNvSpPr/>
            <p:nvPr/>
          </p:nvSpPr>
          <p:spPr>
            <a:xfrm>
              <a:off x="152402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4" name="Google Shape;3724;p11"/>
            <p:cNvSpPr/>
            <p:nvPr/>
          </p:nvSpPr>
          <p:spPr>
            <a:xfrm>
              <a:off x="190502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5" name="Google Shape;3725;p11"/>
            <p:cNvSpPr/>
            <p:nvPr/>
          </p:nvSpPr>
          <p:spPr>
            <a:xfrm>
              <a:off x="228603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6" name="Google Shape;3726;p11"/>
            <p:cNvSpPr/>
            <p:nvPr/>
          </p:nvSpPr>
          <p:spPr>
            <a:xfrm>
              <a:off x="266703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7" name="Google Shape;3727;p11"/>
            <p:cNvSpPr/>
            <p:nvPr/>
          </p:nvSpPr>
          <p:spPr>
            <a:xfrm>
              <a:off x="304804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8" name="Google Shape;3728;p11"/>
            <p:cNvSpPr/>
            <p:nvPr/>
          </p:nvSpPr>
          <p:spPr>
            <a:xfrm>
              <a:off x="342904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9" name="Google Shape;3729;p11"/>
            <p:cNvSpPr/>
            <p:nvPr/>
          </p:nvSpPr>
          <p:spPr>
            <a:xfrm>
              <a:off x="381005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0" name="Google Shape;3730;p11"/>
            <p:cNvSpPr/>
            <p:nvPr/>
          </p:nvSpPr>
          <p:spPr>
            <a:xfrm>
              <a:off x="419105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1" name="Google Shape;3731;p11"/>
            <p:cNvSpPr/>
            <p:nvPr/>
          </p:nvSpPr>
          <p:spPr>
            <a:xfrm>
              <a:off x="457206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2" name="Google Shape;3732;p11"/>
            <p:cNvSpPr/>
            <p:nvPr/>
          </p:nvSpPr>
          <p:spPr>
            <a:xfrm>
              <a:off x="495306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3" name="Google Shape;3733;p11"/>
            <p:cNvSpPr/>
            <p:nvPr/>
          </p:nvSpPr>
          <p:spPr>
            <a:xfrm>
              <a:off x="533407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4" name="Google Shape;3734;p11"/>
            <p:cNvSpPr/>
            <p:nvPr/>
          </p:nvSpPr>
          <p:spPr>
            <a:xfrm>
              <a:off x="571507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5" name="Google Shape;3735;p11"/>
            <p:cNvSpPr/>
            <p:nvPr/>
          </p:nvSpPr>
          <p:spPr>
            <a:xfrm>
              <a:off x="609608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6" name="Google Shape;3736;p11"/>
            <p:cNvSpPr/>
            <p:nvPr/>
          </p:nvSpPr>
          <p:spPr>
            <a:xfrm>
              <a:off x="647708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7" name="Google Shape;3737;p11"/>
            <p:cNvSpPr/>
            <p:nvPr/>
          </p:nvSpPr>
          <p:spPr>
            <a:xfrm>
              <a:off x="6858090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8" name="Google Shape;3738;p11"/>
            <p:cNvSpPr/>
            <p:nvPr/>
          </p:nvSpPr>
          <p:spPr>
            <a:xfrm>
              <a:off x="7239095" y="342894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9" name="Google Shape;3739;p11"/>
            <p:cNvSpPr/>
            <p:nvPr/>
          </p:nvSpPr>
          <p:spPr>
            <a:xfrm>
              <a:off x="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0" name="Google Shape;3740;p11"/>
            <p:cNvSpPr/>
            <p:nvPr/>
          </p:nvSpPr>
          <p:spPr>
            <a:xfrm>
              <a:off x="38100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1" name="Google Shape;3741;p11"/>
            <p:cNvSpPr/>
            <p:nvPr/>
          </p:nvSpPr>
          <p:spPr>
            <a:xfrm>
              <a:off x="76201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2" name="Google Shape;3742;p11"/>
            <p:cNvSpPr/>
            <p:nvPr/>
          </p:nvSpPr>
          <p:spPr>
            <a:xfrm>
              <a:off x="114301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3" name="Google Shape;3743;p11"/>
            <p:cNvSpPr/>
            <p:nvPr/>
          </p:nvSpPr>
          <p:spPr>
            <a:xfrm>
              <a:off x="152402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4" name="Google Shape;3744;p11"/>
            <p:cNvSpPr/>
            <p:nvPr/>
          </p:nvSpPr>
          <p:spPr>
            <a:xfrm>
              <a:off x="190502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5" name="Google Shape;3745;p11"/>
            <p:cNvSpPr/>
            <p:nvPr/>
          </p:nvSpPr>
          <p:spPr>
            <a:xfrm>
              <a:off x="228603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6" name="Google Shape;3746;p11"/>
            <p:cNvSpPr/>
            <p:nvPr/>
          </p:nvSpPr>
          <p:spPr>
            <a:xfrm>
              <a:off x="266703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7" name="Google Shape;3747;p11"/>
            <p:cNvSpPr/>
            <p:nvPr/>
          </p:nvSpPr>
          <p:spPr>
            <a:xfrm>
              <a:off x="304804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8" name="Google Shape;3748;p11"/>
            <p:cNvSpPr/>
            <p:nvPr/>
          </p:nvSpPr>
          <p:spPr>
            <a:xfrm>
              <a:off x="342904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9" name="Google Shape;3749;p11"/>
            <p:cNvSpPr/>
            <p:nvPr/>
          </p:nvSpPr>
          <p:spPr>
            <a:xfrm>
              <a:off x="381005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0" name="Google Shape;3750;p11"/>
            <p:cNvSpPr/>
            <p:nvPr/>
          </p:nvSpPr>
          <p:spPr>
            <a:xfrm>
              <a:off x="419105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1" name="Google Shape;3751;p11"/>
            <p:cNvSpPr/>
            <p:nvPr/>
          </p:nvSpPr>
          <p:spPr>
            <a:xfrm>
              <a:off x="457206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2" name="Google Shape;3752;p11"/>
            <p:cNvSpPr/>
            <p:nvPr/>
          </p:nvSpPr>
          <p:spPr>
            <a:xfrm>
              <a:off x="495306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3" name="Google Shape;3753;p11"/>
            <p:cNvSpPr/>
            <p:nvPr/>
          </p:nvSpPr>
          <p:spPr>
            <a:xfrm>
              <a:off x="533407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4" name="Google Shape;3754;p11"/>
            <p:cNvSpPr/>
            <p:nvPr/>
          </p:nvSpPr>
          <p:spPr>
            <a:xfrm>
              <a:off x="571507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5" name="Google Shape;3755;p11"/>
            <p:cNvSpPr/>
            <p:nvPr/>
          </p:nvSpPr>
          <p:spPr>
            <a:xfrm>
              <a:off x="609608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6" name="Google Shape;3756;p11"/>
            <p:cNvSpPr/>
            <p:nvPr/>
          </p:nvSpPr>
          <p:spPr>
            <a:xfrm>
              <a:off x="647708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7" name="Google Shape;3757;p11"/>
            <p:cNvSpPr/>
            <p:nvPr/>
          </p:nvSpPr>
          <p:spPr>
            <a:xfrm>
              <a:off x="6858090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8" name="Google Shape;3758;p11"/>
            <p:cNvSpPr/>
            <p:nvPr/>
          </p:nvSpPr>
          <p:spPr>
            <a:xfrm>
              <a:off x="7239095" y="3771825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9" name="Google Shape;3759;p11"/>
            <p:cNvSpPr/>
            <p:nvPr/>
          </p:nvSpPr>
          <p:spPr>
            <a:xfrm>
              <a:off x="762011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0" name="Google Shape;3760;p11"/>
            <p:cNvSpPr/>
            <p:nvPr/>
          </p:nvSpPr>
          <p:spPr>
            <a:xfrm>
              <a:off x="800111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1" name="Google Shape;3761;p11"/>
            <p:cNvSpPr/>
            <p:nvPr/>
          </p:nvSpPr>
          <p:spPr>
            <a:xfrm>
              <a:off x="8382120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2" name="Google Shape;3762;p11"/>
            <p:cNvSpPr/>
            <p:nvPr/>
          </p:nvSpPr>
          <p:spPr>
            <a:xfrm>
              <a:off x="8763125" y="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3" name="Google Shape;3763;p11"/>
            <p:cNvSpPr/>
            <p:nvPr/>
          </p:nvSpPr>
          <p:spPr>
            <a:xfrm>
              <a:off x="762011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4" name="Google Shape;3764;p11"/>
            <p:cNvSpPr/>
            <p:nvPr/>
          </p:nvSpPr>
          <p:spPr>
            <a:xfrm>
              <a:off x="800111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5" name="Google Shape;3765;p11"/>
            <p:cNvSpPr/>
            <p:nvPr/>
          </p:nvSpPr>
          <p:spPr>
            <a:xfrm>
              <a:off x="8382120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6" name="Google Shape;3766;p11"/>
            <p:cNvSpPr/>
            <p:nvPr/>
          </p:nvSpPr>
          <p:spPr>
            <a:xfrm>
              <a:off x="8763125" y="342894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7" name="Google Shape;3767;p11"/>
            <p:cNvSpPr/>
            <p:nvPr/>
          </p:nvSpPr>
          <p:spPr>
            <a:xfrm>
              <a:off x="762011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8" name="Google Shape;3768;p11"/>
            <p:cNvSpPr/>
            <p:nvPr/>
          </p:nvSpPr>
          <p:spPr>
            <a:xfrm>
              <a:off x="800111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9" name="Google Shape;3769;p11"/>
            <p:cNvSpPr/>
            <p:nvPr/>
          </p:nvSpPr>
          <p:spPr>
            <a:xfrm>
              <a:off x="8382120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0" name="Google Shape;3770;p11"/>
            <p:cNvSpPr/>
            <p:nvPr/>
          </p:nvSpPr>
          <p:spPr>
            <a:xfrm>
              <a:off x="8763125" y="685788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1" name="Google Shape;3771;p11"/>
            <p:cNvSpPr/>
            <p:nvPr/>
          </p:nvSpPr>
          <p:spPr>
            <a:xfrm>
              <a:off x="762011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2" name="Google Shape;3772;p11"/>
            <p:cNvSpPr/>
            <p:nvPr/>
          </p:nvSpPr>
          <p:spPr>
            <a:xfrm>
              <a:off x="800111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3" name="Google Shape;3773;p11"/>
            <p:cNvSpPr/>
            <p:nvPr/>
          </p:nvSpPr>
          <p:spPr>
            <a:xfrm>
              <a:off x="8382120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4" name="Google Shape;3774;p11"/>
            <p:cNvSpPr/>
            <p:nvPr/>
          </p:nvSpPr>
          <p:spPr>
            <a:xfrm>
              <a:off x="8763125" y="1028682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5" name="Google Shape;3775;p11"/>
            <p:cNvSpPr/>
            <p:nvPr/>
          </p:nvSpPr>
          <p:spPr>
            <a:xfrm>
              <a:off x="762011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6" name="Google Shape;3776;p11"/>
            <p:cNvSpPr/>
            <p:nvPr/>
          </p:nvSpPr>
          <p:spPr>
            <a:xfrm>
              <a:off x="800111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7" name="Google Shape;3777;p11"/>
            <p:cNvSpPr/>
            <p:nvPr/>
          </p:nvSpPr>
          <p:spPr>
            <a:xfrm>
              <a:off x="8382120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8" name="Google Shape;3778;p11"/>
            <p:cNvSpPr/>
            <p:nvPr/>
          </p:nvSpPr>
          <p:spPr>
            <a:xfrm>
              <a:off x="8763125" y="1371576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9" name="Google Shape;3779;p11"/>
            <p:cNvSpPr/>
            <p:nvPr/>
          </p:nvSpPr>
          <p:spPr>
            <a:xfrm>
              <a:off x="762011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0" name="Google Shape;3780;p11"/>
            <p:cNvSpPr/>
            <p:nvPr/>
          </p:nvSpPr>
          <p:spPr>
            <a:xfrm>
              <a:off x="800111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1" name="Google Shape;3781;p11"/>
            <p:cNvSpPr/>
            <p:nvPr/>
          </p:nvSpPr>
          <p:spPr>
            <a:xfrm>
              <a:off x="8382120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2" name="Google Shape;3782;p11"/>
            <p:cNvSpPr/>
            <p:nvPr/>
          </p:nvSpPr>
          <p:spPr>
            <a:xfrm>
              <a:off x="8763125" y="1714470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3" name="Google Shape;3783;p11"/>
            <p:cNvSpPr/>
            <p:nvPr/>
          </p:nvSpPr>
          <p:spPr>
            <a:xfrm>
              <a:off x="762011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4" name="Google Shape;3784;p11"/>
            <p:cNvSpPr/>
            <p:nvPr/>
          </p:nvSpPr>
          <p:spPr>
            <a:xfrm>
              <a:off x="800111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5" name="Google Shape;3785;p11"/>
            <p:cNvSpPr/>
            <p:nvPr/>
          </p:nvSpPr>
          <p:spPr>
            <a:xfrm>
              <a:off x="8382120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6" name="Google Shape;3786;p11"/>
            <p:cNvSpPr/>
            <p:nvPr/>
          </p:nvSpPr>
          <p:spPr>
            <a:xfrm>
              <a:off x="8763125" y="205736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7" name="Google Shape;3787;p11"/>
            <p:cNvSpPr/>
            <p:nvPr/>
          </p:nvSpPr>
          <p:spPr>
            <a:xfrm>
              <a:off x="762011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8" name="Google Shape;3788;p11"/>
            <p:cNvSpPr/>
            <p:nvPr/>
          </p:nvSpPr>
          <p:spPr>
            <a:xfrm>
              <a:off x="800111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9" name="Google Shape;3789;p11"/>
            <p:cNvSpPr/>
            <p:nvPr/>
          </p:nvSpPr>
          <p:spPr>
            <a:xfrm>
              <a:off x="8382120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0" name="Google Shape;3790;p11"/>
            <p:cNvSpPr/>
            <p:nvPr/>
          </p:nvSpPr>
          <p:spPr>
            <a:xfrm>
              <a:off x="8763125" y="2400259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1" name="Google Shape;3791;p11"/>
            <p:cNvSpPr/>
            <p:nvPr/>
          </p:nvSpPr>
          <p:spPr>
            <a:xfrm>
              <a:off x="762011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2" name="Google Shape;3792;p11"/>
            <p:cNvSpPr/>
            <p:nvPr/>
          </p:nvSpPr>
          <p:spPr>
            <a:xfrm>
              <a:off x="800111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3" name="Google Shape;3793;p11"/>
            <p:cNvSpPr/>
            <p:nvPr/>
          </p:nvSpPr>
          <p:spPr>
            <a:xfrm>
              <a:off x="8382120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4" name="Google Shape;3794;p11"/>
            <p:cNvSpPr/>
            <p:nvPr/>
          </p:nvSpPr>
          <p:spPr>
            <a:xfrm>
              <a:off x="8763125" y="274315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5" name="Google Shape;3795;p11"/>
            <p:cNvSpPr/>
            <p:nvPr/>
          </p:nvSpPr>
          <p:spPr>
            <a:xfrm>
              <a:off x="762011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6" name="Google Shape;3796;p11"/>
            <p:cNvSpPr/>
            <p:nvPr/>
          </p:nvSpPr>
          <p:spPr>
            <a:xfrm>
              <a:off x="800111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7" name="Google Shape;3797;p11"/>
            <p:cNvSpPr/>
            <p:nvPr/>
          </p:nvSpPr>
          <p:spPr>
            <a:xfrm>
              <a:off x="8382120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8" name="Google Shape;3798;p11"/>
            <p:cNvSpPr/>
            <p:nvPr/>
          </p:nvSpPr>
          <p:spPr>
            <a:xfrm>
              <a:off x="8763125" y="308604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9" name="Google Shape;3799;p11"/>
            <p:cNvSpPr/>
            <p:nvPr/>
          </p:nvSpPr>
          <p:spPr>
            <a:xfrm>
              <a:off x="762011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0" name="Google Shape;3800;p11"/>
            <p:cNvSpPr/>
            <p:nvPr/>
          </p:nvSpPr>
          <p:spPr>
            <a:xfrm>
              <a:off x="800111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1" name="Google Shape;3801;p11"/>
            <p:cNvSpPr/>
            <p:nvPr/>
          </p:nvSpPr>
          <p:spPr>
            <a:xfrm>
              <a:off x="8382120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2" name="Google Shape;3802;p11"/>
            <p:cNvSpPr/>
            <p:nvPr/>
          </p:nvSpPr>
          <p:spPr>
            <a:xfrm>
              <a:off x="8763125" y="342894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3" name="Google Shape;3803;p11"/>
            <p:cNvSpPr/>
            <p:nvPr/>
          </p:nvSpPr>
          <p:spPr>
            <a:xfrm>
              <a:off x="762011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4" name="Google Shape;3804;p11"/>
            <p:cNvSpPr/>
            <p:nvPr/>
          </p:nvSpPr>
          <p:spPr>
            <a:xfrm>
              <a:off x="800111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5" name="Google Shape;3805;p11"/>
            <p:cNvSpPr/>
            <p:nvPr/>
          </p:nvSpPr>
          <p:spPr>
            <a:xfrm>
              <a:off x="8382120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6" name="Google Shape;3806;p11"/>
            <p:cNvSpPr/>
            <p:nvPr/>
          </p:nvSpPr>
          <p:spPr>
            <a:xfrm>
              <a:off x="8763125" y="3771825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7" name="Google Shape;3807;p11"/>
            <p:cNvSpPr/>
            <p:nvPr/>
          </p:nvSpPr>
          <p:spPr>
            <a:xfrm>
              <a:off x="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8" name="Google Shape;3808;p11"/>
            <p:cNvSpPr/>
            <p:nvPr/>
          </p:nvSpPr>
          <p:spPr>
            <a:xfrm>
              <a:off x="38100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9" name="Google Shape;3809;p11"/>
            <p:cNvSpPr/>
            <p:nvPr/>
          </p:nvSpPr>
          <p:spPr>
            <a:xfrm>
              <a:off x="76201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0" name="Google Shape;3810;p11"/>
            <p:cNvSpPr/>
            <p:nvPr/>
          </p:nvSpPr>
          <p:spPr>
            <a:xfrm>
              <a:off x="114301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1" name="Google Shape;3811;p11"/>
            <p:cNvSpPr/>
            <p:nvPr/>
          </p:nvSpPr>
          <p:spPr>
            <a:xfrm>
              <a:off x="152402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2" name="Google Shape;3812;p11"/>
            <p:cNvSpPr/>
            <p:nvPr/>
          </p:nvSpPr>
          <p:spPr>
            <a:xfrm>
              <a:off x="190502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3" name="Google Shape;3813;p11"/>
            <p:cNvSpPr/>
            <p:nvPr/>
          </p:nvSpPr>
          <p:spPr>
            <a:xfrm>
              <a:off x="228603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4" name="Google Shape;3814;p11"/>
            <p:cNvSpPr/>
            <p:nvPr/>
          </p:nvSpPr>
          <p:spPr>
            <a:xfrm>
              <a:off x="266703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5" name="Google Shape;3815;p11"/>
            <p:cNvSpPr/>
            <p:nvPr/>
          </p:nvSpPr>
          <p:spPr>
            <a:xfrm>
              <a:off x="304804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6" name="Google Shape;3816;p11"/>
            <p:cNvSpPr/>
            <p:nvPr/>
          </p:nvSpPr>
          <p:spPr>
            <a:xfrm>
              <a:off x="342904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7" name="Google Shape;3817;p11"/>
            <p:cNvSpPr/>
            <p:nvPr/>
          </p:nvSpPr>
          <p:spPr>
            <a:xfrm>
              <a:off x="381005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8" name="Google Shape;3818;p11"/>
            <p:cNvSpPr/>
            <p:nvPr/>
          </p:nvSpPr>
          <p:spPr>
            <a:xfrm>
              <a:off x="419105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9" name="Google Shape;3819;p11"/>
            <p:cNvSpPr/>
            <p:nvPr/>
          </p:nvSpPr>
          <p:spPr>
            <a:xfrm>
              <a:off x="457206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0" name="Google Shape;3820;p11"/>
            <p:cNvSpPr/>
            <p:nvPr/>
          </p:nvSpPr>
          <p:spPr>
            <a:xfrm>
              <a:off x="495306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1" name="Google Shape;3821;p11"/>
            <p:cNvSpPr/>
            <p:nvPr/>
          </p:nvSpPr>
          <p:spPr>
            <a:xfrm>
              <a:off x="533407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2" name="Google Shape;3822;p11"/>
            <p:cNvSpPr/>
            <p:nvPr/>
          </p:nvSpPr>
          <p:spPr>
            <a:xfrm>
              <a:off x="571507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3" name="Google Shape;3823;p11"/>
            <p:cNvSpPr/>
            <p:nvPr/>
          </p:nvSpPr>
          <p:spPr>
            <a:xfrm>
              <a:off x="609608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4" name="Google Shape;3824;p11"/>
            <p:cNvSpPr/>
            <p:nvPr/>
          </p:nvSpPr>
          <p:spPr>
            <a:xfrm>
              <a:off x="647708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5" name="Google Shape;3825;p11"/>
            <p:cNvSpPr/>
            <p:nvPr/>
          </p:nvSpPr>
          <p:spPr>
            <a:xfrm>
              <a:off x="6858090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6" name="Google Shape;3826;p11"/>
            <p:cNvSpPr/>
            <p:nvPr/>
          </p:nvSpPr>
          <p:spPr>
            <a:xfrm>
              <a:off x="7239095" y="4114713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7" name="Google Shape;3827;p11"/>
            <p:cNvSpPr/>
            <p:nvPr/>
          </p:nvSpPr>
          <p:spPr>
            <a:xfrm>
              <a:off x="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8" name="Google Shape;3828;p11"/>
            <p:cNvSpPr/>
            <p:nvPr/>
          </p:nvSpPr>
          <p:spPr>
            <a:xfrm>
              <a:off x="38100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9" name="Google Shape;3829;p11"/>
            <p:cNvSpPr/>
            <p:nvPr/>
          </p:nvSpPr>
          <p:spPr>
            <a:xfrm>
              <a:off x="76201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0" name="Google Shape;3830;p11"/>
            <p:cNvSpPr/>
            <p:nvPr/>
          </p:nvSpPr>
          <p:spPr>
            <a:xfrm>
              <a:off x="114301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1" name="Google Shape;3831;p11"/>
            <p:cNvSpPr/>
            <p:nvPr/>
          </p:nvSpPr>
          <p:spPr>
            <a:xfrm>
              <a:off x="152402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2" name="Google Shape;3832;p11"/>
            <p:cNvSpPr/>
            <p:nvPr/>
          </p:nvSpPr>
          <p:spPr>
            <a:xfrm>
              <a:off x="190502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3" name="Google Shape;3833;p11"/>
            <p:cNvSpPr/>
            <p:nvPr/>
          </p:nvSpPr>
          <p:spPr>
            <a:xfrm>
              <a:off x="228603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4" name="Google Shape;3834;p11"/>
            <p:cNvSpPr/>
            <p:nvPr/>
          </p:nvSpPr>
          <p:spPr>
            <a:xfrm>
              <a:off x="266703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5" name="Google Shape;3835;p11"/>
            <p:cNvSpPr/>
            <p:nvPr/>
          </p:nvSpPr>
          <p:spPr>
            <a:xfrm>
              <a:off x="304804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6" name="Google Shape;3836;p11"/>
            <p:cNvSpPr/>
            <p:nvPr/>
          </p:nvSpPr>
          <p:spPr>
            <a:xfrm>
              <a:off x="342904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7" name="Google Shape;3837;p11"/>
            <p:cNvSpPr/>
            <p:nvPr/>
          </p:nvSpPr>
          <p:spPr>
            <a:xfrm>
              <a:off x="381005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8" name="Google Shape;3838;p11"/>
            <p:cNvSpPr/>
            <p:nvPr/>
          </p:nvSpPr>
          <p:spPr>
            <a:xfrm>
              <a:off x="419105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9" name="Google Shape;3839;p11"/>
            <p:cNvSpPr/>
            <p:nvPr/>
          </p:nvSpPr>
          <p:spPr>
            <a:xfrm>
              <a:off x="457206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0" name="Google Shape;3840;p11"/>
            <p:cNvSpPr/>
            <p:nvPr/>
          </p:nvSpPr>
          <p:spPr>
            <a:xfrm>
              <a:off x="495306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1" name="Google Shape;3841;p11"/>
            <p:cNvSpPr/>
            <p:nvPr/>
          </p:nvSpPr>
          <p:spPr>
            <a:xfrm>
              <a:off x="533407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2" name="Google Shape;3842;p11"/>
            <p:cNvSpPr/>
            <p:nvPr/>
          </p:nvSpPr>
          <p:spPr>
            <a:xfrm>
              <a:off x="571507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3" name="Google Shape;3843;p11"/>
            <p:cNvSpPr/>
            <p:nvPr/>
          </p:nvSpPr>
          <p:spPr>
            <a:xfrm>
              <a:off x="609608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4" name="Google Shape;3844;p11"/>
            <p:cNvSpPr/>
            <p:nvPr/>
          </p:nvSpPr>
          <p:spPr>
            <a:xfrm>
              <a:off x="647708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5" name="Google Shape;3845;p11"/>
            <p:cNvSpPr/>
            <p:nvPr/>
          </p:nvSpPr>
          <p:spPr>
            <a:xfrm>
              <a:off x="6858090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6" name="Google Shape;3846;p11"/>
            <p:cNvSpPr/>
            <p:nvPr/>
          </p:nvSpPr>
          <p:spPr>
            <a:xfrm>
              <a:off x="7239095" y="4457607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7" name="Google Shape;3847;p11"/>
            <p:cNvSpPr/>
            <p:nvPr/>
          </p:nvSpPr>
          <p:spPr>
            <a:xfrm>
              <a:off x="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8" name="Google Shape;3848;p11"/>
            <p:cNvSpPr/>
            <p:nvPr/>
          </p:nvSpPr>
          <p:spPr>
            <a:xfrm>
              <a:off x="38100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9" name="Google Shape;3849;p11"/>
            <p:cNvSpPr/>
            <p:nvPr/>
          </p:nvSpPr>
          <p:spPr>
            <a:xfrm>
              <a:off x="76201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0" name="Google Shape;3850;p11"/>
            <p:cNvSpPr/>
            <p:nvPr/>
          </p:nvSpPr>
          <p:spPr>
            <a:xfrm>
              <a:off x="114301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1" name="Google Shape;3851;p11"/>
            <p:cNvSpPr/>
            <p:nvPr/>
          </p:nvSpPr>
          <p:spPr>
            <a:xfrm>
              <a:off x="152402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2" name="Google Shape;3852;p11"/>
            <p:cNvSpPr/>
            <p:nvPr/>
          </p:nvSpPr>
          <p:spPr>
            <a:xfrm>
              <a:off x="190502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3" name="Google Shape;3853;p11"/>
            <p:cNvSpPr/>
            <p:nvPr/>
          </p:nvSpPr>
          <p:spPr>
            <a:xfrm>
              <a:off x="228603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4" name="Google Shape;3854;p11"/>
            <p:cNvSpPr/>
            <p:nvPr/>
          </p:nvSpPr>
          <p:spPr>
            <a:xfrm>
              <a:off x="266703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5" name="Google Shape;3855;p11"/>
            <p:cNvSpPr/>
            <p:nvPr/>
          </p:nvSpPr>
          <p:spPr>
            <a:xfrm>
              <a:off x="304804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6" name="Google Shape;3856;p11"/>
            <p:cNvSpPr/>
            <p:nvPr/>
          </p:nvSpPr>
          <p:spPr>
            <a:xfrm>
              <a:off x="342904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7" name="Google Shape;3857;p11"/>
            <p:cNvSpPr/>
            <p:nvPr/>
          </p:nvSpPr>
          <p:spPr>
            <a:xfrm>
              <a:off x="381005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8" name="Google Shape;3858;p11"/>
            <p:cNvSpPr/>
            <p:nvPr/>
          </p:nvSpPr>
          <p:spPr>
            <a:xfrm>
              <a:off x="419105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9" name="Google Shape;3859;p11"/>
            <p:cNvSpPr/>
            <p:nvPr/>
          </p:nvSpPr>
          <p:spPr>
            <a:xfrm>
              <a:off x="457206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0" name="Google Shape;3860;p11"/>
            <p:cNvSpPr/>
            <p:nvPr/>
          </p:nvSpPr>
          <p:spPr>
            <a:xfrm>
              <a:off x="495306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1" name="Google Shape;3861;p11"/>
            <p:cNvSpPr/>
            <p:nvPr/>
          </p:nvSpPr>
          <p:spPr>
            <a:xfrm>
              <a:off x="533407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2" name="Google Shape;3862;p11"/>
            <p:cNvSpPr/>
            <p:nvPr/>
          </p:nvSpPr>
          <p:spPr>
            <a:xfrm>
              <a:off x="571507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3" name="Google Shape;3863;p11"/>
            <p:cNvSpPr/>
            <p:nvPr/>
          </p:nvSpPr>
          <p:spPr>
            <a:xfrm>
              <a:off x="609608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4" name="Google Shape;3864;p11"/>
            <p:cNvSpPr/>
            <p:nvPr/>
          </p:nvSpPr>
          <p:spPr>
            <a:xfrm>
              <a:off x="647708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5" name="Google Shape;3865;p11"/>
            <p:cNvSpPr/>
            <p:nvPr/>
          </p:nvSpPr>
          <p:spPr>
            <a:xfrm>
              <a:off x="6858090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6" name="Google Shape;3866;p11"/>
            <p:cNvSpPr/>
            <p:nvPr/>
          </p:nvSpPr>
          <p:spPr>
            <a:xfrm>
              <a:off x="7239095" y="4800491"/>
              <a:ext cx="381000" cy="3429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7" name="Google Shape;3867;p11"/>
            <p:cNvSpPr/>
            <p:nvPr/>
          </p:nvSpPr>
          <p:spPr>
            <a:xfrm>
              <a:off x="762011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8" name="Google Shape;3868;p11"/>
            <p:cNvSpPr/>
            <p:nvPr/>
          </p:nvSpPr>
          <p:spPr>
            <a:xfrm>
              <a:off x="800111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9" name="Google Shape;3869;p11"/>
            <p:cNvSpPr/>
            <p:nvPr/>
          </p:nvSpPr>
          <p:spPr>
            <a:xfrm>
              <a:off x="8382120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0" name="Google Shape;3870;p11"/>
            <p:cNvSpPr/>
            <p:nvPr/>
          </p:nvSpPr>
          <p:spPr>
            <a:xfrm>
              <a:off x="8763125" y="4114713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1" name="Google Shape;3871;p11"/>
            <p:cNvSpPr/>
            <p:nvPr/>
          </p:nvSpPr>
          <p:spPr>
            <a:xfrm>
              <a:off x="762011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2" name="Google Shape;3872;p11"/>
            <p:cNvSpPr/>
            <p:nvPr/>
          </p:nvSpPr>
          <p:spPr>
            <a:xfrm>
              <a:off x="800111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3" name="Google Shape;3873;p11"/>
            <p:cNvSpPr/>
            <p:nvPr/>
          </p:nvSpPr>
          <p:spPr>
            <a:xfrm>
              <a:off x="8382120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4" name="Google Shape;3874;p11"/>
            <p:cNvSpPr/>
            <p:nvPr/>
          </p:nvSpPr>
          <p:spPr>
            <a:xfrm>
              <a:off x="8763125" y="4457607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5" name="Google Shape;3875;p11"/>
            <p:cNvSpPr/>
            <p:nvPr/>
          </p:nvSpPr>
          <p:spPr>
            <a:xfrm>
              <a:off x="762011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6" name="Google Shape;3876;p11"/>
            <p:cNvSpPr/>
            <p:nvPr/>
          </p:nvSpPr>
          <p:spPr>
            <a:xfrm>
              <a:off x="800111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7" name="Google Shape;3877;p11"/>
            <p:cNvSpPr/>
            <p:nvPr/>
          </p:nvSpPr>
          <p:spPr>
            <a:xfrm>
              <a:off x="8382120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8" name="Google Shape;3878;p11"/>
            <p:cNvSpPr/>
            <p:nvPr/>
          </p:nvSpPr>
          <p:spPr>
            <a:xfrm>
              <a:off x="8763125" y="4800491"/>
              <a:ext cx="381000" cy="3426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79" name="Google Shape;3879;p11"/>
          <p:cNvSpPr/>
          <p:nvPr/>
        </p:nvSpPr>
        <p:spPr>
          <a:xfrm flipH="1">
            <a:off x="0" y="0"/>
            <a:ext cx="9144000" cy="5143500"/>
          </a:xfrm>
          <a:prstGeom prst="rtTriangle">
            <a:avLst/>
          </a:prstGeom>
          <a:solidFill>
            <a:srgbClr val="005051">
              <a:alpha val="102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80" name="Google Shape;3880;p11"/>
          <p:cNvGrpSpPr/>
          <p:nvPr/>
        </p:nvGrpSpPr>
        <p:grpSpPr>
          <a:xfrm>
            <a:off x="553048" y="535000"/>
            <a:ext cx="8105852" cy="4302000"/>
            <a:chOff x="553048" y="535000"/>
            <a:chExt cx="8105852" cy="4302000"/>
          </a:xfrm>
        </p:grpSpPr>
        <p:sp>
          <p:nvSpPr>
            <p:cNvPr id="3881" name="Google Shape;3881;p11"/>
            <p:cNvSpPr/>
            <p:nvPr/>
          </p:nvSpPr>
          <p:spPr>
            <a:xfrm>
              <a:off x="942300" y="7636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rgbClr val="222828">
                <a:alpha val="204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2" name="Google Shape;3882;p11"/>
            <p:cNvSpPr/>
            <p:nvPr/>
          </p:nvSpPr>
          <p:spPr>
            <a:xfrm>
              <a:off x="712275" y="535000"/>
              <a:ext cx="7716600" cy="4073400"/>
            </a:xfrm>
            <a:prstGeom prst="roundRect">
              <a:avLst>
                <a:gd name="adj" fmla="val 248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3" name="Google Shape;3883;p11"/>
            <p:cNvSpPr/>
            <p:nvPr/>
          </p:nvSpPr>
          <p:spPr>
            <a:xfrm>
              <a:off x="848698" y="898261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4" name="Google Shape;3884;p11"/>
            <p:cNvSpPr/>
            <p:nvPr/>
          </p:nvSpPr>
          <p:spPr>
            <a:xfrm>
              <a:off x="553048" y="931482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8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5" name="Google Shape;3885;p11"/>
            <p:cNvSpPr/>
            <p:nvPr/>
          </p:nvSpPr>
          <p:spPr>
            <a:xfrm>
              <a:off x="848698" y="1332681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8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8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6" name="Google Shape;3886;p11"/>
            <p:cNvSpPr/>
            <p:nvPr/>
          </p:nvSpPr>
          <p:spPr>
            <a:xfrm>
              <a:off x="553048" y="1365902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1"/>
                    <a:pt x="0" y="1497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09"/>
                    <a:pt x="0" y="10535"/>
                  </a:cubicBezTo>
                  <a:cubicBezTo>
                    <a:pt x="0" y="11361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9"/>
                  </a:cubicBezTo>
                  <a:lnTo>
                    <a:pt x="26327" y="5330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7" name="Google Shape;3887;p11"/>
            <p:cNvSpPr/>
            <p:nvPr/>
          </p:nvSpPr>
          <p:spPr>
            <a:xfrm>
              <a:off x="848698" y="1767184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4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8" name="Google Shape;3888;p11"/>
            <p:cNvSpPr/>
            <p:nvPr/>
          </p:nvSpPr>
          <p:spPr>
            <a:xfrm>
              <a:off x="553048" y="180040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68"/>
                    <a:pt x="0" y="1493"/>
                  </a:cubicBezTo>
                  <a:cubicBezTo>
                    <a:pt x="0" y="2319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7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9" name="Google Shape;3889;p11"/>
            <p:cNvSpPr/>
            <p:nvPr/>
          </p:nvSpPr>
          <p:spPr>
            <a:xfrm>
              <a:off x="848698" y="2201603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8"/>
                  </a:cubicBezTo>
                  <a:cubicBezTo>
                    <a:pt x="0" y="11808"/>
                    <a:pt x="3404" y="15212"/>
                    <a:pt x="7604" y="15212"/>
                  </a:cubicBezTo>
                  <a:cubicBezTo>
                    <a:pt x="11804" y="15212"/>
                    <a:pt x="15209" y="11808"/>
                    <a:pt x="15209" y="7608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0" name="Google Shape;3890;p11"/>
            <p:cNvSpPr/>
            <p:nvPr/>
          </p:nvSpPr>
          <p:spPr>
            <a:xfrm>
              <a:off x="553048" y="2234824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9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9"/>
                  </a:cubicBezTo>
                  <a:lnTo>
                    <a:pt x="26327" y="5330"/>
                  </a:lnTo>
                  <a:cubicBezTo>
                    <a:pt x="26327" y="2341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1" name="Google Shape;3891;p11"/>
            <p:cNvSpPr/>
            <p:nvPr/>
          </p:nvSpPr>
          <p:spPr>
            <a:xfrm>
              <a:off x="848698" y="2636106"/>
              <a:ext cx="317374" cy="317374"/>
            </a:xfrm>
            <a:custGeom>
              <a:avLst/>
              <a:gdLst/>
              <a:ahLst/>
              <a:cxnLst/>
              <a:rect l="l" t="t" r="r" b="b"/>
              <a:pathLst>
                <a:path w="15209" h="15209" extrusionOk="0">
                  <a:moveTo>
                    <a:pt x="7604" y="0"/>
                  </a:moveTo>
                  <a:cubicBezTo>
                    <a:pt x="3404" y="0"/>
                    <a:pt x="0" y="3404"/>
                    <a:pt x="0" y="7604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4"/>
                  </a:cubicBezTo>
                  <a:cubicBezTo>
                    <a:pt x="15209" y="3404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2" name="Google Shape;3892;p11"/>
            <p:cNvSpPr/>
            <p:nvPr/>
          </p:nvSpPr>
          <p:spPr>
            <a:xfrm>
              <a:off x="553048" y="2669265"/>
              <a:ext cx="549400" cy="250994"/>
            </a:xfrm>
            <a:custGeom>
              <a:avLst/>
              <a:gdLst/>
              <a:ahLst/>
              <a:cxnLst/>
              <a:rect l="l" t="t" r="r" b="b"/>
              <a:pathLst>
                <a:path w="26328" h="12028" extrusionOk="0">
                  <a:moveTo>
                    <a:pt x="1493" y="0"/>
                  </a:moveTo>
                  <a:cubicBezTo>
                    <a:pt x="671" y="0"/>
                    <a:pt x="0" y="671"/>
                    <a:pt x="0" y="1496"/>
                  </a:cubicBezTo>
                  <a:cubicBezTo>
                    <a:pt x="0" y="2322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4"/>
                    <a:pt x="23340" y="5330"/>
                  </a:cubicBezTo>
                  <a:lnTo>
                    <a:pt x="23340" y="6698"/>
                  </a:lnTo>
                  <a:cubicBezTo>
                    <a:pt x="23340" y="7947"/>
                    <a:pt x="21591" y="9041"/>
                    <a:pt x="19596" y="9041"/>
                  </a:cubicBezTo>
                  <a:lnTo>
                    <a:pt x="1493" y="9041"/>
                  </a:lnTo>
                  <a:cubicBezTo>
                    <a:pt x="671" y="9041"/>
                    <a:pt x="0" y="9709"/>
                    <a:pt x="0" y="10534"/>
                  </a:cubicBezTo>
                  <a:cubicBezTo>
                    <a:pt x="0" y="11360"/>
                    <a:pt x="671" y="12028"/>
                    <a:pt x="1493" y="12028"/>
                  </a:cubicBezTo>
                  <a:lnTo>
                    <a:pt x="19596" y="12028"/>
                  </a:lnTo>
                  <a:cubicBezTo>
                    <a:pt x="23370" y="12028"/>
                    <a:pt x="26327" y="9688"/>
                    <a:pt x="26327" y="6698"/>
                  </a:cubicBezTo>
                  <a:lnTo>
                    <a:pt x="26327" y="5330"/>
                  </a:lnTo>
                  <a:cubicBezTo>
                    <a:pt x="26327" y="2343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3" name="Google Shape;3893;p11"/>
            <p:cNvSpPr/>
            <p:nvPr/>
          </p:nvSpPr>
          <p:spPr>
            <a:xfrm>
              <a:off x="848698" y="3070526"/>
              <a:ext cx="317374" cy="317457"/>
            </a:xfrm>
            <a:custGeom>
              <a:avLst/>
              <a:gdLst/>
              <a:ahLst/>
              <a:cxnLst/>
              <a:rect l="l" t="t" r="r" b="b"/>
              <a:pathLst>
                <a:path w="15209" h="15213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12"/>
                    <a:pt x="7604" y="15212"/>
                  </a:cubicBezTo>
                  <a:cubicBezTo>
                    <a:pt x="11804" y="15212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4" name="Google Shape;3894;p11"/>
            <p:cNvSpPr/>
            <p:nvPr/>
          </p:nvSpPr>
          <p:spPr>
            <a:xfrm>
              <a:off x="553048" y="310374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87"/>
                    <a:pt x="1493" y="2987"/>
                  </a:cubicBezTo>
                  <a:lnTo>
                    <a:pt x="19596" y="2987"/>
                  </a:lnTo>
                  <a:cubicBezTo>
                    <a:pt x="21591" y="2987"/>
                    <a:pt x="23340" y="4081"/>
                    <a:pt x="23340" y="5330"/>
                  </a:cubicBezTo>
                  <a:lnTo>
                    <a:pt x="23340" y="6696"/>
                  </a:lnTo>
                  <a:cubicBezTo>
                    <a:pt x="23340" y="7945"/>
                    <a:pt x="21591" y="9039"/>
                    <a:pt x="19596" y="9039"/>
                  </a:cubicBezTo>
                  <a:lnTo>
                    <a:pt x="1493" y="9039"/>
                  </a:lnTo>
                  <a:cubicBezTo>
                    <a:pt x="671" y="9039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6"/>
                  </a:cubicBezTo>
                  <a:lnTo>
                    <a:pt x="26327" y="5330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5" name="Google Shape;3895;p11"/>
            <p:cNvSpPr/>
            <p:nvPr/>
          </p:nvSpPr>
          <p:spPr>
            <a:xfrm>
              <a:off x="848698" y="3504966"/>
              <a:ext cx="317374" cy="317436"/>
            </a:xfrm>
            <a:custGeom>
              <a:avLst/>
              <a:gdLst/>
              <a:ahLst/>
              <a:cxnLst/>
              <a:rect l="l" t="t" r="r" b="b"/>
              <a:pathLst>
                <a:path w="15209" h="15212" extrusionOk="0">
                  <a:moveTo>
                    <a:pt x="7604" y="0"/>
                  </a:moveTo>
                  <a:cubicBezTo>
                    <a:pt x="3404" y="0"/>
                    <a:pt x="0" y="3407"/>
                    <a:pt x="0" y="7607"/>
                  </a:cubicBezTo>
                  <a:cubicBezTo>
                    <a:pt x="0" y="11807"/>
                    <a:pt x="3404" y="15212"/>
                    <a:pt x="7604" y="15212"/>
                  </a:cubicBezTo>
                  <a:cubicBezTo>
                    <a:pt x="11804" y="15212"/>
                    <a:pt x="15209" y="11807"/>
                    <a:pt x="15209" y="7607"/>
                  </a:cubicBezTo>
                  <a:cubicBezTo>
                    <a:pt x="15209" y="3407"/>
                    <a:pt x="11804" y="0"/>
                    <a:pt x="76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6" name="Google Shape;3896;p11"/>
            <p:cNvSpPr/>
            <p:nvPr/>
          </p:nvSpPr>
          <p:spPr>
            <a:xfrm>
              <a:off x="553048" y="3538167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1"/>
                  </a:moveTo>
                  <a:cubicBezTo>
                    <a:pt x="671" y="1"/>
                    <a:pt x="0" y="672"/>
                    <a:pt x="0" y="1497"/>
                  </a:cubicBezTo>
                  <a:cubicBezTo>
                    <a:pt x="0" y="2320"/>
                    <a:pt x="671" y="2991"/>
                    <a:pt x="1493" y="2991"/>
                  </a:cubicBezTo>
                  <a:lnTo>
                    <a:pt x="19596" y="2991"/>
                  </a:lnTo>
                  <a:cubicBezTo>
                    <a:pt x="21591" y="2991"/>
                    <a:pt x="23340" y="4085"/>
                    <a:pt x="23340" y="5331"/>
                  </a:cubicBezTo>
                  <a:lnTo>
                    <a:pt x="23340" y="6699"/>
                  </a:lnTo>
                  <a:cubicBezTo>
                    <a:pt x="23340" y="7948"/>
                    <a:pt x="21591" y="9042"/>
                    <a:pt x="19596" y="9042"/>
                  </a:cubicBezTo>
                  <a:lnTo>
                    <a:pt x="1493" y="9042"/>
                  </a:lnTo>
                  <a:cubicBezTo>
                    <a:pt x="671" y="9042"/>
                    <a:pt x="0" y="9710"/>
                    <a:pt x="0" y="10535"/>
                  </a:cubicBezTo>
                  <a:cubicBezTo>
                    <a:pt x="0" y="11361"/>
                    <a:pt x="671" y="12029"/>
                    <a:pt x="1493" y="12029"/>
                  </a:cubicBezTo>
                  <a:lnTo>
                    <a:pt x="19596" y="12029"/>
                  </a:lnTo>
                  <a:cubicBezTo>
                    <a:pt x="23370" y="12029"/>
                    <a:pt x="26327" y="9689"/>
                    <a:pt x="26327" y="6699"/>
                  </a:cubicBezTo>
                  <a:lnTo>
                    <a:pt x="26327" y="5331"/>
                  </a:lnTo>
                  <a:cubicBezTo>
                    <a:pt x="26327" y="2344"/>
                    <a:pt x="23370" y="1"/>
                    <a:pt x="19596" y="1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7" name="Google Shape;3897;p11"/>
            <p:cNvSpPr/>
            <p:nvPr/>
          </p:nvSpPr>
          <p:spPr>
            <a:xfrm>
              <a:off x="848698" y="3939449"/>
              <a:ext cx="317374" cy="317395"/>
            </a:xfrm>
            <a:custGeom>
              <a:avLst/>
              <a:gdLst/>
              <a:ahLst/>
              <a:cxnLst/>
              <a:rect l="l" t="t" r="r" b="b"/>
              <a:pathLst>
                <a:path w="15209" h="15210" extrusionOk="0">
                  <a:moveTo>
                    <a:pt x="7604" y="1"/>
                  </a:moveTo>
                  <a:cubicBezTo>
                    <a:pt x="3404" y="1"/>
                    <a:pt x="0" y="3405"/>
                    <a:pt x="0" y="7605"/>
                  </a:cubicBezTo>
                  <a:cubicBezTo>
                    <a:pt x="0" y="11805"/>
                    <a:pt x="3404" y="15209"/>
                    <a:pt x="7604" y="15209"/>
                  </a:cubicBezTo>
                  <a:cubicBezTo>
                    <a:pt x="11804" y="15209"/>
                    <a:pt x="15209" y="11805"/>
                    <a:pt x="15209" y="7605"/>
                  </a:cubicBezTo>
                  <a:cubicBezTo>
                    <a:pt x="15209" y="3405"/>
                    <a:pt x="11804" y="1"/>
                    <a:pt x="76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8" name="Google Shape;3898;p11"/>
            <p:cNvSpPr/>
            <p:nvPr/>
          </p:nvSpPr>
          <p:spPr>
            <a:xfrm>
              <a:off x="553048" y="3972670"/>
              <a:ext cx="549400" cy="251015"/>
            </a:xfrm>
            <a:custGeom>
              <a:avLst/>
              <a:gdLst/>
              <a:ahLst/>
              <a:cxnLst/>
              <a:rect l="l" t="t" r="r" b="b"/>
              <a:pathLst>
                <a:path w="26328" h="12029" extrusionOk="0">
                  <a:moveTo>
                    <a:pt x="1493" y="0"/>
                  </a:moveTo>
                  <a:cubicBezTo>
                    <a:pt x="671" y="0"/>
                    <a:pt x="0" y="668"/>
                    <a:pt x="0" y="1494"/>
                  </a:cubicBezTo>
                  <a:cubicBezTo>
                    <a:pt x="0" y="2320"/>
                    <a:pt x="671" y="2990"/>
                    <a:pt x="1493" y="2990"/>
                  </a:cubicBezTo>
                  <a:lnTo>
                    <a:pt x="19596" y="2990"/>
                  </a:lnTo>
                  <a:cubicBezTo>
                    <a:pt x="21591" y="2990"/>
                    <a:pt x="23340" y="4081"/>
                    <a:pt x="23340" y="5330"/>
                  </a:cubicBezTo>
                  <a:lnTo>
                    <a:pt x="23340" y="6695"/>
                  </a:lnTo>
                  <a:cubicBezTo>
                    <a:pt x="23340" y="7944"/>
                    <a:pt x="21591" y="9038"/>
                    <a:pt x="19596" y="9038"/>
                  </a:cubicBezTo>
                  <a:lnTo>
                    <a:pt x="1493" y="9038"/>
                  </a:lnTo>
                  <a:cubicBezTo>
                    <a:pt x="671" y="9038"/>
                    <a:pt x="0" y="9706"/>
                    <a:pt x="0" y="10532"/>
                  </a:cubicBezTo>
                  <a:cubicBezTo>
                    <a:pt x="0" y="11358"/>
                    <a:pt x="671" y="12028"/>
                    <a:pt x="1493" y="12028"/>
                  </a:cubicBezTo>
                  <a:lnTo>
                    <a:pt x="19596" y="12028"/>
                  </a:lnTo>
                  <a:lnTo>
                    <a:pt x="19596" y="12025"/>
                  </a:lnTo>
                  <a:cubicBezTo>
                    <a:pt x="23370" y="12025"/>
                    <a:pt x="26327" y="9685"/>
                    <a:pt x="26327" y="6695"/>
                  </a:cubicBezTo>
                  <a:lnTo>
                    <a:pt x="26327" y="5327"/>
                  </a:lnTo>
                  <a:cubicBezTo>
                    <a:pt x="26327" y="2340"/>
                    <a:pt x="23370" y="0"/>
                    <a:pt x="19596" y="0"/>
                  </a:cubicBezTo>
                  <a:close/>
                </a:path>
              </a:pathLst>
            </a:custGeom>
            <a:solidFill>
              <a:srgbClr val="0551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99" name="Google Shape;3899;p11"/>
          <p:cNvSpPr txBox="1">
            <a:spLocks noGrp="1"/>
          </p:cNvSpPr>
          <p:nvPr>
            <p:ph type="title" hasCustomPrompt="1"/>
          </p:nvPr>
        </p:nvSpPr>
        <p:spPr>
          <a:xfrm>
            <a:off x="1284000" y="1558475"/>
            <a:ext cx="6576000" cy="151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3900" name="Google Shape;3900;p11"/>
          <p:cNvSpPr txBox="1">
            <a:spLocks noGrp="1"/>
          </p:cNvSpPr>
          <p:nvPr>
            <p:ph type="subTitle" idx="1"/>
          </p:nvPr>
        </p:nvSpPr>
        <p:spPr>
          <a:xfrm>
            <a:off x="1284000" y="3069625"/>
            <a:ext cx="6576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90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5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270650" y="629375"/>
            <a:ext cx="7020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Gantari ExtraBold"/>
              <a:buNone/>
              <a:defRPr sz="3300">
                <a:solidFill>
                  <a:schemeClr val="lt2"/>
                </a:solidFill>
                <a:latin typeface="Gantari ExtraBold"/>
                <a:ea typeface="Gantari ExtraBold"/>
                <a:cs typeface="Gantari ExtraBold"/>
                <a:sym typeface="Gantari ExtraBo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270650" y="1202075"/>
            <a:ext cx="7020000" cy="340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●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○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Gantari"/>
              <a:buChar char="■"/>
              <a:defRPr>
                <a:solidFill>
                  <a:schemeClr val="dk1"/>
                </a:solidFill>
                <a:latin typeface="Gantari"/>
                <a:ea typeface="Gantari"/>
                <a:cs typeface="Gantari"/>
                <a:sym typeface="Ganta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61" r:id="rId10"/>
    <p:sldLayoutId id="2147483672" r:id="rId11"/>
    <p:sldLayoutId id="2147483673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800">
          <p15:clr>
            <a:srgbClr val="EA4335"/>
          </p15:clr>
        </p15:guide>
        <p15:guide id="2" pos="5222">
          <p15:clr>
            <a:srgbClr val="EA4335"/>
          </p15:clr>
        </p15:guide>
        <p15:guide id="3" orient="horz" pos="2903">
          <p15:clr>
            <a:srgbClr val="EA4335"/>
          </p15:clr>
        </p15:guide>
        <p15:guide id="4" orient="horz" pos="396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KnQOsfHeDU&amp;t=4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hermanosmaristas-my.sharepoint.com/:p:/g/personal/dsarmiento_fmsnor_org/EWtbpam33xNOsEVQTBj1wYABCf5zPOb5i0Op-lpxBWQ9IA?e=tKQXeh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hermanosmaristas-my.sharepoint.com/:w:/g/personal/dsarmiento_fmsnor_org/EYwAetudh1xEth7WcPjkf-4Blrzp42l8jqMDoYAHv5TcTA?e=RTXSyP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9CDBE"/>
        </a:solidFill>
        <a:effectLst/>
      </p:bgPr>
    </p:bg>
    <p:spTree>
      <p:nvGrpSpPr>
        <p:cNvPr id="1" name="Shape 9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16" name="Google Shape;9816;p31"/>
          <p:cNvGrpSpPr/>
          <p:nvPr/>
        </p:nvGrpSpPr>
        <p:grpSpPr>
          <a:xfrm rot="-8670542">
            <a:off x="7057461" y="3011986"/>
            <a:ext cx="398109" cy="2141153"/>
            <a:chOff x="5686500" y="2272225"/>
            <a:chExt cx="481425" cy="2589250"/>
          </a:xfrm>
        </p:grpSpPr>
        <p:sp>
          <p:nvSpPr>
            <p:cNvPr id="9817" name="Google Shape;9817;p31"/>
            <p:cNvSpPr/>
            <p:nvPr/>
          </p:nvSpPr>
          <p:spPr>
            <a:xfrm>
              <a:off x="5686500" y="3674725"/>
              <a:ext cx="260950" cy="1082650"/>
            </a:xfrm>
            <a:custGeom>
              <a:avLst/>
              <a:gdLst/>
              <a:ahLst/>
              <a:cxnLst/>
              <a:rect l="l" t="t" r="r" b="b"/>
              <a:pathLst>
                <a:path w="10438" h="43306" extrusionOk="0">
                  <a:moveTo>
                    <a:pt x="7833" y="1"/>
                  </a:moveTo>
                  <a:cubicBezTo>
                    <a:pt x="7371" y="1"/>
                    <a:pt x="6972" y="354"/>
                    <a:pt x="6919" y="826"/>
                  </a:cubicBezTo>
                  <a:lnTo>
                    <a:pt x="6917" y="856"/>
                  </a:lnTo>
                  <a:cubicBezTo>
                    <a:pt x="6721" y="2624"/>
                    <a:pt x="6364" y="4312"/>
                    <a:pt x="5698" y="5866"/>
                  </a:cubicBezTo>
                  <a:cubicBezTo>
                    <a:pt x="5050" y="7434"/>
                    <a:pt x="4084" y="8863"/>
                    <a:pt x="3088" y="10468"/>
                  </a:cubicBezTo>
                  <a:cubicBezTo>
                    <a:pt x="2589" y="11280"/>
                    <a:pt x="2092" y="12124"/>
                    <a:pt x="1654" y="13039"/>
                  </a:cubicBezTo>
                  <a:cubicBezTo>
                    <a:pt x="1226" y="13954"/>
                    <a:pt x="864" y="14928"/>
                    <a:pt x="605" y="15926"/>
                  </a:cubicBezTo>
                  <a:cubicBezTo>
                    <a:pt x="331" y="16927"/>
                    <a:pt x="189" y="17942"/>
                    <a:pt x="83" y="18960"/>
                  </a:cubicBezTo>
                  <a:cubicBezTo>
                    <a:pt x="49" y="19968"/>
                    <a:pt x="0" y="20983"/>
                    <a:pt x="91" y="21967"/>
                  </a:cubicBezTo>
                  <a:cubicBezTo>
                    <a:pt x="306" y="25901"/>
                    <a:pt x="1297" y="29668"/>
                    <a:pt x="2718" y="33243"/>
                  </a:cubicBezTo>
                  <a:cubicBezTo>
                    <a:pt x="3455" y="35019"/>
                    <a:pt x="4316" y="36736"/>
                    <a:pt x="5302" y="38373"/>
                  </a:cubicBezTo>
                  <a:cubicBezTo>
                    <a:pt x="6303" y="40015"/>
                    <a:pt x="7369" y="41561"/>
                    <a:pt x="8712" y="43012"/>
                  </a:cubicBezTo>
                  <a:lnTo>
                    <a:pt x="8710" y="43012"/>
                  </a:lnTo>
                  <a:cubicBezTo>
                    <a:pt x="8886" y="43202"/>
                    <a:pt x="9133" y="43306"/>
                    <a:pt x="9386" y="43306"/>
                  </a:cubicBezTo>
                  <a:cubicBezTo>
                    <a:pt x="9540" y="43306"/>
                    <a:pt x="9697" y="43267"/>
                    <a:pt x="9840" y="43185"/>
                  </a:cubicBezTo>
                  <a:cubicBezTo>
                    <a:pt x="10281" y="42933"/>
                    <a:pt x="10437" y="42368"/>
                    <a:pt x="10185" y="41923"/>
                  </a:cubicBezTo>
                  <a:lnTo>
                    <a:pt x="10158" y="41872"/>
                  </a:lnTo>
                  <a:cubicBezTo>
                    <a:pt x="8416" y="38782"/>
                    <a:pt x="6936" y="35440"/>
                    <a:pt x="5813" y="32078"/>
                  </a:cubicBezTo>
                  <a:cubicBezTo>
                    <a:pt x="4693" y="28709"/>
                    <a:pt x="3905" y="25206"/>
                    <a:pt x="3643" y="21742"/>
                  </a:cubicBezTo>
                  <a:cubicBezTo>
                    <a:pt x="3499" y="20024"/>
                    <a:pt x="3580" y="18346"/>
                    <a:pt x="3929" y="16751"/>
                  </a:cubicBezTo>
                  <a:cubicBezTo>
                    <a:pt x="4282" y="15151"/>
                    <a:pt x="4942" y="13636"/>
                    <a:pt x="5789" y="12041"/>
                  </a:cubicBezTo>
                  <a:cubicBezTo>
                    <a:pt x="6645" y="10453"/>
                    <a:pt x="7602" y="8689"/>
                    <a:pt x="8169" y="6752"/>
                  </a:cubicBezTo>
                  <a:cubicBezTo>
                    <a:pt x="8749" y="4816"/>
                    <a:pt x="8903" y="2791"/>
                    <a:pt x="8752" y="856"/>
                  </a:cubicBezTo>
                  <a:cubicBezTo>
                    <a:pt x="8720" y="420"/>
                    <a:pt x="8382" y="58"/>
                    <a:pt x="7934" y="7"/>
                  </a:cubicBezTo>
                  <a:cubicBezTo>
                    <a:pt x="7900" y="3"/>
                    <a:pt x="7866" y="1"/>
                    <a:pt x="78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8" name="Google Shape;9818;p31"/>
            <p:cNvSpPr/>
            <p:nvPr/>
          </p:nvSpPr>
          <p:spPr>
            <a:xfrm>
              <a:off x="5880875" y="2440175"/>
              <a:ext cx="287050" cy="2421300"/>
            </a:xfrm>
            <a:custGeom>
              <a:avLst/>
              <a:gdLst/>
              <a:ahLst/>
              <a:cxnLst/>
              <a:rect l="l" t="t" r="r" b="b"/>
              <a:pathLst>
                <a:path w="11482" h="96852" extrusionOk="0">
                  <a:moveTo>
                    <a:pt x="1659" y="1"/>
                  </a:moveTo>
                  <a:cubicBezTo>
                    <a:pt x="668" y="15235"/>
                    <a:pt x="123" y="30274"/>
                    <a:pt x="66" y="45102"/>
                  </a:cubicBezTo>
                  <a:cubicBezTo>
                    <a:pt x="0" y="61213"/>
                    <a:pt x="514" y="77076"/>
                    <a:pt x="1659" y="92663"/>
                  </a:cubicBezTo>
                  <a:cubicBezTo>
                    <a:pt x="1659" y="93820"/>
                    <a:pt x="2124" y="94870"/>
                    <a:pt x="2877" y="95626"/>
                  </a:cubicBezTo>
                  <a:cubicBezTo>
                    <a:pt x="3631" y="96384"/>
                    <a:pt x="4673" y="96851"/>
                    <a:pt x="5823" y="96851"/>
                  </a:cubicBezTo>
                  <a:cubicBezTo>
                    <a:pt x="8128" y="96851"/>
                    <a:pt x="9990" y="94972"/>
                    <a:pt x="9990" y="92663"/>
                  </a:cubicBezTo>
                  <a:cubicBezTo>
                    <a:pt x="10968" y="77015"/>
                    <a:pt x="11470" y="61472"/>
                    <a:pt x="11477" y="46007"/>
                  </a:cubicBezTo>
                  <a:cubicBezTo>
                    <a:pt x="11482" y="30575"/>
                    <a:pt x="10993" y="15242"/>
                    <a:pt x="99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9" name="Google Shape;9819;p31"/>
            <p:cNvSpPr/>
            <p:nvPr/>
          </p:nvSpPr>
          <p:spPr>
            <a:xfrm>
              <a:off x="5922350" y="2272225"/>
              <a:ext cx="208275" cy="167975"/>
            </a:xfrm>
            <a:custGeom>
              <a:avLst/>
              <a:gdLst/>
              <a:ahLst/>
              <a:cxnLst/>
              <a:rect l="l" t="t" r="r" b="b"/>
              <a:pathLst>
                <a:path w="8331" h="6719" extrusionOk="0">
                  <a:moveTo>
                    <a:pt x="4165" y="0"/>
                  </a:moveTo>
                  <a:cubicBezTo>
                    <a:pt x="3993" y="0"/>
                    <a:pt x="3820" y="86"/>
                    <a:pt x="3721" y="257"/>
                  </a:cubicBezTo>
                  <a:lnTo>
                    <a:pt x="0" y="6719"/>
                  </a:lnTo>
                  <a:lnTo>
                    <a:pt x="8331" y="6719"/>
                  </a:lnTo>
                  <a:lnTo>
                    <a:pt x="4607" y="257"/>
                  </a:lnTo>
                  <a:cubicBezTo>
                    <a:pt x="4509" y="86"/>
                    <a:pt x="4337" y="0"/>
                    <a:pt x="41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0" name="Google Shape;9820;p31"/>
            <p:cNvSpPr/>
            <p:nvPr/>
          </p:nvSpPr>
          <p:spPr>
            <a:xfrm>
              <a:off x="5880875" y="3567725"/>
              <a:ext cx="286925" cy="1293750"/>
            </a:xfrm>
            <a:custGeom>
              <a:avLst/>
              <a:gdLst/>
              <a:ahLst/>
              <a:cxnLst/>
              <a:rect l="l" t="t" r="r" b="b"/>
              <a:pathLst>
                <a:path w="11477" h="51750" extrusionOk="0">
                  <a:moveTo>
                    <a:pt x="66" y="0"/>
                  </a:moveTo>
                  <a:lnTo>
                    <a:pt x="66" y="0"/>
                  </a:lnTo>
                  <a:cubicBezTo>
                    <a:pt x="0" y="16111"/>
                    <a:pt x="514" y="31974"/>
                    <a:pt x="1659" y="47561"/>
                  </a:cubicBezTo>
                  <a:cubicBezTo>
                    <a:pt x="1659" y="48718"/>
                    <a:pt x="2124" y="49768"/>
                    <a:pt x="2877" y="50524"/>
                  </a:cubicBezTo>
                  <a:cubicBezTo>
                    <a:pt x="3631" y="51282"/>
                    <a:pt x="4673" y="51749"/>
                    <a:pt x="5823" y="51749"/>
                  </a:cubicBezTo>
                  <a:cubicBezTo>
                    <a:pt x="8128" y="51749"/>
                    <a:pt x="9990" y="49870"/>
                    <a:pt x="9990" y="47561"/>
                  </a:cubicBezTo>
                  <a:cubicBezTo>
                    <a:pt x="10968" y="31913"/>
                    <a:pt x="11470" y="16370"/>
                    <a:pt x="11477" y="905"/>
                  </a:cubicBezTo>
                  <a:lnTo>
                    <a:pt x="6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1" name="Google Shape;9821;p31"/>
            <p:cNvSpPr/>
            <p:nvPr/>
          </p:nvSpPr>
          <p:spPr>
            <a:xfrm>
              <a:off x="5954500" y="3306675"/>
              <a:ext cx="150975" cy="825125"/>
            </a:xfrm>
            <a:custGeom>
              <a:avLst/>
              <a:gdLst/>
              <a:ahLst/>
              <a:cxnLst/>
              <a:rect l="l" t="t" r="r" b="b"/>
              <a:pathLst>
                <a:path w="6039" h="33005" extrusionOk="0">
                  <a:moveTo>
                    <a:pt x="3020" y="0"/>
                  </a:moveTo>
                  <a:cubicBezTo>
                    <a:pt x="2220" y="0"/>
                    <a:pt x="1452" y="1740"/>
                    <a:pt x="887" y="4835"/>
                  </a:cubicBezTo>
                  <a:cubicBezTo>
                    <a:pt x="319" y="7930"/>
                    <a:pt x="1" y="12125"/>
                    <a:pt x="1" y="16502"/>
                  </a:cubicBezTo>
                  <a:cubicBezTo>
                    <a:pt x="1" y="20879"/>
                    <a:pt x="319" y="25077"/>
                    <a:pt x="887" y="28172"/>
                  </a:cubicBezTo>
                  <a:cubicBezTo>
                    <a:pt x="1452" y="31267"/>
                    <a:pt x="2220" y="33004"/>
                    <a:pt x="3020" y="33004"/>
                  </a:cubicBezTo>
                  <a:cubicBezTo>
                    <a:pt x="3820" y="33004"/>
                    <a:pt x="4588" y="31267"/>
                    <a:pt x="5153" y="28172"/>
                  </a:cubicBezTo>
                  <a:cubicBezTo>
                    <a:pt x="5721" y="25077"/>
                    <a:pt x="6039" y="20879"/>
                    <a:pt x="6039" y="16502"/>
                  </a:cubicBezTo>
                  <a:cubicBezTo>
                    <a:pt x="6039" y="12125"/>
                    <a:pt x="5721" y="7930"/>
                    <a:pt x="5153" y="4835"/>
                  </a:cubicBezTo>
                  <a:cubicBezTo>
                    <a:pt x="4588" y="1740"/>
                    <a:pt x="3820" y="0"/>
                    <a:pt x="30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22" name="Google Shape;9822;p31"/>
          <p:cNvSpPr/>
          <p:nvPr/>
        </p:nvSpPr>
        <p:spPr>
          <a:xfrm rot="-4499992">
            <a:off x="6964849" y="1031111"/>
            <a:ext cx="585793" cy="623413"/>
          </a:xfrm>
          <a:custGeom>
            <a:avLst/>
            <a:gdLst/>
            <a:ahLst/>
            <a:cxnLst/>
            <a:rect l="l" t="t" r="r" b="b"/>
            <a:pathLst>
              <a:path w="27269" h="29017" extrusionOk="0">
                <a:moveTo>
                  <a:pt x="22507" y="0"/>
                </a:moveTo>
                <a:cubicBezTo>
                  <a:pt x="21719" y="0"/>
                  <a:pt x="20932" y="201"/>
                  <a:pt x="20248" y="603"/>
                </a:cubicBezTo>
                <a:cubicBezTo>
                  <a:pt x="20101" y="684"/>
                  <a:pt x="19960" y="774"/>
                  <a:pt x="19827" y="877"/>
                </a:cubicBezTo>
                <a:cubicBezTo>
                  <a:pt x="19689" y="973"/>
                  <a:pt x="19562" y="1080"/>
                  <a:pt x="19439" y="1195"/>
                </a:cubicBezTo>
                <a:cubicBezTo>
                  <a:pt x="19306" y="1313"/>
                  <a:pt x="19214" y="1408"/>
                  <a:pt x="19117" y="1505"/>
                </a:cubicBezTo>
                <a:lnTo>
                  <a:pt x="18821" y="1800"/>
                </a:lnTo>
                <a:lnTo>
                  <a:pt x="17642" y="2975"/>
                </a:lnTo>
                <a:lnTo>
                  <a:pt x="8210" y="12373"/>
                </a:lnTo>
                <a:lnTo>
                  <a:pt x="3494" y="17071"/>
                </a:lnTo>
                <a:lnTo>
                  <a:pt x="2315" y="18246"/>
                </a:lnTo>
                <a:lnTo>
                  <a:pt x="1721" y="18842"/>
                </a:lnTo>
                <a:cubicBezTo>
                  <a:pt x="1504" y="19073"/>
                  <a:pt x="1291" y="19311"/>
                  <a:pt x="1110" y="19576"/>
                </a:cubicBezTo>
                <a:cubicBezTo>
                  <a:pt x="744" y="20099"/>
                  <a:pt x="454" y="20675"/>
                  <a:pt x="267" y="21287"/>
                </a:cubicBezTo>
                <a:cubicBezTo>
                  <a:pt x="86" y="21900"/>
                  <a:pt x="1" y="22538"/>
                  <a:pt x="13" y="23174"/>
                </a:cubicBezTo>
                <a:cubicBezTo>
                  <a:pt x="35" y="24451"/>
                  <a:pt x="496" y="25713"/>
                  <a:pt x="1281" y="26719"/>
                </a:cubicBezTo>
                <a:cubicBezTo>
                  <a:pt x="1679" y="27216"/>
                  <a:pt x="2146" y="27657"/>
                  <a:pt x="2675" y="28015"/>
                </a:cubicBezTo>
                <a:cubicBezTo>
                  <a:pt x="3210" y="28365"/>
                  <a:pt x="3798" y="28634"/>
                  <a:pt x="4413" y="28805"/>
                </a:cubicBezTo>
                <a:cubicBezTo>
                  <a:pt x="4924" y="28947"/>
                  <a:pt x="5453" y="29016"/>
                  <a:pt x="5983" y="29016"/>
                </a:cubicBezTo>
                <a:cubicBezTo>
                  <a:pt x="6728" y="29016"/>
                  <a:pt x="7474" y="28878"/>
                  <a:pt x="8170" y="28610"/>
                </a:cubicBezTo>
                <a:cubicBezTo>
                  <a:pt x="8765" y="28375"/>
                  <a:pt x="9319" y="28045"/>
                  <a:pt x="9814" y="27642"/>
                </a:cubicBezTo>
                <a:lnTo>
                  <a:pt x="10170" y="27323"/>
                </a:lnTo>
                <a:cubicBezTo>
                  <a:pt x="10285" y="27216"/>
                  <a:pt x="10371" y="27125"/>
                  <a:pt x="10472" y="27025"/>
                </a:cubicBezTo>
                <a:lnTo>
                  <a:pt x="11063" y="26437"/>
                </a:lnTo>
                <a:lnTo>
                  <a:pt x="20495" y="17039"/>
                </a:lnTo>
                <a:cubicBezTo>
                  <a:pt x="21385" y="16152"/>
                  <a:pt x="21860" y="15184"/>
                  <a:pt x="21554" y="14878"/>
                </a:cubicBezTo>
                <a:cubicBezTo>
                  <a:pt x="21491" y="14814"/>
                  <a:pt x="21400" y="14784"/>
                  <a:pt x="21287" y="14784"/>
                </a:cubicBezTo>
                <a:cubicBezTo>
                  <a:pt x="20852" y="14784"/>
                  <a:pt x="20096" y="15227"/>
                  <a:pt x="19389" y="15931"/>
                </a:cubicBezTo>
                <a:lnTo>
                  <a:pt x="9957" y="25329"/>
                </a:lnTo>
                <a:lnTo>
                  <a:pt x="9369" y="25916"/>
                </a:lnTo>
                <a:cubicBezTo>
                  <a:pt x="9272" y="26009"/>
                  <a:pt x="9166" y="26121"/>
                  <a:pt x="9079" y="26200"/>
                </a:cubicBezTo>
                <a:lnTo>
                  <a:pt x="8814" y="26439"/>
                </a:lnTo>
                <a:cubicBezTo>
                  <a:pt x="8448" y="26735"/>
                  <a:pt x="8041" y="26978"/>
                  <a:pt x="7603" y="27152"/>
                </a:cubicBezTo>
                <a:cubicBezTo>
                  <a:pt x="7090" y="27349"/>
                  <a:pt x="6538" y="27451"/>
                  <a:pt x="5987" y="27451"/>
                </a:cubicBezTo>
                <a:cubicBezTo>
                  <a:pt x="5595" y="27451"/>
                  <a:pt x="5204" y="27399"/>
                  <a:pt x="4826" y="27294"/>
                </a:cubicBezTo>
                <a:cubicBezTo>
                  <a:pt x="4373" y="27166"/>
                  <a:pt x="3939" y="26970"/>
                  <a:pt x="3544" y="26715"/>
                </a:cubicBezTo>
                <a:cubicBezTo>
                  <a:pt x="3154" y="26449"/>
                  <a:pt x="2808" y="26121"/>
                  <a:pt x="2512" y="25753"/>
                </a:cubicBezTo>
                <a:cubicBezTo>
                  <a:pt x="1935" y="25011"/>
                  <a:pt x="1591" y="24083"/>
                  <a:pt x="1577" y="23138"/>
                </a:cubicBezTo>
                <a:cubicBezTo>
                  <a:pt x="1570" y="22667"/>
                  <a:pt x="1633" y="22194"/>
                  <a:pt x="1764" y="21743"/>
                </a:cubicBezTo>
                <a:cubicBezTo>
                  <a:pt x="1902" y="21291"/>
                  <a:pt x="2118" y="20866"/>
                  <a:pt x="2387" y="20480"/>
                </a:cubicBezTo>
                <a:cubicBezTo>
                  <a:pt x="2520" y="20285"/>
                  <a:pt x="2677" y="20110"/>
                  <a:pt x="2838" y="19937"/>
                </a:cubicBezTo>
                <a:lnTo>
                  <a:pt x="3418" y="19355"/>
                </a:lnTo>
                <a:lnTo>
                  <a:pt x="4597" y="18180"/>
                </a:lnTo>
                <a:lnTo>
                  <a:pt x="9313" y="13480"/>
                </a:lnTo>
                <a:lnTo>
                  <a:pt x="18747" y="4082"/>
                </a:lnTo>
                <a:lnTo>
                  <a:pt x="19926" y="2907"/>
                </a:lnTo>
                <a:lnTo>
                  <a:pt x="20220" y="2615"/>
                </a:lnTo>
                <a:cubicBezTo>
                  <a:pt x="20318" y="2515"/>
                  <a:pt x="20421" y="2412"/>
                  <a:pt x="20497" y="2348"/>
                </a:cubicBezTo>
                <a:cubicBezTo>
                  <a:pt x="20576" y="2273"/>
                  <a:pt x="20660" y="2201"/>
                  <a:pt x="20751" y="2140"/>
                </a:cubicBezTo>
                <a:cubicBezTo>
                  <a:pt x="20836" y="2070"/>
                  <a:pt x="20930" y="2014"/>
                  <a:pt x="21027" y="1961"/>
                </a:cubicBezTo>
                <a:cubicBezTo>
                  <a:pt x="21473" y="1696"/>
                  <a:pt x="21990" y="1565"/>
                  <a:pt x="22507" y="1565"/>
                </a:cubicBezTo>
                <a:cubicBezTo>
                  <a:pt x="22870" y="1565"/>
                  <a:pt x="23232" y="1629"/>
                  <a:pt x="23570" y="1758"/>
                </a:cubicBezTo>
                <a:cubicBezTo>
                  <a:pt x="24397" y="2056"/>
                  <a:pt x="25065" y="2764"/>
                  <a:pt x="25342" y="3593"/>
                </a:cubicBezTo>
                <a:cubicBezTo>
                  <a:pt x="25634" y="4424"/>
                  <a:pt x="25517" y="5384"/>
                  <a:pt x="25051" y="6128"/>
                </a:cubicBezTo>
                <a:cubicBezTo>
                  <a:pt x="24938" y="6315"/>
                  <a:pt x="24797" y="6486"/>
                  <a:pt x="24646" y="6647"/>
                </a:cubicBezTo>
                <a:lnTo>
                  <a:pt x="24063" y="7229"/>
                </a:lnTo>
                <a:lnTo>
                  <a:pt x="22884" y="8404"/>
                </a:lnTo>
                <a:lnTo>
                  <a:pt x="20526" y="10752"/>
                </a:lnTo>
                <a:lnTo>
                  <a:pt x="15811" y="15452"/>
                </a:lnTo>
                <a:lnTo>
                  <a:pt x="11095" y="20150"/>
                </a:lnTo>
                <a:lnTo>
                  <a:pt x="10506" y="20739"/>
                </a:lnTo>
                <a:cubicBezTo>
                  <a:pt x="10283" y="20961"/>
                  <a:pt x="10170" y="21073"/>
                  <a:pt x="10011" y="21174"/>
                </a:cubicBezTo>
                <a:cubicBezTo>
                  <a:pt x="9754" y="21340"/>
                  <a:pt x="9447" y="21423"/>
                  <a:pt x="9141" y="21423"/>
                </a:cubicBezTo>
                <a:cubicBezTo>
                  <a:pt x="9072" y="21423"/>
                  <a:pt x="9004" y="21419"/>
                  <a:pt x="8936" y="21411"/>
                </a:cubicBezTo>
                <a:cubicBezTo>
                  <a:pt x="8184" y="21331"/>
                  <a:pt x="7552" y="20653"/>
                  <a:pt x="7524" y="19898"/>
                </a:cubicBezTo>
                <a:cubicBezTo>
                  <a:pt x="7500" y="19524"/>
                  <a:pt x="7607" y="19142"/>
                  <a:pt x="7834" y="18846"/>
                </a:cubicBezTo>
                <a:cubicBezTo>
                  <a:pt x="7858" y="18806"/>
                  <a:pt x="7890" y="18770"/>
                  <a:pt x="7922" y="18737"/>
                </a:cubicBezTo>
                <a:cubicBezTo>
                  <a:pt x="7951" y="18701"/>
                  <a:pt x="7979" y="18667"/>
                  <a:pt x="8035" y="18611"/>
                </a:cubicBezTo>
                <a:lnTo>
                  <a:pt x="8325" y="18313"/>
                </a:lnTo>
                <a:lnTo>
                  <a:pt x="8906" y="17717"/>
                </a:lnTo>
                <a:lnTo>
                  <a:pt x="11224" y="15333"/>
                </a:lnTo>
                <a:lnTo>
                  <a:pt x="15864" y="10561"/>
                </a:lnTo>
                <a:cubicBezTo>
                  <a:pt x="16739" y="9661"/>
                  <a:pt x="17200" y="8685"/>
                  <a:pt x="16894" y="8380"/>
                </a:cubicBezTo>
                <a:cubicBezTo>
                  <a:pt x="16832" y="8319"/>
                  <a:pt x="16743" y="8290"/>
                  <a:pt x="16633" y="8290"/>
                </a:cubicBezTo>
                <a:cubicBezTo>
                  <a:pt x="16201" y="8290"/>
                  <a:pt x="15448" y="8744"/>
                  <a:pt x="14749" y="9464"/>
                </a:cubicBezTo>
                <a:lnTo>
                  <a:pt x="10105" y="14239"/>
                </a:lnTo>
                <a:lnTo>
                  <a:pt x="7784" y="16627"/>
                </a:lnTo>
                <a:lnTo>
                  <a:pt x="7204" y="17224"/>
                </a:lnTo>
                <a:lnTo>
                  <a:pt x="6914" y="17522"/>
                </a:lnTo>
                <a:cubicBezTo>
                  <a:pt x="6870" y="17566"/>
                  <a:pt x="6806" y="17635"/>
                  <a:pt x="6745" y="17705"/>
                </a:cubicBezTo>
                <a:cubicBezTo>
                  <a:pt x="6685" y="17774"/>
                  <a:pt x="6625" y="17844"/>
                  <a:pt x="6574" y="17920"/>
                </a:cubicBezTo>
                <a:cubicBezTo>
                  <a:pt x="6130" y="18510"/>
                  <a:pt x="5916" y="19262"/>
                  <a:pt x="5963" y="19993"/>
                </a:cubicBezTo>
                <a:cubicBezTo>
                  <a:pt x="6005" y="20725"/>
                  <a:pt x="6307" y="21448"/>
                  <a:pt x="6816" y="21979"/>
                </a:cubicBezTo>
                <a:cubicBezTo>
                  <a:pt x="7313" y="22514"/>
                  <a:pt x="8009" y="22878"/>
                  <a:pt x="8739" y="22963"/>
                </a:cubicBezTo>
                <a:cubicBezTo>
                  <a:pt x="8873" y="22981"/>
                  <a:pt x="9009" y="22989"/>
                  <a:pt x="9144" y="22989"/>
                </a:cubicBezTo>
                <a:cubicBezTo>
                  <a:pt x="9743" y="22989"/>
                  <a:pt x="10342" y="22822"/>
                  <a:pt x="10848" y="22496"/>
                </a:cubicBezTo>
                <a:cubicBezTo>
                  <a:pt x="11003" y="22395"/>
                  <a:pt x="11152" y="22287"/>
                  <a:pt x="11286" y="22162"/>
                </a:cubicBezTo>
                <a:cubicBezTo>
                  <a:pt x="11439" y="22025"/>
                  <a:pt x="11502" y="21951"/>
                  <a:pt x="11612" y="21848"/>
                </a:cubicBezTo>
                <a:lnTo>
                  <a:pt x="12200" y="21260"/>
                </a:lnTo>
                <a:lnTo>
                  <a:pt x="16916" y="16562"/>
                </a:lnTo>
                <a:lnTo>
                  <a:pt x="21632" y="11862"/>
                </a:lnTo>
                <a:lnTo>
                  <a:pt x="23990" y="9514"/>
                </a:lnTo>
                <a:lnTo>
                  <a:pt x="25169" y="8339"/>
                </a:lnTo>
                <a:lnTo>
                  <a:pt x="25763" y="7742"/>
                </a:lnTo>
                <a:cubicBezTo>
                  <a:pt x="25994" y="7502"/>
                  <a:pt x="26206" y="7241"/>
                  <a:pt x="26381" y="6955"/>
                </a:cubicBezTo>
                <a:cubicBezTo>
                  <a:pt x="27093" y="5816"/>
                  <a:pt x="27268" y="4360"/>
                  <a:pt x="26825" y="3092"/>
                </a:cubicBezTo>
                <a:cubicBezTo>
                  <a:pt x="26397" y="1820"/>
                  <a:pt x="25389" y="758"/>
                  <a:pt x="24125" y="295"/>
                </a:cubicBezTo>
                <a:cubicBezTo>
                  <a:pt x="23609" y="98"/>
                  <a:pt x="23058" y="0"/>
                  <a:pt x="2250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23" name="Google Shape;9823;p31"/>
          <p:cNvGrpSpPr/>
          <p:nvPr/>
        </p:nvGrpSpPr>
        <p:grpSpPr>
          <a:xfrm flipH="1">
            <a:off x="1753230" y="283224"/>
            <a:ext cx="1356637" cy="1528669"/>
            <a:chOff x="6638425" y="262025"/>
            <a:chExt cx="1356637" cy="1528669"/>
          </a:xfrm>
        </p:grpSpPr>
        <p:sp>
          <p:nvSpPr>
            <p:cNvPr id="9824" name="Google Shape;9824;p31"/>
            <p:cNvSpPr/>
            <p:nvPr/>
          </p:nvSpPr>
          <p:spPr>
            <a:xfrm>
              <a:off x="6766473" y="490494"/>
              <a:ext cx="1228589" cy="1300201"/>
            </a:xfrm>
            <a:custGeom>
              <a:avLst/>
              <a:gdLst/>
              <a:ahLst/>
              <a:cxnLst/>
              <a:rect l="l" t="t" r="r" b="b"/>
              <a:pathLst>
                <a:path w="34244" h="36240" extrusionOk="0">
                  <a:moveTo>
                    <a:pt x="10629" y="0"/>
                  </a:moveTo>
                  <a:cubicBezTo>
                    <a:pt x="9833" y="0"/>
                    <a:pt x="0" y="8812"/>
                    <a:pt x="284" y="9136"/>
                  </a:cubicBezTo>
                  <a:cubicBezTo>
                    <a:pt x="8459" y="18463"/>
                    <a:pt x="17432" y="27584"/>
                    <a:pt x="26416" y="36131"/>
                  </a:cubicBezTo>
                  <a:cubicBezTo>
                    <a:pt x="26496" y="36207"/>
                    <a:pt x="26692" y="36240"/>
                    <a:pt x="26890" y="36240"/>
                  </a:cubicBezTo>
                  <a:cubicBezTo>
                    <a:pt x="27102" y="36240"/>
                    <a:pt x="27316" y="36202"/>
                    <a:pt x="27390" y="36139"/>
                  </a:cubicBezTo>
                  <a:cubicBezTo>
                    <a:pt x="28573" y="35143"/>
                    <a:pt x="33730" y="30702"/>
                    <a:pt x="34136" y="30195"/>
                  </a:cubicBezTo>
                  <a:cubicBezTo>
                    <a:pt x="34243" y="30058"/>
                    <a:pt x="34206" y="29531"/>
                    <a:pt x="34110" y="29380"/>
                  </a:cubicBezTo>
                  <a:cubicBezTo>
                    <a:pt x="31722" y="25670"/>
                    <a:pt x="15163" y="5150"/>
                    <a:pt x="10670" y="15"/>
                  </a:cubicBezTo>
                  <a:cubicBezTo>
                    <a:pt x="10662" y="5"/>
                    <a:pt x="10648" y="0"/>
                    <a:pt x="106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5" name="Google Shape;9825;p31"/>
            <p:cNvSpPr/>
            <p:nvPr/>
          </p:nvSpPr>
          <p:spPr>
            <a:xfrm>
              <a:off x="6638425" y="262025"/>
              <a:ext cx="134038" cy="172571"/>
            </a:xfrm>
            <a:custGeom>
              <a:avLst/>
              <a:gdLst/>
              <a:ahLst/>
              <a:cxnLst/>
              <a:rect l="l" t="t" r="r" b="b"/>
              <a:pathLst>
                <a:path w="3736" h="4810" extrusionOk="0">
                  <a:moveTo>
                    <a:pt x="912" y="0"/>
                  </a:moveTo>
                  <a:cubicBezTo>
                    <a:pt x="834" y="0"/>
                    <a:pt x="757" y="35"/>
                    <a:pt x="716" y="108"/>
                  </a:cubicBezTo>
                  <a:cubicBezTo>
                    <a:pt x="338" y="770"/>
                    <a:pt x="249" y="1520"/>
                    <a:pt x="34" y="2240"/>
                  </a:cubicBezTo>
                  <a:cubicBezTo>
                    <a:pt x="0" y="2357"/>
                    <a:pt x="50" y="2450"/>
                    <a:pt x="125" y="2506"/>
                  </a:cubicBezTo>
                  <a:cubicBezTo>
                    <a:pt x="135" y="2526"/>
                    <a:pt x="143" y="2548"/>
                    <a:pt x="161" y="2568"/>
                  </a:cubicBezTo>
                  <a:cubicBezTo>
                    <a:pt x="698" y="3192"/>
                    <a:pt x="1384" y="3997"/>
                    <a:pt x="2006" y="4554"/>
                  </a:cubicBezTo>
                  <a:cubicBezTo>
                    <a:pt x="2209" y="4735"/>
                    <a:pt x="2367" y="4809"/>
                    <a:pt x="2504" y="4809"/>
                  </a:cubicBezTo>
                  <a:cubicBezTo>
                    <a:pt x="2785" y="4809"/>
                    <a:pt x="2972" y="4495"/>
                    <a:pt x="3259" y="4156"/>
                  </a:cubicBezTo>
                  <a:cubicBezTo>
                    <a:pt x="3736" y="3592"/>
                    <a:pt x="3718" y="3198"/>
                    <a:pt x="3271" y="2645"/>
                  </a:cubicBezTo>
                  <a:cubicBezTo>
                    <a:pt x="2569" y="1776"/>
                    <a:pt x="1833" y="927"/>
                    <a:pt x="1102" y="82"/>
                  </a:cubicBezTo>
                  <a:cubicBezTo>
                    <a:pt x="1054" y="29"/>
                    <a:pt x="983" y="0"/>
                    <a:pt x="9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6" name="Google Shape;9826;p31"/>
            <p:cNvSpPr/>
            <p:nvPr/>
          </p:nvSpPr>
          <p:spPr>
            <a:xfrm>
              <a:off x="6664042" y="326999"/>
              <a:ext cx="482409" cy="485494"/>
            </a:xfrm>
            <a:custGeom>
              <a:avLst/>
              <a:gdLst/>
              <a:ahLst/>
              <a:cxnLst/>
              <a:rect l="l" t="t" r="r" b="b"/>
              <a:pathLst>
                <a:path w="13446" h="13532" extrusionOk="0">
                  <a:moveTo>
                    <a:pt x="2810" y="0"/>
                  </a:moveTo>
                  <a:cubicBezTo>
                    <a:pt x="2498" y="0"/>
                    <a:pt x="0" y="2309"/>
                    <a:pt x="67" y="2417"/>
                  </a:cubicBezTo>
                  <a:cubicBezTo>
                    <a:pt x="435" y="3003"/>
                    <a:pt x="1087" y="3588"/>
                    <a:pt x="1527" y="4117"/>
                  </a:cubicBezTo>
                  <a:cubicBezTo>
                    <a:pt x="2258" y="4997"/>
                    <a:pt x="2746" y="6087"/>
                    <a:pt x="3089" y="7170"/>
                  </a:cubicBezTo>
                  <a:cubicBezTo>
                    <a:pt x="3662" y="8980"/>
                    <a:pt x="3797" y="11288"/>
                    <a:pt x="3201" y="13105"/>
                  </a:cubicBezTo>
                  <a:cubicBezTo>
                    <a:pt x="3169" y="13200"/>
                    <a:pt x="3199" y="13278"/>
                    <a:pt x="3252" y="13334"/>
                  </a:cubicBezTo>
                  <a:cubicBezTo>
                    <a:pt x="3280" y="13441"/>
                    <a:pt x="3384" y="13532"/>
                    <a:pt x="3499" y="13532"/>
                  </a:cubicBezTo>
                  <a:cubicBezTo>
                    <a:pt x="3548" y="13532"/>
                    <a:pt x="3599" y="13515"/>
                    <a:pt x="3648" y="13477"/>
                  </a:cubicBezTo>
                  <a:cubicBezTo>
                    <a:pt x="5565" y="11954"/>
                    <a:pt x="13042" y="5469"/>
                    <a:pt x="13372" y="4834"/>
                  </a:cubicBezTo>
                  <a:cubicBezTo>
                    <a:pt x="13406" y="4773"/>
                    <a:pt x="13406" y="4711"/>
                    <a:pt x="13392" y="4655"/>
                  </a:cubicBezTo>
                  <a:cubicBezTo>
                    <a:pt x="13446" y="4522"/>
                    <a:pt x="13384" y="4325"/>
                    <a:pt x="13197" y="4290"/>
                  </a:cubicBezTo>
                  <a:cubicBezTo>
                    <a:pt x="13022" y="4255"/>
                    <a:pt x="12847" y="4241"/>
                    <a:pt x="12672" y="4241"/>
                  </a:cubicBezTo>
                  <a:cubicBezTo>
                    <a:pt x="12227" y="4241"/>
                    <a:pt x="11783" y="4332"/>
                    <a:pt x="11342" y="4409"/>
                  </a:cubicBezTo>
                  <a:cubicBezTo>
                    <a:pt x="10969" y="4474"/>
                    <a:pt x="10579" y="4505"/>
                    <a:pt x="10182" y="4505"/>
                  </a:cubicBezTo>
                  <a:cubicBezTo>
                    <a:pt x="9292" y="4505"/>
                    <a:pt x="8374" y="4351"/>
                    <a:pt x="7565" y="4097"/>
                  </a:cubicBezTo>
                  <a:cubicBezTo>
                    <a:pt x="5539" y="3462"/>
                    <a:pt x="4175" y="1546"/>
                    <a:pt x="2835" y="9"/>
                  </a:cubicBezTo>
                  <a:cubicBezTo>
                    <a:pt x="2830" y="3"/>
                    <a:pt x="2821" y="0"/>
                    <a:pt x="281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7" name="Google Shape;9827;p31"/>
            <p:cNvSpPr/>
            <p:nvPr/>
          </p:nvSpPr>
          <p:spPr>
            <a:xfrm>
              <a:off x="6765827" y="474528"/>
              <a:ext cx="399891" cy="351671"/>
            </a:xfrm>
            <a:custGeom>
              <a:avLst/>
              <a:gdLst/>
              <a:ahLst/>
              <a:cxnLst/>
              <a:rect l="l" t="t" r="r" b="b"/>
              <a:pathLst>
                <a:path w="11146" h="9802" extrusionOk="0">
                  <a:moveTo>
                    <a:pt x="10393" y="1"/>
                  </a:moveTo>
                  <a:cubicBezTo>
                    <a:pt x="10112" y="1"/>
                    <a:pt x="3443" y="6015"/>
                    <a:pt x="280" y="8943"/>
                  </a:cubicBezTo>
                  <a:cubicBezTo>
                    <a:pt x="235" y="8985"/>
                    <a:pt x="201" y="9029"/>
                    <a:pt x="175" y="9076"/>
                  </a:cubicBezTo>
                  <a:cubicBezTo>
                    <a:pt x="0" y="9400"/>
                    <a:pt x="285" y="9802"/>
                    <a:pt x="614" y="9802"/>
                  </a:cubicBezTo>
                  <a:cubicBezTo>
                    <a:pt x="715" y="9802"/>
                    <a:pt x="821" y="9763"/>
                    <a:pt x="918" y="9673"/>
                  </a:cubicBezTo>
                  <a:cubicBezTo>
                    <a:pt x="4167" y="6667"/>
                    <a:pt x="7358" y="3625"/>
                    <a:pt x="10809" y="857"/>
                  </a:cubicBezTo>
                  <a:cubicBezTo>
                    <a:pt x="11145" y="589"/>
                    <a:pt x="10931" y="36"/>
                    <a:pt x="10521" y="9"/>
                  </a:cubicBezTo>
                  <a:lnTo>
                    <a:pt x="10394" y="1"/>
                  </a:lnTo>
                  <a:cubicBezTo>
                    <a:pt x="10394" y="1"/>
                    <a:pt x="10393" y="1"/>
                    <a:pt x="103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28" name="Google Shape;9828;p31"/>
          <p:cNvSpPr/>
          <p:nvPr/>
        </p:nvSpPr>
        <p:spPr>
          <a:xfrm>
            <a:off x="1508413" y="3495888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12A41EDB-9098-4BCB-9C3F-CC12822EDC1B}"/>
              </a:ext>
            </a:extLst>
          </p:cNvPr>
          <p:cNvSpPr/>
          <p:nvPr/>
        </p:nvSpPr>
        <p:spPr>
          <a:xfrm>
            <a:off x="1153841" y="590945"/>
            <a:ext cx="705487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400" b="1" dirty="0">
                <a:latin typeface="Century Gothic" panose="020B0502020202020204" pitchFamily="34" charset="0"/>
              </a:rPr>
              <a:t>LECTURA CRÍTICA</a:t>
            </a:r>
          </a:p>
          <a:p>
            <a:pPr algn="just"/>
            <a:endParaRPr lang="es-CO" sz="2400" dirty="0">
              <a:latin typeface="Century Gothic" panose="020B0502020202020204" pitchFamily="34" charset="0"/>
            </a:endParaRPr>
          </a:p>
          <a:p>
            <a:pPr algn="just"/>
            <a:endParaRPr lang="es-CO" sz="2400" dirty="0">
              <a:latin typeface="Century Gothic" panose="020B0502020202020204" pitchFamily="34" charset="0"/>
            </a:endParaRPr>
          </a:p>
          <a:p>
            <a:pPr algn="just"/>
            <a:r>
              <a:rPr lang="es-CO" sz="2400" dirty="0">
                <a:latin typeface="Century Gothic" panose="020B0502020202020204" pitchFamily="34" charset="0"/>
              </a:rPr>
              <a:t>SEMANA 5 PERIODO 2 </a:t>
            </a:r>
          </a:p>
          <a:p>
            <a:pPr algn="just"/>
            <a:r>
              <a:rPr lang="es-CO" sz="2400" dirty="0">
                <a:latin typeface="Century Gothic" panose="020B0502020202020204" pitchFamily="34" charset="0"/>
              </a:rPr>
              <a:t>MAYO 12 AL 16</a:t>
            </a:r>
          </a:p>
          <a:p>
            <a:pPr fontAlgn="base"/>
            <a:r>
              <a:rPr lang="es-ES" sz="2400" b="1" dirty="0"/>
              <a:t>EJE: Ciudadano ambiental activo</a:t>
            </a:r>
            <a:r>
              <a:rPr lang="es-ES" sz="2400" dirty="0"/>
              <a:t> </a:t>
            </a:r>
          </a:p>
          <a:p>
            <a:r>
              <a:rPr lang="es-ES" sz="2400" dirty="0"/>
              <a:t>Disfruto y comprendo una historieta identificando sus personajes, escenarios y secuencias, a través de la lectura guiada y actividades escritas, para mejorar mi comprensión lectora y expresar lo que entendí de forma clara.  </a:t>
            </a:r>
          </a:p>
          <a:p>
            <a:br>
              <a:rPr lang="es-ES" sz="2400" dirty="0"/>
            </a:br>
            <a:br>
              <a:rPr lang="es-ES" sz="2400" dirty="0"/>
            </a:br>
            <a:endParaRPr lang="es-E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16" name="Google Shape;9816;p31"/>
          <p:cNvGrpSpPr/>
          <p:nvPr/>
        </p:nvGrpSpPr>
        <p:grpSpPr>
          <a:xfrm rot="-8670542">
            <a:off x="7057461" y="3011986"/>
            <a:ext cx="398109" cy="2141153"/>
            <a:chOff x="5686500" y="2272225"/>
            <a:chExt cx="481425" cy="2589250"/>
          </a:xfrm>
        </p:grpSpPr>
        <p:sp>
          <p:nvSpPr>
            <p:cNvPr id="9817" name="Google Shape;9817;p31"/>
            <p:cNvSpPr/>
            <p:nvPr/>
          </p:nvSpPr>
          <p:spPr>
            <a:xfrm>
              <a:off x="5686500" y="3674725"/>
              <a:ext cx="260950" cy="1082650"/>
            </a:xfrm>
            <a:custGeom>
              <a:avLst/>
              <a:gdLst/>
              <a:ahLst/>
              <a:cxnLst/>
              <a:rect l="l" t="t" r="r" b="b"/>
              <a:pathLst>
                <a:path w="10438" h="43306" extrusionOk="0">
                  <a:moveTo>
                    <a:pt x="7833" y="1"/>
                  </a:moveTo>
                  <a:cubicBezTo>
                    <a:pt x="7371" y="1"/>
                    <a:pt x="6972" y="354"/>
                    <a:pt x="6919" y="826"/>
                  </a:cubicBezTo>
                  <a:lnTo>
                    <a:pt x="6917" y="856"/>
                  </a:lnTo>
                  <a:cubicBezTo>
                    <a:pt x="6721" y="2624"/>
                    <a:pt x="6364" y="4312"/>
                    <a:pt x="5698" y="5866"/>
                  </a:cubicBezTo>
                  <a:cubicBezTo>
                    <a:pt x="5050" y="7434"/>
                    <a:pt x="4084" y="8863"/>
                    <a:pt x="3088" y="10468"/>
                  </a:cubicBezTo>
                  <a:cubicBezTo>
                    <a:pt x="2589" y="11280"/>
                    <a:pt x="2092" y="12124"/>
                    <a:pt x="1654" y="13039"/>
                  </a:cubicBezTo>
                  <a:cubicBezTo>
                    <a:pt x="1226" y="13954"/>
                    <a:pt x="864" y="14928"/>
                    <a:pt x="605" y="15926"/>
                  </a:cubicBezTo>
                  <a:cubicBezTo>
                    <a:pt x="331" y="16927"/>
                    <a:pt x="189" y="17942"/>
                    <a:pt x="83" y="18960"/>
                  </a:cubicBezTo>
                  <a:cubicBezTo>
                    <a:pt x="49" y="19968"/>
                    <a:pt x="0" y="20983"/>
                    <a:pt x="91" y="21967"/>
                  </a:cubicBezTo>
                  <a:cubicBezTo>
                    <a:pt x="306" y="25901"/>
                    <a:pt x="1297" y="29668"/>
                    <a:pt x="2718" y="33243"/>
                  </a:cubicBezTo>
                  <a:cubicBezTo>
                    <a:pt x="3455" y="35019"/>
                    <a:pt x="4316" y="36736"/>
                    <a:pt x="5302" y="38373"/>
                  </a:cubicBezTo>
                  <a:cubicBezTo>
                    <a:pt x="6303" y="40015"/>
                    <a:pt x="7369" y="41561"/>
                    <a:pt x="8712" y="43012"/>
                  </a:cubicBezTo>
                  <a:lnTo>
                    <a:pt x="8710" y="43012"/>
                  </a:lnTo>
                  <a:cubicBezTo>
                    <a:pt x="8886" y="43202"/>
                    <a:pt x="9133" y="43306"/>
                    <a:pt x="9386" y="43306"/>
                  </a:cubicBezTo>
                  <a:cubicBezTo>
                    <a:pt x="9540" y="43306"/>
                    <a:pt x="9697" y="43267"/>
                    <a:pt x="9840" y="43185"/>
                  </a:cubicBezTo>
                  <a:cubicBezTo>
                    <a:pt x="10281" y="42933"/>
                    <a:pt x="10437" y="42368"/>
                    <a:pt x="10185" y="41923"/>
                  </a:cubicBezTo>
                  <a:lnTo>
                    <a:pt x="10158" y="41872"/>
                  </a:lnTo>
                  <a:cubicBezTo>
                    <a:pt x="8416" y="38782"/>
                    <a:pt x="6936" y="35440"/>
                    <a:pt x="5813" y="32078"/>
                  </a:cubicBezTo>
                  <a:cubicBezTo>
                    <a:pt x="4693" y="28709"/>
                    <a:pt x="3905" y="25206"/>
                    <a:pt x="3643" y="21742"/>
                  </a:cubicBezTo>
                  <a:cubicBezTo>
                    <a:pt x="3499" y="20024"/>
                    <a:pt x="3580" y="18346"/>
                    <a:pt x="3929" y="16751"/>
                  </a:cubicBezTo>
                  <a:cubicBezTo>
                    <a:pt x="4282" y="15151"/>
                    <a:pt x="4942" y="13636"/>
                    <a:pt x="5789" y="12041"/>
                  </a:cubicBezTo>
                  <a:cubicBezTo>
                    <a:pt x="6645" y="10453"/>
                    <a:pt x="7602" y="8689"/>
                    <a:pt x="8169" y="6752"/>
                  </a:cubicBezTo>
                  <a:cubicBezTo>
                    <a:pt x="8749" y="4816"/>
                    <a:pt x="8903" y="2791"/>
                    <a:pt x="8752" y="856"/>
                  </a:cubicBezTo>
                  <a:cubicBezTo>
                    <a:pt x="8720" y="420"/>
                    <a:pt x="8382" y="58"/>
                    <a:pt x="7934" y="7"/>
                  </a:cubicBezTo>
                  <a:cubicBezTo>
                    <a:pt x="7900" y="3"/>
                    <a:pt x="7866" y="1"/>
                    <a:pt x="78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8" name="Google Shape;9818;p31"/>
            <p:cNvSpPr/>
            <p:nvPr/>
          </p:nvSpPr>
          <p:spPr>
            <a:xfrm>
              <a:off x="5880875" y="2440175"/>
              <a:ext cx="287050" cy="2421300"/>
            </a:xfrm>
            <a:custGeom>
              <a:avLst/>
              <a:gdLst/>
              <a:ahLst/>
              <a:cxnLst/>
              <a:rect l="l" t="t" r="r" b="b"/>
              <a:pathLst>
                <a:path w="11482" h="96852" extrusionOk="0">
                  <a:moveTo>
                    <a:pt x="1659" y="1"/>
                  </a:moveTo>
                  <a:cubicBezTo>
                    <a:pt x="668" y="15235"/>
                    <a:pt x="123" y="30274"/>
                    <a:pt x="66" y="45102"/>
                  </a:cubicBezTo>
                  <a:cubicBezTo>
                    <a:pt x="0" y="61213"/>
                    <a:pt x="514" y="77076"/>
                    <a:pt x="1659" y="92663"/>
                  </a:cubicBezTo>
                  <a:cubicBezTo>
                    <a:pt x="1659" y="93820"/>
                    <a:pt x="2124" y="94870"/>
                    <a:pt x="2877" y="95626"/>
                  </a:cubicBezTo>
                  <a:cubicBezTo>
                    <a:pt x="3631" y="96384"/>
                    <a:pt x="4673" y="96851"/>
                    <a:pt x="5823" y="96851"/>
                  </a:cubicBezTo>
                  <a:cubicBezTo>
                    <a:pt x="8128" y="96851"/>
                    <a:pt x="9990" y="94972"/>
                    <a:pt x="9990" y="92663"/>
                  </a:cubicBezTo>
                  <a:cubicBezTo>
                    <a:pt x="10968" y="77015"/>
                    <a:pt x="11470" y="61472"/>
                    <a:pt x="11477" y="46007"/>
                  </a:cubicBezTo>
                  <a:cubicBezTo>
                    <a:pt x="11482" y="30575"/>
                    <a:pt x="10993" y="15242"/>
                    <a:pt x="99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9" name="Google Shape;9819;p31"/>
            <p:cNvSpPr/>
            <p:nvPr/>
          </p:nvSpPr>
          <p:spPr>
            <a:xfrm>
              <a:off x="5922350" y="2272225"/>
              <a:ext cx="208275" cy="167975"/>
            </a:xfrm>
            <a:custGeom>
              <a:avLst/>
              <a:gdLst/>
              <a:ahLst/>
              <a:cxnLst/>
              <a:rect l="l" t="t" r="r" b="b"/>
              <a:pathLst>
                <a:path w="8331" h="6719" extrusionOk="0">
                  <a:moveTo>
                    <a:pt x="4165" y="0"/>
                  </a:moveTo>
                  <a:cubicBezTo>
                    <a:pt x="3993" y="0"/>
                    <a:pt x="3820" y="86"/>
                    <a:pt x="3721" y="257"/>
                  </a:cubicBezTo>
                  <a:lnTo>
                    <a:pt x="0" y="6719"/>
                  </a:lnTo>
                  <a:lnTo>
                    <a:pt x="8331" y="6719"/>
                  </a:lnTo>
                  <a:lnTo>
                    <a:pt x="4607" y="257"/>
                  </a:lnTo>
                  <a:cubicBezTo>
                    <a:pt x="4509" y="86"/>
                    <a:pt x="4337" y="0"/>
                    <a:pt x="41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0" name="Google Shape;9820;p31"/>
            <p:cNvSpPr/>
            <p:nvPr/>
          </p:nvSpPr>
          <p:spPr>
            <a:xfrm>
              <a:off x="5880875" y="3567725"/>
              <a:ext cx="286925" cy="1293750"/>
            </a:xfrm>
            <a:custGeom>
              <a:avLst/>
              <a:gdLst/>
              <a:ahLst/>
              <a:cxnLst/>
              <a:rect l="l" t="t" r="r" b="b"/>
              <a:pathLst>
                <a:path w="11477" h="51750" extrusionOk="0">
                  <a:moveTo>
                    <a:pt x="66" y="0"/>
                  </a:moveTo>
                  <a:lnTo>
                    <a:pt x="66" y="0"/>
                  </a:lnTo>
                  <a:cubicBezTo>
                    <a:pt x="0" y="16111"/>
                    <a:pt x="514" y="31974"/>
                    <a:pt x="1659" y="47561"/>
                  </a:cubicBezTo>
                  <a:cubicBezTo>
                    <a:pt x="1659" y="48718"/>
                    <a:pt x="2124" y="49768"/>
                    <a:pt x="2877" y="50524"/>
                  </a:cubicBezTo>
                  <a:cubicBezTo>
                    <a:pt x="3631" y="51282"/>
                    <a:pt x="4673" y="51749"/>
                    <a:pt x="5823" y="51749"/>
                  </a:cubicBezTo>
                  <a:cubicBezTo>
                    <a:pt x="8128" y="51749"/>
                    <a:pt x="9990" y="49870"/>
                    <a:pt x="9990" y="47561"/>
                  </a:cubicBezTo>
                  <a:cubicBezTo>
                    <a:pt x="10968" y="31913"/>
                    <a:pt x="11470" y="16370"/>
                    <a:pt x="11477" y="905"/>
                  </a:cubicBezTo>
                  <a:lnTo>
                    <a:pt x="6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1" name="Google Shape;9821;p31"/>
            <p:cNvSpPr/>
            <p:nvPr/>
          </p:nvSpPr>
          <p:spPr>
            <a:xfrm>
              <a:off x="5954500" y="3306675"/>
              <a:ext cx="150975" cy="825125"/>
            </a:xfrm>
            <a:custGeom>
              <a:avLst/>
              <a:gdLst/>
              <a:ahLst/>
              <a:cxnLst/>
              <a:rect l="l" t="t" r="r" b="b"/>
              <a:pathLst>
                <a:path w="6039" h="33005" extrusionOk="0">
                  <a:moveTo>
                    <a:pt x="3020" y="0"/>
                  </a:moveTo>
                  <a:cubicBezTo>
                    <a:pt x="2220" y="0"/>
                    <a:pt x="1452" y="1740"/>
                    <a:pt x="887" y="4835"/>
                  </a:cubicBezTo>
                  <a:cubicBezTo>
                    <a:pt x="319" y="7930"/>
                    <a:pt x="1" y="12125"/>
                    <a:pt x="1" y="16502"/>
                  </a:cubicBezTo>
                  <a:cubicBezTo>
                    <a:pt x="1" y="20879"/>
                    <a:pt x="319" y="25077"/>
                    <a:pt x="887" y="28172"/>
                  </a:cubicBezTo>
                  <a:cubicBezTo>
                    <a:pt x="1452" y="31267"/>
                    <a:pt x="2220" y="33004"/>
                    <a:pt x="3020" y="33004"/>
                  </a:cubicBezTo>
                  <a:cubicBezTo>
                    <a:pt x="3820" y="33004"/>
                    <a:pt x="4588" y="31267"/>
                    <a:pt x="5153" y="28172"/>
                  </a:cubicBezTo>
                  <a:cubicBezTo>
                    <a:pt x="5721" y="25077"/>
                    <a:pt x="6039" y="20879"/>
                    <a:pt x="6039" y="16502"/>
                  </a:cubicBezTo>
                  <a:cubicBezTo>
                    <a:pt x="6039" y="12125"/>
                    <a:pt x="5721" y="7930"/>
                    <a:pt x="5153" y="4835"/>
                  </a:cubicBezTo>
                  <a:cubicBezTo>
                    <a:pt x="4588" y="1740"/>
                    <a:pt x="3820" y="0"/>
                    <a:pt x="30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22" name="Google Shape;9822;p31"/>
          <p:cNvSpPr/>
          <p:nvPr/>
        </p:nvSpPr>
        <p:spPr>
          <a:xfrm rot="-4499992">
            <a:off x="6964849" y="1031111"/>
            <a:ext cx="585793" cy="623413"/>
          </a:xfrm>
          <a:custGeom>
            <a:avLst/>
            <a:gdLst/>
            <a:ahLst/>
            <a:cxnLst/>
            <a:rect l="l" t="t" r="r" b="b"/>
            <a:pathLst>
              <a:path w="27269" h="29017" extrusionOk="0">
                <a:moveTo>
                  <a:pt x="22507" y="0"/>
                </a:moveTo>
                <a:cubicBezTo>
                  <a:pt x="21719" y="0"/>
                  <a:pt x="20932" y="201"/>
                  <a:pt x="20248" y="603"/>
                </a:cubicBezTo>
                <a:cubicBezTo>
                  <a:pt x="20101" y="684"/>
                  <a:pt x="19960" y="774"/>
                  <a:pt x="19827" y="877"/>
                </a:cubicBezTo>
                <a:cubicBezTo>
                  <a:pt x="19689" y="973"/>
                  <a:pt x="19562" y="1080"/>
                  <a:pt x="19439" y="1195"/>
                </a:cubicBezTo>
                <a:cubicBezTo>
                  <a:pt x="19306" y="1313"/>
                  <a:pt x="19214" y="1408"/>
                  <a:pt x="19117" y="1505"/>
                </a:cubicBezTo>
                <a:lnTo>
                  <a:pt x="18821" y="1800"/>
                </a:lnTo>
                <a:lnTo>
                  <a:pt x="17642" y="2975"/>
                </a:lnTo>
                <a:lnTo>
                  <a:pt x="8210" y="12373"/>
                </a:lnTo>
                <a:lnTo>
                  <a:pt x="3494" y="17071"/>
                </a:lnTo>
                <a:lnTo>
                  <a:pt x="2315" y="18246"/>
                </a:lnTo>
                <a:lnTo>
                  <a:pt x="1721" y="18842"/>
                </a:lnTo>
                <a:cubicBezTo>
                  <a:pt x="1504" y="19073"/>
                  <a:pt x="1291" y="19311"/>
                  <a:pt x="1110" y="19576"/>
                </a:cubicBezTo>
                <a:cubicBezTo>
                  <a:pt x="744" y="20099"/>
                  <a:pt x="454" y="20675"/>
                  <a:pt x="267" y="21287"/>
                </a:cubicBezTo>
                <a:cubicBezTo>
                  <a:pt x="86" y="21900"/>
                  <a:pt x="1" y="22538"/>
                  <a:pt x="13" y="23174"/>
                </a:cubicBezTo>
                <a:cubicBezTo>
                  <a:pt x="35" y="24451"/>
                  <a:pt x="496" y="25713"/>
                  <a:pt x="1281" y="26719"/>
                </a:cubicBezTo>
                <a:cubicBezTo>
                  <a:pt x="1679" y="27216"/>
                  <a:pt x="2146" y="27657"/>
                  <a:pt x="2675" y="28015"/>
                </a:cubicBezTo>
                <a:cubicBezTo>
                  <a:pt x="3210" y="28365"/>
                  <a:pt x="3798" y="28634"/>
                  <a:pt x="4413" y="28805"/>
                </a:cubicBezTo>
                <a:cubicBezTo>
                  <a:pt x="4924" y="28947"/>
                  <a:pt x="5453" y="29016"/>
                  <a:pt x="5983" y="29016"/>
                </a:cubicBezTo>
                <a:cubicBezTo>
                  <a:pt x="6728" y="29016"/>
                  <a:pt x="7474" y="28878"/>
                  <a:pt x="8170" y="28610"/>
                </a:cubicBezTo>
                <a:cubicBezTo>
                  <a:pt x="8765" y="28375"/>
                  <a:pt x="9319" y="28045"/>
                  <a:pt x="9814" y="27642"/>
                </a:cubicBezTo>
                <a:lnTo>
                  <a:pt x="10170" y="27323"/>
                </a:lnTo>
                <a:cubicBezTo>
                  <a:pt x="10285" y="27216"/>
                  <a:pt x="10371" y="27125"/>
                  <a:pt x="10472" y="27025"/>
                </a:cubicBezTo>
                <a:lnTo>
                  <a:pt x="11063" y="26437"/>
                </a:lnTo>
                <a:lnTo>
                  <a:pt x="20495" y="17039"/>
                </a:lnTo>
                <a:cubicBezTo>
                  <a:pt x="21385" y="16152"/>
                  <a:pt x="21860" y="15184"/>
                  <a:pt x="21554" y="14878"/>
                </a:cubicBezTo>
                <a:cubicBezTo>
                  <a:pt x="21491" y="14814"/>
                  <a:pt x="21400" y="14784"/>
                  <a:pt x="21287" y="14784"/>
                </a:cubicBezTo>
                <a:cubicBezTo>
                  <a:pt x="20852" y="14784"/>
                  <a:pt x="20096" y="15227"/>
                  <a:pt x="19389" y="15931"/>
                </a:cubicBezTo>
                <a:lnTo>
                  <a:pt x="9957" y="25329"/>
                </a:lnTo>
                <a:lnTo>
                  <a:pt x="9369" y="25916"/>
                </a:lnTo>
                <a:cubicBezTo>
                  <a:pt x="9272" y="26009"/>
                  <a:pt x="9166" y="26121"/>
                  <a:pt x="9079" y="26200"/>
                </a:cubicBezTo>
                <a:lnTo>
                  <a:pt x="8814" y="26439"/>
                </a:lnTo>
                <a:cubicBezTo>
                  <a:pt x="8448" y="26735"/>
                  <a:pt x="8041" y="26978"/>
                  <a:pt x="7603" y="27152"/>
                </a:cubicBezTo>
                <a:cubicBezTo>
                  <a:pt x="7090" y="27349"/>
                  <a:pt x="6538" y="27451"/>
                  <a:pt x="5987" y="27451"/>
                </a:cubicBezTo>
                <a:cubicBezTo>
                  <a:pt x="5595" y="27451"/>
                  <a:pt x="5204" y="27399"/>
                  <a:pt x="4826" y="27294"/>
                </a:cubicBezTo>
                <a:cubicBezTo>
                  <a:pt x="4373" y="27166"/>
                  <a:pt x="3939" y="26970"/>
                  <a:pt x="3544" y="26715"/>
                </a:cubicBezTo>
                <a:cubicBezTo>
                  <a:pt x="3154" y="26449"/>
                  <a:pt x="2808" y="26121"/>
                  <a:pt x="2512" y="25753"/>
                </a:cubicBezTo>
                <a:cubicBezTo>
                  <a:pt x="1935" y="25011"/>
                  <a:pt x="1591" y="24083"/>
                  <a:pt x="1577" y="23138"/>
                </a:cubicBezTo>
                <a:cubicBezTo>
                  <a:pt x="1570" y="22667"/>
                  <a:pt x="1633" y="22194"/>
                  <a:pt x="1764" y="21743"/>
                </a:cubicBezTo>
                <a:cubicBezTo>
                  <a:pt x="1902" y="21291"/>
                  <a:pt x="2118" y="20866"/>
                  <a:pt x="2387" y="20480"/>
                </a:cubicBezTo>
                <a:cubicBezTo>
                  <a:pt x="2520" y="20285"/>
                  <a:pt x="2677" y="20110"/>
                  <a:pt x="2838" y="19937"/>
                </a:cubicBezTo>
                <a:lnTo>
                  <a:pt x="3418" y="19355"/>
                </a:lnTo>
                <a:lnTo>
                  <a:pt x="4597" y="18180"/>
                </a:lnTo>
                <a:lnTo>
                  <a:pt x="9313" y="13480"/>
                </a:lnTo>
                <a:lnTo>
                  <a:pt x="18747" y="4082"/>
                </a:lnTo>
                <a:lnTo>
                  <a:pt x="19926" y="2907"/>
                </a:lnTo>
                <a:lnTo>
                  <a:pt x="20220" y="2615"/>
                </a:lnTo>
                <a:cubicBezTo>
                  <a:pt x="20318" y="2515"/>
                  <a:pt x="20421" y="2412"/>
                  <a:pt x="20497" y="2348"/>
                </a:cubicBezTo>
                <a:cubicBezTo>
                  <a:pt x="20576" y="2273"/>
                  <a:pt x="20660" y="2201"/>
                  <a:pt x="20751" y="2140"/>
                </a:cubicBezTo>
                <a:cubicBezTo>
                  <a:pt x="20836" y="2070"/>
                  <a:pt x="20930" y="2014"/>
                  <a:pt x="21027" y="1961"/>
                </a:cubicBezTo>
                <a:cubicBezTo>
                  <a:pt x="21473" y="1696"/>
                  <a:pt x="21990" y="1565"/>
                  <a:pt x="22507" y="1565"/>
                </a:cubicBezTo>
                <a:cubicBezTo>
                  <a:pt x="22870" y="1565"/>
                  <a:pt x="23232" y="1629"/>
                  <a:pt x="23570" y="1758"/>
                </a:cubicBezTo>
                <a:cubicBezTo>
                  <a:pt x="24397" y="2056"/>
                  <a:pt x="25065" y="2764"/>
                  <a:pt x="25342" y="3593"/>
                </a:cubicBezTo>
                <a:cubicBezTo>
                  <a:pt x="25634" y="4424"/>
                  <a:pt x="25517" y="5384"/>
                  <a:pt x="25051" y="6128"/>
                </a:cubicBezTo>
                <a:cubicBezTo>
                  <a:pt x="24938" y="6315"/>
                  <a:pt x="24797" y="6486"/>
                  <a:pt x="24646" y="6647"/>
                </a:cubicBezTo>
                <a:lnTo>
                  <a:pt x="24063" y="7229"/>
                </a:lnTo>
                <a:lnTo>
                  <a:pt x="22884" y="8404"/>
                </a:lnTo>
                <a:lnTo>
                  <a:pt x="20526" y="10752"/>
                </a:lnTo>
                <a:lnTo>
                  <a:pt x="15811" y="15452"/>
                </a:lnTo>
                <a:lnTo>
                  <a:pt x="11095" y="20150"/>
                </a:lnTo>
                <a:lnTo>
                  <a:pt x="10506" y="20739"/>
                </a:lnTo>
                <a:cubicBezTo>
                  <a:pt x="10283" y="20961"/>
                  <a:pt x="10170" y="21073"/>
                  <a:pt x="10011" y="21174"/>
                </a:cubicBezTo>
                <a:cubicBezTo>
                  <a:pt x="9754" y="21340"/>
                  <a:pt x="9447" y="21423"/>
                  <a:pt x="9141" y="21423"/>
                </a:cubicBezTo>
                <a:cubicBezTo>
                  <a:pt x="9072" y="21423"/>
                  <a:pt x="9004" y="21419"/>
                  <a:pt x="8936" y="21411"/>
                </a:cubicBezTo>
                <a:cubicBezTo>
                  <a:pt x="8184" y="21331"/>
                  <a:pt x="7552" y="20653"/>
                  <a:pt x="7524" y="19898"/>
                </a:cubicBezTo>
                <a:cubicBezTo>
                  <a:pt x="7500" y="19524"/>
                  <a:pt x="7607" y="19142"/>
                  <a:pt x="7834" y="18846"/>
                </a:cubicBezTo>
                <a:cubicBezTo>
                  <a:pt x="7858" y="18806"/>
                  <a:pt x="7890" y="18770"/>
                  <a:pt x="7922" y="18737"/>
                </a:cubicBezTo>
                <a:cubicBezTo>
                  <a:pt x="7951" y="18701"/>
                  <a:pt x="7979" y="18667"/>
                  <a:pt x="8035" y="18611"/>
                </a:cubicBezTo>
                <a:lnTo>
                  <a:pt x="8325" y="18313"/>
                </a:lnTo>
                <a:lnTo>
                  <a:pt x="8906" y="17717"/>
                </a:lnTo>
                <a:lnTo>
                  <a:pt x="11224" y="15333"/>
                </a:lnTo>
                <a:lnTo>
                  <a:pt x="15864" y="10561"/>
                </a:lnTo>
                <a:cubicBezTo>
                  <a:pt x="16739" y="9661"/>
                  <a:pt x="17200" y="8685"/>
                  <a:pt x="16894" y="8380"/>
                </a:cubicBezTo>
                <a:cubicBezTo>
                  <a:pt x="16832" y="8319"/>
                  <a:pt x="16743" y="8290"/>
                  <a:pt x="16633" y="8290"/>
                </a:cubicBezTo>
                <a:cubicBezTo>
                  <a:pt x="16201" y="8290"/>
                  <a:pt x="15448" y="8744"/>
                  <a:pt x="14749" y="9464"/>
                </a:cubicBezTo>
                <a:lnTo>
                  <a:pt x="10105" y="14239"/>
                </a:lnTo>
                <a:lnTo>
                  <a:pt x="7784" y="16627"/>
                </a:lnTo>
                <a:lnTo>
                  <a:pt x="7204" y="17224"/>
                </a:lnTo>
                <a:lnTo>
                  <a:pt x="6914" y="17522"/>
                </a:lnTo>
                <a:cubicBezTo>
                  <a:pt x="6870" y="17566"/>
                  <a:pt x="6806" y="17635"/>
                  <a:pt x="6745" y="17705"/>
                </a:cubicBezTo>
                <a:cubicBezTo>
                  <a:pt x="6685" y="17774"/>
                  <a:pt x="6625" y="17844"/>
                  <a:pt x="6574" y="17920"/>
                </a:cubicBezTo>
                <a:cubicBezTo>
                  <a:pt x="6130" y="18510"/>
                  <a:pt x="5916" y="19262"/>
                  <a:pt x="5963" y="19993"/>
                </a:cubicBezTo>
                <a:cubicBezTo>
                  <a:pt x="6005" y="20725"/>
                  <a:pt x="6307" y="21448"/>
                  <a:pt x="6816" y="21979"/>
                </a:cubicBezTo>
                <a:cubicBezTo>
                  <a:pt x="7313" y="22514"/>
                  <a:pt x="8009" y="22878"/>
                  <a:pt x="8739" y="22963"/>
                </a:cubicBezTo>
                <a:cubicBezTo>
                  <a:pt x="8873" y="22981"/>
                  <a:pt x="9009" y="22989"/>
                  <a:pt x="9144" y="22989"/>
                </a:cubicBezTo>
                <a:cubicBezTo>
                  <a:pt x="9743" y="22989"/>
                  <a:pt x="10342" y="22822"/>
                  <a:pt x="10848" y="22496"/>
                </a:cubicBezTo>
                <a:cubicBezTo>
                  <a:pt x="11003" y="22395"/>
                  <a:pt x="11152" y="22287"/>
                  <a:pt x="11286" y="22162"/>
                </a:cubicBezTo>
                <a:cubicBezTo>
                  <a:pt x="11439" y="22025"/>
                  <a:pt x="11502" y="21951"/>
                  <a:pt x="11612" y="21848"/>
                </a:cubicBezTo>
                <a:lnTo>
                  <a:pt x="12200" y="21260"/>
                </a:lnTo>
                <a:lnTo>
                  <a:pt x="16916" y="16562"/>
                </a:lnTo>
                <a:lnTo>
                  <a:pt x="21632" y="11862"/>
                </a:lnTo>
                <a:lnTo>
                  <a:pt x="23990" y="9514"/>
                </a:lnTo>
                <a:lnTo>
                  <a:pt x="25169" y="8339"/>
                </a:lnTo>
                <a:lnTo>
                  <a:pt x="25763" y="7742"/>
                </a:lnTo>
                <a:cubicBezTo>
                  <a:pt x="25994" y="7502"/>
                  <a:pt x="26206" y="7241"/>
                  <a:pt x="26381" y="6955"/>
                </a:cubicBezTo>
                <a:cubicBezTo>
                  <a:pt x="27093" y="5816"/>
                  <a:pt x="27268" y="4360"/>
                  <a:pt x="26825" y="3092"/>
                </a:cubicBezTo>
                <a:cubicBezTo>
                  <a:pt x="26397" y="1820"/>
                  <a:pt x="25389" y="758"/>
                  <a:pt x="24125" y="295"/>
                </a:cubicBezTo>
                <a:cubicBezTo>
                  <a:pt x="23609" y="98"/>
                  <a:pt x="23058" y="0"/>
                  <a:pt x="2250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23" name="Google Shape;9823;p31"/>
          <p:cNvGrpSpPr/>
          <p:nvPr/>
        </p:nvGrpSpPr>
        <p:grpSpPr>
          <a:xfrm flipH="1">
            <a:off x="1753230" y="283224"/>
            <a:ext cx="1356637" cy="1528669"/>
            <a:chOff x="6638425" y="262025"/>
            <a:chExt cx="1356637" cy="1528669"/>
          </a:xfrm>
        </p:grpSpPr>
        <p:sp>
          <p:nvSpPr>
            <p:cNvPr id="9824" name="Google Shape;9824;p31"/>
            <p:cNvSpPr/>
            <p:nvPr/>
          </p:nvSpPr>
          <p:spPr>
            <a:xfrm>
              <a:off x="6766473" y="490494"/>
              <a:ext cx="1228589" cy="1300201"/>
            </a:xfrm>
            <a:custGeom>
              <a:avLst/>
              <a:gdLst/>
              <a:ahLst/>
              <a:cxnLst/>
              <a:rect l="l" t="t" r="r" b="b"/>
              <a:pathLst>
                <a:path w="34244" h="36240" extrusionOk="0">
                  <a:moveTo>
                    <a:pt x="10629" y="0"/>
                  </a:moveTo>
                  <a:cubicBezTo>
                    <a:pt x="9833" y="0"/>
                    <a:pt x="0" y="8812"/>
                    <a:pt x="284" y="9136"/>
                  </a:cubicBezTo>
                  <a:cubicBezTo>
                    <a:pt x="8459" y="18463"/>
                    <a:pt x="17432" y="27584"/>
                    <a:pt x="26416" y="36131"/>
                  </a:cubicBezTo>
                  <a:cubicBezTo>
                    <a:pt x="26496" y="36207"/>
                    <a:pt x="26692" y="36240"/>
                    <a:pt x="26890" y="36240"/>
                  </a:cubicBezTo>
                  <a:cubicBezTo>
                    <a:pt x="27102" y="36240"/>
                    <a:pt x="27316" y="36202"/>
                    <a:pt x="27390" y="36139"/>
                  </a:cubicBezTo>
                  <a:cubicBezTo>
                    <a:pt x="28573" y="35143"/>
                    <a:pt x="33730" y="30702"/>
                    <a:pt x="34136" y="30195"/>
                  </a:cubicBezTo>
                  <a:cubicBezTo>
                    <a:pt x="34243" y="30058"/>
                    <a:pt x="34206" y="29531"/>
                    <a:pt x="34110" y="29380"/>
                  </a:cubicBezTo>
                  <a:cubicBezTo>
                    <a:pt x="31722" y="25670"/>
                    <a:pt x="15163" y="5150"/>
                    <a:pt x="10670" y="15"/>
                  </a:cubicBezTo>
                  <a:cubicBezTo>
                    <a:pt x="10662" y="5"/>
                    <a:pt x="10648" y="0"/>
                    <a:pt x="106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5" name="Google Shape;9825;p31"/>
            <p:cNvSpPr/>
            <p:nvPr/>
          </p:nvSpPr>
          <p:spPr>
            <a:xfrm>
              <a:off x="6638425" y="262025"/>
              <a:ext cx="134038" cy="172571"/>
            </a:xfrm>
            <a:custGeom>
              <a:avLst/>
              <a:gdLst/>
              <a:ahLst/>
              <a:cxnLst/>
              <a:rect l="l" t="t" r="r" b="b"/>
              <a:pathLst>
                <a:path w="3736" h="4810" extrusionOk="0">
                  <a:moveTo>
                    <a:pt x="912" y="0"/>
                  </a:moveTo>
                  <a:cubicBezTo>
                    <a:pt x="834" y="0"/>
                    <a:pt x="757" y="35"/>
                    <a:pt x="716" y="108"/>
                  </a:cubicBezTo>
                  <a:cubicBezTo>
                    <a:pt x="338" y="770"/>
                    <a:pt x="249" y="1520"/>
                    <a:pt x="34" y="2240"/>
                  </a:cubicBezTo>
                  <a:cubicBezTo>
                    <a:pt x="0" y="2357"/>
                    <a:pt x="50" y="2450"/>
                    <a:pt x="125" y="2506"/>
                  </a:cubicBezTo>
                  <a:cubicBezTo>
                    <a:pt x="135" y="2526"/>
                    <a:pt x="143" y="2548"/>
                    <a:pt x="161" y="2568"/>
                  </a:cubicBezTo>
                  <a:cubicBezTo>
                    <a:pt x="698" y="3192"/>
                    <a:pt x="1384" y="3997"/>
                    <a:pt x="2006" y="4554"/>
                  </a:cubicBezTo>
                  <a:cubicBezTo>
                    <a:pt x="2209" y="4735"/>
                    <a:pt x="2367" y="4809"/>
                    <a:pt x="2504" y="4809"/>
                  </a:cubicBezTo>
                  <a:cubicBezTo>
                    <a:pt x="2785" y="4809"/>
                    <a:pt x="2972" y="4495"/>
                    <a:pt x="3259" y="4156"/>
                  </a:cubicBezTo>
                  <a:cubicBezTo>
                    <a:pt x="3736" y="3592"/>
                    <a:pt x="3718" y="3198"/>
                    <a:pt x="3271" y="2645"/>
                  </a:cubicBezTo>
                  <a:cubicBezTo>
                    <a:pt x="2569" y="1776"/>
                    <a:pt x="1833" y="927"/>
                    <a:pt x="1102" y="82"/>
                  </a:cubicBezTo>
                  <a:cubicBezTo>
                    <a:pt x="1054" y="29"/>
                    <a:pt x="983" y="0"/>
                    <a:pt x="9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6" name="Google Shape;9826;p31"/>
            <p:cNvSpPr/>
            <p:nvPr/>
          </p:nvSpPr>
          <p:spPr>
            <a:xfrm>
              <a:off x="6664042" y="326999"/>
              <a:ext cx="482409" cy="485494"/>
            </a:xfrm>
            <a:custGeom>
              <a:avLst/>
              <a:gdLst/>
              <a:ahLst/>
              <a:cxnLst/>
              <a:rect l="l" t="t" r="r" b="b"/>
              <a:pathLst>
                <a:path w="13446" h="13532" extrusionOk="0">
                  <a:moveTo>
                    <a:pt x="2810" y="0"/>
                  </a:moveTo>
                  <a:cubicBezTo>
                    <a:pt x="2498" y="0"/>
                    <a:pt x="0" y="2309"/>
                    <a:pt x="67" y="2417"/>
                  </a:cubicBezTo>
                  <a:cubicBezTo>
                    <a:pt x="435" y="3003"/>
                    <a:pt x="1087" y="3588"/>
                    <a:pt x="1527" y="4117"/>
                  </a:cubicBezTo>
                  <a:cubicBezTo>
                    <a:pt x="2258" y="4997"/>
                    <a:pt x="2746" y="6087"/>
                    <a:pt x="3089" y="7170"/>
                  </a:cubicBezTo>
                  <a:cubicBezTo>
                    <a:pt x="3662" y="8980"/>
                    <a:pt x="3797" y="11288"/>
                    <a:pt x="3201" y="13105"/>
                  </a:cubicBezTo>
                  <a:cubicBezTo>
                    <a:pt x="3169" y="13200"/>
                    <a:pt x="3199" y="13278"/>
                    <a:pt x="3252" y="13334"/>
                  </a:cubicBezTo>
                  <a:cubicBezTo>
                    <a:pt x="3280" y="13441"/>
                    <a:pt x="3384" y="13532"/>
                    <a:pt x="3499" y="13532"/>
                  </a:cubicBezTo>
                  <a:cubicBezTo>
                    <a:pt x="3548" y="13532"/>
                    <a:pt x="3599" y="13515"/>
                    <a:pt x="3648" y="13477"/>
                  </a:cubicBezTo>
                  <a:cubicBezTo>
                    <a:pt x="5565" y="11954"/>
                    <a:pt x="13042" y="5469"/>
                    <a:pt x="13372" y="4834"/>
                  </a:cubicBezTo>
                  <a:cubicBezTo>
                    <a:pt x="13406" y="4773"/>
                    <a:pt x="13406" y="4711"/>
                    <a:pt x="13392" y="4655"/>
                  </a:cubicBezTo>
                  <a:cubicBezTo>
                    <a:pt x="13446" y="4522"/>
                    <a:pt x="13384" y="4325"/>
                    <a:pt x="13197" y="4290"/>
                  </a:cubicBezTo>
                  <a:cubicBezTo>
                    <a:pt x="13022" y="4255"/>
                    <a:pt x="12847" y="4241"/>
                    <a:pt x="12672" y="4241"/>
                  </a:cubicBezTo>
                  <a:cubicBezTo>
                    <a:pt x="12227" y="4241"/>
                    <a:pt x="11783" y="4332"/>
                    <a:pt x="11342" y="4409"/>
                  </a:cubicBezTo>
                  <a:cubicBezTo>
                    <a:pt x="10969" y="4474"/>
                    <a:pt x="10579" y="4505"/>
                    <a:pt x="10182" y="4505"/>
                  </a:cubicBezTo>
                  <a:cubicBezTo>
                    <a:pt x="9292" y="4505"/>
                    <a:pt x="8374" y="4351"/>
                    <a:pt x="7565" y="4097"/>
                  </a:cubicBezTo>
                  <a:cubicBezTo>
                    <a:pt x="5539" y="3462"/>
                    <a:pt x="4175" y="1546"/>
                    <a:pt x="2835" y="9"/>
                  </a:cubicBezTo>
                  <a:cubicBezTo>
                    <a:pt x="2830" y="3"/>
                    <a:pt x="2821" y="0"/>
                    <a:pt x="281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7" name="Google Shape;9827;p31"/>
            <p:cNvSpPr/>
            <p:nvPr/>
          </p:nvSpPr>
          <p:spPr>
            <a:xfrm>
              <a:off x="6765827" y="474528"/>
              <a:ext cx="399891" cy="351671"/>
            </a:xfrm>
            <a:custGeom>
              <a:avLst/>
              <a:gdLst/>
              <a:ahLst/>
              <a:cxnLst/>
              <a:rect l="l" t="t" r="r" b="b"/>
              <a:pathLst>
                <a:path w="11146" h="9802" extrusionOk="0">
                  <a:moveTo>
                    <a:pt x="10393" y="1"/>
                  </a:moveTo>
                  <a:cubicBezTo>
                    <a:pt x="10112" y="1"/>
                    <a:pt x="3443" y="6015"/>
                    <a:pt x="280" y="8943"/>
                  </a:cubicBezTo>
                  <a:cubicBezTo>
                    <a:pt x="235" y="8985"/>
                    <a:pt x="201" y="9029"/>
                    <a:pt x="175" y="9076"/>
                  </a:cubicBezTo>
                  <a:cubicBezTo>
                    <a:pt x="0" y="9400"/>
                    <a:pt x="285" y="9802"/>
                    <a:pt x="614" y="9802"/>
                  </a:cubicBezTo>
                  <a:cubicBezTo>
                    <a:pt x="715" y="9802"/>
                    <a:pt x="821" y="9763"/>
                    <a:pt x="918" y="9673"/>
                  </a:cubicBezTo>
                  <a:cubicBezTo>
                    <a:pt x="4167" y="6667"/>
                    <a:pt x="7358" y="3625"/>
                    <a:pt x="10809" y="857"/>
                  </a:cubicBezTo>
                  <a:cubicBezTo>
                    <a:pt x="11145" y="589"/>
                    <a:pt x="10931" y="36"/>
                    <a:pt x="10521" y="9"/>
                  </a:cubicBezTo>
                  <a:lnTo>
                    <a:pt x="10394" y="1"/>
                  </a:lnTo>
                  <a:cubicBezTo>
                    <a:pt x="10394" y="1"/>
                    <a:pt x="10393" y="1"/>
                    <a:pt x="103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28" name="Google Shape;9828;p31"/>
          <p:cNvSpPr/>
          <p:nvPr/>
        </p:nvSpPr>
        <p:spPr>
          <a:xfrm>
            <a:off x="1508413" y="3495888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A3004A99-E3CD-4F14-BEC0-996000F8B1AF}"/>
              </a:ext>
            </a:extLst>
          </p:cNvPr>
          <p:cNvSpPr/>
          <p:nvPr/>
        </p:nvSpPr>
        <p:spPr>
          <a:xfrm>
            <a:off x="1025331" y="931384"/>
            <a:ext cx="7411533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/>
              <a:t>Activador cognitivo: </a:t>
            </a:r>
            <a:r>
              <a:rPr lang="es-ES" b="1" dirty="0">
                <a:hlinkClick r:id="rId3"/>
              </a:rPr>
              <a:t>https://www.youtube.com/watch?v=eKnQOsfHeDU&amp;t=4s</a:t>
            </a:r>
            <a:r>
              <a:rPr lang="es-ES" b="1" dirty="0"/>
              <a:t> </a:t>
            </a:r>
            <a:r>
              <a:rPr lang="es-ES" dirty="0"/>
              <a:t> </a:t>
            </a:r>
          </a:p>
          <a:p>
            <a:r>
              <a:rPr lang="es-ES" dirty="0"/>
              <a:t>Este vídeo se presenta con relación al concepto de historieta. </a:t>
            </a:r>
          </a:p>
          <a:p>
            <a:r>
              <a:rPr lang="es-ES" b="1" dirty="0"/>
              <a:t>Desarrollo: </a:t>
            </a:r>
            <a:r>
              <a:rPr lang="es-ES" dirty="0"/>
              <a:t>La docente invita a los niños a ver visualizar las imágenes y seguido les propone a los niños a crear una historieta. Esto para los estudiantes que tienen las habilidades lectoras.  </a:t>
            </a:r>
          </a:p>
          <a:p>
            <a:r>
              <a:rPr lang="es-ES" dirty="0"/>
              <a:t>Para los otros estudiantes se propone la siguiente historieta para colorear y leer.  </a:t>
            </a:r>
          </a:p>
          <a:p>
            <a:r>
              <a:rPr lang="es-ES" dirty="0">
                <a:hlinkClick r:id="rId4"/>
              </a:rPr>
              <a:t>SEMANA 5 LECTURA CRÍT. RECURSO.pptx</a:t>
            </a:r>
            <a:r>
              <a:rPr lang="es-ES" dirty="0"/>
              <a:t> </a:t>
            </a:r>
          </a:p>
          <a:p>
            <a:r>
              <a:rPr lang="es-ES" b="1" dirty="0"/>
              <a:t>Orientación de la atención:  </a:t>
            </a:r>
            <a:r>
              <a:rPr lang="es-ES" dirty="0"/>
              <a:t>Lo estudiantes que crearon su historieta muestran a sus compañeros del grupo y comparten la lectura.  </a:t>
            </a:r>
          </a:p>
          <a:p>
            <a:r>
              <a:rPr lang="es-ES" dirty="0"/>
              <a:t>Los niños muestran su historieta con las consonantes l y s </a:t>
            </a:r>
          </a:p>
          <a:p>
            <a:r>
              <a:rPr lang="es-ES" b="1" dirty="0"/>
              <a:t>Procesamiento de la información: </a:t>
            </a:r>
            <a:r>
              <a:rPr lang="es-ES" dirty="0"/>
              <a:t>Recortar la historieta por cuadros, armarla y seguir el hilo conductor de la lectura.  </a:t>
            </a:r>
          </a:p>
          <a:p>
            <a:r>
              <a:rPr lang="es-ES" b="1" dirty="0"/>
              <a:t>Cierre: </a:t>
            </a:r>
            <a:r>
              <a:rPr lang="es-ES" dirty="0"/>
              <a:t>Se realiza la toma de dictado. </a:t>
            </a:r>
          </a:p>
          <a:p>
            <a:r>
              <a:rPr lang="es-ES" dirty="0"/>
              <a:t>Presentación en </a:t>
            </a:r>
            <a:r>
              <a:rPr lang="es-ES" dirty="0" err="1"/>
              <a:t>power</a:t>
            </a:r>
            <a:r>
              <a:rPr lang="es-ES" dirty="0"/>
              <a:t> </a:t>
            </a:r>
            <a:r>
              <a:rPr lang="es-ES" dirty="0" err="1"/>
              <a:t>point</a:t>
            </a:r>
            <a:r>
              <a:rPr lang="es-ES" dirty="0"/>
              <a:t>. </a:t>
            </a:r>
          </a:p>
          <a:p>
            <a:endParaRPr lang="es-ES" b="0" i="0" dirty="0">
              <a:solidFill>
                <a:srgbClr val="000000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076483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5" name="Google Shape;9835;p32"/>
          <p:cNvGrpSpPr/>
          <p:nvPr/>
        </p:nvGrpSpPr>
        <p:grpSpPr>
          <a:xfrm rot="-8100000">
            <a:off x="6012589" y="941732"/>
            <a:ext cx="2270043" cy="183536"/>
            <a:chOff x="5419725" y="2413000"/>
            <a:chExt cx="2169725" cy="175425"/>
          </a:xfrm>
        </p:grpSpPr>
        <p:sp>
          <p:nvSpPr>
            <p:cNvPr id="9836" name="Google Shape;9836;p32"/>
            <p:cNvSpPr/>
            <p:nvPr/>
          </p:nvSpPr>
          <p:spPr>
            <a:xfrm>
              <a:off x="5419725" y="2413000"/>
              <a:ext cx="2027325" cy="175425"/>
            </a:xfrm>
            <a:custGeom>
              <a:avLst/>
              <a:gdLst/>
              <a:ahLst/>
              <a:cxnLst/>
              <a:rect l="l" t="t" r="r" b="b"/>
              <a:pathLst>
                <a:path w="81093" h="7017" extrusionOk="0">
                  <a:moveTo>
                    <a:pt x="3509" y="0"/>
                  </a:moveTo>
                  <a:cubicBezTo>
                    <a:pt x="1571" y="0"/>
                    <a:pt x="0" y="1571"/>
                    <a:pt x="0" y="3508"/>
                  </a:cubicBezTo>
                  <a:cubicBezTo>
                    <a:pt x="0" y="5446"/>
                    <a:pt x="1571" y="7017"/>
                    <a:pt x="3509" y="7017"/>
                  </a:cubicBezTo>
                  <a:lnTo>
                    <a:pt x="81093" y="7017"/>
                  </a:lnTo>
                  <a:lnTo>
                    <a:pt x="8109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7" name="Google Shape;9837;p32"/>
            <p:cNvSpPr/>
            <p:nvPr/>
          </p:nvSpPr>
          <p:spPr>
            <a:xfrm>
              <a:off x="7447025" y="2413000"/>
              <a:ext cx="142425" cy="175425"/>
            </a:xfrm>
            <a:custGeom>
              <a:avLst/>
              <a:gdLst/>
              <a:ahLst/>
              <a:cxnLst/>
              <a:rect l="l" t="t" r="r" b="b"/>
              <a:pathLst>
                <a:path w="5697" h="7017" extrusionOk="0">
                  <a:moveTo>
                    <a:pt x="1" y="0"/>
                  </a:moveTo>
                  <a:lnTo>
                    <a:pt x="1" y="7017"/>
                  </a:lnTo>
                  <a:lnTo>
                    <a:pt x="5410" y="3880"/>
                  </a:lnTo>
                  <a:cubicBezTo>
                    <a:pt x="5696" y="3714"/>
                    <a:pt x="5696" y="3300"/>
                    <a:pt x="5410" y="313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8" name="Google Shape;9838;p32"/>
            <p:cNvSpPr/>
            <p:nvPr/>
          </p:nvSpPr>
          <p:spPr>
            <a:xfrm>
              <a:off x="6846100" y="2459400"/>
              <a:ext cx="492625" cy="82550"/>
            </a:xfrm>
            <a:custGeom>
              <a:avLst/>
              <a:gdLst/>
              <a:ahLst/>
              <a:cxnLst/>
              <a:rect l="l" t="t" r="r" b="b"/>
              <a:pathLst>
                <a:path w="19705" h="3302" extrusionOk="0">
                  <a:moveTo>
                    <a:pt x="1650" y="1"/>
                  </a:moveTo>
                  <a:cubicBezTo>
                    <a:pt x="740" y="1"/>
                    <a:pt x="1" y="740"/>
                    <a:pt x="1" y="1652"/>
                  </a:cubicBezTo>
                  <a:cubicBezTo>
                    <a:pt x="1" y="2562"/>
                    <a:pt x="740" y="3301"/>
                    <a:pt x="1650" y="3301"/>
                  </a:cubicBezTo>
                  <a:lnTo>
                    <a:pt x="18054" y="3301"/>
                  </a:lnTo>
                  <a:cubicBezTo>
                    <a:pt x="18966" y="3301"/>
                    <a:pt x="19705" y="2562"/>
                    <a:pt x="19705" y="1652"/>
                  </a:cubicBezTo>
                  <a:cubicBezTo>
                    <a:pt x="19705" y="740"/>
                    <a:pt x="18966" y="1"/>
                    <a:pt x="180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39" name="Google Shape;9839;p32"/>
          <p:cNvSpPr/>
          <p:nvPr/>
        </p:nvSpPr>
        <p:spPr>
          <a:xfrm>
            <a:off x="1571775" y="3702413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0" name="Google Shape;9840;p32"/>
          <p:cNvSpPr/>
          <p:nvPr/>
        </p:nvSpPr>
        <p:spPr>
          <a:xfrm>
            <a:off x="1601025" y="1372425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1" name="Google Shape;9841;p32"/>
          <p:cNvSpPr/>
          <p:nvPr/>
        </p:nvSpPr>
        <p:spPr>
          <a:xfrm>
            <a:off x="2888800" y="4088550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C7CF978D-F957-4F16-8E90-1AF7ED4DB251}"/>
              </a:ext>
            </a:extLst>
          </p:cNvPr>
          <p:cNvSpPr/>
          <p:nvPr/>
        </p:nvSpPr>
        <p:spPr>
          <a:xfrm>
            <a:off x="1260070" y="700406"/>
            <a:ext cx="720117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400" b="1" dirty="0">
                <a:latin typeface="Century Gothic" panose="020B0502020202020204" pitchFamily="34" charset="0"/>
              </a:rPr>
              <a:t>LECTURA CRÍTICA</a:t>
            </a:r>
          </a:p>
          <a:p>
            <a:pPr algn="just"/>
            <a:endParaRPr lang="es-CO" sz="2400" dirty="0">
              <a:latin typeface="Century Gothic" panose="020B0502020202020204" pitchFamily="34" charset="0"/>
            </a:endParaRPr>
          </a:p>
          <a:p>
            <a:pPr algn="just"/>
            <a:endParaRPr lang="es-CO" sz="2400" dirty="0">
              <a:latin typeface="Century Gothic" panose="020B0502020202020204" pitchFamily="34" charset="0"/>
            </a:endParaRPr>
          </a:p>
          <a:p>
            <a:pPr algn="just"/>
            <a:r>
              <a:rPr lang="es-CO" sz="2400" dirty="0">
                <a:latin typeface="Century Gothic" panose="020B0502020202020204" pitchFamily="34" charset="0"/>
              </a:rPr>
              <a:t>SEMANA 5 PERIODO 2 </a:t>
            </a:r>
          </a:p>
          <a:p>
            <a:pPr algn="just"/>
            <a:r>
              <a:rPr lang="es-CO" sz="2400" dirty="0">
                <a:latin typeface="Century Gothic" panose="020B0502020202020204" pitchFamily="34" charset="0"/>
              </a:rPr>
              <a:t>MAYO 12 AL 16</a:t>
            </a:r>
          </a:p>
          <a:p>
            <a:pPr fontAlgn="base"/>
            <a:r>
              <a:rPr lang="es-ES" sz="2400" dirty="0"/>
              <a:t> </a:t>
            </a:r>
          </a:p>
          <a:p>
            <a:r>
              <a:rPr lang="es-ES" sz="2400" b="1" dirty="0"/>
              <a:t>EJE: CIUDADANO AMBIENTAL ACTIVO</a:t>
            </a:r>
          </a:p>
          <a:p>
            <a:r>
              <a:rPr lang="es-ES" sz="2400" dirty="0"/>
              <a:t>Desarrollo el gusto por la lectura y la comprensión de valores a partir de la lectura compartida del texto del plan lector para establecer relaciones sanas y adecuadas en un contexto escolar.</a:t>
            </a:r>
            <a:r>
              <a:rPr lang="es-ES" sz="2400" i="1" dirty="0"/>
              <a:t> </a:t>
            </a:r>
            <a:r>
              <a:rPr lang="es-ES" sz="2400" dirty="0"/>
              <a:t> </a:t>
            </a:r>
            <a:br>
              <a:rPr lang="es-ES" sz="2400" dirty="0"/>
            </a:b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872991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5" name="Google Shape;9835;p32"/>
          <p:cNvGrpSpPr/>
          <p:nvPr/>
        </p:nvGrpSpPr>
        <p:grpSpPr>
          <a:xfrm rot="-8100000">
            <a:off x="6012589" y="941732"/>
            <a:ext cx="2270043" cy="183536"/>
            <a:chOff x="5419725" y="2413000"/>
            <a:chExt cx="2169725" cy="175425"/>
          </a:xfrm>
        </p:grpSpPr>
        <p:sp>
          <p:nvSpPr>
            <p:cNvPr id="9836" name="Google Shape;9836;p32"/>
            <p:cNvSpPr/>
            <p:nvPr/>
          </p:nvSpPr>
          <p:spPr>
            <a:xfrm>
              <a:off x="5419725" y="2413000"/>
              <a:ext cx="2027325" cy="175425"/>
            </a:xfrm>
            <a:custGeom>
              <a:avLst/>
              <a:gdLst/>
              <a:ahLst/>
              <a:cxnLst/>
              <a:rect l="l" t="t" r="r" b="b"/>
              <a:pathLst>
                <a:path w="81093" h="7017" extrusionOk="0">
                  <a:moveTo>
                    <a:pt x="3509" y="0"/>
                  </a:moveTo>
                  <a:cubicBezTo>
                    <a:pt x="1571" y="0"/>
                    <a:pt x="0" y="1571"/>
                    <a:pt x="0" y="3508"/>
                  </a:cubicBezTo>
                  <a:cubicBezTo>
                    <a:pt x="0" y="5446"/>
                    <a:pt x="1571" y="7017"/>
                    <a:pt x="3509" y="7017"/>
                  </a:cubicBezTo>
                  <a:lnTo>
                    <a:pt x="81093" y="7017"/>
                  </a:lnTo>
                  <a:lnTo>
                    <a:pt x="8109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7" name="Google Shape;9837;p32"/>
            <p:cNvSpPr/>
            <p:nvPr/>
          </p:nvSpPr>
          <p:spPr>
            <a:xfrm>
              <a:off x="7447025" y="2413000"/>
              <a:ext cx="142425" cy="175425"/>
            </a:xfrm>
            <a:custGeom>
              <a:avLst/>
              <a:gdLst/>
              <a:ahLst/>
              <a:cxnLst/>
              <a:rect l="l" t="t" r="r" b="b"/>
              <a:pathLst>
                <a:path w="5697" h="7017" extrusionOk="0">
                  <a:moveTo>
                    <a:pt x="1" y="0"/>
                  </a:moveTo>
                  <a:lnTo>
                    <a:pt x="1" y="7017"/>
                  </a:lnTo>
                  <a:lnTo>
                    <a:pt x="5410" y="3880"/>
                  </a:lnTo>
                  <a:cubicBezTo>
                    <a:pt x="5696" y="3714"/>
                    <a:pt x="5696" y="3300"/>
                    <a:pt x="5410" y="313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8" name="Google Shape;9838;p32"/>
            <p:cNvSpPr/>
            <p:nvPr/>
          </p:nvSpPr>
          <p:spPr>
            <a:xfrm>
              <a:off x="6846100" y="2459400"/>
              <a:ext cx="492625" cy="82550"/>
            </a:xfrm>
            <a:custGeom>
              <a:avLst/>
              <a:gdLst/>
              <a:ahLst/>
              <a:cxnLst/>
              <a:rect l="l" t="t" r="r" b="b"/>
              <a:pathLst>
                <a:path w="19705" h="3302" extrusionOk="0">
                  <a:moveTo>
                    <a:pt x="1650" y="1"/>
                  </a:moveTo>
                  <a:cubicBezTo>
                    <a:pt x="740" y="1"/>
                    <a:pt x="1" y="740"/>
                    <a:pt x="1" y="1652"/>
                  </a:cubicBezTo>
                  <a:cubicBezTo>
                    <a:pt x="1" y="2562"/>
                    <a:pt x="740" y="3301"/>
                    <a:pt x="1650" y="3301"/>
                  </a:cubicBezTo>
                  <a:lnTo>
                    <a:pt x="18054" y="3301"/>
                  </a:lnTo>
                  <a:cubicBezTo>
                    <a:pt x="18966" y="3301"/>
                    <a:pt x="19705" y="2562"/>
                    <a:pt x="19705" y="1652"/>
                  </a:cubicBezTo>
                  <a:cubicBezTo>
                    <a:pt x="19705" y="740"/>
                    <a:pt x="18966" y="1"/>
                    <a:pt x="180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39" name="Google Shape;9839;p32"/>
          <p:cNvSpPr/>
          <p:nvPr/>
        </p:nvSpPr>
        <p:spPr>
          <a:xfrm>
            <a:off x="1571775" y="3702413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0" name="Google Shape;9840;p32"/>
          <p:cNvSpPr/>
          <p:nvPr/>
        </p:nvSpPr>
        <p:spPr>
          <a:xfrm>
            <a:off x="1601025" y="1372425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1" name="Google Shape;9841;p32"/>
          <p:cNvSpPr/>
          <p:nvPr/>
        </p:nvSpPr>
        <p:spPr>
          <a:xfrm>
            <a:off x="2888800" y="4088550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ACFA1AFE-5F25-4410-A55F-2A1947B2D95F}"/>
              </a:ext>
            </a:extLst>
          </p:cNvPr>
          <p:cNvSpPr/>
          <p:nvPr/>
        </p:nvSpPr>
        <p:spPr>
          <a:xfrm>
            <a:off x="1164790" y="557629"/>
            <a:ext cx="733233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b="1" dirty="0">
                <a:solidFill>
                  <a:srgbClr val="333333"/>
                </a:solidFill>
                <a:latin typeface="Roboto"/>
              </a:rPr>
              <a:t>SEGUNDA SESIÓN:</a:t>
            </a:r>
          </a:p>
          <a:p>
            <a:r>
              <a:rPr lang="es-ES" sz="1200" b="1" dirty="0"/>
              <a:t>Activador cognitivo: </a:t>
            </a:r>
            <a:r>
              <a:rPr lang="es-ES" sz="1200" dirty="0"/>
              <a:t>Conversamos brevemente con los estudiantes sobre situaciones en las que han cometido errores y han tenido que pedir perdón. </a:t>
            </a:r>
          </a:p>
          <a:p>
            <a:r>
              <a:rPr lang="es-ES" sz="1200" dirty="0"/>
              <a:t>Pregunta motivadora: </a:t>
            </a:r>
            <a:r>
              <a:rPr lang="es-ES" sz="1200" b="1" dirty="0"/>
              <a:t>“¿Alguna vez han tenido que pedir perdón? ¿Cómo se sintieron?” </a:t>
            </a:r>
            <a:r>
              <a:rPr lang="es-ES" sz="1200" dirty="0"/>
              <a:t>Se muestra la portada del libro </a:t>
            </a:r>
            <a:r>
              <a:rPr lang="es-ES" sz="1200" i="1" dirty="0"/>
              <a:t>"Franklin pide perdón"</a:t>
            </a:r>
            <a:r>
              <a:rPr lang="es-ES" sz="1200" dirty="0"/>
              <a:t> y se invita a imaginar de qué tratará la historia. </a:t>
            </a:r>
          </a:p>
          <a:p>
            <a:r>
              <a:rPr lang="es-ES" sz="1200" b="1" dirty="0"/>
              <a:t>Desarrollo: </a:t>
            </a:r>
            <a:r>
              <a:rPr lang="es-ES" sz="1200" dirty="0"/>
              <a:t>e explica a los niños que leeremos las primeras páginas del libro y que deben estar atentos para reconocer quiénes son los personajes y cuál es el problema que se presenta. Se les pide que mientras escuchan piensen: </a:t>
            </a:r>
            <a:r>
              <a:rPr lang="es-ES" sz="1200" b="1" dirty="0"/>
              <a:t>“¿Qué hizo Franklin? ¿Por qué creen que debe pedir perdón?”</a:t>
            </a:r>
            <a:r>
              <a:rPr lang="es-ES" sz="1200" dirty="0"/>
              <a:t> </a:t>
            </a:r>
          </a:p>
          <a:p>
            <a:r>
              <a:rPr lang="es-ES" sz="1200" b="1" dirty="0"/>
              <a:t>Orientación de la atención: </a:t>
            </a:r>
            <a:r>
              <a:rPr lang="es-ES" sz="1200" dirty="0"/>
              <a:t>La docente realiza la lectura en voz alta de las primeras páginas del libro. Se hace lectura dialogada, haciendo pausas breves para preguntar: </a:t>
            </a:r>
          </a:p>
          <a:p>
            <a:r>
              <a:rPr lang="es-ES" sz="1200" dirty="0"/>
              <a:t>“¿Cómo creen que se siente Franklin?” </a:t>
            </a:r>
          </a:p>
          <a:p>
            <a:r>
              <a:rPr lang="es-ES" sz="1200" dirty="0"/>
              <a:t>“¿Qué harían ustedes si fueran Franklin?” </a:t>
            </a:r>
          </a:p>
          <a:p>
            <a:r>
              <a:rPr lang="es-ES" sz="1200" dirty="0"/>
              <a:t>Se permite que algunos estudiantes lean en voz alta si lo desean. </a:t>
            </a:r>
          </a:p>
          <a:p>
            <a:r>
              <a:rPr lang="es-ES" sz="1200" b="1" dirty="0"/>
              <a:t>Procesamiento de la información: </a:t>
            </a:r>
            <a:r>
              <a:rPr lang="es-ES" sz="1200" dirty="0"/>
              <a:t> </a:t>
            </a:r>
          </a:p>
          <a:p>
            <a:r>
              <a:rPr lang="es-ES" sz="1200" dirty="0"/>
              <a:t>Luego de la lectura, se conversa con los niños sobre lo que entendieron. </a:t>
            </a:r>
          </a:p>
          <a:p>
            <a:r>
              <a:rPr lang="es-ES" sz="1200" dirty="0"/>
              <a:t>Se elabora entre todos, un vocabulario en el tablero de acciones que ayudan a pedir perdón y a ser buenos amigos. </a:t>
            </a:r>
          </a:p>
          <a:p>
            <a:r>
              <a:rPr lang="es-ES" sz="1200" dirty="0"/>
              <a:t>Se puede ilustrar una escena de lo leído o dibujar lo que más les gustó del inicio de la historia. </a:t>
            </a:r>
          </a:p>
          <a:p>
            <a:r>
              <a:rPr lang="es-ES" sz="1200" b="1" dirty="0"/>
              <a:t>Cierre: </a:t>
            </a:r>
            <a:r>
              <a:rPr lang="es-ES" sz="1200" dirty="0"/>
              <a:t>Se hace un resumen oral con ayuda de los estudiantes sobre lo que sucedió en la lectura. </a:t>
            </a:r>
          </a:p>
          <a:p>
            <a:r>
              <a:rPr lang="es-ES" sz="1200" dirty="0"/>
              <a:t>Reflexionamos: </a:t>
            </a:r>
            <a:r>
              <a:rPr lang="es-ES" sz="1200" b="1" dirty="0"/>
              <a:t>“¿Qué aprendimos hoy con Franklin?”</a:t>
            </a:r>
            <a:r>
              <a:rPr lang="es-ES" sz="1200" dirty="0"/>
              <a:t> </a:t>
            </a:r>
          </a:p>
          <a:p>
            <a:r>
              <a:rPr lang="es-ES" sz="1200" dirty="0"/>
              <a:t>Se anticipa que en las próximas clases seguiremos con la historia para saber si Franklin logra resolver su problema.  </a:t>
            </a:r>
          </a:p>
          <a:p>
            <a:r>
              <a:rPr lang="es-ES" dirty="0"/>
              <a:t> </a:t>
            </a:r>
          </a:p>
          <a:p>
            <a:endParaRPr lang="es-ES" dirty="0">
              <a:solidFill>
                <a:srgbClr val="000000"/>
              </a:solidFill>
              <a:latin typeface="Robo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5" name="Google Shape;9835;p32"/>
          <p:cNvGrpSpPr/>
          <p:nvPr/>
        </p:nvGrpSpPr>
        <p:grpSpPr>
          <a:xfrm rot="-8100000">
            <a:off x="6012589" y="941732"/>
            <a:ext cx="2270043" cy="183536"/>
            <a:chOff x="5419725" y="2413000"/>
            <a:chExt cx="2169725" cy="175425"/>
          </a:xfrm>
        </p:grpSpPr>
        <p:sp>
          <p:nvSpPr>
            <p:cNvPr id="9836" name="Google Shape;9836;p32"/>
            <p:cNvSpPr/>
            <p:nvPr/>
          </p:nvSpPr>
          <p:spPr>
            <a:xfrm>
              <a:off x="5419725" y="2413000"/>
              <a:ext cx="2027325" cy="175425"/>
            </a:xfrm>
            <a:custGeom>
              <a:avLst/>
              <a:gdLst/>
              <a:ahLst/>
              <a:cxnLst/>
              <a:rect l="l" t="t" r="r" b="b"/>
              <a:pathLst>
                <a:path w="81093" h="7017" extrusionOk="0">
                  <a:moveTo>
                    <a:pt x="3509" y="0"/>
                  </a:moveTo>
                  <a:cubicBezTo>
                    <a:pt x="1571" y="0"/>
                    <a:pt x="0" y="1571"/>
                    <a:pt x="0" y="3508"/>
                  </a:cubicBezTo>
                  <a:cubicBezTo>
                    <a:pt x="0" y="5446"/>
                    <a:pt x="1571" y="7017"/>
                    <a:pt x="3509" y="7017"/>
                  </a:cubicBezTo>
                  <a:lnTo>
                    <a:pt x="81093" y="7017"/>
                  </a:lnTo>
                  <a:lnTo>
                    <a:pt x="8109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7" name="Google Shape;9837;p32"/>
            <p:cNvSpPr/>
            <p:nvPr/>
          </p:nvSpPr>
          <p:spPr>
            <a:xfrm>
              <a:off x="7447025" y="2413000"/>
              <a:ext cx="142425" cy="175425"/>
            </a:xfrm>
            <a:custGeom>
              <a:avLst/>
              <a:gdLst/>
              <a:ahLst/>
              <a:cxnLst/>
              <a:rect l="l" t="t" r="r" b="b"/>
              <a:pathLst>
                <a:path w="5697" h="7017" extrusionOk="0">
                  <a:moveTo>
                    <a:pt x="1" y="0"/>
                  </a:moveTo>
                  <a:lnTo>
                    <a:pt x="1" y="7017"/>
                  </a:lnTo>
                  <a:lnTo>
                    <a:pt x="5410" y="3880"/>
                  </a:lnTo>
                  <a:cubicBezTo>
                    <a:pt x="5696" y="3714"/>
                    <a:pt x="5696" y="3300"/>
                    <a:pt x="5410" y="313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8" name="Google Shape;9838;p32"/>
            <p:cNvSpPr/>
            <p:nvPr/>
          </p:nvSpPr>
          <p:spPr>
            <a:xfrm>
              <a:off x="6846100" y="2459400"/>
              <a:ext cx="492625" cy="82550"/>
            </a:xfrm>
            <a:custGeom>
              <a:avLst/>
              <a:gdLst/>
              <a:ahLst/>
              <a:cxnLst/>
              <a:rect l="l" t="t" r="r" b="b"/>
              <a:pathLst>
                <a:path w="19705" h="3302" extrusionOk="0">
                  <a:moveTo>
                    <a:pt x="1650" y="1"/>
                  </a:moveTo>
                  <a:cubicBezTo>
                    <a:pt x="740" y="1"/>
                    <a:pt x="1" y="740"/>
                    <a:pt x="1" y="1652"/>
                  </a:cubicBezTo>
                  <a:cubicBezTo>
                    <a:pt x="1" y="2562"/>
                    <a:pt x="740" y="3301"/>
                    <a:pt x="1650" y="3301"/>
                  </a:cubicBezTo>
                  <a:lnTo>
                    <a:pt x="18054" y="3301"/>
                  </a:lnTo>
                  <a:cubicBezTo>
                    <a:pt x="18966" y="3301"/>
                    <a:pt x="19705" y="2562"/>
                    <a:pt x="19705" y="1652"/>
                  </a:cubicBezTo>
                  <a:cubicBezTo>
                    <a:pt x="19705" y="740"/>
                    <a:pt x="18966" y="1"/>
                    <a:pt x="180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39" name="Google Shape;9839;p32"/>
          <p:cNvSpPr/>
          <p:nvPr/>
        </p:nvSpPr>
        <p:spPr>
          <a:xfrm>
            <a:off x="1571775" y="3702413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0" name="Google Shape;9840;p32"/>
          <p:cNvSpPr/>
          <p:nvPr/>
        </p:nvSpPr>
        <p:spPr>
          <a:xfrm>
            <a:off x="1601025" y="1372425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1" name="Google Shape;9841;p32"/>
          <p:cNvSpPr/>
          <p:nvPr/>
        </p:nvSpPr>
        <p:spPr>
          <a:xfrm>
            <a:off x="2888800" y="4088550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34D5D047-DF03-46D4-8420-6F8E1FDC9082}"/>
              </a:ext>
            </a:extLst>
          </p:cNvPr>
          <p:cNvSpPr/>
          <p:nvPr/>
        </p:nvSpPr>
        <p:spPr>
          <a:xfrm>
            <a:off x="1153714" y="611039"/>
            <a:ext cx="70974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400" b="1" dirty="0">
                <a:latin typeface="Century Gothic" panose="020B0502020202020204" pitchFamily="34" charset="0"/>
              </a:rPr>
              <a:t>LECTURA CRÍTICA</a:t>
            </a:r>
          </a:p>
          <a:p>
            <a:pPr algn="just"/>
            <a:endParaRPr lang="es-CO" sz="2400" dirty="0">
              <a:latin typeface="Century Gothic" panose="020B0502020202020204" pitchFamily="34" charset="0"/>
            </a:endParaRPr>
          </a:p>
          <a:p>
            <a:pPr algn="just"/>
            <a:endParaRPr lang="es-CO" sz="2400" dirty="0">
              <a:latin typeface="Century Gothic" panose="020B0502020202020204" pitchFamily="34" charset="0"/>
            </a:endParaRPr>
          </a:p>
          <a:p>
            <a:pPr algn="just"/>
            <a:r>
              <a:rPr lang="es-CO" sz="2400" dirty="0">
                <a:latin typeface="Century Gothic" panose="020B0502020202020204" pitchFamily="34" charset="0"/>
              </a:rPr>
              <a:t>SEMANA 5 PERIODO 2 </a:t>
            </a:r>
          </a:p>
          <a:p>
            <a:pPr algn="just"/>
            <a:r>
              <a:rPr lang="es-CO" sz="2400" dirty="0">
                <a:latin typeface="Century Gothic" panose="020B0502020202020204" pitchFamily="34" charset="0"/>
              </a:rPr>
              <a:t>MAYO 12 AL 16</a:t>
            </a:r>
          </a:p>
          <a:p>
            <a:r>
              <a:rPr lang="es-ES" sz="2400" b="1" dirty="0"/>
              <a:t>EJE: Ciudadano ambiental activo</a:t>
            </a:r>
            <a:r>
              <a:rPr lang="es-ES" sz="2400" dirty="0"/>
              <a:t> </a:t>
            </a:r>
          </a:p>
          <a:p>
            <a:r>
              <a:rPr lang="es-ES" sz="2400" dirty="0"/>
              <a:t>Fortalezco la expresión oral y el gusto por la lectura a través de la escucha activa, e intercambio de experiencias lectoras para compartir con los compañeros y conocer un poco más sus gustos.  </a:t>
            </a:r>
          </a:p>
          <a:p>
            <a:r>
              <a:rPr lang="es-ES" sz="2400" dirty="0"/>
              <a:t> </a:t>
            </a:r>
          </a:p>
          <a:p>
            <a:br>
              <a:rPr lang="es-ES" sz="2400" dirty="0"/>
            </a:b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451716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5" name="Google Shape;9835;p32"/>
          <p:cNvGrpSpPr/>
          <p:nvPr/>
        </p:nvGrpSpPr>
        <p:grpSpPr>
          <a:xfrm rot="-8100000">
            <a:off x="6012589" y="941732"/>
            <a:ext cx="2270043" cy="183536"/>
            <a:chOff x="5419725" y="2413000"/>
            <a:chExt cx="2169725" cy="175425"/>
          </a:xfrm>
        </p:grpSpPr>
        <p:sp>
          <p:nvSpPr>
            <p:cNvPr id="9836" name="Google Shape;9836;p32"/>
            <p:cNvSpPr/>
            <p:nvPr/>
          </p:nvSpPr>
          <p:spPr>
            <a:xfrm>
              <a:off x="5419725" y="2413000"/>
              <a:ext cx="2027325" cy="175425"/>
            </a:xfrm>
            <a:custGeom>
              <a:avLst/>
              <a:gdLst/>
              <a:ahLst/>
              <a:cxnLst/>
              <a:rect l="l" t="t" r="r" b="b"/>
              <a:pathLst>
                <a:path w="81093" h="7017" extrusionOk="0">
                  <a:moveTo>
                    <a:pt x="3509" y="0"/>
                  </a:moveTo>
                  <a:cubicBezTo>
                    <a:pt x="1571" y="0"/>
                    <a:pt x="0" y="1571"/>
                    <a:pt x="0" y="3508"/>
                  </a:cubicBezTo>
                  <a:cubicBezTo>
                    <a:pt x="0" y="5446"/>
                    <a:pt x="1571" y="7017"/>
                    <a:pt x="3509" y="7017"/>
                  </a:cubicBezTo>
                  <a:lnTo>
                    <a:pt x="81093" y="7017"/>
                  </a:lnTo>
                  <a:lnTo>
                    <a:pt x="8109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7" name="Google Shape;9837;p32"/>
            <p:cNvSpPr/>
            <p:nvPr/>
          </p:nvSpPr>
          <p:spPr>
            <a:xfrm>
              <a:off x="7447025" y="2413000"/>
              <a:ext cx="142425" cy="175425"/>
            </a:xfrm>
            <a:custGeom>
              <a:avLst/>
              <a:gdLst/>
              <a:ahLst/>
              <a:cxnLst/>
              <a:rect l="l" t="t" r="r" b="b"/>
              <a:pathLst>
                <a:path w="5697" h="7017" extrusionOk="0">
                  <a:moveTo>
                    <a:pt x="1" y="0"/>
                  </a:moveTo>
                  <a:lnTo>
                    <a:pt x="1" y="7017"/>
                  </a:lnTo>
                  <a:lnTo>
                    <a:pt x="5410" y="3880"/>
                  </a:lnTo>
                  <a:cubicBezTo>
                    <a:pt x="5696" y="3714"/>
                    <a:pt x="5696" y="3300"/>
                    <a:pt x="5410" y="3134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8" name="Google Shape;9838;p32"/>
            <p:cNvSpPr/>
            <p:nvPr/>
          </p:nvSpPr>
          <p:spPr>
            <a:xfrm>
              <a:off x="6846100" y="2459400"/>
              <a:ext cx="492625" cy="82550"/>
            </a:xfrm>
            <a:custGeom>
              <a:avLst/>
              <a:gdLst/>
              <a:ahLst/>
              <a:cxnLst/>
              <a:rect l="l" t="t" r="r" b="b"/>
              <a:pathLst>
                <a:path w="19705" h="3302" extrusionOk="0">
                  <a:moveTo>
                    <a:pt x="1650" y="1"/>
                  </a:moveTo>
                  <a:cubicBezTo>
                    <a:pt x="740" y="1"/>
                    <a:pt x="1" y="740"/>
                    <a:pt x="1" y="1652"/>
                  </a:cubicBezTo>
                  <a:cubicBezTo>
                    <a:pt x="1" y="2562"/>
                    <a:pt x="740" y="3301"/>
                    <a:pt x="1650" y="3301"/>
                  </a:cubicBezTo>
                  <a:lnTo>
                    <a:pt x="18054" y="3301"/>
                  </a:lnTo>
                  <a:cubicBezTo>
                    <a:pt x="18966" y="3301"/>
                    <a:pt x="19705" y="2562"/>
                    <a:pt x="19705" y="1652"/>
                  </a:cubicBezTo>
                  <a:cubicBezTo>
                    <a:pt x="19705" y="740"/>
                    <a:pt x="18966" y="1"/>
                    <a:pt x="180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39" name="Google Shape;9839;p32"/>
          <p:cNvSpPr/>
          <p:nvPr/>
        </p:nvSpPr>
        <p:spPr>
          <a:xfrm>
            <a:off x="1571775" y="3702413"/>
            <a:ext cx="176025" cy="165050"/>
          </a:xfrm>
          <a:custGeom>
            <a:avLst/>
            <a:gdLst/>
            <a:ahLst/>
            <a:cxnLst/>
            <a:rect l="l" t="t" r="r" b="b"/>
            <a:pathLst>
              <a:path w="7041" h="6602" extrusionOk="0">
                <a:moveTo>
                  <a:pt x="4935" y="1378"/>
                </a:moveTo>
                <a:cubicBezTo>
                  <a:pt x="4939" y="1380"/>
                  <a:pt x="4948" y="1387"/>
                  <a:pt x="4965" y="1400"/>
                </a:cubicBezTo>
                <a:cubicBezTo>
                  <a:pt x="4955" y="1392"/>
                  <a:pt x="4945" y="1385"/>
                  <a:pt x="4935" y="1378"/>
                </a:cubicBezTo>
                <a:close/>
                <a:moveTo>
                  <a:pt x="1630" y="1762"/>
                </a:moveTo>
                <a:lnTo>
                  <a:pt x="1630" y="1762"/>
                </a:lnTo>
                <a:cubicBezTo>
                  <a:pt x="1621" y="1773"/>
                  <a:pt x="1618" y="1778"/>
                  <a:pt x="1618" y="1778"/>
                </a:cubicBezTo>
                <a:cubicBezTo>
                  <a:pt x="1618" y="1778"/>
                  <a:pt x="1623" y="1771"/>
                  <a:pt x="1630" y="1762"/>
                </a:cubicBezTo>
                <a:close/>
                <a:moveTo>
                  <a:pt x="3639" y="986"/>
                </a:moveTo>
                <a:cubicBezTo>
                  <a:pt x="4036" y="986"/>
                  <a:pt x="4418" y="1072"/>
                  <a:pt x="4734" y="1250"/>
                </a:cubicBezTo>
                <a:cubicBezTo>
                  <a:pt x="4786" y="1280"/>
                  <a:pt x="4839" y="1313"/>
                  <a:pt x="4890" y="1347"/>
                </a:cubicBezTo>
                <a:cubicBezTo>
                  <a:pt x="4906" y="1357"/>
                  <a:pt x="4921" y="1367"/>
                  <a:pt x="4935" y="1378"/>
                </a:cubicBezTo>
                <a:lnTo>
                  <a:pt x="4935" y="1378"/>
                </a:lnTo>
                <a:cubicBezTo>
                  <a:pt x="4934" y="1377"/>
                  <a:pt x="4933" y="1376"/>
                  <a:pt x="4933" y="1376"/>
                </a:cubicBezTo>
                <a:lnTo>
                  <a:pt x="4933" y="1376"/>
                </a:lnTo>
                <a:cubicBezTo>
                  <a:pt x="4934" y="1376"/>
                  <a:pt x="4964" y="1397"/>
                  <a:pt x="4972" y="1404"/>
                </a:cubicBezTo>
                <a:cubicBezTo>
                  <a:pt x="5081" y="1495"/>
                  <a:pt x="5182" y="1594"/>
                  <a:pt x="5275" y="1701"/>
                </a:cubicBezTo>
                <a:cubicBezTo>
                  <a:pt x="5296" y="1724"/>
                  <a:pt x="5315" y="1747"/>
                  <a:pt x="5332" y="1771"/>
                </a:cubicBezTo>
                <a:cubicBezTo>
                  <a:pt x="5336" y="1776"/>
                  <a:pt x="5339" y="1780"/>
                  <a:pt x="5342" y="1782"/>
                </a:cubicBezTo>
                <a:lnTo>
                  <a:pt x="5342" y="1782"/>
                </a:lnTo>
                <a:cubicBezTo>
                  <a:pt x="5378" y="1835"/>
                  <a:pt x="5414" y="1889"/>
                  <a:pt x="5446" y="1943"/>
                </a:cubicBezTo>
                <a:cubicBezTo>
                  <a:pt x="5477" y="1994"/>
                  <a:pt x="5507" y="2045"/>
                  <a:pt x="5534" y="2097"/>
                </a:cubicBezTo>
                <a:cubicBezTo>
                  <a:pt x="5548" y="2126"/>
                  <a:pt x="5603" y="2244"/>
                  <a:pt x="5604" y="2244"/>
                </a:cubicBezTo>
                <a:cubicBezTo>
                  <a:pt x="5605" y="2244"/>
                  <a:pt x="5604" y="2244"/>
                  <a:pt x="5604" y="2242"/>
                </a:cubicBezTo>
                <a:lnTo>
                  <a:pt x="5604" y="2242"/>
                </a:lnTo>
                <a:cubicBezTo>
                  <a:pt x="5646" y="2347"/>
                  <a:pt x="5682" y="2454"/>
                  <a:pt x="5711" y="2561"/>
                </a:cubicBezTo>
                <a:cubicBezTo>
                  <a:pt x="5726" y="2620"/>
                  <a:pt x="5741" y="2679"/>
                  <a:pt x="5751" y="2738"/>
                </a:cubicBezTo>
                <a:cubicBezTo>
                  <a:pt x="5756" y="2758"/>
                  <a:pt x="5778" y="2901"/>
                  <a:pt x="5781" y="2901"/>
                </a:cubicBezTo>
                <a:cubicBezTo>
                  <a:pt x="5781" y="2901"/>
                  <a:pt x="5781" y="2892"/>
                  <a:pt x="5779" y="2872"/>
                </a:cubicBezTo>
                <a:lnTo>
                  <a:pt x="5779" y="2872"/>
                </a:lnTo>
                <a:cubicBezTo>
                  <a:pt x="5793" y="2999"/>
                  <a:pt x="5800" y="3127"/>
                  <a:pt x="5800" y="3256"/>
                </a:cubicBezTo>
                <a:cubicBezTo>
                  <a:pt x="5798" y="3323"/>
                  <a:pt x="5796" y="3393"/>
                  <a:pt x="5791" y="3460"/>
                </a:cubicBezTo>
                <a:cubicBezTo>
                  <a:pt x="5787" y="3518"/>
                  <a:pt x="5781" y="3572"/>
                  <a:pt x="5780" y="3582"/>
                </a:cubicBezTo>
                <a:lnTo>
                  <a:pt x="5780" y="3582"/>
                </a:lnTo>
                <a:cubicBezTo>
                  <a:pt x="5759" y="3706"/>
                  <a:pt x="5734" y="3831"/>
                  <a:pt x="5699" y="3953"/>
                </a:cubicBezTo>
                <a:cubicBezTo>
                  <a:pt x="5682" y="4012"/>
                  <a:pt x="5663" y="4069"/>
                  <a:pt x="5642" y="4126"/>
                </a:cubicBezTo>
                <a:cubicBezTo>
                  <a:pt x="5631" y="4155"/>
                  <a:pt x="5621" y="4183"/>
                  <a:pt x="5610" y="4212"/>
                </a:cubicBezTo>
                <a:cubicBezTo>
                  <a:pt x="5606" y="4223"/>
                  <a:pt x="5602" y="4232"/>
                  <a:pt x="5600" y="4238"/>
                </a:cubicBezTo>
                <a:lnTo>
                  <a:pt x="5600" y="4238"/>
                </a:lnTo>
                <a:cubicBezTo>
                  <a:pt x="5597" y="4244"/>
                  <a:pt x="5593" y="4252"/>
                  <a:pt x="5589" y="4261"/>
                </a:cubicBezTo>
                <a:cubicBezTo>
                  <a:pt x="5534" y="4370"/>
                  <a:pt x="5477" y="4478"/>
                  <a:pt x="5412" y="4581"/>
                </a:cubicBezTo>
                <a:cubicBezTo>
                  <a:pt x="5311" y="4737"/>
                  <a:pt x="5324" y="4720"/>
                  <a:pt x="5189" y="4863"/>
                </a:cubicBezTo>
                <a:cubicBezTo>
                  <a:pt x="4814" y="5261"/>
                  <a:pt x="4355" y="5476"/>
                  <a:pt x="3756" y="5573"/>
                </a:cubicBezTo>
                <a:cubicBezTo>
                  <a:pt x="3620" y="5595"/>
                  <a:pt x="3482" y="5605"/>
                  <a:pt x="3344" y="5605"/>
                </a:cubicBezTo>
                <a:cubicBezTo>
                  <a:pt x="2954" y="5605"/>
                  <a:pt x="2572" y="5519"/>
                  <a:pt x="2265" y="5346"/>
                </a:cubicBezTo>
                <a:cubicBezTo>
                  <a:pt x="2214" y="5316"/>
                  <a:pt x="2164" y="5285"/>
                  <a:pt x="2113" y="5253"/>
                </a:cubicBezTo>
                <a:cubicBezTo>
                  <a:pt x="2098" y="5243"/>
                  <a:pt x="2015" y="5180"/>
                  <a:pt x="2013" y="5180"/>
                </a:cubicBezTo>
                <a:lnTo>
                  <a:pt x="2013" y="5180"/>
                </a:lnTo>
                <a:cubicBezTo>
                  <a:pt x="2013" y="5180"/>
                  <a:pt x="2019" y="5186"/>
                  <a:pt x="2037" y="5200"/>
                </a:cubicBezTo>
                <a:cubicBezTo>
                  <a:pt x="1930" y="5114"/>
                  <a:pt x="1831" y="5019"/>
                  <a:pt x="1740" y="4916"/>
                </a:cubicBezTo>
                <a:cubicBezTo>
                  <a:pt x="1728" y="4902"/>
                  <a:pt x="1675" y="4837"/>
                  <a:pt x="1657" y="4816"/>
                </a:cubicBezTo>
                <a:lnTo>
                  <a:pt x="1657" y="4816"/>
                </a:lnTo>
                <a:cubicBezTo>
                  <a:pt x="1647" y="4801"/>
                  <a:pt x="1584" y="4711"/>
                  <a:pt x="1570" y="4688"/>
                </a:cubicBezTo>
                <a:cubicBezTo>
                  <a:pt x="1500" y="4579"/>
                  <a:pt x="1439" y="4465"/>
                  <a:pt x="1382" y="4347"/>
                </a:cubicBezTo>
                <a:cubicBezTo>
                  <a:pt x="1372" y="4327"/>
                  <a:pt x="1369" y="4322"/>
                  <a:pt x="1368" y="4322"/>
                </a:cubicBezTo>
                <a:lnTo>
                  <a:pt x="1368" y="4322"/>
                </a:lnTo>
                <a:cubicBezTo>
                  <a:pt x="1368" y="4322"/>
                  <a:pt x="1368" y="4322"/>
                  <a:pt x="1368" y="4322"/>
                </a:cubicBezTo>
                <a:lnTo>
                  <a:pt x="1368" y="4322"/>
                </a:lnTo>
                <a:cubicBezTo>
                  <a:pt x="1366" y="4315"/>
                  <a:pt x="1360" y="4299"/>
                  <a:pt x="1348" y="4265"/>
                </a:cubicBezTo>
                <a:cubicBezTo>
                  <a:pt x="1329" y="4210"/>
                  <a:pt x="1308" y="4155"/>
                  <a:pt x="1291" y="4101"/>
                </a:cubicBezTo>
                <a:cubicBezTo>
                  <a:pt x="1251" y="3974"/>
                  <a:pt x="1220" y="3848"/>
                  <a:pt x="1197" y="3717"/>
                </a:cubicBezTo>
                <a:cubicBezTo>
                  <a:pt x="1192" y="3696"/>
                  <a:pt x="1179" y="3596"/>
                  <a:pt x="1178" y="3596"/>
                </a:cubicBezTo>
                <a:lnTo>
                  <a:pt x="1178" y="3596"/>
                </a:lnTo>
                <a:cubicBezTo>
                  <a:pt x="1178" y="3596"/>
                  <a:pt x="1179" y="3606"/>
                  <a:pt x="1182" y="3633"/>
                </a:cubicBezTo>
                <a:cubicBezTo>
                  <a:pt x="1173" y="3568"/>
                  <a:pt x="1167" y="3502"/>
                  <a:pt x="1165" y="3437"/>
                </a:cubicBezTo>
                <a:cubicBezTo>
                  <a:pt x="1157" y="3304"/>
                  <a:pt x="1157" y="3174"/>
                  <a:pt x="1165" y="3041"/>
                </a:cubicBezTo>
                <a:cubicBezTo>
                  <a:pt x="1167" y="3011"/>
                  <a:pt x="1179" y="2898"/>
                  <a:pt x="1181" y="2870"/>
                </a:cubicBezTo>
                <a:lnTo>
                  <a:pt x="1181" y="2870"/>
                </a:lnTo>
                <a:cubicBezTo>
                  <a:pt x="1186" y="2847"/>
                  <a:pt x="1203" y="2750"/>
                  <a:pt x="1209" y="2721"/>
                </a:cubicBezTo>
                <a:cubicBezTo>
                  <a:pt x="1239" y="2580"/>
                  <a:pt x="1281" y="2443"/>
                  <a:pt x="1327" y="2306"/>
                </a:cubicBezTo>
                <a:cubicBezTo>
                  <a:pt x="1342" y="2262"/>
                  <a:pt x="1345" y="2248"/>
                  <a:pt x="1346" y="2244"/>
                </a:cubicBezTo>
                <a:lnTo>
                  <a:pt x="1346" y="2244"/>
                </a:lnTo>
                <a:cubicBezTo>
                  <a:pt x="1348" y="2241"/>
                  <a:pt x="1355" y="2229"/>
                  <a:pt x="1376" y="2188"/>
                </a:cubicBezTo>
                <a:cubicBezTo>
                  <a:pt x="1407" y="2125"/>
                  <a:pt x="1439" y="2059"/>
                  <a:pt x="1475" y="1998"/>
                </a:cubicBezTo>
                <a:cubicBezTo>
                  <a:pt x="1511" y="1937"/>
                  <a:pt x="1551" y="1878"/>
                  <a:pt x="1588" y="1819"/>
                </a:cubicBezTo>
                <a:cubicBezTo>
                  <a:pt x="1603" y="1799"/>
                  <a:pt x="1618" y="1779"/>
                  <a:pt x="1632" y="1759"/>
                </a:cubicBezTo>
                <a:lnTo>
                  <a:pt x="1632" y="1759"/>
                </a:lnTo>
                <a:cubicBezTo>
                  <a:pt x="1639" y="1751"/>
                  <a:pt x="1646" y="1741"/>
                  <a:pt x="1654" y="1733"/>
                </a:cubicBezTo>
                <a:cubicBezTo>
                  <a:pt x="1744" y="1632"/>
                  <a:pt x="1839" y="1535"/>
                  <a:pt x="1945" y="1446"/>
                </a:cubicBezTo>
                <a:cubicBezTo>
                  <a:pt x="1949" y="1443"/>
                  <a:pt x="1952" y="1440"/>
                  <a:pt x="1955" y="1437"/>
                </a:cubicBezTo>
                <a:lnTo>
                  <a:pt x="1955" y="1437"/>
                </a:lnTo>
                <a:cubicBezTo>
                  <a:pt x="1958" y="1435"/>
                  <a:pt x="1960" y="1434"/>
                  <a:pt x="1963" y="1431"/>
                </a:cubicBezTo>
                <a:cubicBezTo>
                  <a:pt x="1993" y="1410"/>
                  <a:pt x="2022" y="1389"/>
                  <a:pt x="2054" y="1370"/>
                </a:cubicBezTo>
                <a:cubicBezTo>
                  <a:pt x="2115" y="1328"/>
                  <a:pt x="2180" y="1292"/>
                  <a:pt x="2246" y="1257"/>
                </a:cubicBezTo>
                <a:cubicBezTo>
                  <a:pt x="2372" y="1191"/>
                  <a:pt x="2412" y="1174"/>
                  <a:pt x="2604" y="1120"/>
                </a:cubicBezTo>
                <a:cubicBezTo>
                  <a:pt x="2802" y="1065"/>
                  <a:pt x="2859" y="1059"/>
                  <a:pt x="3023" y="1044"/>
                </a:cubicBezTo>
                <a:cubicBezTo>
                  <a:pt x="3046" y="1042"/>
                  <a:pt x="3069" y="1039"/>
                  <a:pt x="3092" y="1035"/>
                </a:cubicBezTo>
                <a:lnTo>
                  <a:pt x="3092" y="1035"/>
                </a:lnTo>
                <a:cubicBezTo>
                  <a:pt x="3113" y="1033"/>
                  <a:pt x="3134" y="1031"/>
                  <a:pt x="3156" y="1027"/>
                </a:cubicBezTo>
                <a:cubicBezTo>
                  <a:pt x="3317" y="1000"/>
                  <a:pt x="3479" y="986"/>
                  <a:pt x="3639" y="986"/>
                </a:cubicBezTo>
                <a:close/>
                <a:moveTo>
                  <a:pt x="3656" y="0"/>
                </a:moveTo>
                <a:cubicBezTo>
                  <a:pt x="3424" y="0"/>
                  <a:pt x="3191" y="20"/>
                  <a:pt x="2962" y="55"/>
                </a:cubicBezTo>
                <a:lnTo>
                  <a:pt x="2962" y="55"/>
                </a:lnTo>
                <a:cubicBezTo>
                  <a:pt x="1592" y="189"/>
                  <a:pt x="506" y="1128"/>
                  <a:pt x="238" y="2500"/>
                </a:cubicBezTo>
                <a:cubicBezTo>
                  <a:pt x="0" y="3730"/>
                  <a:pt x="360" y="5131"/>
                  <a:pt x="1367" y="5933"/>
                </a:cubicBezTo>
                <a:cubicBezTo>
                  <a:pt x="1934" y="6385"/>
                  <a:pt x="2656" y="6602"/>
                  <a:pt x="3382" y="6602"/>
                </a:cubicBezTo>
                <a:cubicBezTo>
                  <a:pt x="4138" y="6602"/>
                  <a:pt x="4898" y="6367"/>
                  <a:pt x="5494" y="5917"/>
                </a:cubicBezTo>
                <a:cubicBezTo>
                  <a:pt x="6607" y="5078"/>
                  <a:pt x="7041" y="3580"/>
                  <a:pt x="6659" y="2253"/>
                </a:cubicBezTo>
                <a:cubicBezTo>
                  <a:pt x="6453" y="1537"/>
                  <a:pt x="6015" y="905"/>
                  <a:pt x="5393" y="488"/>
                </a:cubicBezTo>
                <a:cubicBezTo>
                  <a:pt x="4872" y="137"/>
                  <a:pt x="4267" y="0"/>
                  <a:pt x="365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0" name="Google Shape;9840;p32"/>
          <p:cNvSpPr/>
          <p:nvPr/>
        </p:nvSpPr>
        <p:spPr>
          <a:xfrm>
            <a:off x="1601025" y="1372425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41" name="Google Shape;9841;p32"/>
          <p:cNvSpPr/>
          <p:nvPr/>
        </p:nvSpPr>
        <p:spPr>
          <a:xfrm>
            <a:off x="2888800" y="4088550"/>
            <a:ext cx="117525" cy="110100"/>
          </a:xfrm>
          <a:custGeom>
            <a:avLst/>
            <a:gdLst/>
            <a:ahLst/>
            <a:cxnLst/>
            <a:rect l="l" t="t" r="r" b="b"/>
            <a:pathLst>
              <a:path w="4701" h="4404" extrusionOk="0">
                <a:moveTo>
                  <a:pt x="1951" y="1032"/>
                </a:moveTo>
                <a:cubicBezTo>
                  <a:pt x="1950" y="1033"/>
                  <a:pt x="1949" y="1033"/>
                  <a:pt x="1947" y="1033"/>
                </a:cubicBezTo>
                <a:cubicBezTo>
                  <a:pt x="1948" y="1033"/>
                  <a:pt x="1950" y="1033"/>
                  <a:pt x="1951" y="1032"/>
                </a:cubicBezTo>
                <a:close/>
                <a:moveTo>
                  <a:pt x="2857" y="1059"/>
                </a:moveTo>
                <a:cubicBezTo>
                  <a:pt x="2871" y="1059"/>
                  <a:pt x="2889" y="1066"/>
                  <a:pt x="2907" y="1075"/>
                </a:cubicBezTo>
                <a:lnTo>
                  <a:pt x="2907" y="1075"/>
                </a:lnTo>
                <a:cubicBezTo>
                  <a:pt x="2887" y="1068"/>
                  <a:pt x="2858" y="1059"/>
                  <a:pt x="2857" y="1059"/>
                </a:cubicBezTo>
                <a:close/>
                <a:moveTo>
                  <a:pt x="3091" y="1185"/>
                </a:moveTo>
                <a:cubicBezTo>
                  <a:pt x="3091" y="1185"/>
                  <a:pt x="3091" y="1185"/>
                  <a:pt x="3091" y="1185"/>
                </a:cubicBezTo>
                <a:lnTo>
                  <a:pt x="3091" y="1185"/>
                </a:lnTo>
                <a:cubicBezTo>
                  <a:pt x="3091" y="1185"/>
                  <a:pt x="3091" y="1185"/>
                  <a:pt x="3091" y="1185"/>
                </a:cubicBezTo>
                <a:close/>
                <a:moveTo>
                  <a:pt x="3104" y="1198"/>
                </a:moveTo>
                <a:cubicBezTo>
                  <a:pt x="3111" y="1203"/>
                  <a:pt x="3118" y="1208"/>
                  <a:pt x="3125" y="1213"/>
                </a:cubicBezTo>
                <a:cubicBezTo>
                  <a:pt x="3142" y="1224"/>
                  <a:pt x="3149" y="1229"/>
                  <a:pt x="3148" y="1229"/>
                </a:cubicBezTo>
                <a:cubicBezTo>
                  <a:pt x="3148" y="1229"/>
                  <a:pt x="3121" y="1211"/>
                  <a:pt x="3104" y="1198"/>
                </a:cubicBezTo>
                <a:close/>
                <a:moveTo>
                  <a:pt x="1747" y="3319"/>
                </a:moveTo>
                <a:cubicBezTo>
                  <a:pt x="1767" y="3326"/>
                  <a:pt x="1803" y="3338"/>
                  <a:pt x="1802" y="3338"/>
                </a:cubicBezTo>
                <a:cubicBezTo>
                  <a:pt x="1800" y="3339"/>
                  <a:pt x="1799" y="3339"/>
                  <a:pt x="1797" y="3339"/>
                </a:cubicBezTo>
                <a:cubicBezTo>
                  <a:pt x="1785" y="3339"/>
                  <a:pt x="1766" y="3330"/>
                  <a:pt x="1747" y="3319"/>
                </a:cubicBezTo>
                <a:close/>
                <a:moveTo>
                  <a:pt x="2463" y="3393"/>
                </a:moveTo>
                <a:cubicBezTo>
                  <a:pt x="2461" y="3393"/>
                  <a:pt x="2459" y="3393"/>
                  <a:pt x="2456" y="3393"/>
                </a:cubicBezTo>
                <a:lnTo>
                  <a:pt x="2456" y="3393"/>
                </a:lnTo>
                <a:cubicBezTo>
                  <a:pt x="2459" y="3393"/>
                  <a:pt x="2462" y="3393"/>
                  <a:pt x="2463" y="3393"/>
                </a:cubicBezTo>
                <a:close/>
                <a:moveTo>
                  <a:pt x="2387" y="989"/>
                </a:moveTo>
                <a:cubicBezTo>
                  <a:pt x="2440" y="989"/>
                  <a:pt x="2491" y="989"/>
                  <a:pt x="2541" y="993"/>
                </a:cubicBezTo>
                <a:cubicBezTo>
                  <a:pt x="2560" y="993"/>
                  <a:pt x="2582" y="997"/>
                  <a:pt x="2601" y="998"/>
                </a:cubicBezTo>
                <a:lnTo>
                  <a:pt x="2601" y="998"/>
                </a:lnTo>
                <a:cubicBezTo>
                  <a:pt x="2682" y="1018"/>
                  <a:pt x="2761" y="1029"/>
                  <a:pt x="2840" y="1057"/>
                </a:cubicBezTo>
                <a:cubicBezTo>
                  <a:pt x="2857" y="1061"/>
                  <a:pt x="2876" y="1069"/>
                  <a:pt x="2895" y="1076"/>
                </a:cubicBezTo>
                <a:cubicBezTo>
                  <a:pt x="2906" y="1079"/>
                  <a:pt x="2914" y="1081"/>
                  <a:pt x="2919" y="1082"/>
                </a:cubicBezTo>
                <a:lnTo>
                  <a:pt x="2919" y="1082"/>
                </a:lnTo>
                <a:cubicBezTo>
                  <a:pt x="2944" y="1096"/>
                  <a:pt x="2968" y="1113"/>
                  <a:pt x="2984" y="1122"/>
                </a:cubicBezTo>
                <a:cubicBezTo>
                  <a:pt x="3015" y="1139"/>
                  <a:pt x="3049" y="1160"/>
                  <a:pt x="3080" y="1181"/>
                </a:cubicBezTo>
                <a:cubicBezTo>
                  <a:pt x="3084" y="1184"/>
                  <a:pt x="3088" y="1186"/>
                  <a:pt x="3092" y="1189"/>
                </a:cubicBezTo>
                <a:lnTo>
                  <a:pt x="3092" y="1189"/>
                </a:lnTo>
                <a:cubicBezTo>
                  <a:pt x="3107" y="1217"/>
                  <a:pt x="3258" y="1347"/>
                  <a:pt x="3274" y="1366"/>
                </a:cubicBezTo>
                <a:cubicBezTo>
                  <a:pt x="3278" y="1370"/>
                  <a:pt x="3281" y="1374"/>
                  <a:pt x="3284" y="1378"/>
                </a:cubicBezTo>
                <a:lnTo>
                  <a:pt x="3284" y="1378"/>
                </a:lnTo>
                <a:cubicBezTo>
                  <a:pt x="3304" y="1410"/>
                  <a:pt x="3328" y="1440"/>
                  <a:pt x="3348" y="1474"/>
                </a:cubicBezTo>
                <a:cubicBezTo>
                  <a:pt x="3367" y="1503"/>
                  <a:pt x="3386" y="1535"/>
                  <a:pt x="3403" y="1569"/>
                </a:cubicBezTo>
                <a:cubicBezTo>
                  <a:pt x="3409" y="1579"/>
                  <a:pt x="3414" y="1591"/>
                  <a:pt x="3420" y="1604"/>
                </a:cubicBezTo>
                <a:lnTo>
                  <a:pt x="3420" y="1604"/>
                </a:lnTo>
                <a:cubicBezTo>
                  <a:pt x="3420" y="1602"/>
                  <a:pt x="3420" y="1600"/>
                  <a:pt x="3420" y="1598"/>
                </a:cubicBezTo>
                <a:lnTo>
                  <a:pt x="3420" y="1598"/>
                </a:lnTo>
                <a:cubicBezTo>
                  <a:pt x="3420" y="1600"/>
                  <a:pt x="3420" y="1602"/>
                  <a:pt x="3420" y="1604"/>
                </a:cubicBezTo>
                <a:lnTo>
                  <a:pt x="3420" y="1604"/>
                </a:lnTo>
                <a:cubicBezTo>
                  <a:pt x="3420" y="1604"/>
                  <a:pt x="3420" y="1604"/>
                  <a:pt x="3420" y="1604"/>
                </a:cubicBezTo>
                <a:lnTo>
                  <a:pt x="3420" y="1604"/>
                </a:lnTo>
                <a:cubicBezTo>
                  <a:pt x="3420" y="1621"/>
                  <a:pt x="3423" y="1634"/>
                  <a:pt x="3427" y="1644"/>
                </a:cubicBezTo>
                <a:lnTo>
                  <a:pt x="3427" y="1644"/>
                </a:lnTo>
                <a:cubicBezTo>
                  <a:pt x="3423" y="1630"/>
                  <a:pt x="3420" y="1616"/>
                  <a:pt x="3420" y="1604"/>
                </a:cubicBezTo>
                <a:lnTo>
                  <a:pt x="3420" y="1604"/>
                </a:lnTo>
                <a:cubicBezTo>
                  <a:pt x="3422" y="1608"/>
                  <a:pt x="3424" y="1613"/>
                  <a:pt x="3426" y="1617"/>
                </a:cubicBezTo>
                <a:cubicBezTo>
                  <a:pt x="3442" y="1646"/>
                  <a:pt x="3443" y="1659"/>
                  <a:pt x="3439" y="1659"/>
                </a:cubicBezTo>
                <a:cubicBezTo>
                  <a:pt x="3436" y="1659"/>
                  <a:pt x="3432" y="1654"/>
                  <a:pt x="3427" y="1644"/>
                </a:cubicBezTo>
                <a:lnTo>
                  <a:pt x="3427" y="1644"/>
                </a:lnTo>
                <a:cubicBezTo>
                  <a:pt x="3443" y="1697"/>
                  <a:pt x="3479" y="1760"/>
                  <a:pt x="3491" y="1802"/>
                </a:cubicBezTo>
                <a:cubicBezTo>
                  <a:pt x="3500" y="1838"/>
                  <a:pt x="3508" y="1874"/>
                  <a:pt x="3517" y="1910"/>
                </a:cubicBezTo>
                <a:cubicBezTo>
                  <a:pt x="3521" y="1933"/>
                  <a:pt x="3525" y="1954"/>
                  <a:pt x="3529" y="1977"/>
                </a:cubicBezTo>
                <a:cubicBezTo>
                  <a:pt x="3534" y="2005"/>
                  <a:pt x="3537" y="2015"/>
                  <a:pt x="3538" y="2015"/>
                </a:cubicBezTo>
                <a:cubicBezTo>
                  <a:pt x="3540" y="2015"/>
                  <a:pt x="3530" y="1942"/>
                  <a:pt x="3525" y="1939"/>
                </a:cubicBezTo>
                <a:lnTo>
                  <a:pt x="3525" y="1939"/>
                </a:lnTo>
                <a:cubicBezTo>
                  <a:pt x="3550" y="1954"/>
                  <a:pt x="3538" y="2142"/>
                  <a:pt x="3538" y="2173"/>
                </a:cubicBezTo>
                <a:cubicBezTo>
                  <a:pt x="3538" y="2215"/>
                  <a:pt x="3535" y="2257"/>
                  <a:pt x="3533" y="2297"/>
                </a:cubicBezTo>
                <a:cubicBezTo>
                  <a:pt x="3532" y="2312"/>
                  <a:pt x="3530" y="2326"/>
                  <a:pt x="3529" y="2339"/>
                </a:cubicBezTo>
                <a:lnTo>
                  <a:pt x="3529" y="2339"/>
                </a:lnTo>
                <a:cubicBezTo>
                  <a:pt x="3514" y="2409"/>
                  <a:pt x="3504" y="2477"/>
                  <a:pt x="3483" y="2546"/>
                </a:cubicBezTo>
                <a:cubicBezTo>
                  <a:pt x="3472" y="2582"/>
                  <a:pt x="3462" y="2618"/>
                  <a:pt x="3449" y="2651"/>
                </a:cubicBezTo>
                <a:cubicBezTo>
                  <a:pt x="3445" y="2663"/>
                  <a:pt x="3440" y="2676"/>
                  <a:pt x="3436" y="2688"/>
                </a:cubicBezTo>
                <a:lnTo>
                  <a:pt x="3436" y="2688"/>
                </a:lnTo>
                <a:cubicBezTo>
                  <a:pt x="3398" y="2751"/>
                  <a:pt x="3369" y="2818"/>
                  <a:pt x="3329" y="2881"/>
                </a:cubicBezTo>
                <a:cubicBezTo>
                  <a:pt x="3324" y="2889"/>
                  <a:pt x="3300" y="2922"/>
                  <a:pt x="3284" y="2945"/>
                </a:cubicBezTo>
                <a:lnTo>
                  <a:pt x="3284" y="2945"/>
                </a:lnTo>
                <a:cubicBezTo>
                  <a:pt x="3263" y="2968"/>
                  <a:pt x="3232" y="3005"/>
                  <a:pt x="3224" y="3014"/>
                </a:cubicBezTo>
                <a:cubicBezTo>
                  <a:pt x="3198" y="3041"/>
                  <a:pt x="3171" y="3069"/>
                  <a:pt x="3142" y="3094"/>
                </a:cubicBezTo>
                <a:cubicBezTo>
                  <a:pt x="3127" y="3106"/>
                  <a:pt x="3112" y="3119"/>
                  <a:pt x="3099" y="3132"/>
                </a:cubicBezTo>
                <a:cubicBezTo>
                  <a:pt x="3075" y="3154"/>
                  <a:pt x="3071" y="3163"/>
                  <a:pt x="3076" y="3163"/>
                </a:cubicBezTo>
                <a:cubicBezTo>
                  <a:pt x="3076" y="3163"/>
                  <a:pt x="3077" y="3163"/>
                  <a:pt x="3078" y="3162"/>
                </a:cubicBezTo>
                <a:lnTo>
                  <a:pt x="3078" y="3162"/>
                </a:lnTo>
                <a:cubicBezTo>
                  <a:pt x="3021" y="3203"/>
                  <a:pt x="2923" y="3245"/>
                  <a:pt x="2889" y="3262"/>
                </a:cubicBezTo>
                <a:cubicBezTo>
                  <a:pt x="2863" y="3275"/>
                  <a:pt x="2803" y="3296"/>
                  <a:pt x="2805" y="3296"/>
                </a:cubicBezTo>
                <a:cubicBezTo>
                  <a:pt x="2806" y="3296"/>
                  <a:pt x="2822" y="3291"/>
                  <a:pt x="2866" y="3277"/>
                </a:cubicBezTo>
                <a:lnTo>
                  <a:pt x="2866" y="3277"/>
                </a:lnTo>
                <a:cubicBezTo>
                  <a:pt x="2823" y="3292"/>
                  <a:pt x="2783" y="3309"/>
                  <a:pt x="2741" y="3323"/>
                </a:cubicBezTo>
                <a:cubicBezTo>
                  <a:pt x="2642" y="3355"/>
                  <a:pt x="2541" y="3376"/>
                  <a:pt x="2438" y="3395"/>
                </a:cubicBezTo>
                <a:cubicBezTo>
                  <a:pt x="2437" y="3395"/>
                  <a:pt x="2437" y="3395"/>
                  <a:pt x="2437" y="3395"/>
                </a:cubicBezTo>
                <a:lnTo>
                  <a:pt x="2437" y="3395"/>
                </a:lnTo>
                <a:cubicBezTo>
                  <a:pt x="2416" y="3397"/>
                  <a:pt x="2395" y="3400"/>
                  <a:pt x="2375" y="3401"/>
                </a:cubicBezTo>
                <a:cubicBezTo>
                  <a:pt x="2330" y="3403"/>
                  <a:pt x="2284" y="3406"/>
                  <a:pt x="2240" y="3406"/>
                </a:cubicBezTo>
                <a:cubicBezTo>
                  <a:pt x="2226" y="3406"/>
                  <a:pt x="2211" y="3406"/>
                  <a:pt x="2197" y="3406"/>
                </a:cubicBezTo>
                <a:cubicBezTo>
                  <a:pt x="2163" y="3406"/>
                  <a:pt x="2129" y="3405"/>
                  <a:pt x="2094" y="3403"/>
                </a:cubicBezTo>
                <a:cubicBezTo>
                  <a:pt x="2081" y="3402"/>
                  <a:pt x="2067" y="3400"/>
                  <a:pt x="2054" y="3398"/>
                </a:cubicBezTo>
                <a:lnTo>
                  <a:pt x="2054" y="3398"/>
                </a:lnTo>
                <a:cubicBezTo>
                  <a:pt x="1975" y="3376"/>
                  <a:pt x="1893" y="3365"/>
                  <a:pt x="1814" y="3340"/>
                </a:cubicBezTo>
                <a:cubicBezTo>
                  <a:pt x="1797" y="3334"/>
                  <a:pt x="1778" y="3326"/>
                  <a:pt x="1762" y="3321"/>
                </a:cubicBezTo>
                <a:cubicBezTo>
                  <a:pt x="1752" y="3318"/>
                  <a:pt x="1745" y="3316"/>
                  <a:pt x="1740" y="3315"/>
                </a:cubicBezTo>
                <a:lnTo>
                  <a:pt x="1740" y="3315"/>
                </a:lnTo>
                <a:cubicBezTo>
                  <a:pt x="1716" y="3301"/>
                  <a:pt x="1691" y="3283"/>
                  <a:pt x="1679" y="3277"/>
                </a:cubicBezTo>
                <a:cubicBezTo>
                  <a:pt x="1648" y="3258"/>
                  <a:pt x="1616" y="3241"/>
                  <a:pt x="1587" y="3220"/>
                </a:cubicBezTo>
                <a:cubicBezTo>
                  <a:pt x="1572" y="3210"/>
                  <a:pt x="1557" y="3199"/>
                  <a:pt x="1543" y="3191"/>
                </a:cubicBezTo>
                <a:cubicBezTo>
                  <a:pt x="1525" y="3180"/>
                  <a:pt x="1519" y="3175"/>
                  <a:pt x="1519" y="3175"/>
                </a:cubicBezTo>
                <a:lnTo>
                  <a:pt x="1519" y="3175"/>
                </a:lnTo>
                <a:cubicBezTo>
                  <a:pt x="1518" y="3175"/>
                  <a:pt x="1582" y="3218"/>
                  <a:pt x="1580" y="3218"/>
                </a:cubicBezTo>
                <a:cubicBezTo>
                  <a:pt x="1580" y="3218"/>
                  <a:pt x="1579" y="3218"/>
                  <a:pt x="1578" y="3218"/>
                </a:cubicBezTo>
                <a:cubicBezTo>
                  <a:pt x="1542" y="3218"/>
                  <a:pt x="1420" y="3070"/>
                  <a:pt x="1399" y="3045"/>
                </a:cubicBezTo>
                <a:cubicBezTo>
                  <a:pt x="1384" y="3030"/>
                  <a:pt x="1353" y="2977"/>
                  <a:pt x="1351" y="2977"/>
                </a:cubicBezTo>
                <a:lnTo>
                  <a:pt x="1351" y="2977"/>
                </a:lnTo>
                <a:cubicBezTo>
                  <a:pt x="1350" y="2977"/>
                  <a:pt x="1354" y="2985"/>
                  <a:pt x="1363" y="3005"/>
                </a:cubicBezTo>
                <a:cubicBezTo>
                  <a:pt x="1372" y="3025"/>
                  <a:pt x="1375" y="3032"/>
                  <a:pt x="1374" y="3032"/>
                </a:cubicBezTo>
                <a:cubicBezTo>
                  <a:pt x="1372" y="3032"/>
                  <a:pt x="1335" y="2962"/>
                  <a:pt x="1326" y="2946"/>
                </a:cubicBezTo>
                <a:cubicBezTo>
                  <a:pt x="1285" y="2881"/>
                  <a:pt x="1252" y="2814"/>
                  <a:pt x="1215" y="2746"/>
                </a:cubicBezTo>
                <a:lnTo>
                  <a:pt x="1215" y="2746"/>
                </a:lnTo>
                <a:cubicBezTo>
                  <a:pt x="1214" y="2743"/>
                  <a:pt x="1213" y="2740"/>
                  <a:pt x="1212" y="2736"/>
                </a:cubicBezTo>
                <a:cubicBezTo>
                  <a:pt x="1199" y="2702"/>
                  <a:pt x="1187" y="2668"/>
                  <a:pt x="1176" y="2635"/>
                </a:cubicBezTo>
                <a:cubicBezTo>
                  <a:pt x="1153" y="2559"/>
                  <a:pt x="1132" y="2481"/>
                  <a:pt x="1119" y="2403"/>
                </a:cubicBezTo>
                <a:cubicBezTo>
                  <a:pt x="1119" y="2401"/>
                  <a:pt x="1118" y="2399"/>
                  <a:pt x="1118" y="2397"/>
                </a:cubicBezTo>
                <a:lnTo>
                  <a:pt x="1118" y="2397"/>
                </a:lnTo>
                <a:cubicBezTo>
                  <a:pt x="1122" y="2365"/>
                  <a:pt x="1108" y="2315"/>
                  <a:pt x="1106" y="2283"/>
                </a:cubicBezTo>
                <a:cubicBezTo>
                  <a:pt x="1102" y="2203"/>
                  <a:pt x="1102" y="2123"/>
                  <a:pt x="1106" y="2043"/>
                </a:cubicBezTo>
                <a:cubicBezTo>
                  <a:pt x="1107" y="2033"/>
                  <a:pt x="1110" y="2004"/>
                  <a:pt x="1113" y="1978"/>
                </a:cubicBezTo>
                <a:lnTo>
                  <a:pt x="1113" y="1978"/>
                </a:lnTo>
                <a:cubicBezTo>
                  <a:pt x="1117" y="1953"/>
                  <a:pt x="1123" y="1911"/>
                  <a:pt x="1125" y="1899"/>
                </a:cubicBezTo>
                <a:cubicBezTo>
                  <a:pt x="1144" y="1813"/>
                  <a:pt x="1170" y="1731"/>
                  <a:pt x="1197" y="1647"/>
                </a:cubicBezTo>
                <a:cubicBezTo>
                  <a:pt x="1199" y="1642"/>
                  <a:pt x="1200" y="1637"/>
                  <a:pt x="1201" y="1634"/>
                </a:cubicBezTo>
                <a:lnTo>
                  <a:pt x="1201" y="1634"/>
                </a:lnTo>
                <a:cubicBezTo>
                  <a:pt x="1203" y="1630"/>
                  <a:pt x="1205" y="1626"/>
                  <a:pt x="1208" y="1621"/>
                </a:cubicBezTo>
                <a:cubicBezTo>
                  <a:pt x="1227" y="1583"/>
                  <a:pt x="1246" y="1543"/>
                  <a:pt x="1269" y="1507"/>
                </a:cubicBezTo>
                <a:cubicBezTo>
                  <a:pt x="1290" y="1470"/>
                  <a:pt x="1313" y="1434"/>
                  <a:pt x="1338" y="1398"/>
                </a:cubicBezTo>
                <a:cubicBezTo>
                  <a:pt x="1341" y="1394"/>
                  <a:pt x="1344" y="1390"/>
                  <a:pt x="1346" y="1386"/>
                </a:cubicBezTo>
                <a:lnTo>
                  <a:pt x="1346" y="1386"/>
                </a:lnTo>
                <a:cubicBezTo>
                  <a:pt x="1346" y="1386"/>
                  <a:pt x="1346" y="1386"/>
                  <a:pt x="1347" y="1385"/>
                </a:cubicBezTo>
                <a:cubicBezTo>
                  <a:pt x="1399" y="1329"/>
                  <a:pt x="1454" y="1275"/>
                  <a:pt x="1511" y="1223"/>
                </a:cubicBezTo>
                <a:lnTo>
                  <a:pt x="1511" y="1223"/>
                </a:lnTo>
                <a:cubicBezTo>
                  <a:pt x="1524" y="1213"/>
                  <a:pt x="1537" y="1203"/>
                  <a:pt x="1551" y="1194"/>
                </a:cubicBezTo>
                <a:cubicBezTo>
                  <a:pt x="1589" y="1170"/>
                  <a:pt x="1627" y="1147"/>
                  <a:pt x="1667" y="1126"/>
                </a:cubicBezTo>
                <a:cubicBezTo>
                  <a:pt x="1682" y="1119"/>
                  <a:pt x="1697" y="1111"/>
                  <a:pt x="1712" y="1103"/>
                </a:cubicBezTo>
                <a:lnTo>
                  <a:pt x="1712" y="1103"/>
                </a:lnTo>
                <a:cubicBezTo>
                  <a:pt x="1755" y="1090"/>
                  <a:pt x="1797" y="1075"/>
                  <a:pt x="1840" y="1063"/>
                </a:cubicBezTo>
                <a:cubicBezTo>
                  <a:pt x="1884" y="1050"/>
                  <a:pt x="1928" y="1042"/>
                  <a:pt x="1970" y="1031"/>
                </a:cubicBezTo>
                <a:cubicBezTo>
                  <a:pt x="1976" y="1030"/>
                  <a:pt x="1983" y="1028"/>
                  <a:pt x="1990" y="1026"/>
                </a:cubicBezTo>
                <a:lnTo>
                  <a:pt x="1990" y="1026"/>
                </a:lnTo>
                <a:cubicBezTo>
                  <a:pt x="2008" y="1025"/>
                  <a:pt x="2026" y="1024"/>
                  <a:pt x="2042" y="1023"/>
                </a:cubicBezTo>
                <a:cubicBezTo>
                  <a:pt x="2063" y="1021"/>
                  <a:pt x="2083" y="1018"/>
                  <a:pt x="2104" y="1015"/>
                </a:cubicBezTo>
                <a:lnTo>
                  <a:pt x="2104" y="1015"/>
                </a:lnTo>
                <a:cubicBezTo>
                  <a:pt x="2127" y="1013"/>
                  <a:pt x="2151" y="1010"/>
                  <a:pt x="2175" y="1006"/>
                </a:cubicBezTo>
                <a:cubicBezTo>
                  <a:pt x="2200" y="1002"/>
                  <a:pt x="2223" y="998"/>
                  <a:pt x="2248" y="996"/>
                </a:cubicBezTo>
                <a:lnTo>
                  <a:pt x="2248" y="996"/>
                </a:lnTo>
                <a:cubicBezTo>
                  <a:pt x="2202" y="1002"/>
                  <a:pt x="2186" y="1004"/>
                  <a:pt x="2186" y="1004"/>
                </a:cubicBezTo>
                <a:cubicBezTo>
                  <a:pt x="2187" y="1004"/>
                  <a:pt x="2227" y="999"/>
                  <a:pt x="2246" y="998"/>
                </a:cubicBezTo>
                <a:cubicBezTo>
                  <a:pt x="2293" y="996"/>
                  <a:pt x="2341" y="991"/>
                  <a:pt x="2387" y="989"/>
                </a:cubicBezTo>
                <a:close/>
                <a:moveTo>
                  <a:pt x="2431" y="0"/>
                </a:moveTo>
                <a:cubicBezTo>
                  <a:pt x="2283" y="0"/>
                  <a:pt x="2134" y="12"/>
                  <a:pt x="1987" y="33"/>
                </a:cubicBezTo>
                <a:lnTo>
                  <a:pt x="1987" y="33"/>
                </a:lnTo>
                <a:cubicBezTo>
                  <a:pt x="1519" y="79"/>
                  <a:pt x="1082" y="246"/>
                  <a:pt x="738" y="578"/>
                </a:cubicBezTo>
                <a:cubicBezTo>
                  <a:pt x="443" y="863"/>
                  <a:pt x="236" y="1259"/>
                  <a:pt x="158" y="1661"/>
                </a:cubicBezTo>
                <a:cubicBezTo>
                  <a:pt x="0" y="2477"/>
                  <a:pt x="228" y="3403"/>
                  <a:pt x="896" y="3941"/>
                </a:cubicBezTo>
                <a:cubicBezTo>
                  <a:pt x="1283" y="4251"/>
                  <a:pt x="1777" y="4404"/>
                  <a:pt x="2272" y="4404"/>
                </a:cubicBezTo>
                <a:cubicBezTo>
                  <a:pt x="2762" y="4404"/>
                  <a:pt x="3253" y="4255"/>
                  <a:pt x="3645" y="3962"/>
                </a:cubicBezTo>
                <a:cubicBezTo>
                  <a:pt x="4395" y="3401"/>
                  <a:pt x="4700" y="2409"/>
                  <a:pt x="4443" y="1512"/>
                </a:cubicBezTo>
                <a:cubicBezTo>
                  <a:pt x="4302" y="1025"/>
                  <a:pt x="4003" y="604"/>
                  <a:pt x="3582" y="321"/>
                </a:cubicBezTo>
                <a:cubicBezTo>
                  <a:pt x="3236" y="89"/>
                  <a:pt x="2836" y="0"/>
                  <a:pt x="2431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61EE056-0F9B-491D-9F11-9323FD7967E5}"/>
              </a:ext>
            </a:extLst>
          </p:cNvPr>
          <p:cNvSpPr/>
          <p:nvPr/>
        </p:nvSpPr>
        <p:spPr>
          <a:xfrm>
            <a:off x="3452099" y="657523"/>
            <a:ext cx="18437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/>
              <a:t>Festival de lectura </a:t>
            </a:r>
            <a:endParaRPr lang="es-CO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13EB030-634D-479C-8973-A55025BA3852}"/>
              </a:ext>
            </a:extLst>
          </p:cNvPr>
          <p:cNvSpPr txBox="1"/>
          <p:nvPr/>
        </p:nvSpPr>
        <p:spPr>
          <a:xfrm>
            <a:off x="1128918" y="925933"/>
            <a:ext cx="7295754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/>
              <a:t>Activador cognitivo: Tiempo 5 minutos</a:t>
            </a:r>
            <a:r>
              <a:rPr lang="es-ES" sz="1100" dirty="0"/>
              <a:t> </a:t>
            </a:r>
          </a:p>
          <a:p>
            <a:r>
              <a:rPr lang="es-ES" sz="1100" dirty="0"/>
              <a:t>Se da inicio con anticipaciones y compartiendo lo traído por los niños. Pregunta motivadora: </a:t>
            </a:r>
          </a:p>
          <a:p>
            <a:r>
              <a:rPr lang="es-ES" sz="1100" dirty="0"/>
              <a:t>Breve mención: “Hoy tendremos nuestro </a:t>
            </a:r>
            <a:r>
              <a:rPr lang="es-ES" sz="1100" i="1" dirty="0"/>
              <a:t>festival lector</a:t>
            </a:r>
            <a:r>
              <a:rPr lang="es-ES" sz="1100" dirty="0"/>
              <a:t> donde compartiremos lo que hemos leído y escucharemos a nuestros amigos”. </a:t>
            </a:r>
          </a:p>
          <a:p>
            <a:r>
              <a:rPr lang="es-ES" sz="1100" b="1" dirty="0"/>
              <a:t>Desarrollo: Tiempo 30 minutos</a:t>
            </a:r>
            <a:r>
              <a:rPr lang="es-ES" sz="1100" dirty="0"/>
              <a:t> </a:t>
            </a:r>
          </a:p>
          <a:p>
            <a:r>
              <a:rPr lang="es-ES" sz="1100" dirty="0"/>
              <a:t>Los niños sentados en sus cojines, en puestos o tapetes, ya que serán momentos de escucha y participación. Los anfitriones de la semana, cada niño mostrará su libro (puede ser con apoyo de la docente si alguno no puede expresarse solo). </a:t>
            </a:r>
          </a:p>
          <a:p>
            <a:r>
              <a:rPr lang="es-ES" sz="1100" b="1" dirty="0"/>
              <a:t>Orientación de la atención: los niños participantes, d</a:t>
            </a:r>
            <a:r>
              <a:rPr lang="es-ES" sz="1100" dirty="0"/>
              <a:t>irán de qué trata, qué parte le gustó más, y mostrará una imagen que le pareció interesante. El título del libro. Un resumen muy corto (tema principal). Una imagen que quiera mostrar. Qué fue lo que más le gustó. </a:t>
            </a:r>
          </a:p>
          <a:p>
            <a:r>
              <a:rPr lang="es-ES" sz="1100" dirty="0">
                <a:hlinkClick r:id="rId3"/>
              </a:rPr>
              <a:t>FICHA DE LECTURA - FESTIVAL.docx</a:t>
            </a:r>
            <a:r>
              <a:rPr lang="es-ES" sz="1100" dirty="0"/>
              <a:t> </a:t>
            </a:r>
          </a:p>
          <a:p>
            <a:r>
              <a:rPr lang="es-ES" sz="1100" b="1" dirty="0"/>
              <a:t>Procesamiento de la información: </a:t>
            </a:r>
            <a:r>
              <a:rPr lang="es-ES" sz="1100" dirty="0"/>
              <a:t>Luego haremos un conversatorio entre todos y al final compartiremos nuevamente algún comestible, o dulce, para motivar y que sea un espacio distinto de clase.  </a:t>
            </a:r>
          </a:p>
          <a:p>
            <a:r>
              <a:rPr lang="es-ES" sz="1100" dirty="0"/>
              <a:t>Se promueve el respeto por la palabra y la atención a los compañeros. Se indaga con preguntas cómo: </a:t>
            </a:r>
          </a:p>
          <a:p>
            <a:r>
              <a:rPr lang="es-ES" sz="1100" dirty="0"/>
              <a:t>¿Qué libro les dio curiosidad? </a:t>
            </a:r>
          </a:p>
          <a:p>
            <a:r>
              <a:rPr lang="es-ES" sz="1100" dirty="0"/>
              <a:t>¿Quién leyó sobre animales? ¿Y sobre aventuras? </a:t>
            </a:r>
          </a:p>
          <a:p>
            <a:r>
              <a:rPr lang="es-ES" sz="1100" dirty="0"/>
              <a:t>¿Qué personaje les gustaría conocer? </a:t>
            </a:r>
          </a:p>
          <a:p>
            <a:r>
              <a:rPr lang="es-ES" sz="1100" b="1" dirty="0"/>
              <a:t>Cierre: 5 minutos (reflexión)</a:t>
            </a:r>
            <a:r>
              <a:rPr lang="es-ES" sz="1100" dirty="0"/>
              <a:t> </a:t>
            </a:r>
          </a:p>
          <a:p>
            <a:r>
              <a:rPr lang="es-ES" sz="1100" dirty="0"/>
              <a:t>Se felicita a todos por su participación. </a:t>
            </a:r>
          </a:p>
          <a:p>
            <a:r>
              <a:rPr lang="es-ES" sz="1100" dirty="0"/>
              <a:t>Se realiza el “compartir” (puede ser un refrigerio o gesto simbólico como una galleta, un dulce o abrazo literario). </a:t>
            </a:r>
          </a:p>
          <a:p>
            <a:r>
              <a:rPr lang="es-ES" sz="1100" dirty="0"/>
              <a:t>Reflexión final: </a:t>
            </a:r>
          </a:p>
          <a:p>
            <a:r>
              <a:rPr lang="es-ES" sz="1100" b="1" dirty="0"/>
              <a:t>“</a:t>
            </a:r>
            <a:r>
              <a:rPr lang="es-ES" sz="1100" dirty="0"/>
              <a:t>¿Cómo se sintieron al compartir sus lecturas? ¿Qué aprendimos hoy sobre escuchar y contar historias?”  </a:t>
            </a:r>
          </a:p>
          <a:p>
            <a:pPr marL="0" indent="0">
              <a:buNone/>
            </a:pPr>
            <a:r>
              <a:rPr lang="es-ES" sz="1100" dirty="0"/>
              <a:t> 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44266033"/>
      </p:ext>
    </p:extLst>
  </p:cSld>
  <p:clrMapOvr>
    <a:masterClrMapping/>
  </p:clrMapOvr>
</p:sld>
</file>

<file path=ppt/theme/theme1.xml><?xml version="1.0" encoding="utf-8"?>
<a:theme xmlns:a="http://schemas.openxmlformats.org/drawingml/2006/main" name="Pasos para estudiar un texto by Slidesgo">
  <a:themeElements>
    <a:clrScheme name="Simple Light">
      <a:dk1>
        <a:srgbClr val="222828"/>
      </a:dk1>
      <a:lt1>
        <a:srgbClr val="71C9B9"/>
      </a:lt1>
      <a:dk2>
        <a:srgbClr val="68B3A5"/>
      </a:dk2>
      <a:lt2>
        <a:srgbClr val="005051"/>
      </a:lt2>
      <a:accent1>
        <a:srgbClr val="FCC94C"/>
      </a:accent1>
      <a:accent2>
        <a:srgbClr val="FBFEE9"/>
      </a:accent2>
      <a:accent3>
        <a:srgbClr val="F1E4D1"/>
      </a:accent3>
      <a:accent4>
        <a:srgbClr val="E4DEC8"/>
      </a:accent4>
      <a:accent5>
        <a:srgbClr val="FFFFFF"/>
      </a:accent5>
      <a:accent6>
        <a:srgbClr val="C7404E"/>
      </a:accent6>
      <a:hlink>
        <a:srgbClr val="22282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58</Words>
  <Application>Microsoft Office PowerPoint</Application>
  <PresentationFormat>Presentación en pantalla (16:9)</PresentationFormat>
  <Paragraphs>70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Century Gothic</vt:lpstr>
      <vt:lpstr>Gantari</vt:lpstr>
      <vt:lpstr>Roboto</vt:lpstr>
      <vt:lpstr>Gantari ExtraBold</vt:lpstr>
      <vt:lpstr>Pasos para estudiar un texto by Slidesgo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6</cp:revision>
  <dcterms:modified xsi:type="dcterms:W3CDTF">2025-05-12T16:28:00Z</dcterms:modified>
</cp:coreProperties>
</file>