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Poppi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136444f9257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136444f9257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3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31" name="Google Shape;131;p13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13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714100" y="1937465"/>
            <a:ext cx="2437200" cy="42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subTitle" idx="2"/>
          </p:nvPr>
        </p:nvSpPr>
        <p:spPr>
          <a:xfrm>
            <a:off x="8728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3" hasCustomPrompt="1"/>
          </p:nvPr>
        </p:nvSpPr>
        <p:spPr>
          <a:xfrm>
            <a:off x="15566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4"/>
          </p:nvPr>
        </p:nvSpPr>
        <p:spPr>
          <a:xfrm>
            <a:off x="33534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subTitle" idx="5"/>
          </p:nvPr>
        </p:nvSpPr>
        <p:spPr>
          <a:xfrm>
            <a:off x="35121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6" hasCustomPrompt="1"/>
          </p:nvPr>
        </p:nvSpPr>
        <p:spPr>
          <a:xfrm>
            <a:off x="41959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1" name="Google Shape;141;p13"/>
          <p:cNvSpPr txBox="1">
            <a:spLocks noGrp="1"/>
          </p:cNvSpPr>
          <p:nvPr>
            <p:ph type="subTitle" idx="7"/>
          </p:nvPr>
        </p:nvSpPr>
        <p:spPr>
          <a:xfrm>
            <a:off x="59927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subTitle" idx="8"/>
          </p:nvPr>
        </p:nvSpPr>
        <p:spPr>
          <a:xfrm>
            <a:off x="61514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3"/>
          <p:cNvSpPr txBox="1">
            <a:spLocks noGrp="1"/>
          </p:cNvSpPr>
          <p:nvPr>
            <p:ph type="title" idx="9" hasCustomPrompt="1"/>
          </p:nvPr>
        </p:nvSpPr>
        <p:spPr>
          <a:xfrm>
            <a:off x="68352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4" name="Google Shape;144;p13"/>
          <p:cNvSpPr txBox="1">
            <a:spLocks noGrp="1"/>
          </p:cNvSpPr>
          <p:nvPr>
            <p:ph type="subTitle" idx="13"/>
          </p:nvPr>
        </p:nvSpPr>
        <p:spPr>
          <a:xfrm>
            <a:off x="7141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5" name="Google Shape;145;p13"/>
          <p:cNvSpPr txBox="1">
            <a:spLocks noGrp="1"/>
          </p:cNvSpPr>
          <p:nvPr>
            <p:ph type="subTitle" idx="14"/>
          </p:nvPr>
        </p:nvSpPr>
        <p:spPr>
          <a:xfrm>
            <a:off x="8728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3"/>
          <p:cNvSpPr txBox="1">
            <a:spLocks noGrp="1"/>
          </p:cNvSpPr>
          <p:nvPr>
            <p:ph type="title" idx="15" hasCustomPrompt="1"/>
          </p:nvPr>
        </p:nvSpPr>
        <p:spPr>
          <a:xfrm>
            <a:off x="15566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7" name="Google Shape;147;p13"/>
          <p:cNvSpPr txBox="1">
            <a:spLocks noGrp="1"/>
          </p:cNvSpPr>
          <p:nvPr>
            <p:ph type="subTitle" idx="16"/>
          </p:nvPr>
        </p:nvSpPr>
        <p:spPr>
          <a:xfrm>
            <a:off x="33534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8" name="Google Shape;148;p13"/>
          <p:cNvSpPr txBox="1">
            <a:spLocks noGrp="1"/>
          </p:cNvSpPr>
          <p:nvPr>
            <p:ph type="subTitle" idx="17"/>
          </p:nvPr>
        </p:nvSpPr>
        <p:spPr>
          <a:xfrm>
            <a:off x="35121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title" idx="18" hasCustomPrompt="1"/>
          </p:nvPr>
        </p:nvSpPr>
        <p:spPr>
          <a:xfrm>
            <a:off x="41959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0" name="Google Shape;150;p13"/>
          <p:cNvSpPr txBox="1">
            <a:spLocks noGrp="1"/>
          </p:cNvSpPr>
          <p:nvPr>
            <p:ph type="subTitle" idx="19"/>
          </p:nvPr>
        </p:nvSpPr>
        <p:spPr>
          <a:xfrm>
            <a:off x="59927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1" name="Google Shape;151;p13"/>
          <p:cNvSpPr txBox="1">
            <a:spLocks noGrp="1"/>
          </p:cNvSpPr>
          <p:nvPr>
            <p:ph type="subTitle" idx="20"/>
          </p:nvPr>
        </p:nvSpPr>
        <p:spPr>
          <a:xfrm>
            <a:off x="61514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3"/>
          <p:cNvSpPr txBox="1">
            <a:spLocks noGrp="1"/>
          </p:cNvSpPr>
          <p:nvPr>
            <p:ph type="title" idx="21" hasCustomPrompt="1"/>
          </p:nvPr>
        </p:nvSpPr>
        <p:spPr>
          <a:xfrm>
            <a:off x="68352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3" name="Google Shape;153;p13"/>
          <p:cNvSpPr/>
          <p:nvPr/>
        </p:nvSpPr>
        <p:spPr>
          <a:xfrm>
            <a:off x="8479675" y="43953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203381" y="417689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3"/>
          <p:cNvSpPr/>
          <p:nvPr/>
        </p:nvSpPr>
        <p:spPr>
          <a:xfrm>
            <a:off x="247175" y="229942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3"/>
          <p:cNvSpPr/>
          <p:nvPr/>
        </p:nvSpPr>
        <p:spPr>
          <a:xfrm>
            <a:off x="627275" y="47032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79" r:id="rId5"/>
    <p:sldLayoutId id="214748368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mUAKrLZiWU?si=CynQ6rbRioD3V_d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hermanosmaristas-my.sharepoint.com/:w:/g/personal/dsarmiento_fmsnor_org/EfYqrCCsQbVEjFJfGuNTilUBNqIzlUezQ2SO8TGi5s2tfQ?e=SWZZBe" TargetMode="External"/><Relationship Id="rId4" Type="http://schemas.openxmlformats.org/officeDocument/2006/relationships/hyperlink" Target="https://hermanosmaristas-my.sharepoint.com/:w:/g/personal/dsarmiento_fmsnor_org/EVe-CcECnshBktnRpf4WzR8BUkH6lBX7sQWh-A_GAii45g?e=EXAVd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49A488AA-964B-4E6F-91E8-F318F79C586A}"/>
              </a:ext>
            </a:extLst>
          </p:cNvPr>
          <p:cNvSpPr/>
          <p:nvPr/>
        </p:nvSpPr>
        <p:spPr>
          <a:xfrm>
            <a:off x="1230756" y="194710"/>
            <a:ext cx="66231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5 MAYO 12 - 16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4982BF47-989A-4F7E-B124-B61FA6F767DB}"/>
              </a:ext>
            </a:extLst>
          </p:cNvPr>
          <p:cNvSpPr txBox="1"/>
          <p:nvPr/>
        </p:nvSpPr>
        <p:spPr>
          <a:xfrm>
            <a:off x="0" y="-392117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3600" dirty="0">
                <a:latin typeface="Century Gothic" panose="020B0502020202020204" pitchFamily="34" charset="0"/>
              </a:rPr>
              <a:t>Profundizo y refuerzo las funciones, derechos y deberes que cumplo en mi familia a través de preguntas generadoras y experiencias significativas para continuar fortaleciendo habilidades sociales y emocionales.</a:t>
            </a:r>
          </a:p>
          <a:p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" name="Google Shape;696;p40"/>
          <p:cNvGrpSpPr/>
          <p:nvPr/>
        </p:nvGrpSpPr>
        <p:grpSpPr>
          <a:xfrm>
            <a:off x="8049900" y="297292"/>
            <a:ext cx="716100" cy="625500"/>
            <a:chOff x="8049900" y="297292"/>
            <a:chExt cx="716100" cy="625500"/>
          </a:xfrm>
        </p:grpSpPr>
        <p:sp>
          <p:nvSpPr>
            <p:cNvPr id="697" name="Google Shape;697;p40"/>
            <p:cNvSpPr/>
            <p:nvPr/>
          </p:nvSpPr>
          <p:spPr>
            <a:xfrm>
              <a:off x="8049900" y="542692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0"/>
            <p:cNvSpPr/>
            <p:nvPr/>
          </p:nvSpPr>
          <p:spPr>
            <a:xfrm>
              <a:off x="8520600" y="29729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5" name="Google Shape;705;p40"/>
          <p:cNvSpPr/>
          <p:nvPr/>
        </p:nvSpPr>
        <p:spPr>
          <a:xfrm>
            <a:off x="5768950" y="11964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3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40"/>
          <p:cNvSpPr/>
          <p:nvPr/>
        </p:nvSpPr>
        <p:spPr>
          <a:xfrm>
            <a:off x="3129650" y="31108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40"/>
          <p:cNvSpPr/>
          <p:nvPr/>
        </p:nvSpPr>
        <p:spPr>
          <a:xfrm>
            <a:off x="5768950" y="35200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7FC4472-A3F4-449B-8C51-C0F210C35A63}"/>
              </a:ext>
            </a:extLst>
          </p:cNvPr>
          <p:cNvSpPr/>
          <p:nvPr/>
        </p:nvSpPr>
        <p:spPr>
          <a:xfrm>
            <a:off x="0" y="0"/>
            <a:ext cx="9144000" cy="494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200" b="1" dirty="0">
                <a:latin typeface="Century Gothic" panose="020B0502020202020204" pitchFamily="34" charset="0"/>
              </a:rPr>
              <a:t>ACTIVADOR COGNITIVO:</a:t>
            </a:r>
            <a:r>
              <a:rPr lang="en-US" sz="1200" dirty="0">
                <a:latin typeface="Century Gothic" panose="020B0502020202020204" pitchFamily="34" charset="0"/>
              </a:rPr>
              <a:t> 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419" sz="1200" dirty="0">
                <a:latin typeface="Century Gothic" panose="020B0502020202020204" pitchFamily="34" charset="0"/>
              </a:rPr>
              <a:t>La docente invita a los estudiantes a escuchar y observar el video: Deberes y derechos de la familia </a:t>
            </a:r>
            <a:r>
              <a:rPr lang="es-CO" sz="1200" u="sng" dirty="0">
                <a:latin typeface="Century Gothic" panose="020B0502020202020204" pitchFamily="34" charset="0"/>
                <a:hlinkClick r:id="rId3"/>
              </a:rPr>
              <a:t>https://youtu.be/mmUAKrLZiWU?si=CynQ6rbRioD3V_di</a:t>
            </a:r>
            <a:r>
              <a:rPr lang="es-CO" sz="1200" dirty="0">
                <a:latin typeface="Century Gothic" panose="020B0502020202020204" pitchFamily="34" charset="0"/>
              </a:rPr>
              <a:t> </a:t>
            </a:r>
            <a:r>
              <a:rPr lang="es-419" sz="1200" dirty="0">
                <a:latin typeface="Century Gothic" panose="020B0502020202020204" pitchFamily="34" charset="0"/>
              </a:rPr>
              <a:t>  para luego compartir de forma ordenada lo que  más les llamó la atención de lo observado.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Retroalimentación: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La docente realiza la retroalimentación sobre las ideas compartidas en el video: Deberes y derechos de la familia sobre la importancia que tiene cumplir cada uno de los miembros para poder tener un ambiente fraterno de solidaridad, amor y respeto.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Orientación de la atención: 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Por medio de la técnica cooperativa uno para todos.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1. La docente planteará la pregunta: ¿Cuáles son tus deberes y derechos en tu familia?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2. Cada estudiante dedica unos minutos para pensar en la repuesta a la pregunta formulada.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3. Ponen en común sus ideas con su “pareja de hombro” dentro del equipo-base.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4. Luego, las parejas contrastan sus respuestas dentro del equipo-base, buscando una única respuesta a las preguntas formulas.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Procesamiento de la información: 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Luego se desarrollará la guía de trabajo propuesta de forma cooperativa contando con el apoyo del equipo donde deben de dibujar y colorear los integrantes de su familia, además, dibujar y escribir un deber y un derecho que tiene dentro de su familia. </a:t>
            </a:r>
            <a:r>
              <a:rPr lang="es-CO" sz="1200" u="sng" dirty="0">
                <a:hlinkClick r:id="rId4"/>
              </a:rPr>
              <a:t>ETHICS WORK GUIDE WEEK 5.docx</a:t>
            </a:r>
            <a:endParaRPr lang="es-CO" sz="12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s-ES" sz="1200" b="1" dirty="0">
                <a:latin typeface="Century Gothic" panose="020B0502020202020204" pitchFamily="34" charset="0"/>
              </a:rPr>
              <a:t>LISTADE CHEQUEO:</a:t>
            </a:r>
            <a:r>
              <a:rPr lang="es-ES" sz="1200" dirty="0">
                <a:latin typeface="Century Gothic" panose="020B0502020202020204" pitchFamily="34" charset="0"/>
              </a:rPr>
              <a:t> se hará autoevaluación del ser por medio de una lista de chequeo integrada de forma física. </a:t>
            </a:r>
            <a:r>
              <a:rPr lang="es-CO" sz="1200" u="sng" dirty="0">
                <a:hlinkClick r:id="rId5"/>
              </a:rPr>
              <a:t>CHECKLIST.docx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CIERRE: 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Evaluación: 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Los estudiantes realizarán la rúbrica al trabajo cooperativo que se encuentra dentro de la guía integrada.</a:t>
            </a:r>
            <a:endParaRPr lang="es-ES" sz="1200" dirty="0">
              <a:solidFill>
                <a:srgbClr val="333333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365</Words>
  <Application>Microsoft Office PowerPoint</Application>
  <PresentationFormat>Presentación en pantalla (16:9)</PresentationFormat>
  <Paragraphs>26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Times New Roman</vt:lpstr>
      <vt:lpstr>Century Gothic</vt:lpstr>
      <vt:lpstr>Poppins</vt:lpstr>
      <vt:lpstr>Assistant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modified xsi:type="dcterms:W3CDTF">2025-05-10T00:40:55Z</dcterms:modified>
</cp:coreProperties>
</file>